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png" ContentType="image/png"/>
  <Default Extension="rels" ContentType="application/vnd.openxmlformats-package.relationships+xml"/>
  <Default Extension="wmf" ContentType="image/x-wm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charts/chart2.xml" ContentType="application/vnd.openxmlformats-officedocument.drawingml.chart+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 id="2147483732" r:id="rId2"/>
  </p:sldMasterIdLst>
  <p:notesMasterIdLst>
    <p:notesMasterId r:id="rId659"/>
  </p:notesMasterIdLst>
  <p:handoutMasterIdLst>
    <p:handoutMasterId r:id="rId660"/>
  </p:handoutMasterIdLst>
  <p:sldIdLst>
    <p:sldId id="583" r:id="rId3"/>
    <p:sldId id="580" r:id="rId4"/>
    <p:sldId id="581" r:id="rId5"/>
    <p:sldId id="582" r:id="rId6"/>
    <p:sldId id="658" r:id="rId7"/>
    <p:sldId id="385" r:id="rId8"/>
    <p:sldId id="408" r:id="rId9"/>
    <p:sldId id="409" r:id="rId10"/>
    <p:sldId id="466" r:id="rId11"/>
    <p:sldId id="703" r:id="rId12"/>
    <p:sldId id="691" r:id="rId13"/>
    <p:sldId id="386" r:id="rId14"/>
    <p:sldId id="410" r:id="rId15"/>
    <p:sldId id="387" r:id="rId16"/>
    <p:sldId id="388" r:id="rId17"/>
    <p:sldId id="692" r:id="rId18"/>
    <p:sldId id="389" r:id="rId19"/>
    <p:sldId id="411" r:id="rId20"/>
    <p:sldId id="462" r:id="rId21"/>
    <p:sldId id="390" r:id="rId22"/>
    <p:sldId id="412" r:id="rId23"/>
    <p:sldId id="796" r:id="rId24"/>
    <p:sldId id="413" r:id="rId25"/>
    <p:sldId id="415" r:id="rId26"/>
    <p:sldId id="797" r:id="rId27"/>
    <p:sldId id="414" r:id="rId28"/>
    <p:sldId id="416" r:id="rId29"/>
    <p:sldId id="417" r:id="rId30"/>
    <p:sldId id="798" r:id="rId31"/>
    <p:sldId id="394" r:id="rId32"/>
    <p:sldId id="395" r:id="rId33"/>
    <p:sldId id="424" r:id="rId34"/>
    <p:sldId id="426" r:id="rId35"/>
    <p:sldId id="425" r:id="rId36"/>
    <p:sldId id="427" r:id="rId37"/>
    <p:sldId id="428" r:id="rId38"/>
    <p:sldId id="429" r:id="rId39"/>
    <p:sldId id="430" r:id="rId40"/>
    <p:sldId id="431" r:id="rId41"/>
    <p:sldId id="432" r:id="rId42"/>
    <p:sldId id="433" r:id="rId43"/>
    <p:sldId id="579" r:id="rId44"/>
    <p:sldId id="756" r:id="rId45"/>
    <p:sldId id="757" r:id="rId46"/>
    <p:sldId id="758" r:id="rId47"/>
    <p:sldId id="759" r:id="rId48"/>
    <p:sldId id="677" r:id="rId49"/>
    <p:sldId id="678" r:id="rId50"/>
    <p:sldId id="679" r:id="rId51"/>
    <p:sldId id="680" r:id="rId52"/>
    <p:sldId id="754" r:id="rId53"/>
    <p:sldId id="694" r:id="rId54"/>
    <p:sldId id="760" r:id="rId55"/>
    <p:sldId id="449" r:id="rId56"/>
    <p:sldId id="376" r:id="rId57"/>
    <p:sldId id="450" r:id="rId58"/>
    <p:sldId id="451" r:id="rId59"/>
    <p:sldId id="452" r:id="rId60"/>
    <p:sldId id="453" r:id="rId61"/>
    <p:sldId id="454" r:id="rId62"/>
    <p:sldId id="455" r:id="rId63"/>
    <p:sldId id="457" r:id="rId64"/>
    <p:sldId id="458" r:id="rId65"/>
    <p:sldId id="459" r:id="rId66"/>
    <p:sldId id="460" r:id="rId67"/>
    <p:sldId id="724" r:id="rId68"/>
    <p:sldId id="705" r:id="rId69"/>
    <p:sldId id="706" r:id="rId70"/>
    <p:sldId id="707" r:id="rId71"/>
    <p:sldId id="708" r:id="rId72"/>
    <p:sldId id="709" r:id="rId73"/>
    <p:sldId id="710" r:id="rId74"/>
    <p:sldId id="711" r:id="rId75"/>
    <p:sldId id="391" r:id="rId76"/>
    <p:sldId id="338" r:id="rId77"/>
    <p:sldId id="339" r:id="rId78"/>
    <p:sldId id="371" r:id="rId79"/>
    <p:sldId id="800" r:id="rId80"/>
    <p:sldId id="372" r:id="rId81"/>
    <p:sldId id="393" r:id="rId82"/>
    <p:sldId id="373" r:id="rId83"/>
    <p:sldId id="374" r:id="rId84"/>
    <p:sldId id="801" r:id="rId85"/>
    <p:sldId id="377" r:id="rId86"/>
    <p:sldId id="343" r:id="rId87"/>
    <p:sldId id="379" r:id="rId88"/>
    <p:sldId id="382" r:id="rId89"/>
    <p:sldId id="340" r:id="rId90"/>
    <p:sldId id="380" r:id="rId91"/>
    <p:sldId id="381" r:id="rId92"/>
    <p:sldId id="383" r:id="rId93"/>
    <p:sldId id="802" r:id="rId94"/>
    <p:sldId id="803" r:id="rId95"/>
    <p:sldId id="392" r:id="rId96"/>
    <p:sldId id="804" r:id="rId97"/>
    <p:sldId id="264" r:id="rId98"/>
    <p:sldId id="258" r:id="rId99"/>
    <p:sldId id="265" r:id="rId100"/>
    <p:sldId id="270" r:id="rId101"/>
    <p:sldId id="726" r:id="rId102"/>
    <p:sldId id="728" r:id="rId103"/>
    <p:sldId id="1234" r:id="rId104"/>
    <p:sldId id="1235" r:id="rId105"/>
    <p:sldId id="1236" r:id="rId106"/>
    <p:sldId id="1237" r:id="rId107"/>
    <p:sldId id="1238" r:id="rId108"/>
    <p:sldId id="1239" r:id="rId109"/>
    <p:sldId id="1240" r:id="rId110"/>
    <p:sldId id="1226" r:id="rId111"/>
    <p:sldId id="1227" r:id="rId112"/>
    <p:sldId id="1228" r:id="rId113"/>
    <p:sldId id="1229" r:id="rId114"/>
    <p:sldId id="1230" r:id="rId115"/>
    <p:sldId id="1231" r:id="rId116"/>
    <p:sldId id="1232" r:id="rId117"/>
    <p:sldId id="1233" r:id="rId118"/>
    <p:sldId id="761" r:id="rId119"/>
    <p:sldId id="762" r:id="rId120"/>
    <p:sldId id="729" r:id="rId121"/>
    <p:sldId id="730" r:id="rId122"/>
    <p:sldId id="731" r:id="rId123"/>
    <p:sldId id="732" r:id="rId124"/>
    <p:sldId id="733" r:id="rId125"/>
    <p:sldId id="734" r:id="rId126"/>
    <p:sldId id="735" r:id="rId127"/>
    <p:sldId id="736" r:id="rId128"/>
    <p:sldId id="737" r:id="rId129"/>
    <p:sldId id="746" r:id="rId130"/>
    <p:sldId id="747" r:id="rId131"/>
    <p:sldId id="748" r:id="rId132"/>
    <p:sldId id="1206" r:id="rId133"/>
    <p:sldId id="1223" r:id="rId134"/>
    <p:sldId id="1207" r:id="rId135"/>
    <p:sldId id="1224" r:id="rId136"/>
    <p:sldId id="1225" r:id="rId137"/>
    <p:sldId id="1208" r:id="rId138"/>
    <p:sldId id="1209" r:id="rId139"/>
    <p:sldId id="1210" r:id="rId140"/>
    <p:sldId id="1211" r:id="rId141"/>
    <p:sldId id="1212" r:id="rId142"/>
    <p:sldId id="1213" r:id="rId143"/>
    <p:sldId id="1214" r:id="rId144"/>
    <p:sldId id="1215" r:id="rId145"/>
    <p:sldId id="1216" r:id="rId146"/>
    <p:sldId id="1217" r:id="rId147"/>
    <p:sldId id="268" r:id="rId148"/>
    <p:sldId id="1218" r:id="rId149"/>
    <p:sldId id="271" r:id="rId150"/>
    <p:sldId id="1219" r:id="rId151"/>
    <p:sldId id="1220" r:id="rId152"/>
    <p:sldId id="1221" r:id="rId153"/>
    <p:sldId id="1222" r:id="rId154"/>
    <p:sldId id="749" r:id="rId155"/>
    <p:sldId id="750" r:id="rId156"/>
    <p:sldId id="751" r:id="rId157"/>
    <p:sldId id="752" r:id="rId158"/>
    <p:sldId id="697" r:id="rId159"/>
    <p:sldId id="469" r:id="rId160"/>
    <p:sldId id="470" r:id="rId161"/>
    <p:sldId id="471" r:id="rId162"/>
    <p:sldId id="638" r:id="rId163"/>
    <p:sldId id="639" r:id="rId164"/>
    <p:sldId id="472" r:id="rId165"/>
    <p:sldId id="656" r:id="rId166"/>
    <p:sldId id="473" r:id="rId167"/>
    <p:sldId id="634" r:id="rId168"/>
    <p:sldId id="771" r:id="rId169"/>
    <p:sldId id="772" r:id="rId170"/>
    <p:sldId id="773" r:id="rId171"/>
    <p:sldId id="763" r:id="rId172"/>
    <p:sldId id="764" r:id="rId173"/>
    <p:sldId id="765" r:id="rId174"/>
    <p:sldId id="766" r:id="rId175"/>
    <p:sldId id="767" r:id="rId176"/>
    <p:sldId id="768" r:id="rId177"/>
    <p:sldId id="769" r:id="rId178"/>
    <p:sldId id="770" r:id="rId179"/>
    <p:sldId id="479" r:id="rId180"/>
    <p:sldId id="480" r:id="rId181"/>
    <p:sldId id="753" r:id="rId182"/>
    <p:sldId id="484" r:id="rId183"/>
    <p:sldId id="485" r:id="rId184"/>
    <p:sldId id="486" r:id="rId185"/>
    <p:sldId id="487" r:id="rId186"/>
    <p:sldId id="488" r:id="rId187"/>
    <p:sldId id="489" r:id="rId188"/>
    <p:sldId id="490" r:id="rId189"/>
    <p:sldId id="491" r:id="rId190"/>
    <p:sldId id="492" r:id="rId191"/>
    <p:sldId id="493" r:id="rId192"/>
    <p:sldId id="494" r:id="rId193"/>
    <p:sldId id="495" r:id="rId194"/>
    <p:sldId id="496" r:id="rId195"/>
    <p:sldId id="575" r:id="rId196"/>
    <p:sldId id="497" r:id="rId197"/>
    <p:sldId id="530" r:id="rId198"/>
    <p:sldId id="531" r:id="rId199"/>
    <p:sldId id="498" r:id="rId200"/>
    <p:sldId id="499" r:id="rId201"/>
    <p:sldId id="774" r:id="rId202"/>
    <p:sldId id="775" r:id="rId203"/>
    <p:sldId id="698" r:id="rId204"/>
    <p:sldId id="500" r:id="rId205"/>
    <p:sldId id="501" r:id="rId206"/>
    <p:sldId id="503" r:id="rId207"/>
    <p:sldId id="502" r:id="rId208"/>
    <p:sldId id="504" r:id="rId209"/>
    <p:sldId id="505" r:id="rId210"/>
    <p:sldId id="507" r:id="rId211"/>
    <p:sldId id="657" r:id="rId212"/>
    <p:sldId id="508" r:id="rId213"/>
    <p:sldId id="509" r:id="rId214"/>
    <p:sldId id="510" r:id="rId215"/>
    <p:sldId id="511" r:id="rId216"/>
    <p:sldId id="512" r:id="rId217"/>
    <p:sldId id="513" r:id="rId218"/>
    <p:sldId id="514" r:id="rId219"/>
    <p:sldId id="515" r:id="rId220"/>
    <p:sldId id="516" r:id="rId221"/>
    <p:sldId id="776" r:id="rId222"/>
    <p:sldId id="517" r:id="rId223"/>
    <p:sldId id="518" r:id="rId224"/>
    <p:sldId id="519" r:id="rId225"/>
    <p:sldId id="520" r:id="rId226"/>
    <p:sldId id="521" r:id="rId227"/>
    <p:sldId id="523" r:id="rId228"/>
    <p:sldId id="525" r:id="rId229"/>
    <p:sldId id="527" r:id="rId230"/>
    <p:sldId id="640" r:id="rId231"/>
    <p:sldId id="260" r:id="rId232"/>
    <p:sldId id="261" r:id="rId233"/>
    <p:sldId id="263" r:id="rId234"/>
    <p:sldId id="1241" r:id="rId235"/>
    <p:sldId id="1242" r:id="rId236"/>
    <p:sldId id="1243" r:id="rId237"/>
    <p:sldId id="1244" r:id="rId238"/>
    <p:sldId id="1245" r:id="rId239"/>
    <p:sldId id="1246" r:id="rId240"/>
    <p:sldId id="1247" r:id="rId241"/>
    <p:sldId id="1248" r:id="rId242"/>
    <p:sldId id="1249" r:id="rId243"/>
    <p:sldId id="1250" r:id="rId244"/>
    <p:sldId id="1251" r:id="rId245"/>
    <p:sldId id="1252" r:id="rId246"/>
    <p:sldId id="1253" r:id="rId247"/>
    <p:sldId id="1254" r:id="rId248"/>
    <p:sldId id="1255" r:id="rId249"/>
    <p:sldId id="1256" r:id="rId250"/>
    <p:sldId id="1257" r:id="rId251"/>
    <p:sldId id="1258" r:id="rId252"/>
    <p:sldId id="1279" r:id="rId253"/>
    <p:sldId id="1280" r:id="rId254"/>
    <p:sldId id="1281" r:id="rId255"/>
    <p:sldId id="1282" r:id="rId256"/>
    <p:sldId id="1259" r:id="rId257"/>
    <p:sldId id="1260" r:id="rId258"/>
    <p:sldId id="1261" r:id="rId259"/>
    <p:sldId id="1283" r:id="rId260"/>
    <p:sldId id="1284" r:id="rId261"/>
    <p:sldId id="1262" r:id="rId262"/>
    <p:sldId id="1263" r:id="rId263"/>
    <p:sldId id="1264" r:id="rId264"/>
    <p:sldId id="1265" r:id="rId265"/>
    <p:sldId id="1266" r:id="rId266"/>
    <p:sldId id="1267" r:id="rId267"/>
    <p:sldId id="1268" r:id="rId268"/>
    <p:sldId id="1269" r:id="rId269"/>
    <p:sldId id="1270" r:id="rId270"/>
    <p:sldId id="1271" r:id="rId271"/>
    <p:sldId id="1272" r:id="rId272"/>
    <p:sldId id="1273" r:id="rId273"/>
    <p:sldId id="1274" r:id="rId274"/>
    <p:sldId id="1275" r:id="rId275"/>
    <p:sldId id="1276" r:id="rId276"/>
    <p:sldId id="1277" r:id="rId277"/>
    <p:sldId id="1278" r:id="rId278"/>
    <p:sldId id="1285" r:id="rId279"/>
    <p:sldId id="1286" r:id="rId280"/>
    <p:sldId id="277" r:id="rId281"/>
    <p:sldId id="279" r:id="rId282"/>
    <p:sldId id="280" r:id="rId283"/>
    <p:sldId id="281" r:id="rId284"/>
    <p:sldId id="282" r:id="rId285"/>
    <p:sldId id="283" r:id="rId286"/>
    <p:sldId id="312" r:id="rId287"/>
    <p:sldId id="284" r:id="rId288"/>
    <p:sldId id="287" r:id="rId289"/>
    <p:sldId id="306" r:id="rId290"/>
    <p:sldId id="288" r:id="rId291"/>
    <p:sldId id="290" r:id="rId292"/>
    <p:sldId id="291" r:id="rId293"/>
    <p:sldId id="1287" r:id="rId294"/>
    <p:sldId id="293" r:id="rId295"/>
    <p:sldId id="294" r:id="rId296"/>
    <p:sldId id="295" r:id="rId297"/>
    <p:sldId id="313" r:id="rId298"/>
    <p:sldId id="316" r:id="rId299"/>
    <p:sldId id="314" r:id="rId300"/>
    <p:sldId id="315" r:id="rId301"/>
    <p:sldId id="1288" r:id="rId302"/>
    <p:sldId id="1289" r:id="rId303"/>
    <p:sldId id="1290" r:id="rId304"/>
    <p:sldId id="1291" r:id="rId305"/>
    <p:sldId id="1049" r:id="rId306"/>
    <p:sldId id="1050" r:id="rId307"/>
    <p:sldId id="1051" r:id="rId308"/>
    <p:sldId id="1052" r:id="rId309"/>
    <p:sldId id="1053" r:id="rId310"/>
    <p:sldId id="1054" r:id="rId311"/>
    <p:sldId id="1055" r:id="rId312"/>
    <p:sldId id="1056" r:id="rId313"/>
    <p:sldId id="1057" r:id="rId314"/>
    <p:sldId id="1058" r:id="rId315"/>
    <p:sldId id="1059" r:id="rId316"/>
    <p:sldId id="1060" r:id="rId317"/>
    <p:sldId id="1061" r:id="rId318"/>
    <p:sldId id="1062" r:id="rId319"/>
    <p:sldId id="1063" r:id="rId320"/>
    <p:sldId id="1045" r:id="rId321"/>
    <p:sldId id="1047" r:id="rId322"/>
    <p:sldId id="1048" r:id="rId323"/>
    <p:sldId id="1046" r:id="rId324"/>
    <p:sldId id="1292" r:id="rId325"/>
    <p:sldId id="1293" r:id="rId326"/>
    <p:sldId id="1294" r:id="rId327"/>
    <p:sldId id="1295" r:id="rId328"/>
    <p:sldId id="1296" r:id="rId329"/>
    <p:sldId id="1297" r:id="rId330"/>
    <p:sldId id="1298" r:id="rId331"/>
    <p:sldId id="1299" r:id="rId332"/>
    <p:sldId id="1300" r:id="rId333"/>
    <p:sldId id="1301" r:id="rId334"/>
    <p:sldId id="1302" r:id="rId335"/>
    <p:sldId id="1303" r:id="rId336"/>
    <p:sldId id="1304" r:id="rId337"/>
    <p:sldId id="1305" r:id="rId338"/>
    <p:sldId id="1306" r:id="rId339"/>
    <p:sldId id="1307" r:id="rId340"/>
    <p:sldId id="1308" r:id="rId341"/>
    <p:sldId id="1309" r:id="rId342"/>
    <p:sldId id="1310" r:id="rId343"/>
    <p:sldId id="1311" r:id="rId344"/>
    <p:sldId id="1312" r:id="rId345"/>
    <p:sldId id="1313" r:id="rId346"/>
    <p:sldId id="1314" r:id="rId347"/>
    <p:sldId id="1315" r:id="rId348"/>
    <p:sldId id="1316" r:id="rId349"/>
    <p:sldId id="1317" r:id="rId350"/>
    <p:sldId id="1318" r:id="rId351"/>
    <p:sldId id="1319" r:id="rId352"/>
    <p:sldId id="1320" r:id="rId353"/>
    <p:sldId id="1321" r:id="rId354"/>
    <p:sldId id="1322" r:id="rId355"/>
    <p:sldId id="1323" r:id="rId356"/>
    <p:sldId id="1325" r:id="rId357"/>
    <p:sldId id="1324" r:id="rId358"/>
    <p:sldId id="1326" r:id="rId359"/>
    <p:sldId id="1064" r:id="rId360"/>
    <p:sldId id="1065" r:id="rId361"/>
    <p:sldId id="1066" r:id="rId362"/>
    <p:sldId id="1067" r:id="rId363"/>
    <p:sldId id="1068" r:id="rId364"/>
    <p:sldId id="1069" r:id="rId365"/>
    <p:sldId id="1070" r:id="rId366"/>
    <p:sldId id="1071" r:id="rId367"/>
    <p:sldId id="1072" r:id="rId368"/>
    <p:sldId id="1073" r:id="rId369"/>
    <p:sldId id="1074" r:id="rId370"/>
    <p:sldId id="1075" r:id="rId371"/>
    <p:sldId id="1076" r:id="rId372"/>
    <p:sldId id="1077" r:id="rId373"/>
    <p:sldId id="1078" r:id="rId374"/>
    <p:sldId id="1079" r:id="rId375"/>
    <p:sldId id="1080" r:id="rId376"/>
    <p:sldId id="1081" r:id="rId377"/>
    <p:sldId id="1082" r:id="rId378"/>
    <p:sldId id="1083" r:id="rId379"/>
    <p:sldId id="1084" r:id="rId380"/>
    <p:sldId id="1085" r:id="rId381"/>
    <p:sldId id="1086" r:id="rId382"/>
    <p:sldId id="1087" r:id="rId383"/>
    <p:sldId id="1088" r:id="rId384"/>
    <p:sldId id="1089" r:id="rId385"/>
    <p:sldId id="1090" r:id="rId386"/>
    <p:sldId id="1091" r:id="rId387"/>
    <p:sldId id="1092" r:id="rId388"/>
    <p:sldId id="965" r:id="rId389"/>
    <p:sldId id="966" r:id="rId390"/>
    <p:sldId id="967" r:id="rId391"/>
    <p:sldId id="968" r:id="rId392"/>
    <p:sldId id="1327" r:id="rId393"/>
    <p:sldId id="1328" r:id="rId394"/>
    <p:sldId id="1329" r:id="rId395"/>
    <p:sldId id="1330" r:id="rId396"/>
    <p:sldId id="1331" r:id="rId397"/>
    <p:sldId id="1332" r:id="rId398"/>
    <p:sldId id="1333" r:id="rId399"/>
    <p:sldId id="1334" r:id="rId400"/>
    <p:sldId id="1335" r:id="rId401"/>
    <p:sldId id="1341" r:id="rId402"/>
    <p:sldId id="1336" r:id="rId403"/>
    <p:sldId id="1337" r:id="rId404"/>
    <p:sldId id="1338" r:id="rId405"/>
    <p:sldId id="1339" r:id="rId406"/>
    <p:sldId id="1340" r:id="rId407"/>
    <p:sldId id="1342" r:id="rId408"/>
    <p:sldId id="1343" r:id="rId409"/>
    <p:sldId id="1344" r:id="rId410"/>
    <p:sldId id="1345" r:id="rId411"/>
    <p:sldId id="1346" r:id="rId412"/>
    <p:sldId id="1347" r:id="rId413"/>
    <p:sldId id="1348" r:id="rId414"/>
    <p:sldId id="1349" r:id="rId415"/>
    <p:sldId id="1350" r:id="rId416"/>
    <p:sldId id="1351" r:id="rId417"/>
    <p:sldId id="1352" r:id="rId418"/>
    <p:sldId id="1353" r:id="rId419"/>
    <p:sldId id="1354" r:id="rId420"/>
    <p:sldId id="1355" r:id="rId421"/>
    <p:sldId id="1356" r:id="rId422"/>
    <p:sldId id="1357" r:id="rId423"/>
    <p:sldId id="1358" r:id="rId424"/>
    <p:sldId id="1359" r:id="rId425"/>
    <p:sldId id="1360" r:id="rId426"/>
    <p:sldId id="1361" r:id="rId427"/>
    <p:sldId id="1362" r:id="rId428"/>
    <p:sldId id="1363" r:id="rId429"/>
    <p:sldId id="1029" r:id="rId430"/>
    <p:sldId id="1030" r:id="rId431"/>
    <p:sldId id="1031" r:id="rId432"/>
    <p:sldId id="1032" r:id="rId433"/>
    <p:sldId id="1033" r:id="rId434"/>
    <p:sldId id="1034" r:id="rId435"/>
    <p:sldId id="1035" r:id="rId436"/>
    <p:sldId id="1036" r:id="rId437"/>
    <p:sldId id="1037" r:id="rId438"/>
    <p:sldId id="1038" r:id="rId439"/>
    <p:sldId id="1040" r:id="rId440"/>
    <p:sldId id="1041" r:id="rId441"/>
    <p:sldId id="444" r:id="rId442"/>
    <p:sldId id="1042" r:id="rId443"/>
    <p:sldId id="1043" r:id="rId444"/>
    <p:sldId id="1157" r:id="rId445"/>
    <p:sldId id="1158" r:id="rId446"/>
    <p:sldId id="1159" r:id="rId447"/>
    <p:sldId id="1160" r:id="rId448"/>
    <p:sldId id="1161" r:id="rId449"/>
    <p:sldId id="1162" r:id="rId450"/>
    <p:sldId id="1163" r:id="rId451"/>
    <p:sldId id="1166" r:id="rId452"/>
    <p:sldId id="1168" r:id="rId453"/>
    <p:sldId id="1167" r:id="rId454"/>
    <p:sldId id="1169" r:id="rId455"/>
    <p:sldId id="1170" r:id="rId456"/>
    <p:sldId id="1171" r:id="rId457"/>
    <p:sldId id="1172" r:id="rId458"/>
    <p:sldId id="1173" r:id="rId459"/>
    <p:sldId id="1174" r:id="rId460"/>
    <p:sldId id="1175" r:id="rId461"/>
    <p:sldId id="1176" r:id="rId462"/>
    <p:sldId id="1177" r:id="rId463"/>
    <p:sldId id="1178" r:id="rId464"/>
    <p:sldId id="1179" r:id="rId465"/>
    <p:sldId id="1180" r:id="rId466"/>
    <p:sldId id="1181" r:id="rId467"/>
    <p:sldId id="1182" r:id="rId468"/>
    <p:sldId id="1183" r:id="rId469"/>
    <p:sldId id="1184" r:id="rId470"/>
    <p:sldId id="1185" r:id="rId471"/>
    <p:sldId id="1186" r:id="rId472"/>
    <p:sldId id="1187" r:id="rId473"/>
    <p:sldId id="1188" r:id="rId474"/>
    <p:sldId id="1189" r:id="rId475"/>
    <p:sldId id="1190" r:id="rId476"/>
    <p:sldId id="1191" r:id="rId477"/>
    <p:sldId id="1192" r:id="rId478"/>
    <p:sldId id="1193" r:id="rId479"/>
    <p:sldId id="1194" r:id="rId480"/>
    <p:sldId id="1195" r:id="rId481"/>
    <p:sldId id="1196" r:id="rId482"/>
    <p:sldId id="1197" r:id="rId483"/>
    <p:sldId id="585" r:id="rId484"/>
    <p:sldId id="586" r:id="rId485"/>
    <p:sldId id="587" r:id="rId486"/>
    <p:sldId id="588" r:id="rId487"/>
    <p:sldId id="591" r:id="rId488"/>
    <p:sldId id="660" r:id="rId489"/>
    <p:sldId id="662" r:id="rId490"/>
    <p:sldId id="663" r:id="rId491"/>
    <p:sldId id="664" r:id="rId492"/>
    <p:sldId id="596" r:id="rId493"/>
    <p:sldId id="593" r:id="rId494"/>
    <p:sldId id="594" r:id="rId495"/>
    <p:sldId id="1093" r:id="rId496"/>
    <p:sldId id="1094" r:id="rId497"/>
    <p:sldId id="1095" r:id="rId498"/>
    <p:sldId id="1096" r:id="rId499"/>
    <p:sldId id="1097" r:id="rId500"/>
    <p:sldId id="1098" r:id="rId501"/>
    <p:sldId id="1099" r:id="rId502"/>
    <p:sldId id="1100" r:id="rId503"/>
    <p:sldId id="1101" r:id="rId504"/>
    <p:sldId id="1102" r:id="rId505"/>
    <p:sldId id="1103" r:id="rId506"/>
    <p:sldId id="1104" r:id="rId507"/>
    <p:sldId id="1105" r:id="rId508"/>
    <p:sldId id="1106" r:id="rId509"/>
    <p:sldId id="1107" r:id="rId510"/>
    <p:sldId id="1108" r:id="rId511"/>
    <p:sldId id="1109" r:id="rId512"/>
    <p:sldId id="1110" r:id="rId513"/>
    <p:sldId id="1111" r:id="rId514"/>
    <p:sldId id="1112" r:id="rId515"/>
    <p:sldId id="1113" r:id="rId516"/>
    <p:sldId id="1114" r:id="rId517"/>
    <p:sldId id="1115" r:id="rId518"/>
    <p:sldId id="1116" r:id="rId519"/>
    <p:sldId id="1117" r:id="rId520"/>
    <p:sldId id="1118" r:id="rId521"/>
    <p:sldId id="1119" r:id="rId522"/>
    <p:sldId id="1120" r:id="rId523"/>
    <p:sldId id="1121" r:id="rId524"/>
    <p:sldId id="1122" r:id="rId525"/>
    <p:sldId id="1123" r:id="rId526"/>
    <p:sldId id="1124" r:id="rId527"/>
    <p:sldId id="1125" r:id="rId528"/>
    <p:sldId id="1126" r:id="rId529"/>
    <p:sldId id="1128" r:id="rId530"/>
    <p:sldId id="1129" r:id="rId531"/>
    <p:sldId id="1130" r:id="rId532"/>
    <p:sldId id="1131" r:id="rId533"/>
    <p:sldId id="1132" r:id="rId534"/>
    <p:sldId id="1133" r:id="rId535"/>
    <p:sldId id="1134" r:id="rId536"/>
    <p:sldId id="1135" r:id="rId537"/>
    <p:sldId id="1136" r:id="rId538"/>
    <p:sldId id="1137" r:id="rId539"/>
    <p:sldId id="1138" r:id="rId540"/>
    <p:sldId id="1139" r:id="rId541"/>
    <p:sldId id="1140" r:id="rId542"/>
    <p:sldId id="1141" r:id="rId543"/>
    <p:sldId id="1142" r:id="rId544"/>
    <p:sldId id="1143" r:id="rId545"/>
    <p:sldId id="1144" r:id="rId546"/>
    <p:sldId id="1145" r:id="rId547"/>
    <p:sldId id="1146" r:id="rId548"/>
    <p:sldId id="1147" r:id="rId549"/>
    <p:sldId id="1148" r:id="rId550"/>
    <p:sldId id="1164" r:id="rId551"/>
    <p:sldId id="1165" r:id="rId552"/>
    <p:sldId id="1149" r:id="rId553"/>
    <p:sldId id="1150" r:id="rId554"/>
    <p:sldId id="1151" r:id="rId555"/>
    <p:sldId id="1152" r:id="rId556"/>
    <p:sldId id="1153" r:id="rId557"/>
    <p:sldId id="1154" r:id="rId558"/>
    <p:sldId id="1155" r:id="rId559"/>
    <p:sldId id="1156" r:id="rId560"/>
    <p:sldId id="777" r:id="rId561"/>
    <p:sldId id="1198" r:id="rId562"/>
    <p:sldId id="1199" r:id="rId563"/>
    <p:sldId id="1201" r:id="rId564"/>
    <p:sldId id="1200" r:id="rId565"/>
    <p:sldId id="1202" r:id="rId566"/>
    <p:sldId id="365" r:id="rId567"/>
    <p:sldId id="330" r:id="rId568"/>
    <p:sldId id="344" r:id="rId569"/>
    <p:sldId id="345" r:id="rId570"/>
    <p:sldId id="1204" r:id="rId571"/>
    <p:sldId id="346" r:id="rId572"/>
    <p:sldId id="463" r:id="rId573"/>
    <p:sldId id="360" r:id="rId574"/>
    <p:sldId id="347" r:id="rId575"/>
    <p:sldId id="358" r:id="rId576"/>
    <p:sldId id="359" r:id="rId577"/>
    <p:sldId id="361" r:id="rId578"/>
    <p:sldId id="362" r:id="rId579"/>
    <p:sldId id="363" r:id="rId580"/>
    <p:sldId id="364" r:id="rId581"/>
    <p:sldId id="1205" r:id="rId582"/>
    <p:sldId id="334" r:id="rId583"/>
    <p:sldId id="348" r:id="rId584"/>
    <p:sldId id="349" r:id="rId585"/>
    <p:sldId id="350" r:id="rId586"/>
    <p:sldId id="352" r:id="rId587"/>
    <p:sldId id="353" r:id="rId588"/>
    <p:sldId id="354" r:id="rId589"/>
    <p:sldId id="351" r:id="rId590"/>
    <p:sldId id="356" r:id="rId591"/>
    <p:sldId id="1203" r:id="rId592"/>
    <p:sldId id="532" r:id="rId593"/>
    <p:sldId id="573" r:id="rId594"/>
    <p:sldId id="533" r:id="rId595"/>
    <p:sldId id="645" r:id="rId596"/>
    <p:sldId id="534" r:id="rId597"/>
    <p:sldId id="646" r:id="rId598"/>
    <p:sldId id="653" r:id="rId599"/>
    <p:sldId id="648" r:id="rId600"/>
    <p:sldId id="649" r:id="rId601"/>
    <p:sldId id="778" r:id="rId602"/>
    <p:sldId id="779" r:id="rId603"/>
    <p:sldId id="780" r:id="rId604"/>
    <p:sldId id="781" r:id="rId605"/>
    <p:sldId id="782" r:id="rId606"/>
    <p:sldId id="783" r:id="rId607"/>
    <p:sldId id="784" r:id="rId608"/>
    <p:sldId id="785" r:id="rId609"/>
    <p:sldId id="786" r:id="rId610"/>
    <p:sldId id="787" r:id="rId611"/>
    <p:sldId id="788" r:id="rId612"/>
    <p:sldId id="535" r:id="rId613"/>
    <p:sldId id="641" r:id="rId614"/>
    <p:sldId id="536" r:id="rId615"/>
    <p:sldId id="537" r:id="rId616"/>
    <p:sldId id="538" r:id="rId617"/>
    <p:sldId id="539" r:id="rId618"/>
    <p:sldId id="540" r:id="rId619"/>
    <p:sldId id="699" r:id="rId620"/>
    <p:sldId id="543" r:id="rId621"/>
    <p:sldId id="544" r:id="rId622"/>
    <p:sldId id="545" r:id="rId623"/>
    <p:sldId id="546" r:id="rId624"/>
    <p:sldId id="547" r:id="rId625"/>
    <p:sldId id="548" r:id="rId626"/>
    <p:sldId id="549" r:id="rId627"/>
    <p:sldId id="550" r:id="rId628"/>
    <p:sldId id="637" r:id="rId629"/>
    <p:sldId id="551" r:id="rId630"/>
    <p:sldId id="552" r:id="rId631"/>
    <p:sldId id="553" r:id="rId632"/>
    <p:sldId id="554" r:id="rId633"/>
    <p:sldId id="555" r:id="rId634"/>
    <p:sldId id="556" r:id="rId635"/>
    <p:sldId id="567" r:id="rId636"/>
    <p:sldId id="568" r:id="rId637"/>
    <p:sldId id="569" r:id="rId638"/>
    <p:sldId id="570" r:id="rId639"/>
    <p:sldId id="571" r:id="rId640"/>
    <p:sldId id="572" r:id="rId641"/>
    <p:sldId id="642" r:id="rId642"/>
    <p:sldId id="795" r:id="rId643"/>
    <p:sldId id="650" r:id="rId644"/>
    <p:sldId id="651" r:id="rId645"/>
    <p:sldId id="558" r:id="rId646"/>
    <p:sldId id="559" r:id="rId647"/>
    <p:sldId id="560" r:id="rId648"/>
    <p:sldId id="789" r:id="rId649"/>
    <p:sldId id="790" r:id="rId650"/>
    <p:sldId id="791" r:id="rId651"/>
    <p:sldId id="792" r:id="rId652"/>
    <p:sldId id="632" r:id="rId653"/>
    <p:sldId id="652" r:id="rId654"/>
    <p:sldId id="598" r:id="rId655"/>
    <p:sldId id="599" r:id="rId656"/>
    <p:sldId id="673" r:id="rId657"/>
    <p:sldId id="600" r:id="rId65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940">
          <p15:clr>
            <a:srgbClr val="A4A3A4"/>
          </p15:clr>
        </p15:guide>
        <p15:guide id="2" orient="horz" pos="495">
          <p15:clr>
            <a:srgbClr val="A4A3A4"/>
          </p15:clr>
        </p15:guide>
        <p15:guide id="3" pos="5474">
          <p15:clr>
            <a:srgbClr val="A4A3A4"/>
          </p15:clr>
        </p15:guide>
        <p15:guide id="4" pos="290">
          <p15:clr>
            <a:srgbClr val="A4A3A4"/>
          </p15:clr>
        </p15:guide>
        <p15:guide id="5" pos="325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6633"/>
    <a:srgbClr val="FFC00D"/>
    <a:srgbClr val="CC9900"/>
    <a:srgbClr val="AFA5F0"/>
    <a:srgbClr val="AFA6F0"/>
    <a:srgbClr val="009999"/>
    <a:srgbClr val="B6B6B6"/>
    <a:srgbClr val="8F45C7"/>
    <a:srgbClr val="008000"/>
    <a:srgbClr val="595959"/>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C03661D-8AFA-4DE5-AF85-767CF3F82688}" v="15" dt="2025-01-29T04:07:22.88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032" autoAdjust="0"/>
    <p:restoredTop sz="87646" autoAdjust="0"/>
  </p:normalViewPr>
  <p:slideViewPr>
    <p:cSldViewPr snapToGrid="0">
      <p:cViewPr varScale="1">
        <p:scale>
          <a:sx n="64" d="100"/>
          <a:sy n="64" d="100"/>
        </p:scale>
        <p:origin x="1939" y="278"/>
      </p:cViewPr>
      <p:guideLst>
        <p:guide orient="horz" pos="3940"/>
        <p:guide orient="horz" pos="495"/>
        <p:guide pos="5474"/>
        <p:guide pos="290"/>
        <p:guide pos="3259"/>
      </p:guideLst>
    </p:cSldViewPr>
  </p:slideViewPr>
  <p:notesTextViewPr>
    <p:cViewPr>
      <p:scale>
        <a:sx n="100" d="100"/>
        <a:sy n="100" d="100"/>
      </p:scale>
      <p:origin x="0" y="0"/>
    </p:cViewPr>
  </p:notesTextViewPr>
  <p:sorterViewPr>
    <p:cViewPr>
      <p:scale>
        <a:sx n="66" d="100"/>
        <a:sy n="66" d="100"/>
      </p:scale>
      <p:origin x="0" y="-31766"/>
    </p:cViewPr>
  </p:sorterViewPr>
  <p:notesViewPr>
    <p:cSldViewPr snapToGrid="0">
      <p:cViewPr varScale="1">
        <p:scale>
          <a:sx n="67" d="100"/>
          <a:sy n="67" d="100"/>
        </p:scale>
        <p:origin x="-3276"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324" Type="http://schemas.openxmlformats.org/officeDocument/2006/relationships/slide" Target="slides/slide322.xml"/><Relationship Id="rId531" Type="http://schemas.openxmlformats.org/officeDocument/2006/relationships/slide" Target="slides/slide529.xml"/><Relationship Id="rId629" Type="http://schemas.openxmlformats.org/officeDocument/2006/relationships/slide" Target="slides/slide627.xml"/><Relationship Id="rId170" Type="http://schemas.openxmlformats.org/officeDocument/2006/relationships/slide" Target="slides/slide168.xml"/><Relationship Id="rId268" Type="http://schemas.openxmlformats.org/officeDocument/2006/relationships/slide" Target="slides/slide266.xml"/><Relationship Id="rId475" Type="http://schemas.openxmlformats.org/officeDocument/2006/relationships/slide" Target="slides/slide473.xml"/><Relationship Id="rId32" Type="http://schemas.openxmlformats.org/officeDocument/2006/relationships/slide" Target="slides/slide30.xml"/><Relationship Id="rId128" Type="http://schemas.openxmlformats.org/officeDocument/2006/relationships/slide" Target="slides/slide126.xml"/><Relationship Id="rId335" Type="http://schemas.openxmlformats.org/officeDocument/2006/relationships/slide" Target="slides/slide333.xml"/><Relationship Id="rId542" Type="http://schemas.openxmlformats.org/officeDocument/2006/relationships/slide" Target="slides/slide540.xml"/><Relationship Id="rId181" Type="http://schemas.openxmlformats.org/officeDocument/2006/relationships/slide" Target="slides/slide179.xml"/><Relationship Id="rId402" Type="http://schemas.openxmlformats.org/officeDocument/2006/relationships/slide" Target="slides/slide400.xml"/><Relationship Id="rId279" Type="http://schemas.openxmlformats.org/officeDocument/2006/relationships/slide" Target="slides/slide277.xml"/><Relationship Id="rId486" Type="http://schemas.openxmlformats.org/officeDocument/2006/relationships/slide" Target="slides/slide484.xml"/><Relationship Id="rId43" Type="http://schemas.openxmlformats.org/officeDocument/2006/relationships/slide" Target="slides/slide41.xml"/><Relationship Id="rId139" Type="http://schemas.openxmlformats.org/officeDocument/2006/relationships/slide" Target="slides/slide137.xml"/><Relationship Id="rId346" Type="http://schemas.openxmlformats.org/officeDocument/2006/relationships/slide" Target="slides/slide344.xml"/><Relationship Id="rId553" Type="http://schemas.openxmlformats.org/officeDocument/2006/relationships/slide" Target="slides/slide551.xml"/><Relationship Id="rId192" Type="http://schemas.openxmlformats.org/officeDocument/2006/relationships/slide" Target="slides/slide190.xml"/><Relationship Id="rId206" Type="http://schemas.openxmlformats.org/officeDocument/2006/relationships/slide" Target="slides/slide204.xml"/><Relationship Id="rId413" Type="http://schemas.openxmlformats.org/officeDocument/2006/relationships/slide" Target="slides/slide411.xml"/><Relationship Id="rId497" Type="http://schemas.openxmlformats.org/officeDocument/2006/relationships/slide" Target="slides/slide495.xml"/><Relationship Id="rId620" Type="http://schemas.openxmlformats.org/officeDocument/2006/relationships/slide" Target="slides/slide618.xml"/><Relationship Id="rId357" Type="http://schemas.openxmlformats.org/officeDocument/2006/relationships/slide" Target="slides/slide355.xml"/><Relationship Id="rId54" Type="http://schemas.openxmlformats.org/officeDocument/2006/relationships/slide" Target="slides/slide52.xml"/><Relationship Id="rId217" Type="http://schemas.openxmlformats.org/officeDocument/2006/relationships/slide" Target="slides/slide215.xml"/><Relationship Id="rId564" Type="http://schemas.openxmlformats.org/officeDocument/2006/relationships/slide" Target="slides/slide562.xml"/><Relationship Id="rId424" Type="http://schemas.openxmlformats.org/officeDocument/2006/relationships/slide" Target="slides/slide422.xml"/><Relationship Id="rId631" Type="http://schemas.openxmlformats.org/officeDocument/2006/relationships/slide" Target="slides/slide629.xml"/><Relationship Id="rId270" Type="http://schemas.openxmlformats.org/officeDocument/2006/relationships/slide" Target="slides/slide268.xml"/><Relationship Id="rId65" Type="http://schemas.openxmlformats.org/officeDocument/2006/relationships/slide" Target="slides/slide63.xml"/><Relationship Id="rId130" Type="http://schemas.openxmlformats.org/officeDocument/2006/relationships/slide" Target="slides/slide128.xml"/><Relationship Id="rId368" Type="http://schemas.openxmlformats.org/officeDocument/2006/relationships/slide" Target="slides/slide366.xml"/><Relationship Id="rId575" Type="http://schemas.openxmlformats.org/officeDocument/2006/relationships/slide" Target="slides/slide573.xml"/><Relationship Id="rId228" Type="http://schemas.openxmlformats.org/officeDocument/2006/relationships/slide" Target="slides/slide226.xml"/><Relationship Id="rId435" Type="http://schemas.openxmlformats.org/officeDocument/2006/relationships/slide" Target="slides/slide433.xml"/><Relationship Id="rId642" Type="http://schemas.openxmlformats.org/officeDocument/2006/relationships/slide" Target="slides/slide640.xml"/><Relationship Id="rId281" Type="http://schemas.openxmlformats.org/officeDocument/2006/relationships/slide" Target="slides/slide279.xml"/><Relationship Id="rId502" Type="http://schemas.openxmlformats.org/officeDocument/2006/relationships/slide" Target="slides/slide500.xml"/><Relationship Id="rId76" Type="http://schemas.openxmlformats.org/officeDocument/2006/relationships/slide" Target="slides/slide74.xml"/><Relationship Id="rId141" Type="http://schemas.openxmlformats.org/officeDocument/2006/relationships/slide" Target="slides/slide139.xml"/><Relationship Id="rId379" Type="http://schemas.openxmlformats.org/officeDocument/2006/relationships/slide" Target="slides/slide377.xml"/><Relationship Id="rId586" Type="http://schemas.openxmlformats.org/officeDocument/2006/relationships/slide" Target="slides/slide584.xml"/><Relationship Id="rId7" Type="http://schemas.openxmlformats.org/officeDocument/2006/relationships/slide" Target="slides/slide5.xml"/><Relationship Id="rId239" Type="http://schemas.openxmlformats.org/officeDocument/2006/relationships/slide" Target="slides/slide237.xml"/><Relationship Id="rId446" Type="http://schemas.openxmlformats.org/officeDocument/2006/relationships/slide" Target="slides/slide444.xml"/><Relationship Id="rId653" Type="http://schemas.openxmlformats.org/officeDocument/2006/relationships/slide" Target="slides/slide651.xml"/><Relationship Id="rId292" Type="http://schemas.openxmlformats.org/officeDocument/2006/relationships/slide" Target="slides/slide290.xml"/><Relationship Id="rId306" Type="http://schemas.openxmlformats.org/officeDocument/2006/relationships/slide" Target="slides/slide304.xml"/><Relationship Id="rId87" Type="http://schemas.openxmlformats.org/officeDocument/2006/relationships/slide" Target="slides/slide85.xml"/><Relationship Id="rId513" Type="http://schemas.openxmlformats.org/officeDocument/2006/relationships/slide" Target="slides/slide511.xml"/><Relationship Id="rId597" Type="http://schemas.openxmlformats.org/officeDocument/2006/relationships/slide" Target="slides/slide595.xml"/><Relationship Id="rId152" Type="http://schemas.openxmlformats.org/officeDocument/2006/relationships/slide" Target="slides/slide150.xml"/><Relationship Id="rId457" Type="http://schemas.openxmlformats.org/officeDocument/2006/relationships/slide" Target="slides/slide455.xml"/><Relationship Id="rId664" Type="http://schemas.openxmlformats.org/officeDocument/2006/relationships/tableStyles" Target="tableStyles.xml"/><Relationship Id="rId14" Type="http://schemas.openxmlformats.org/officeDocument/2006/relationships/slide" Target="slides/slide12.xml"/><Relationship Id="rId317" Type="http://schemas.openxmlformats.org/officeDocument/2006/relationships/slide" Target="slides/slide315.xml"/><Relationship Id="rId524" Type="http://schemas.openxmlformats.org/officeDocument/2006/relationships/slide" Target="slides/slide522.xml"/><Relationship Id="rId98" Type="http://schemas.openxmlformats.org/officeDocument/2006/relationships/slide" Target="slides/slide96.xml"/><Relationship Id="rId163" Type="http://schemas.openxmlformats.org/officeDocument/2006/relationships/slide" Target="slides/slide161.xml"/><Relationship Id="rId370" Type="http://schemas.openxmlformats.org/officeDocument/2006/relationships/slide" Target="slides/slide368.xml"/><Relationship Id="rId230" Type="http://schemas.openxmlformats.org/officeDocument/2006/relationships/slide" Target="slides/slide228.xml"/><Relationship Id="rId468" Type="http://schemas.openxmlformats.org/officeDocument/2006/relationships/slide" Target="slides/slide466.xml"/><Relationship Id="rId25" Type="http://schemas.openxmlformats.org/officeDocument/2006/relationships/slide" Target="slides/slide23.xml"/><Relationship Id="rId328" Type="http://schemas.openxmlformats.org/officeDocument/2006/relationships/slide" Target="slides/slide326.xml"/><Relationship Id="rId535" Type="http://schemas.openxmlformats.org/officeDocument/2006/relationships/slide" Target="slides/slide533.xml"/><Relationship Id="rId174" Type="http://schemas.openxmlformats.org/officeDocument/2006/relationships/slide" Target="slides/slide172.xml"/><Relationship Id="rId381" Type="http://schemas.openxmlformats.org/officeDocument/2006/relationships/slide" Target="slides/slide379.xml"/><Relationship Id="rId602" Type="http://schemas.openxmlformats.org/officeDocument/2006/relationships/slide" Target="slides/slide600.xml"/><Relationship Id="rId241" Type="http://schemas.openxmlformats.org/officeDocument/2006/relationships/slide" Target="slides/slide239.xml"/><Relationship Id="rId479" Type="http://schemas.openxmlformats.org/officeDocument/2006/relationships/slide" Target="slides/slide477.xml"/><Relationship Id="rId36" Type="http://schemas.openxmlformats.org/officeDocument/2006/relationships/slide" Target="slides/slide34.xml"/><Relationship Id="rId339" Type="http://schemas.openxmlformats.org/officeDocument/2006/relationships/slide" Target="slides/slide337.xml"/><Relationship Id="rId546" Type="http://schemas.openxmlformats.org/officeDocument/2006/relationships/slide" Target="slides/slide544.xml"/><Relationship Id="rId101" Type="http://schemas.openxmlformats.org/officeDocument/2006/relationships/slide" Target="slides/slide99.xml"/><Relationship Id="rId185" Type="http://schemas.openxmlformats.org/officeDocument/2006/relationships/slide" Target="slides/slide183.xml"/><Relationship Id="rId406" Type="http://schemas.openxmlformats.org/officeDocument/2006/relationships/slide" Target="slides/slide404.xml"/><Relationship Id="rId392" Type="http://schemas.openxmlformats.org/officeDocument/2006/relationships/slide" Target="slides/slide390.xml"/><Relationship Id="rId613" Type="http://schemas.openxmlformats.org/officeDocument/2006/relationships/slide" Target="slides/slide611.xml"/><Relationship Id="rId252" Type="http://schemas.openxmlformats.org/officeDocument/2006/relationships/slide" Target="slides/slide250.xml"/><Relationship Id="rId47" Type="http://schemas.openxmlformats.org/officeDocument/2006/relationships/slide" Target="slides/slide45.xml"/><Relationship Id="rId112" Type="http://schemas.openxmlformats.org/officeDocument/2006/relationships/slide" Target="slides/slide110.xml"/><Relationship Id="rId557" Type="http://schemas.openxmlformats.org/officeDocument/2006/relationships/slide" Target="slides/slide555.xml"/><Relationship Id="rId196" Type="http://schemas.openxmlformats.org/officeDocument/2006/relationships/slide" Target="slides/slide194.xml"/><Relationship Id="rId417" Type="http://schemas.openxmlformats.org/officeDocument/2006/relationships/slide" Target="slides/slide415.xml"/><Relationship Id="rId624" Type="http://schemas.openxmlformats.org/officeDocument/2006/relationships/slide" Target="slides/slide622.xml"/><Relationship Id="rId263" Type="http://schemas.openxmlformats.org/officeDocument/2006/relationships/slide" Target="slides/slide261.xml"/><Relationship Id="rId470" Type="http://schemas.openxmlformats.org/officeDocument/2006/relationships/slide" Target="slides/slide468.xml"/><Relationship Id="rId58" Type="http://schemas.openxmlformats.org/officeDocument/2006/relationships/slide" Target="slides/slide56.xml"/><Relationship Id="rId123" Type="http://schemas.openxmlformats.org/officeDocument/2006/relationships/slide" Target="slides/slide121.xml"/><Relationship Id="rId330" Type="http://schemas.openxmlformats.org/officeDocument/2006/relationships/slide" Target="slides/slide328.xml"/><Relationship Id="rId568" Type="http://schemas.openxmlformats.org/officeDocument/2006/relationships/slide" Target="slides/slide566.xml"/><Relationship Id="rId428" Type="http://schemas.openxmlformats.org/officeDocument/2006/relationships/slide" Target="slides/slide426.xml"/><Relationship Id="rId635" Type="http://schemas.openxmlformats.org/officeDocument/2006/relationships/slide" Target="slides/slide633.xml"/><Relationship Id="rId274" Type="http://schemas.openxmlformats.org/officeDocument/2006/relationships/slide" Target="slides/slide272.xml"/><Relationship Id="rId481" Type="http://schemas.openxmlformats.org/officeDocument/2006/relationships/slide" Target="slides/slide479.xml"/><Relationship Id="rId27" Type="http://schemas.openxmlformats.org/officeDocument/2006/relationships/slide" Target="slides/slide25.xml"/><Relationship Id="rId69" Type="http://schemas.openxmlformats.org/officeDocument/2006/relationships/slide" Target="slides/slide67.xml"/><Relationship Id="rId134" Type="http://schemas.openxmlformats.org/officeDocument/2006/relationships/slide" Target="slides/slide132.xml"/><Relationship Id="rId537" Type="http://schemas.openxmlformats.org/officeDocument/2006/relationships/slide" Target="slides/slide535.xml"/><Relationship Id="rId579" Type="http://schemas.openxmlformats.org/officeDocument/2006/relationships/slide" Target="slides/slide577.xml"/><Relationship Id="rId80" Type="http://schemas.openxmlformats.org/officeDocument/2006/relationships/slide" Target="slides/slide78.xml"/><Relationship Id="rId176" Type="http://schemas.openxmlformats.org/officeDocument/2006/relationships/slide" Target="slides/slide174.xml"/><Relationship Id="rId341" Type="http://schemas.openxmlformats.org/officeDocument/2006/relationships/slide" Target="slides/slide339.xml"/><Relationship Id="rId383" Type="http://schemas.openxmlformats.org/officeDocument/2006/relationships/slide" Target="slides/slide381.xml"/><Relationship Id="rId439" Type="http://schemas.openxmlformats.org/officeDocument/2006/relationships/slide" Target="slides/slide437.xml"/><Relationship Id="rId590" Type="http://schemas.openxmlformats.org/officeDocument/2006/relationships/slide" Target="slides/slide588.xml"/><Relationship Id="rId604" Type="http://schemas.openxmlformats.org/officeDocument/2006/relationships/slide" Target="slides/slide602.xml"/><Relationship Id="rId646" Type="http://schemas.openxmlformats.org/officeDocument/2006/relationships/slide" Target="slides/slide644.xml"/><Relationship Id="rId201" Type="http://schemas.openxmlformats.org/officeDocument/2006/relationships/slide" Target="slides/slide199.xml"/><Relationship Id="rId243" Type="http://schemas.openxmlformats.org/officeDocument/2006/relationships/slide" Target="slides/slide241.xml"/><Relationship Id="rId285" Type="http://schemas.openxmlformats.org/officeDocument/2006/relationships/slide" Target="slides/slide283.xml"/><Relationship Id="rId450" Type="http://schemas.openxmlformats.org/officeDocument/2006/relationships/slide" Target="slides/slide448.xml"/><Relationship Id="rId506" Type="http://schemas.openxmlformats.org/officeDocument/2006/relationships/slide" Target="slides/slide504.xml"/><Relationship Id="rId38" Type="http://schemas.openxmlformats.org/officeDocument/2006/relationships/slide" Target="slides/slide36.xml"/><Relationship Id="rId103" Type="http://schemas.openxmlformats.org/officeDocument/2006/relationships/slide" Target="slides/slide101.xml"/><Relationship Id="rId310" Type="http://schemas.openxmlformats.org/officeDocument/2006/relationships/slide" Target="slides/slide308.xml"/><Relationship Id="rId492" Type="http://schemas.openxmlformats.org/officeDocument/2006/relationships/slide" Target="slides/slide490.xml"/><Relationship Id="rId548" Type="http://schemas.openxmlformats.org/officeDocument/2006/relationships/slide" Target="slides/slide546.xml"/><Relationship Id="rId91" Type="http://schemas.openxmlformats.org/officeDocument/2006/relationships/slide" Target="slides/slide89.xml"/><Relationship Id="rId145" Type="http://schemas.openxmlformats.org/officeDocument/2006/relationships/slide" Target="slides/slide143.xml"/><Relationship Id="rId187" Type="http://schemas.openxmlformats.org/officeDocument/2006/relationships/slide" Target="slides/slide185.xml"/><Relationship Id="rId352" Type="http://schemas.openxmlformats.org/officeDocument/2006/relationships/slide" Target="slides/slide350.xml"/><Relationship Id="rId394" Type="http://schemas.openxmlformats.org/officeDocument/2006/relationships/slide" Target="slides/slide392.xml"/><Relationship Id="rId408" Type="http://schemas.openxmlformats.org/officeDocument/2006/relationships/slide" Target="slides/slide406.xml"/><Relationship Id="rId615" Type="http://schemas.openxmlformats.org/officeDocument/2006/relationships/slide" Target="slides/slide613.xml"/><Relationship Id="rId212" Type="http://schemas.openxmlformats.org/officeDocument/2006/relationships/slide" Target="slides/slide210.xml"/><Relationship Id="rId254" Type="http://schemas.openxmlformats.org/officeDocument/2006/relationships/slide" Target="slides/slide252.xml"/><Relationship Id="rId657" Type="http://schemas.openxmlformats.org/officeDocument/2006/relationships/slide" Target="slides/slide655.xml"/><Relationship Id="rId49" Type="http://schemas.openxmlformats.org/officeDocument/2006/relationships/slide" Target="slides/slide47.xml"/><Relationship Id="rId114" Type="http://schemas.openxmlformats.org/officeDocument/2006/relationships/slide" Target="slides/slide112.xml"/><Relationship Id="rId296" Type="http://schemas.openxmlformats.org/officeDocument/2006/relationships/slide" Target="slides/slide294.xml"/><Relationship Id="rId461" Type="http://schemas.openxmlformats.org/officeDocument/2006/relationships/slide" Target="slides/slide459.xml"/><Relationship Id="rId517" Type="http://schemas.openxmlformats.org/officeDocument/2006/relationships/slide" Target="slides/slide515.xml"/><Relationship Id="rId559" Type="http://schemas.openxmlformats.org/officeDocument/2006/relationships/slide" Target="slides/slide557.xml"/><Relationship Id="rId60" Type="http://schemas.openxmlformats.org/officeDocument/2006/relationships/slide" Target="slides/slide58.xml"/><Relationship Id="rId156" Type="http://schemas.openxmlformats.org/officeDocument/2006/relationships/slide" Target="slides/slide154.xml"/><Relationship Id="rId198" Type="http://schemas.openxmlformats.org/officeDocument/2006/relationships/slide" Target="slides/slide196.xml"/><Relationship Id="rId321" Type="http://schemas.openxmlformats.org/officeDocument/2006/relationships/slide" Target="slides/slide319.xml"/><Relationship Id="rId363" Type="http://schemas.openxmlformats.org/officeDocument/2006/relationships/slide" Target="slides/slide361.xml"/><Relationship Id="rId419" Type="http://schemas.openxmlformats.org/officeDocument/2006/relationships/slide" Target="slides/slide417.xml"/><Relationship Id="rId570" Type="http://schemas.openxmlformats.org/officeDocument/2006/relationships/slide" Target="slides/slide568.xml"/><Relationship Id="rId626" Type="http://schemas.openxmlformats.org/officeDocument/2006/relationships/slide" Target="slides/slide624.xml"/><Relationship Id="rId223" Type="http://schemas.openxmlformats.org/officeDocument/2006/relationships/slide" Target="slides/slide221.xml"/><Relationship Id="rId430" Type="http://schemas.openxmlformats.org/officeDocument/2006/relationships/slide" Target="slides/slide428.xml"/><Relationship Id="rId18" Type="http://schemas.openxmlformats.org/officeDocument/2006/relationships/slide" Target="slides/slide16.xml"/><Relationship Id="rId265" Type="http://schemas.openxmlformats.org/officeDocument/2006/relationships/slide" Target="slides/slide263.xml"/><Relationship Id="rId472" Type="http://schemas.openxmlformats.org/officeDocument/2006/relationships/slide" Target="slides/slide470.xml"/><Relationship Id="rId528" Type="http://schemas.openxmlformats.org/officeDocument/2006/relationships/slide" Target="slides/slide526.xml"/><Relationship Id="rId125" Type="http://schemas.openxmlformats.org/officeDocument/2006/relationships/slide" Target="slides/slide123.xml"/><Relationship Id="rId167" Type="http://schemas.openxmlformats.org/officeDocument/2006/relationships/slide" Target="slides/slide165.xml"/><Relationship Id="rId332" Type="http://schemas.openxmlformats.org/officeDocument/2006/relationships/slide" Target="slides/slide330.xml"/><Relationship Id="rId374" Type="http://schemas.openxmlformats.org/officeDocument/2006/relationships/slide" Target="slides/slide372.xml"/><Relationship Id="rId581" Type="http://schemas.openxmlformats.org/officeDocument/2006/relationships/slide" Target="slides/slide579.xml"/><Relationship Id="rId71" Type="http://schemas.openxmlformats.org/officeDocument/2006/relationships/slide" Target="slides/slide69.xml"/><Relationship Id="rId234" Type="http://schemas.openxmlformats.org/officeDocument/2006/relationships/slide" Target="slides/slide232.xml"/><Relationship Id="rId637" Type="http://schemas.openxmlformats.org/officeDocument/2006/relationships/slide" Target="slides/slide635.xml"/><Relationship Id="rId2" Type="http://schemas.openxmlformats.org/officeDocument/2006/relationships/slideMaster" Target="slideMasters/slideMaster2.xml"/><Relationship Id="rId29" Type="http://schemas.openxmlformats.org/officeDocument/2006/relationships/slide" Target="slides/slide27.xml"/><Relationship Id="rId276" Type="http://schemas.openxmlformats.org/officeDocument/2006/relationships/slide" Target="slides/slide274.xml"/><Relationship Id="rId441" Type="http://schemas.openxmlformats.org/officeDocument/2006/relationships/slide" Target="slides/slide439.xml"/><Relationship Id="rId483" Type="http://schemas.openxmlformats.org/officeDocument/2006/relationships/slide" Target="slides/slide481.xml"/><Relationship Id="rId539" Type="http://schemas.openxmlformats.org/officeDocument/2006/relationships/slide" Target="slides/slide537.xml"/><Relationship Id="rId40" Type="http://schemas.openxmlformats.org/officeDocument/2006/relationships/slide" Target="slides/slide38.xml"/><Relationship Id="rId136" Type="http://schemas.openxmlformats.org/officeDocument/2006/relationships/slide" Target="slides/slide134.xml"/><Relationship Id="rId178" Type="http://schemas.openxmlformats.org/officeDocument/2006/relationships/slide" Target="slides/slide176.xml"/><Relationship Id="rId301" Type="http://schemas.openxmlformats.org/officeDocument/2006/relationships/slide" Target="slides/slide299.xml"/><Relationship Id="rId343" Type="http://schemas.openxmlformats.org/officeDocument/2006/relationships/slide" Target="slides/slide341.xml"/><Relationship Id="rId550" Type="http://schemas.openxmlformats.org/officeDocument/2006/relationships/slide" Target="slides/slide548.xml"/><Relationship Id="rId82" Type="http://schemas.openxmlformats.org/officeDocument/2006/relationships/slide" Target="slides/slide80.xml"/><Relationship Id="rId203" Type="http://schemas.openxmlformats.org/officeDocument/2006/relationships/slide" Target="slides/slide201.xml"/><Relationship Id="rId385" Type="http://schemas.openxmlformats.org/officeDocument/2006/relationships/slide" Target="slides/slide383.xml"/><Relationship Id="rId592" Type="http://schemas.openxmlformats.org/officeDocument/2006/relationships/slide" Target="slides/slide590.xml"/><Relationship Id="rId606" Type="http://schemas.openxmlformats.org/officeDocument/2006/relationships/slide" Target="slides/slide604.xml"/><Relationship Id="rId648" Type="http://schemas.openxmlformats.org/officeDocument/2006/relationships/slide" Target="slides/slide646.xml"/><Relationship Id="rId245" Type="http://schemas.openxmlformats.org/officeDocument/2006/relationships/slide" Target="slides/slide243.xml"/><Relationship Id="rId287" Type="http://schemas.openxmlformats.org/officeDocument/2006/relationships/slide" Target="slides/slide285.xml"/><Relationship Id="rId410" Type="http://schemas.openxmlformats.org/officeDocument/2006/relationships/slide" Target="slides/slide408.xml"/><Relationship Id="rId452" Type="http://schemas.openxmlformats.org/officeDocument/2006/relationships/slide" Target="slides/slide450.xml"/><Relationship Id="rId494" Type="http://schemas.openxmlformats.org/officeDocument/2006/relationships/slide" Target="slides/slide492.xml"/><Relationship Id="rId508" Type="http://schemas.openxmlformats.org/officeDocument/2006/relationships/slide" Target="slides/slide506.xml"/><Relationship Id="rId105" Type="http://schemas.openxmlformats.org/officeDocument/2006/relationships/slide" Target="slides/slide103.xml"/><Relationship Id="rId147" Type="http://schemas.openxmlformats.org/officeDocument/2006/relationships/slide" Target="slides/slide145.xml"/><Relationship Id="rId312" Type="http://schemas.openxmlformats.org/officeDocument/2006/relationships/slide" Target="slides/slide310.xml"/><Relationship Id="rId354" Type="http://schemas.openxmlformats.org/officeDocument/2006/relationships/slide" Target="slides/slide352.xml"/><Relationship Id="rId51" Type="http://schemas.openxmlformats.org/officeDocument/2006/relationships/slide" Target="slides/slide49.xml"/><Relationship Id="rId93" Type="http://schemas.openxmlformats.org/officeDocument/2006/relationships/slide" Target="slides/slide91.xml"/><Relationship Id="rId189" Type="http://schemas.openxmlformats.org/officeDocument/2006/relationships/slide" Target="slides/slide187.xml"/><Relationship Id="rId396" Type="http://schemas.openxmlformats.org/officeDocument/2006/relationships/slide" Target="slides/slide394.xml"/><Relationship Id="rId561" Type="http://schemas.openxmlformats.org/officeDocument/2006/relationships/slide" Target="slides/slide559.xml"/><Relationship Id="rId617" Type="http://schemas.openxmlformats.org/officeDocument/2006/relationships/slide" Target="slides/slide615.xml"/><Relationship Id="rId659" Type="http://schemas.openxmlformats.org/officeDocument/2006/relationships/notesMaster" Target="notesMasters/notesMaster1.xml"/><Relationship Id="rId214" Type="http://schemas.openxmlformats.org/officeDocument/2006/relationships/slide" Target="slides/slide212.xml"/><Relationship Id="rId256" Type="http://schemas.openxmlformats.org/officeDocument/2006/relationships/slide" Target="slides/slide254.xml"/><Relationship Id="rId298" Type="http://schemas.openxmlformats.org/officeDocument/2006/relationships/slide" Target="slides/slide296.xml"/><Relationship Id="rId421" Type="http://schemas.openxmlformats.org/officeDocument/2006/relationships/slide" Target="slides/slide419.xml"/><Relationship Id="rId463" Type="http://schemas.openxmlformats.org/officeDocument/2006/relationships/slide" Target="slides/slide461.xml"/><Relationship Id="rId519" Type="http://schemas.openxmlformats.org/officeDocument/2006/relationships/slide" Target="slides/slide517.xml"/><Relationship Id="rId116" Type="http://schemas.openxmlformats.org/officeDocument/2006/relationships/slide" Target="slides/slide114.xml"/><Relationship Id="rId158" Type="http://schemas.openxmlformats.org/officeDocument/2006/relationships/slide" Target="slides/slide156.xml"/><Relationship Id="rId323" Type="http://schemas.openxmlformats.org/officeDocument/2006/relationships/slide" Target="slides/slide321.xml"/><Relationship Id="rId530" Type="http://schemas.openxmlformats.org/officeDocument/2006/relationships/slide" Target="slides/slide528.xml"/><Relationship Id="rId20" Type="http://schemas.openxmlformats.org/officeDocument/2006/relationships/slide" Target="slides/slide18.xml"/><Relationship Id="rId62" Type="http://schemas.openxmlformats.org/officeDocument/2006/relationships/slide" Target="slides/slide60.xml"/><Relationship Id="rId365" Type="http://schemas.openxmlformats.org/officeDocument/2006/relationships/slide" Target="slides/slide363.xml"/><Relationship Id="rId572" Type="http://schemas.openxmlformats.org/officeDocument/2006/relationships/slide" Target="slides/slide570.xml"/><Relationship Id="rId628" Type="http://schemas.openxmlformats.org/officeDocument/2006/relationships/slide" Target="slides/slide626.xml"/><Relationship Id="rId225" Type="http://schemas.openxmlformats.org/officeDocument/2006/relationships/slide" Target="slides/slide223.xml"/><Relationship Id="rId267" Type="http://schemas.openxmlformats.org/officeDocument/2006/relationships/slide" Target="slides/slide265.xml"/><Relationship Id="rId432" Type="http://schemas.openxmlformats.org/officeDocument/2006/relationships/slide" Target="slides/slide430.xml"/><Relationship Id="rId474" Type="http://schemas.openxmlformats.org/officeDocument/2006/relationships/slide" Target="slides/slide472.xml"/><Relationship Id="rId127" Type="http://schemas.openxmlformats.org/officeDocument/2006/relationships/slide" Target="slides/slide125.xml"/><Relationship Id="rId31" Type="http://schemas.openxmlformats.org/officeDocument/2006/relationships/slide" Target="slides/slide29.xml"/><Relationship Id="rId73" Type="http://schemas.openxmlformats.org/officeDocument/2006/relationships/slide" Target="slides/slide71.xml"/><Relationship Id="rId169" Type="http://schemas.openxmlformats.org/officeDocument/2006/relationships/slide" Target="slides/slide167.xml"/><Relationship Id="rId334" Type="http://schemas.openxmlformats.org/officeDocument/2006/relationships/slide" Target="slides/slide332.xml"/><Relationship Id="rId376" Type="http://schemas.openxmlformats.org/officeDocument/2006/relationships/slide" Target="slides/slide374.xml"/><Relationship Id="rId541" Type="http://schemas.openxmlformats.org/officeDocument/2006/relationships/slide" Target="slides/slide539.xml"/><Relationship Id="rId583" Type="http://schemas.openxmlformats.org/officeDocument/2006/relationships/slide" Target="slides/slide581.xml"/><Relationship Id="rId639" Type="http://schemas.openxmlformats.org/officeDocument/2006/relationships/slide" Target="slides/slide637.xml"/><Relationship Id="rId4" Type="http://schemas.openxmlformats.org/officeDocument/2006/relationships/slide" Target="slides/slide2.xml"/><Relationship Id="rId180" Type="http://schemas.openxmlformats.org/officeDocument/2006/relationships/slide" Target="slides/slide178.xml"/><Relationship Id="rId236" Type="http://schemas.openxmlformats.org/officeDocument/2006/relationships/slide" Target="slides/slide234.xml"/><Relationship Id="rId278" Type="http://schemas.openxmlformats.org/officeDocument/2006/relationships/slide" Target="slides/slide276.xml"/><Relationship Id="rId401" Type="http://schemas.openxmlformats.org/officeDocument/2006/relationships/slide" Target="slides/slide399.xml"/><Relationship Id="rId443" Type="http://schemas.openxmlformats.org/officeDocument/2006/relationships/slide" Target="slides/slide441.xml"/><Relationship Id="rId650" Type="http://schemas.openxmlformats.org/officeDocument/2006/relationships/slide" Target="slides/slide648.xml"/><Relationship Id="rId303" Type="http://schemas.openxmlformats.org/officeDocument/2006/relationships/slide" Target="slides/slide301.xml"/><Relationship Id="rId485" Type="http://schemas.openxmlformats.org/officeDocument/2006/relationships/slide" Target="slides/slide483.xml"/><Relationship Id="rId42" Type="http://schemas.openxmlformats.org/officeDocument/2006/relationships/slide" Target="slides/slide40.xml"/><Relationship Id="rId84" Type="http://schemas.openxmlformats.org/officeDocument/2006/relationships/slide" Target="slides/slide82.xml"/><Relationship Id="rId138" Type="http://schemas.openxmlformats.org/officeDocument/2006/relationships/slide" Target="slides/slide136.xml"/><Relationship Id="rId345" Type="http://schemas.openxmlformats.org/officeDocument/2006/relationships/slide" Target="slides/slide343.xml"/><Relationship Id="rId387" Type="http://schemas.openxmlformats.org/officeDocument/2006/relationships/slide" Target="slides/slide385.xml"/><Relationship Id="rId510" Type="http://schemas.openxmlformats.org/officeDocument/2006/relationships/slide" Target="slides/slide508.xml"/><Relationship Id="rId552" Type="http://schemas.openxmlformats.org/officeDocument/2006/relationships/slide" Target="slides/slide550.xml"/><Relationship Id="rId594" Type="http://schemas.openxmlformats.org/officeDocument/2006/relationships/slide" Target="slides/slide592.xml"/><Relationship Id="rId608" Type="http://schemas.openxmlformats.org/officeDocument/2006/relationships/slide" Target="slides/slide606.xml"/><Relationship Id="rId191" Type="http://schemas.openxmlformats.org/officeDocument/2006/relationships/slide" Target="slides/slide189.xml"/><Relationship Id="rId205" Type="http://schemas.openxmlformats.org/officeDocument/2006/relationships/slide" Target="slides/slide203.xml"/><Relationship Id="rId247" Type="http://schemas.openxmlformats.org/officeDocument/2006/relationships/slide" Target="slides/slide245.xml"/><Relationship Id="rId412" Type="http://schemas.openxmlformats.org/officeDocument/2006/relationships/slide" Target="slides/slide410.xml"/><Relationship Id="rId107" Type="http://schemas.openxmlformats.org/officeDocument/2006/relationships/slide" Target="slides/slide105.xml"/><Relationship Id="rId289" Type="http://schemas.openxmlformats.org/officeDocument/2006/relationships/slide" Target="slides/slide287.xml"/><Relationship Id="rId454" Type="http://schemas.openxmlformats.org/officeDocument/2006/relationships/slide" Target="slides/slide452.xml"/><Relationship Id="rId496" Type="http://schemas.openxmlformats.org/officeDocument/2006/relationships/slide" Target="slides/slide494.xml"/><Relationship Id="rId661" Type="http://schemas.openxmlformats.org/officeDocument/2006/relationships/presProps" Target="presProps.xml"/><Relationship Id="rId11" Type="http://schemas.openxmlformats.org/officeDocument/2006/relationships/slide" Target="slides/slide9.xml"/><Relationship Id="rId53" Type="http://schemas.openxmlformats.org/officeDocument/2006/relationships/slide" Target="slides/slide51.xml"/><Relationship Id="rId149" Type="http://schemas.openxmlformats.org/officeDocument/2006/relationships/slide" Target="slides/slide147.xml"/><Relationship Id="rId314" Type="http://schemas.openxmlformats.org/officeDocument/2006/relationships/slide" Target="slides/slide312.xml"/><Relationship Id="rId356" Type="http://schemas.openxmlformats.org/officeDocument/2006/relationships/slide" Target="slides/slide354.xml"/><Relationship Id="rId398" Type="http://schemas.openxmlformats.org/officeDocument/2006/relationships/slide" Target="slides/slide396.xml"/><Relationship Id="rId521" Type="http://schemas.openxmlformats.org/officeDocument/2006/relationships/slide" Target="slides/slide519.xml"/><Relationship Id="rId563" Type="http://schemas.openxmlformats.org/officeDocument/2006/relationships/slide" Target="slides/slide561.xml"/><Relationship Id="rId619" Type="http://schemas.openxmlformats.org/officeDocument/2006/relationships/slide" Target="slides/slide617.xml"/><Relationship Id="rId95" Type="http://schemas.openxmlformats.org/officeDocument/2006/relationships/slide" Target="slides/slide93.xml"/><Relationship Id="rId160" Type="http://schemas.openxmlformats.org/officeDocument/2006/relationships/slide" Target="slides/slide158.xml"/><Relationship Id="rId216" Type="http://schemas.openxmlformats.org/officeDocument/2006/relationships/slide" Target="slides/slide214.xml"/><Relationship Id="rId423" Type="http://schemas.openxmlformats.org/officeDocument/2006/relationships/slide" Target="slides/slide421.xml"/><Relationship Id="rId258" Type="http://schemas.openxmlformats.org/officeDocument/2006/relationships/slide" Target="slides/slide256.xml"/><Relationship Id="rId465" Type="http://schemas.openxmlformats.org/officeDocument/2006/relationships/slide" Target="slides/slide463.xml"/><Relationship Id="rId630" Type="http://schemas.openxmlformats.org/officeDocument/2006/relationships/slide" Target="slides/slide628.xml"/><Relationship Id="rId22" Type="http://schemas.openxmlformats.org/officeDocument/2006/relationships/slide" Target="slides/slide20.xml"/><Relationship Id="rId64" Type="http://schemas.openxmlformats.org/officeDocument/2006/relationships/slide" Target="slides/slide62.xml"/><Relationship Id="rId118" Type="http://schemas.openxmlformats.org/officeDocument/2006/relationships/slide" Target="slides/slide116.xml"/><Relationship Id="rId325" Type="http://schemas.openxmlformats.org/officeDocument/2006/relationships/slide" Target="slides/slide323.xml"/><Relationship Id="rId367" Type="http://schemas.openxmlformats.org/officeDocument/2006/relationships/slide" Target="slides/slide365.xml"/><Relationship Id="rId532" Type="http://schemas.openxmlformats.org/officeDocument/2006/relationships/slide" Target="slides/slide530.xml"/><Relationship Id="rId574" Type="http://schemas.openxmlformats.org/officeDocument/2006/relationships/slide" Target="slides/slide572.xml"/><Relationship Id="rId171" Type="http://schemas.openxmlformats.org/officeDocument/2006/relationships/slide" Target="slides/slide169.xml"/><Relationship Id="rId227" Type="http://schemas.openxmlformats.org/officeDocument/2006/relationships/slide" Target="slides/slide225.xml"/><Relationship Id="rId269" Type="http://schemas.openxmlformats.org/officeDocument/2006/relationships/slide" Target="slides/slide267.xml"/><Relationship Id="rId434" Type="http://schemas.openxmlformats.org/officeDocument/2006/relationships/slide" Target="slides/slide432.xml"/><Relationship Id="rId476" Type="http://schemas.openxmlformats.org/officeDocument/2006/relationships/slide" Target="slides/slide474.xml"/><Relationship Id="rId641" Type="http://schemas.openxmlformats.org/officeDocument/2006/relationships/slide" Target="slides/slide639.xml"/><Relationship Id="rId33" Type="http://schemas.openxmlformats.org/officeDocument/2006/relationships/slide" Target="slides/slide31.xml"/><Relationship Id="rId129" Type="http://schemas.openxmlformats.org/officeDocument/2006/relationships/slide" Target="slides/slide127.xml"/><Relationship Id="rId280" Type="http://schemas.openxmlformats.org/officeDocument/2006/relationships/slide" Target="slides/slide278.xml"/><Relationship Id="rId336" Type="http://schemas.openxmlformats.org/officeDocument/2006/relationships/slide" Target="slides/slide334.xml"/><Relationship Id="rId501" Type="http://schemas.openxmlformats.org/officeDocument/2006/relationships/slide" Target="slides/slide499.xml"/><Relationship Id="rId543" Type="http://schemas.openxmlformats.org/officeDocument/2006/relationships/slide" Target="slides/slide541.xml"/><Relationship Id="rId75" Type="http://schemas.openxmlformats.org/officeDocument/2006/relationships/slide" Target="slides/slide73.xml"/><Relationship Id="rId140" Type="http://schemas.openxmlformats.org/officeDocument/2006/relationships/slide" Target="slides/slide138.xml"/><Relationship Id="rId182" Type="http://schemas.openxmlformats.org/officeDocument/2006/relationships/slide" Target="slides/slide180.xml"/><Relationship Id="rId378" Type="http://schemas.openxmlformats.org/officeDocument/2006/relationships/slide" Target="slides/slide376.xml"/><Relationship Id="rId403" Type="http://schemas.openxmlformats.org/officeDocument/2006/relationships/slide" Target="slides/slide401.xml"/><Relationship Id="rId585" Type="http://schemas.openxmlformats.org/officeDocument/2006/relationships/slide" Target="slides/slide583.xml"/><Relationship Id="rId6" Type="http://schemas.openxmlformats.org/officeDocument/2006/relationships/slide" Target="slides/slide4.xml"/><Relationship Id="rId238" Type="http://schemas.openxmlformats.org/officeDocument/2006/relationships/slide" Target="slides/slide236.xml"/><Relationship Id="rId445" Type="http://schemas.openxmlformats.org/officeDocument/2006/relationships/slide" Target="slides/slide443.xml"/><Relationship Id="rId487" Type="http://schemas.openxmlformats.org/officeDocument/2006/relationships/slide" Target="slides/slide485.xml"/><Relationship Id="rId610" Type="http://schemas.openxmlformats.org/officeDocument/2006/relationships/slide" Target="slides/slide608.xml"/><Relationship Id="rId652" Type="http://schemas.openxmlformats.org/officeDocument/2006/relationships/slide" Target="slides/slide650.xml"/><Relationship Id="rId291" Type="http://schemas.openxmlformats.org/officeDocument/2006/relationships/slide" Target="slides/slide289.xml"/><Relationship Id="rId305" Type="http://schemas.openxmlformats.org/officeDocument/2006/relationships/slide" Target="slides/slide303.xml"/><Relationship Id="rId347" Type="http://schemas.openxmlformats.org/officeDocument/2006/relationships/slide" Target="slides/slide345.xml"/><Relationship Id="rId512" Type="http://schemas.openxmlformats.org/officeDocument/2006/relationships/slide" Target="slides/slide510.xml"/><Relationship Id="rId44" Type="http://schemas.openxmlformats.org/officeDocument/2006/relationships/slide" Target="slides/slide42.xml"/><Relationship Id="rId86" Type="http://schemas.openxmlformats.org/officeDocument/2006/relationships/slide" Target="slides/slide84.xml"/><Relationship Id="rId151" Type="http://schemas.openxmlformats.org/officeDocument/2006/relationships/slide" Target="slides/slide149.xml"/><Relationship Id="rId389" Type="http://schemas.openxmlformats.org/officeDocument/2006/relationships/slide" Target="slides/slide387.xml"/><Relationship Id="rId554" Type="http://schemas.openxmlformats.org/officeDocument/2006/relationships/slide" Target="slides/slide552.xml"/><Relationship Id="rId596" Type="http://schemas.openxmlformats.org/officeDocument/2006/relationships/slide" Target="slides/slide594.xml"/><Relationship Id="rId193" Type="http://schemas.openxmlformats.org/officeDocument/2006/relationships/slide" Target="slides/slide191.xml"/><Relationship Id="rId207" Type="http://schemas.openxmlformats.org/officeDocument/2006/relationships/slide" Target="slides/slide205.xml"/><Relationship Id="rId249" Type="http://schemas.openxmlformats.org/officeDocument/2006/relationships/slide" Target="slides/slide247.xml"/><Relationship Id="rId414" Type="http://schemas.openxmlformats.org/officeDocument/2006/relationships/slide" Target="slides/slide412.xml"/><Relationship Id="rId456" Type="http://schemas.openxmlformats.org/officeDocument/2006/relationships/slide" Target="slides/slide454.xml"/><Relationship Id="rId498" Type="http://schemas.openxmlformats.org/officeDocument/2006/relationships/slide" Target="slides/slide496.xml"/><Relationship Id="rId621" Type="http://schemas.openxmlformats.org/officeDocument/2006/relationships/slide" Target="slides/slide619.xml"/><Relationship Id="rId663" Type="http://schemas.openxmlformats.org/officeDocument/2006/relationships/theme" Target="theme/theme1.xml"/><Relationship Id="rId13" Type="http://schemas.openxmlformats.org/officeDocument/2006/relationships/slide" Target="slides/slide11.xml"/><Relationship Id="rId109" Type="http://schemas.openxmlformats.org/officeDocument/2006/relationships/slide" Target="slides/slide107.xml"/><Relationship Id="rId260" Type="http://schemas.openxmlformats.org/officeDocument/2006/relationships/slide" Target="slides/slide258.xml"/><Relationship Id="rId316" Type="http://schemas.openxmlformats.org/officeDocument/2006/relationships/slide" Target="slides/slide314.xml"/><Relationship Id="rId523" Type="http://schemas.openxmlformats.org/officeDocument/2006/relationships/slide" Target="slides/slide521.xml"/><Relationship Id="rId55" Type="http://schemas.openxmlformats.org/officeDocument/2006/relationships/slide" Target="slides/slide53.xml"/><Relationship Id="rId97" Type="http://schemas.openxmlformats.org/officeDocument/2006/relationships/slide" Target="slides/slide95.xml"/><Relationship Id="rId120" Type="http://schemas.openxmlformats.org/officeDocument/2006/relationships/slide" Target="slides/slide118.xml"/><Relationship Id="rId358" Type="http://schemas.openxmlformats.org/officeDocument/2006/relationships/slide" Target="slides/slide356.xml"/><Relationship Id="rId565" Type="http://schemas.openxmlformats.org/officeDocument/2006/relationships/slide" Target="slides/slide563.xml"/><Relationship Id="rId162" Type="http://schemas.openxmlformats.org/officeDocument/2006/relationships/slide" Target="slides/slide160.xml"/><Relationship Id="rId218" Type="http://schemas.openxmlformats.org/officeDocument/2006/relationships/slide" Target="slides/slide216.xml"/><Relationship Id="rId425" Type="http://schemas.openxmlformats.org/officeDocument/2006/relationships/slide" Target="slides/slide423.xml"/><Relationship Id="rId467" Type="http://schemas.openxmlformats.org/officeDocument/2006/relationships/slide" Target="slides/slide465.xml"/><Relationship Id="rId632" Type="http://schemas.openxmlformats.org/officeDocument/2006/relationships/slide" Target="slides/slide630.xml"/><Relationship Id="rId271" Type="http://schemas.openxmlformats.org/officeDocument/2006/relationships/slide" Target="slides/slide269.xml"/><Relationship Id="rId24" Type="http://schemas.openxmlformats.org/officeDocument/2006/relationships/slide" Target="slides/slide22.xml"/><Relationship Id="rId66" Type="http://schemas.openxmlformats.org/officeDocument/2006/relationships/slide" Target="slides/slide64.xml"/><Relationship Id="rId131" Type="http://schemas.openxmlformats.org/officeDocument/2006/relationships/slide" Target="slides/slide129.xml"/><Relationship Id="rId327" Type="http://schemas.openxmlformats.org/officeDocument/2006/relationships/slide" Target="slides/slide325.xml"/><Relationship Id="rId369" Type="http://schemas.openxmlformats.org/officeDocument/2006/relationships/slide" Target="slides/slide367.xml"/><Relationship Id="rId534" Type="http://schemas.openxmlformats.org/officeDocument/2006/relationships/slide" Target="slides/slide532.xml"/><Relationship Id="rId576" Type="http://schemas.openxmlformats.org/officeDocument/2006/relationships/slide" Target="slides/slide574.xml"/><Relationship Id="rId173" Type="http://schemas.openxmlformats.org/officeDocument/2006/relationships/slide" Target="slides/slide171.xml"/><Relationship Id="rId229" Type="http://schemas.openxmlformats.org/officeDocument/2006/relationships/slide" Target="slides/slide227.xml"/><Relationship Id="rId380" Type="http://schemas.openxmlformats.org/officeDocument/2006/relationships/slide" Target="slides/slide378.xml"/><Relationship Id="rId436" Type="http://schemas.openxmlformats.org/officeDocument/2006/relationships/slide" Target="slides/slide434.xml"/><Relationship Id="rId601" Type="http://schemas.openxmlformats.org/officeDocument/2006/relationships/slide" Target="slides/slide599.xml"/><Relationship Id="rId643" Type="http://schemas.openxmlformats.org/officeDocument/2006/relationships/slide" Target="slides/slide641.xml"/><Relationship Id="rId240" Type="http://schemas.openxmlformats.org/officeDocument/2006/relationships/slide" Target="slides/slide238.xml"/><Relationship Id="rId478" Type="http://schemas.openxmlformats.org/officeDocument/2006/relationships/slide" Target="slides/slide476.xml"/><Relationship Id="rId35" Type="http://schemas.openxmlformats.org/officeDocument/2006/relationships/slide" Target="slides/slide33.xml"/><Relationship Id="rId77" Type="http://schemas.openxmlformats.org/officeDocument/2006/relationships/slide" Target="slides/slide75.xml"/><Relationship Id="rId100" Type="http://schemas.openxmlformats.org/officeDocument/2006/relationships/slide" Target="slides/slide98.xml"/><Relationship Id="rId282" Type="http://schemas.openxmlformats.org/officeDocument/2006/relationships/slide" Target="slides/slide280.xml"/><Relationship Id="rId338" Type="http://schemas.openxmlformats.org/officeDocument/2006/relationships/slide" Target="slides/slide336.xml"/><Relationship Id="rId503" Type="http://schemas.openxmlformats.org/officeDocument/2006/relationships/slide" Target="slides/slide501.xml"/><Relationship Id="rId545" Type="http://schemas.openxmlformats.org/officeDocument/2006/relationships/slide" Target="slides/slide543.xml"/><Relationship Id="rId587" Type="http://schemas.openxmlformats.org/officeDocument/2006/relationships/slide" Target="slides/slide585.xml"/><Relationship Id="rId8" Type="http://schemas.openxmlformats.org/officeDocument/2006/relationships/slide" Target="slides/slide6.xml"/><Relationship Id="rId142" Type="http://schemas.openxmlformats.org/officeDocument/2006/relationships/slide" Target="slides/slide140.xml"/><Relationship Id="rId184" Type="http://schemas.openxmlformats.org/officeDocument/2006/relationships/slide" Target="slides/slide182.xml"/><Relationship Id="rId391" Type="http://schemas.openxmlformats.org/officeDocument/2006/relationships/slide" Target="slides/slide389.xml"/><Relationship Id="rId405" Type="http://schemas.openxmlformats.org/officeDocument/2006/relationships/slide" Target="slides/slide403.xml"/><Relationship Id="rId447" Type="http://schemas.openxmlformats.org/officeDocument/2006/relationships/slide" Target="slides/slide445.xml"/><Relationship Id="rId612" Type="http://schemas.openxmlformats.org/officeDocument/2006/relationships/slide" Target="slides/slide610.xml"/><Relationship Id="rId251" Type="http://schemas.openxmlformats.org/officeDocument/2006/relationships/slide" Target="slides/slide249.xml"/><Relationship Id="rId489" Type="http://schemas.openxmlformats.org/officeDocument/2006/relationships/slide" Target="slides/slide487.xml"/><Relationship Id="rId654" Type="http://schemas.openxmlformats.org/officeDocument/2006/relationships/slide" Target="slides/slide652.xml"/><Relationship Id="rId46" Type="http://schemas.openxmlformats.org/officeDocument/2006/relationships/slide" Target="slides/slide44.xml"/><Relationship Id="rId293" Type="http://schemas.openxmlformats.org/officeDocument/2006/relationships/slide" Target="slides/slide291.xml"/><Relationship Id="rId307" Type="http://schemas.openxmlformats.org/officeDocument/2006/relationships/slide" Target="slides/slide305.xml"/><Relationship Id="rId349" Type="http://schemas.openxmlformats.org/officeDocument/2006/relationships/slide" Target="slides/slide347.xml"/><Relationship Id="rId514" Type="http://schemas.openxmlformats.org/officeDocument/2006/relationships/slide" Target="slides/slide512.xml"/><Relationship Id="rId556" Type="http://schemas.openxmlformats.org/officeDocument/2006/relationships/slide" Target="slides/slide554.xml"/><Relationship Id="rId88" Type="http://schemas.openxmlformats.org/officeDocument/2006/relationships/slide" Target="slides/slide86.xml"/><Relationship Id="rId111" Type="http://schemas.openxmlformats.org/officeDocument/2006/relationships/slide" Target="slides/slide109.xml"/><Relationship Id="rId153" Type="http://schemas.openxmlformats.org/officeDocument/2006/relationships/slide" Target="slides/slide151.xml"/><Relationship Id="rId195" Type="http://schemas.openxmlformats.org/officeDocument/2006/relationships/slide" Target="slides/slide193.xml"/><Relationship Id="rId209" Type="http://schemas.openxmlformats.org/officeDocument/2006/relationships/slide" Target="slides/slide207.xml"/><Relationship Id="rId360" Type="http://schemas.openxmlformats.org/officeDocument/2006/relationships/slide" Target="slides/slide358.xml"/><Relationship Id="rId416" Type="http://schemas.openxmlformats.org/officeDocument/2006/relationships/slide" Target="slides/slide414.xml"/><Relationship Id="rId598" Type="http://schemas.openxmlformats.org/officeDocument/2006/relationships/slide" Target="slides/slide596.xml"/><Relationship Id="rId220" Type="http://schemas.openxmlformats.org/officeDocument/2006/relationships/slide" Target="slides/slide218.xml"/><Relationship Id="rId458" Type="http://schemas.openxmlformats.org/officeDocument/2006/relationships/slide" Target="slides/slide456.xml"/><Relationship Id="rId623" Type="http://schemas.openxmlformats.org/officeDocument/2006/relationships/slide" Target="slides/slide621.xml"/><Relationship Id="rId665" Type="http://schemas.microsoft.com/office/2015/10/relationships/revisionInfo" Target="revisionInfo.xml"/><Relationship Id="rId15" Type="http://schemas.openxmlformats.org/officeDocument/2006/relationships/slide" Target="slides/slide13.xml"/><Relationship Id="rId57" Type="http://schemas.openxmlformats.org/officeDocument/2006/relationships/slide" Target="slides/slide55.xml"/><Relationship Id="rId262" Type="http://schemas.openxmlformats.org/officeDocument/2006/relationships/slide" Target="slides/slide260.xml"/><Relationship Id="rId318" Type="http://schemas.openxmlformats.org/officeDocument/2006/relationships/slide" Target="slides/slide316.xml"/><Relationship Id="rId525" Type="http://schemas.openxmlformats.org/officeDocument/2006/relationships/slide" Target="slides/slide523.xml"/><Relationship Id="rId567" Type="http://schemas.openxmlformats.org/officeDocument/2006/relationships/slide" Target="slides/slide565.xml"/><Relationship Id="rId99" Type="http://schemas.openxmlformats.org/officeDocument/2006/relationships/slide" Target="slides/slide97.xml"/><Relationship Id="rId122" Type="http://schemas.openxmlformats.org/officeDocument/2006/relationships/slide" Target="slides/slide120.xml"/><Relationship Id="rId164" Type="http://schemas.openxmlformats.org/officeDocument/2006/relationships/slide" Target="slides/slide162.xml"/><Relationship Id="rId371" Type="http://schemas.openxmlformats.org/officeDocument/2006/relationships/slide" Target="slides/slide369.xml"/><Relationship Id="rId427" Type="http://schemas.openxmlformats.org/officeDocument/2006/relationships/slide" Target="slides/slide425.xml"/><Relationship Id="rId469" Type="http://schemas.openxmlformats.org/officeDocument/2006/relationships/slide" Target="slides/slide467.xml"/><Relationship Id="rId634" Type="http://schemas.openxmlformats.org/officeDocument/2006/relationships/slide" Target="slides/slide632.xml"/><Relationship Id="rId26" Type="http://schemas.openxmlformats.org/officeDocument/2006/relationships/slide" Target="slides/slide24.xml"/><Relationship Id="rId231" Type="http://schemas.openxmlformats.org/officeDocument/2006/relationships/slide" Target="slides/slide229.xml"/><Relationship Id="rId273" Type="http://schemas.openxmlformats.org/officeDocument/2006/relationships/slide" Target="slides/slide271.xml"/><Relationship Id="rId329" Type="http://schemas.openxmlformats.org/officeDocument/2006/relationships/slide" Target="slides/slide327.xml"/><Relationship Id="rId480" Type="http://schemas.openxmlformats.org/officeDocument/2006/relationships/slide" Target="slides/slide478.xml"/><Relationship Id="rId536" Type="http://schemas.openxmlformats.org/officeDocument/2006/relationships/slide" Target="slides/slide534.xml"/><Relationship Id="rId68" Type="http://schemas.openxmlformats.org/officeDocument/2006/relationships/slide" Target="slides/slide66.xml"/><Relationship Id="rId133" Type="http://schemas.openxmlformats.org/officeDocument/2006/relationships/slide" Target="slides/slide131.xml"/><Relationship Id="rId175" Type="http://schemas.openxmlformats.org/officeDocument/2006/relationships/slide" Target="slides/slide173.xml"/><Relationship Id="rId340" Type="http://schemas.openxmlformats.org/officeDocument/2006/relationships/slide" Target="slides/slide338.xml"/><Relationship Id="rId578" Type="http://schemas.openxmlformats.org/officeDocument/2006/relationships/slide" Target="slides/slide576.xml"/><Relationship Id="rId200" Type="http://schemas.openxmlformats.org/officeDocument/2006/relationships/slide" Target="slides/slide198.xml"/><Relationship Id="rId382" Type="http://schemas.openxmlformats.org/officeDocument/2006/relationships/slide" Target="slides/slide380.xml"/><Relationship Id="rId438" Type="http://schemas.openxmlformats.org/officeDocument/2006/relationships/slide" Target="slides/slide436.xml"/><Relationship Id="rId603" Type="http://schemas.openxmlformats.org/officeDocument/2006/relationships/slide" Target="slides/slide601.xml"/><Relationship Id="rId645" Type="http://schemas.openxmlformats.org/officeDocument/2006/relationships/slide" Target="slides/slide643.xml"/><Relationship Id="rId242" Type="http://schemas.openxmlformats.org/officeDocument/2006/relationships/slide" Target="slides/slide240.xml"/><Relationship Id="rId284" Type="http://schemas.openxmlformats.org/officeDocument/2006/relationships/slide" Target="slides/slide282.xml"/><Relationship Id="rId491" Type="http://schemas.openxmlformats.org/officeDocument/2006/relationships/slide" Target="slides/slide489.xml"/><Relationship Id="rId505" Type="http://schemas.openxmlformats.org/officeDocument/2006/relationships/slide" Target="slides/slide503.xml"/><Relationship Id="rId37" Type="http://schemas.openxmlformats.org/officeDocument/2006/relationships/slide" Target="slides/slide35.xml"/><Relationship Id="rId79" Type="http://schemas.openxmlformats.org/officeDocument/2006/relationships/slide" Target="slides/slide77.xml"/><Relationship Id="rId102" Type="http://schemas.openxmlformats.org/officeDocument/2006/relationships/slide" Target="slides/slide100.xml"/><Relationship Id="rId144" Type="http://schemas.openxmlformats.org/officeDocument/2006/relationships/slide" Target="slides/slide142.xml"/><Relationship Id="rId547" Type="http://schemas.openxmlformats.org/officeDocument/2006/relationships/slide" Target="slides/slide545.xml"/><Relationship Id="rId589" Type="http://schemas.openxmlformats.org/officeDocument/2006/relationships/slide" Target="slides/slide587.xml"/><Relationship Id="rId90" Type="http://schemas.openxmlformats.org/officeDocument/2006/relationships/slide" Target="slides/slide88.xml"/><Relationship Id="rId186" Type="http://schemas.openxmlformats.org/officeDocument/2006/relationships/slide" Target="slides/slide184.xml"/><Relationship Id="rId351" Type="http://schemas.openxmlformats.org/officeDocument/2006/relationships/slide" Target="slides/slide349.xml"/><Relationship Id="rId393" Type="http://schemas.openxmlformats.org/officeDocument/2006/relationships/slide" Target="slides/slide391.xml"/><Relationship Id="rId407" Type="http://schemas.openxmlformats.org/officeDocument/2006/relationships/slide" Target="slides/slide405.xml"/><Relationship Id="rId449" Type="http://schemas.openxmlformats.org/officeDocument/2006/relationships/slide" Target="slides/slide447.xml"/><Relationship Id="rId614" Type="http://schemas.openxmlformats.org/officeDocument/2006/relationships/slide" Target="slides/slide612.xml"/><Relationship Id="rId656" Type="http://schemas.openxmlformats.org/officeDocument/2006/relationships/slide" Target="slides/slide654.xml"/><Relationship Id="rId211" Type="http://schemas.openxmlformats.org/officeDocument/2006/relationships/slide" Target="slides/slide209.xml"/><Relationship Id="rId253" Type="http://schemas.openxmlformats.org/officeDocument/2006/relationships/slide" Target="slides/slide251.xml"/><Relationship Id="rId295" Type="http://schemas.openxmlformats.org/officeDocument/2006/relationships/slide" Target="slides/slide293.xml"/><Relationship Id="rId309" Type="http://schemas.openxmlformats.org/officeDocument/2006/relationships/slide" Target="slides/slide307.xml"/><Relationship Id="rId460" Type="http://schemas.openxmlformats.org/officeDocument/2006/relationships/slide" Target="slides/slide458.xml"/><Relationship Id="rId516" Type="http://schemas.openxmlformats.org/officeDocument/2006/relationships/slide" Target="slides/slide514.xml"/><Relationship Id="rId48" Type="http://schemas.openxmlformats.org/officeDocument/2006/relationships/slide" Target="slides/slide46.xml"/><Relationship Id="rId113" Type="http://schemas.openxmlformats.org/officeDocument/2006/relationships/slide" Target="slides/slide111.xml"/><Relationship Id="rId320" Type="http://schemas.openxmlformats.org/officeDocument/2006/relationships/slide" Target="slides/slide318.xml"/><Relationship Id="rId558" Type="http://schemas.openxmlformats.org/officeDocument/2006/relationships/slide" Target="slides/slide556.xml"/><Relationship Id="rId155" Type="http://schemas.openxmlformats.org/officeDocument/2006/relationships/slide" Target="slides/slide153.xml"/><Relationship Id="rId197" Type="http://schemas.openxmlformats.org/officeDocument/2006/relationships/slide" Target="slides/slide195.xml"/><Relationship Id="rId362" Type="http://schemas.openxmlformats.org/officeDocument/2006/relationships/slide" Target="slides/slide360.xml"/><Relationship Id="rId418" Type="http://schemas.openxmlformats.org/officeDocument/2006/relationships/slide" Target="slides/slide416.xml"/><Relationship Id="rId625" Type="http://schemas.openxmlformats.org/officeDocument/2006/relationships/slide" Target="slides/slide623.xml"/><Relationship Id="rId222" Type="http://schemas.openxmlformats.org/officeDocument/2006/relationships/slide" Target="slides/slide220.xml"/><Relationship Id="rId264" Type="http://schemas.openxmlformats.org/officeDocument/2006/relationships/slide" Target="slides/slide262.xml"/><Relationship Id="rId471" Type="http://schemas.openxmlformats.org/officeDocument/2006/relationships/slide" Target="slides/slide469.xml"/><Relationship Id="rId17" Type="http://schemas.openxmlformats.org/officeDocument/2006/relationships/slide" Target="slides/slide15.xml"/><Relationship Id="rId59" Type="http://schemas.openxmlformats.org/officeDocument/2006/relationships/slide" Target="slides/slide57.xml"/><Relationship Id="rId124" Type="http://schemas.openxmlformats.org/officeDocument/2006/relationships/slide" Target="slides/slide122.xml"/><Relationship Id="rId527" Type="http://schemas.openxmlformats.org/officeDocument/2006/relationships/slide" Target="slides/slide525.xml"/><Relationship Id="rId569" Type="http://schemas.openxmlformats.org/officeDocument/2006/relationships/slide" Target="slides/slide567.xml"/><Relationship Id="rId70" Type="http://schemas.openxmlformats.org/officeDocument/2006/relationships/slide" Target="slides/slide68.xml"/><Relationship Id="rId166" Type="http://schemas.openxmlformats.org/officeDocument/2006/relationships/slide" Target="slides/slide164.xml"/><Relationship Id="rId331" Type="http://schemas.openxmlformats.org/officeDocument/2006/relationships/slide" Target="slides/slide329.xml"/><Relationship Id="rId373" Type="http://schemas.openxmlformats.org/officeDocument/2006/relationships/slide" Target="slides/slide371.xml"/><Relationship Id="rId429" Type="http://schemas.openxmlformats.org/officeDocument/2006/relationships/slide" Target="slides/slide427.xml"/><Relationship Id="rId580" Type="http://schemas.openxmlformats.org/officeDocument/2006/relationships/slide" Target="slides/slide578.xml"/><Relationship Id="rId636" Type="http://schemas.openxmlformats.org/officeDocument/2006/relationships/slide" Target="slides/slide634.xml"/><Relationship Id="rId1" Type="http://schemas.openxmlformats.org/officeDocument/2006/relationships/slideMaster" Target="slideMasters/slideMaster1.xml"/><Relationship Id="rId233" Type="http://schemas.openxmlformats.org/officeDocument/2006/relationships/slide" Target="slides/slide231.xml"/><Relationship Id="rId440" Type="http://schemas.openxmlformats.org/officeDocument/2006/relationships/slide" Target="slides/slide438.xml"/><Relationship Id="rId28" Type="http://schemas.openxmlformats.org/officeDocument/2006/relationships/slide" Target="slides/slide26.xml"/><Relationship Id="rId275" Type="http://schemas.openxmlformats.org/officeDocument/2006/relationships/slide" Target="slides/slide273.xml"/><Relationship Id="rId300" Type="http://schemas.openxmlformats.org/officeDocument/2006/relationships/slide" Target="slides/slide298.xml"/><Relationship Id="rId482" Type="http://schemas.openxmlformats.org/officeDocument/2006/relationships/slide" Target="slides/slide480.xml"/><Relationship Id="rId538" Type="http://schemas.openxmlformats.org/officeDocument/2006/relationships/slide" Target="slides/slide536.xml"/><Relationship Id="rId81" Type="http://schemas.openxmlformats.org/officeDocument/2006/relationships/slide" Target="slides/slide79.xml"/><Relationship Id="rId135" Type="http://schemas.openxmlformats.org/officeDocument/2006/relationships/slide" Target="slides/slide133.xml"/><Relationship Id="rId177" Type="http://schemas.openxmlformats.org/officeDocument/2006/relationships/slide" Target="slides/slide175.xml"/><Relationship Id="rId342" Type="http://schemas.openxmlformats.org/officeDocument/2006/relationships/slide" Target="slides/slide340.xml"/><Relationship Id="rId384" Type="http://schemas.openxmlformats.org/officeDocument/2006/relationships/slide" Target="slides/slide382.xml"/><Relationship Id="rId591" Type="http://schemas.openxmlformats.org/officeDocument/2006/relationships/slide" Target="slides/slide589.xml"/><Relationship Id="rId605" Type="http://schemas.openxmlformats.org/officeDocument/2006/relationships/slide" Target="slides/slide603.xml"/><Relationship Id="rId202" Type="http://schemas.openxmlformats.org/officeDocument/2006/relationships/slide" Target="slides/slide200.xml"/><Relationship Id="rId244" Type="http://schemas.openxmlformats.org/officeDocument/2006/relationships/slide" Target="slides/slide242.xml"/><Relationship Id="rId647" Type="http://schemas.openxmlformats.org/officeDocument/2006/relationships/slide" Target="slides/slide645.xml"/><Relationship Id="rId39" Type="http://schemas.openxmlformats.org/officeDocument/2006/relationships/slide" Target="slides/slide37.xml"/><Relationship Id="rId286" Type="http://schemas.openxmlformats.org/officeDocument/2006/relationships/slide" Target="slides/slide284.xml"/><Relationship Id="rId451" Type="http://schemas.openxmlformats.org/officeDocument/2006/relationships/slide" Target="slides/slide449.xml"/><Relationship Id="rId493" Type="http://schemas.openxmlformats.org/officeDocument/2006/relationships/slide" Target="slides/slide491.xml"/><Relationship Id="rId507" Type="http://schemas.openxmlformats.org/officeDocument/2006/relationships/slide" Target="slides/slide505.xml"/><Relationship Id="rId549" Type="http://schemas.openxmlformats.org/officeDocument/2006/relationships/slide" Target="slides/slide547.xml"/><Relationship Id="rId50" Type="http://schemas.openxmlformats.org/officeDocument/2006/relationships/slide" Target="slides/slide48.xml"/><Relationship Id="rId104" Type="http://schemas.openxmlformats.org/officeDocument/2006/relationships/slide" Target="slides/slide102.xml"/><Relationship Id="rId146" Type="http://schemas.openxmlformats.org/officeDocument/2006/relationships/slide" Target="slides/slide144.xml"/><Relationship Id="rId188" Type="http://schemas.openxmlformats.org/officeDocument/2006/relationships/slide" Target="slides/slide186.xml"/><Relationship Id="rId311" Type="http://schemas.openxmlformats.org/officeDocument/2006/relationships/slide" Target="slides/slide309.xml"/><Relationship Id="rId353" Type="http://schemas.openxmlformats.org/officeDocument/2006/relationships/slide" Target="slides/slide351.xml"/><Relationship Id="rId395" Type="http://schemas.openxmlformats.org/officeDocument/2006/relationships/slide" Target="slides/slide393.xml"/><Relationship Id="rId409" Type="http://schemas.openxmlformats.org/officeDocument/2006/relationships/slide" Target="slides/slide407.xml"/><Relationship Id="rId560" Type="http://schemas.openxmlformats.org/officeDocument/2006/relationships/slide" Target="slides/slide558.xml"/><Relationship Id="rId92" Type="http://schemas.openxmlformats.org/officeDocument/2006/relationships/slide" Target="slides/slide90.xml"/><Relationship Id="rId213" Type="http://schemas.openxmlformats.org/officeDocument/2006/relationships/slide" Target="slides/slide211.xml"/><Relationship Id="rId420" Type="http://schemas.openxmlformats.org/officeDocument/2006/relationships/slide" Target="slides/slide418.xml"/><Relationship Id="rId616" Type="http://schemas.openxmlformats.org/officeDocument/2006/relationships/slide" Target="slides/slide614.xml"/><Relationship Id="rId658" Type="http://schemas.openxmlformats.org/officeDocument/2006/relationships/slide" Target="slides/slide656.xml"/><Relationship Id="rId255" Type="http://schemas.openxmlformats.org/officeDocument/2006/relationships/slide" Target="slides/slide253.xml"/><Relationship Id="rId297" Type="http://schemas.openxmlformats.org/officeDocument/2006/relationships/slide" Target="slides/slide295.xml"/><Relationship Id="rId462" Type="http://schemas.openxmlformats.org/officeDocument/2006/relationships/slide" Target="slides/slide460.xml"/><Relationship Id="rId518" Type="http://schemas.openxmlformats.org/officeDocument/2006/relationships/slide" Target="slides/slide516.xml"/><Relationship Id="rId115" Type="http://schemas.openxmlformats.org/officeDocument/2006/relationships/slide" Target="slides/slide113.xml"/><Relationship Id="rId157" Type="http://schemas.openxmlformats.org/officeDocument/2006/relationships/slide" Target="slides/slide155.xml"/><Relationship Id="rId322" Type="http://schemas.openxmlformats.org/officeDocument/2006/relationships/slide" Target="slides/slide320.xml"/><Relationship Id="rId364" Type="http://schemas.openxmlformats.org/officeDocument/2006/relationships/slide" Target="slides/slide362.xml"/><Relationship Id="rId61" Type="http://schemas.openxmlformats.org/officeDocument/2006/relationships/slide" Target="slides/slide59.xml"/><Relationship Id="rId199" Type="http://schemas.openxmlformats.org/officeDocument/2006/relationships/slide" Target="slides/slide197.xml"/><Relationship Id="rId571" Type="http://schemas.openxmlformats.org/officeDocument/2006/relationships/slide" Target="slides/slide569.xml"/><Relationship Id="rId627" Type="http://schemas.openxmlformats.org/officeDocument/2006/relationships/slide" Target="slides/slide625.xml"/><Relationship Id="rId19" Type="http://schemas.openxmlformats.org/officeDocument/2006/relationships/slide" Target="slides/slide17.xml"/><Relationship Id="rId224" Type="http://schemas.openxmlformats.org/officeDocument/2006/relationships/slide" Target="slides/slide222.xml"/><Relationship Id="rId266" Type="http://schemas.openxmlformats.org/officeDocument/2006/relationships/slide" Target="slides/slide264.xml"/><Relationship Id="rId431" Type="http://schemas.openxmlformats.org/officeDocument/2006/relationships/slide" Target="slides/slide429.xml"/><Relationship Id="rId473" Type="http://schemas.openxmlformats.org/officeDocument/2006/relationships/slide" Target="slides/slide471.xml"/><Relationship Id="rId529" Type="http://schemas.openxmlformats.org/officeDocument/2006/relationships/slide" Target="slides/slide527.xml"/><Relationship Id="rId30" Type="http://schemas.openxmlformats.org/officeDocument/2006/relationships/slide" Target="slides/slide28.xml"/><Relationship Id="rId126" Type="http://schemas.openxmlformats.org/officeDocument/2006/relationships/slide" Target="slides/slide124.xml"/><Relationship Id="rId168" Type="http://schemas.openxmlformats.org/officeDocument/2006/relationships/slide" Target="slides/slide166.xml"/><Relationship Id="rId333" Type="http://schemas.openxmlformats.org/officeDocument/2006/relationships/slide" Target="slides/slide331.xml"/><Relationship Id="rId540" Type="http://schemas.openxmlformats.org/officeDocument/2006/relationships/slide" Target="slides/slide538.xml"/><Relationship Id="rId72" Type="http://schemas.openxmlformats.org/officeDocument/2006/relationships/slide" Target="slides/slide70.xml"/><Relationship Id="rId375" Type="http://schemas.openxmlformats.org/officeDocument/2006/relationships/slide" Target="slides/slide373.xml"/><Relationship Id="rId582" Type="http://schemas.openxmlformats.org/officeDocument/2006/relationships/slide" Target="slides/slide580.xml"/><Relationship Id="rId638" Type="http://schemas.openxmlformats.org/officeDocument/2006/relationships/slide" Target="slides/slide636.xml"/><Relationship Id="rId3" Type="http://schemas.openxmlformats.org/officeDocument/2006/relationships/slide" Target="slides/slide1.xml"/><Relationship Id="rId235" Type="http://schemas.openxmlformats.org/officeDocument/2006/relationships/slide" Target="slides/slide233.xml"/><Relationship Id="rId277" Type="http://schemas.openxmlformats.org/officeDocument/2006/relationships/slide" Target="slides/slide275.xml"/><Relationship Id="rId400" Type="http://schemas.openxmlformats.org/officeDocument/2006/relationships/slide" Target="slides/slide398.xml"/><Relationship Id="rId442" Type="http://schemas.openxmlformats.org/officeDocument/2006/relationships/slide" Target="slides/slide440.xml"/><Relationship Id="rId484" Type="http://schemas.openxmlformats.org/officeDocument/2006/relationships/slide" Target="slides/slide482.xml"/><Relationship Id="rId137" Type="http://schemas.openxmlformats.org/officeDocument/2006/relationships/slide" Target="slides/slide135.xml"/><Relationship Id="rId302" Type="http://schemas.openxmlformats.org/officeDocument/2006/relationships/slide" Target="slides/slide300.xml"/><Relationship Id="rId344" Type="http://schemas.openxmlformats.org/officeDocument/2006/relationships/slide" Target="slides/slide342.xml"/><Relationship Id="rId41" Type="http://schemas.openxmlformats.org/officeDocument/2006/relationships/slide" Target="slides/slide39.xml"/><Relationship Id="rId83" Type="http://schemas.openxmlformats.org/officeDocument/2006/relationships/slide" Target="slides/slide81.xml"/><Relationship Id="rId179" Type="http://schemas.openxmlformats.org/officeDocument/2006/relationships/slide" Target="slides/slide177.xml"/><Relationship Id="rId386" Type="http://schemas.openxmlformats.org/officeDocument/2006/relationships/slide" Target="slides/slide384.xml"/><Relationship Id="rId551" Type="http://schemas.openxmlformats.org/officeDocument/2006/relationships/slide" Target="slides/slide549.xml"/><Relationship Id="rId593" Type="http://schemas.openxmlformats.org/officeDocument/2006/relationships/slide" Target="slides/slide591.xml"/><Relationship Id="rId607" Type="http://schemas.openxmlformats.org/officeDocument/2006/relationships/slide" Target="slides/slide605.xml"/><Relationship Id="rId649" Type="http://schemas.openxmlformats.org/officeDocument/2006/relationships/slide" Target="slides/slide647.xml"/><Relationship Id="rId190" Type="http://schemas.openxmlformats.org/officeDocument/2006/relationships/slide" Target="slides/slide188.xml"/><Relationship Id="rId204" Type="http://schemas.openxmlformats.org/officeDocument/2006/relationships/slide" Target="slides/slide202.xml"/><Relationship Id="rId246" Type="http://schemas.openxmlformats.org/officeDocument/2006/relationships/slide" Target="slides/slide244.xml"/><Relationship Id="rId288" Type="http://schemas.openxmlformats.org/officeDocument/2006/relationships/slide" Target="slides/slide286.xml"/><Relationship Id="rId411" Type="http://schemas.openxmlformats.org/officeDocument/2006/relationships/slide" Target="slides/slide409.xml"/><Relationship Id="rId453" Type="http://schemas.openxmlformats.org/officeDocument/2006/relationships/slide" Target="slides/slide451.xml"/><Relationship Id="rId509" Type="http://schemas.openxmlformats.org/officeDocument/2006/relationships/slide" Target="slides/slide507.xml"/><Relationship Id="rId660" Type="http://schemas.openxmlformats.org/officeDocument/2006/relationships/handoutMaster" Target="handoutMasters/handoutMaster1.xml"/><Relationship Id="rId106" Type="http://schemas.openxmlformats.org/officeDocument/2006/relationships/slide" Target="slides/slide104.xml"/><Relationship Id="rId313" Type="http://schemas.openxmlformats.org/officeDocument/2006/relationships/slide" Target="slides/slide311.xml"/><Relationship Id="rId495" Type="http://schemas.openxmlformats.org/officeDocument/2006/relationships/slide" Target="slides/slide493.xml"/><Relationship Id="rId10" Type="http://schemas.openxmlformats.org/officeDocument/2006/relationships/slide" Target="slides/slide8.xml"/><Relationship Id="rId52" Type="http://schemas.openxmlformats.org/officeDocument/2006/relationships/slide" Target="slides/slide50.xml"/><Relationship Id="rId94" Type="http://schemas.openxmlformats.org/officeDocument/2006/relationships/slide" Target="slides/slide92.xml"/><Relationship Id="rId148" Type="http://schemas.openxmlformats.org/officeDocument/2006/relationships/slide" Target="slides/slide146.xml"/><Relationship Id="rId355" Type="http://schemas.openxmlformats.org/officeDocument/2006/relationships/slide" Target="slides/slide353.xml"/><Relationship Id="rId397" Type="http://schemas.openxmlformats.org/officeDocument/2006/relationships/slide" Target="slides/slide395.xml"/><Relationship Id="rId520" Type="http://schemas.openxmlformats.org/officeDocument/2006/relationships/slide" Target="slides/slide518.xml"/><Relationship Id="rId562" Type="http://schemas.openxmlformats.org/officeDocument/2006/relationships/slide" Target="slides/slide560.xml"/><Relationship Id="rId618" Type="http://schemas.openxmlformats.org/officeDocument/2006/relationships/slide" Target="slides/slide616.xml"/><Relationship Id="rId215" Type="http://schemas.openxmlformats.org/officeDocument/2006/relationships/slide" Target="slides/slide213.xml"/><Relationship Id="rId257" Type="http://schemas.openxmlformats.org/officeDocument/2006/relationships/slide" Target="slides/slide255.xml"/><Relationship Id="rId422" Type="http://schemas.openxmlformats.org/officeDocument/2006/relationships/slide" Target="slides/slide420.xml"/><Relationship Id="rId464" Type="http://schemas.openxmlformats.org/officeDocument/2006/relationships/slide" Target="slides/slide462.xml"/><Relationship Id="rId299" Type="http://schemas.openxmlformats.org/officeDocument/2006/relationships/slide" Target="slides/slide297.xml"/><Relationship Id="rId63" Type="http://schemas.openxmlformats.org/officeDocument/2006/relationships/slide" Target="slides/slide61.xml"/><Relationship Id="rId159" Type="http://schemas.openxmlformats.org/officeDocument/2006/relationships/slide" Target="slides/slide157.xml"/><Relationship Id="rId366" Type="http://schemas.openxmlformats.org/officeDocument/2006/relationships/slide" Target="slides/slide364.xml"/><Relationship Id="rId573" Type="http://schemas.openxmlformats.org/officeDocument/2006/relationships/slide" Target="slides/slide571.xml"/><Relationship Id="rId226" Type="http://schemas.openxmlformats.org/officeDocument/2006/relationships/slide" Target="slides/slide224.xml"/><Relationship Id="rId433" Type="http://schemas.openxmlformats.org/officeDocument/2006/relationships/slide" Target="slides/slide431.xml"/><Relationship Id="rId640" Type="http://schemas.openxmlformats.org/officeDocument/2006/relationships/slide" Target="slides/slide638.xml"/><Relationship Id="rId74" Type="http://schemas.openxmlformats.org/officeDocument/2006/relationships/slide" Target="slides/slide72.xml"/><Relationship Id="rId377" Type="http://schemas.openxmlformats.org/officeDocument/2006/relationships/slide" Target="slides/slide375.xml"/><Relationship Id="rId500" Type="http://schemas.openxmlformats.org/officeDocument/2006/relationships/slide" Target="slides/slide498.xml"/><Relationship Id="rId584" Type="http://schemas.openxmlformats.org/officeDocument/2006/relationships/slide" Target="slides/slide582.xml"/><Relationship Id="rId5" Type="http://schemas.openxmlformats.org/officeDocument/2006/relationships/slide" Target="slides/slide3.xml"/><Relationship Id="rId237" Type="http://schemas.openxmlformats.org/officeDocument/2006/relationships/slide" Target="slides/slide235.xml"/><Relationship Id="rId444" Type="http://schemas.openxmlformats.org/officeDocument/2006/relationships/slide" Target="slides/slide442.xml"/><Relationship Id="rId651" Type="http://schemas.openxmlformats.org/officeDocument/2006/relationships/slide" Target="slides/slide649.xml"/><Relationship Id="rId290" Type="http://schemas.openxmlformats.org/officeDocument/2006/relationships/slide" Target="slides/slide288.xml"/><Relationship Id="rId304" Type="http://schemas.openxmlformats.org/officeDocument/2006/relationships/slide" Target="slides/slide302.xml"/><Relationship Id="rId388" Type="http://schemas.openxmlformats.org/officeDocument/2006/relationships/slide" Target="slides/slide386.xml"/><Relationship Id="rId511" Type="http://schemas.openxmlformats.org/officeDocument/2006/relationships/slide" Target="slides/slide509.xml"/><Relationship Id="rId609" Type="http://schemas.openxmlformats.org/officeDocument/2006/relationships/slide" Target="slides/slide607.xml"/><Relationship Id="rId85" Type="http://schemas.openxmlformats.org/officeDocument/2006/relationships/slide" Target="slides/slide83.xml"/><Relationship Id="rId150" Type="http://schemas.openxmlformats.org/officeDocument/2006/relationships/slide" Target="slides/slide148.xml"/><Relationship Id="rId595" Type="http://schemas.openxmlformats.org/officeDocument/2006/relationships/slide" Target="slides/slide593.xml"/><Relationship Id="rId248" Type="http://schemas.openxmlformats.org/officeDocument/2006/relationships/slide" Target="slides/slide246.xml"/><Relationship Id="rId455" Type="http://schemas.openxmlformats.org/officeDocument/2006/relationships/slide" Target="slides/slide453.xml"/><Relationship Id="rId662" Type="http://schemas.openxmlformats.org/officeDocument/2006/relationships/viewProps" Target="viewProps.xml"/><Relationship Id="rId12" Type="http://schemas.openxmlformats.org/officeDocument/2006/relationships/slide" Target="slides/slide10.xml"/><Relationship Id="rId108" Type="http://schemas.openxmlformats.org/officeDocument/2006/relationships/slide" Target="slides/slide106.xml"/><Relationship Id="rId315" Type="http://schemas.openxmlformats.org/officeDocument/2006/relationships/slide" Target="slides/slide313.xml"/><Relationship Id="rId522" Type="http://schemas.openxmlformats.org/officeDocument/2006/relationships/slide" Target="slides/slide520.xml"/><Relationship Id="rId96" Type="http://schemas.openxmlformats.org/officeDocument/2006/relationships/slide" Target="slides/slide94.xml"/><Relationship Id="rId161" Type="http://schemas.openxmlformats.org/officeDocument/2006/relationships/slide" Target="slides/slide159.xml"/><Relationship Id="rId399" Type="http://schemas.openxmlformats.org/officeDocument/2006/relationships/slide" Target="slides/slide397.xml"/><Relationship Id="rId259" Type="http://schemas.openxmlformats.org/officeDocument/2006/relationships/slide" Target="slides/slide257.xml"/><Relationship Id="rId466" Type="http://schemas.openxmlformats.org/officeDocument/2006/relationships/slide" Target="slides/slide464.xml"/><Relationship Id="rId23" Type="http://schemas.openxmlformats.org/officeDocument/2006/relationships/slide" Target="slides/slide21.xml"/><Relationship Id="rId119" Type="http://schemas.openxmlformats.org/officeDocument/2006/relationships/slide" Target="slides/slide117.xml"/><Relationship Id="rId326" Type="http://schemas.openxmlformats.org/officeDocument/2006/relationships/slide" Target="slides/slide324.xml"/><Relationship Id="rId533" Type="http://schemas.openxmlformats.org/officeDocument/2006/relationships/slide" Target="slides/slide531.xml"/><Relationship Id="rId172" Type="http://schemas.openxmlformats.org/officeDocument/2006/relationships/slide" Target="slides/slide170.xml"/><Relationship Id="rId477" Type="http://schemas.openxmlformats.org/officeDocument/2006/relationships/slide" Target="slides/slide475.xml"/><Relationship Id="rId600" Type="http://schemas.openxmlformats.org/officeDocument/2006/relationships/slide" Target="slides/slide598.xml"/><Relationship Id="rId337" Type="http://schemas.openxmlformats.org/officeDocument/2006/relationships/slide" Target="slides/slide335.xml"/><Relationship Id="rId34" Type="http://schemas.openxmlformats.org/officeDocument/2006/relationships/slide" Target="slides/slide32.xml"/><Relationship Id="rId544" Type="http://schemas.openxmlformats.org/officeDocument/2006/relationships/slide" Target="slides/slide542.xml"/><Relationship Id="rId183" Type="http://schemas.openxmlformats.org/officeDocument/2006/relationships/slide" Target="slides/slide181.xml"/><Relationship Id="rId390" Type="http://schemas.openxmlformats.org/officeDocument/2006/relationships/slide" Target="slides/slide388.xml"/><Relationship Id="rId404" Type="http://schemas.openxmlformats.org/officeDocument/2006/relationships/slide" Target="slides/slide402.xml"/><Relationship Id="rId611" Type="http://schemas.openxmlformats.org/officeDocument/2006/relationships/slide" Target="slides/slide609.xml"/><Relationship Id="rId250" Type="http://schemas.openxmlformats.org/officeDocument/2006/relationships/slide" Target="slides/slide248.xml"/><Relationship Id="rId488" Type="http://schemas.openxmlformats.org/officeDocument/2006/relationships/slide" Target="slides/slide486.xml"/><Relationship Id="rId45" Type="http://schemas.openxmlformats.org/officeDocument/2006/relationships/slide" Target="slides/slide43.xml"/><Relationship Id="rId110" Type="http://schemas.openxmlformats.org/officeDocument/2006/relationships/slide" Target="slides/slide108.xml"/><Relationship Id="rId348" Type="http://schemas.openxmlformats.org/officeDocument/2006/relationships/slide" Target="slides/slide346.xml"/><Relationship Id="rId555" Type="http://schemas.openxmlformats.org/officeDocument/2006/relationships/slide" Target="slides/slide553.xml"/><Relationship Id="rId194" Type="http://schemas.openxmlformats.org/officeDocument/2006/relationships/slide" Target="slides/slide192.xml"/><Relationship Id="rId208" Type="http://schemas.openxmlformats.org/officeDocument/2006/relationships/slide" Target="slides/slide206.xml"/><Relationship Id="rId415" Type="http://schemas.openxmlformats.org/officeDocument/2006/relationships/slide" Target="slides/slide413.xml"/><Relationship Id="rId622" Type="http://schemas.openxmlformats.org/officeDocument/2006/relationships/slide" Target="slides/slide620.xml"/><Relationship Id="rId261" Type="http://schemas.openxmlformats.org/officeDocument/2006/relationships/slide" Target="slides/slide259.xml"/><Relationship Id="rId499" Type="http://schemas.openxmlformats.org/officeDocument/2006/relationships/slide" Target="slides/slide497.xml"/><Relationship Id="rId56" Type="http://schemas.openxmlformats.org/officeDocument/2006/relationships/slide" Target="slides/slide54.xml"/><Relationship Id="rId359" Type="http://schemas.openxmlformats.org/officeDocument/2006/relationships/slide" Target="slides/slide357.xml"/><Relationship Id="rId566" Type="http://schemas.openxmlformats.org/officeDocument/2006/relationships/slide" Target="slides/slide564.xml"/><Relationship Id="rId121" Type="http://schemas.openxmlformats.org/officeDocument/2006/relationships/slide" Target="slides/slide119.xml"/><Relationship Id="rId219" Type="http://schemas.openxmlformats.org/officeDocument/2006/relationships/slide" Target="slides/slide217.xml"/><Relationship Id="rId426" Type="http://schemas.openxmlformats.org/officeDocument/2006/relationships/slide" Target="slides/slide424.xml"/><Relationship Id="rId633" Type="http://schemas.openxmlformats.org/officeDocument/2006/relationships/slide" Target="slides/slide631.xml"/><Relationship Id="rId67" Type="http://schemas.openxmlformats.org/officeDocument/2006/relationships/slide" Target="slides/slide65.xml"/><Relationship Id="rId272" Type="http://schemas.openxmlformats.org/officeDocument/2006/relationships/slide" Target="slides/slide270.xml"/><Relationship Id="rId577" Type="http://schemas.openxmlformats.org/officeDocument/2006/relationships/slide" Target="slides/slide575.xml"/><Relationship Id="rId132" Type="http://schemas.openxmlformats.org/officeDocument/2006/relationships/slide" Target="slides/slide130.xml"/><Relationship Id="rId437" Type="http://schemas.openxmlformats.org/officeDocument/2006/relationships/slide" Target="slides/slide435.xml"/><Relationship Id="rId644" Type="http://schemas.openxmlformats.org/officeDocument/2006/relationships/slide" Target="slides/slide642.xml"/><Relationship Id="rId283" Type="http://schemas.openxmlformats.org/officeDocument/2006/relationships/slide" Target="slides/slide281.xml"/><Relationship Id="rId490" Type="http://schemas.openxmlformats.org/officeDocument/2006/relationships/slide" Target="slides/slide488.xml"/><Relationship Id="rId504" Type="http://schemas.openxmlformats.org/officeDocument/2006/relationships/slide" Target="slides/slide502.xml"/><Relationship Id="rId78" Type="http://schemas.openxmlformats.org/officeDocument/2006/relationships/slide" Target="slides/slide76.xml"/><Relationship Id="rId143" Type="http://schemas.openxmlformats.org/officeDocument/2006/relationships/slide" Target="slides/slide141.xml"/><Relationship Id="rId350" Type="http://schemas.openxmlformats.org/officeDocument/2006/relationships/slide" Target="slides/slide348.xml"/><Relationship Id="rId588" Type="http://schemas.openxmlformats.org/officeDocument/2006/relationships/slide" Target="slides/slide586.xml"/><Relationship Id="rId9" Type="http://schemas.openxmlformats.org/officeDocument/2006/relationships/slide" Target="slides/slide7.xml"/><Relationship Id="rId210" Type="http://schemas.openxmlformats.org/officeDocument/2006/relationships/slide" Target="slides/slide208.xml"/><Relationship Id="rId448" Type="http://schemas.openxmlformats.org/officeDocument/2006/relationships/slide" Target="slides/slide446.xml"/><Relationship Id="rId655" Type="http://schemas.openxmlformats.org/officeDocument/2006/relationships/slide" Target="slides/slide653.xml"/><Relationship Id="rId294" Type="http://schemas.openxmlformats.org/officeDocument/2006/relationships/slide" Target="slides/slide292.xml"/><Relationship Id="rId308" Type="http://schemas.openxmlformats.org/officeDocument/2006/relationships/slide" Target="slides/slide306.xml"/><Relationship Id="rId515" Type="http://schemas.openxmlformats.org/officeDocument/2006/relationships/slide" Target="slides/slide513.xml"/><Relationship Id="rId89" Type="http://schemas.openxmlformats.org/officeDocument/2006/relationships/slide" Target="slides/slide87.xml"/><Relationship Id="rId154" Type="http://schemas.openxmlformats.org/officeDocument/2006/relationships/slide" Target="slides/slide152.xml"/><Relationship Id="rId361" Type="http://schemas.openxmlformats.org/officeDocument/2006/relationships/slide" Target="slides/slide359.xml"/><Relationship Id="rId599" Type="http://schemas.openxmlformats.org/officeDocument/2006/relationships/slide" Target="slides/slide597.xml"/><Relationship Id="rId459" Type="http://schemas.openxmlformats.org/officeDocument/2006/relationships/slide" Target="slides/slide457.xml"/><Relationship Id="rId16" Type="http://schemas.openxmlformats.org/officeDocument/2006/relationships/slide" Target="slides/slide14.xml"/><Relationship Id="rId221" Type="http://schemas.openxmlformats.org/officeDocument/2006/relationships/slide" Target="slides/slide219.xml"/><Relationship Id="rId319" Type="http://schemas.openxmlformats.org/officeDocument/2006/relationships/slide" Target="slides/slide317.xml"/><Relationship Id="rId526" Type="http://schemas.openxmlformats.org/officeDocument/2006/relationships/slide" Target="slides/slide524.xml"/><Relationship Id="rId165" Type="http://schemas.openxmlformats.org/officeDocument/2006/relationships/slide" Target="slides/slide163.xml"/><Relationship Id="rId372" Type="http://schemas.openxmlformats.org/officeDocument/2006/relationships/slide" Target="slides/slide370.xml"/><Relationship Id="rId232" Type="http://schemas.openxmlformats.org/officeDocument/2006/relationships/slide" Target="slides/slide230.xml"/></Relationships>
</file>

<file path=ppt/charts/_rels/chart1.xml.rels><?xml version="1.0" encoding="UTF-8" standalone="yes"?>
<Relationships xmlns="http://schemas.openxmlformats.org/package/2006/relationships"><Relationship Id="rId2" Type="http://schemas.openxmlformats.org/officeDocument/2006/relationships/package" Target="../embeddings/Microsoft_Excel_Worksheet.xlsx"/><Relationship Id="rId1" Type="http://schemas.openxmlformats.org/officeDocument/2006/relationships/themeOverride" Target="../theme/themeOverride1.xml"/></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lang="en-GB"/>
            </a:pPr>
            <a:r>
              <a:rPr lang="en-US" dirty="0"/>
              <a:t>Class</a:t>
            </a:r>
            <a:r>
              <a:rPr lang="en-US" baseline="0" dirty="0"/>
              <a:t> C (/24) Network (254 Hosts)</a:t>
            </a:r>
            <a:endParaRPr lang="en-US" dirty="0"/>
          </a:p>
        </c:rich>
      </c:tx>
      <c:overlay val="0"/>
    </c:title>
    <c:autoTitleDeleted val="0"/>
    <c:plotArea>
      <c:layout/>
      <c:pieChart>
        <c:varyColors val="1"/>
        <c:ser>
          <c:idx val="0"/>
          <c:order val="0"/>
          <c:tx>
            <c:strRef>
              <c:f>Sheet1!$B$1</c:f>
              <c:strCache>
                <c:ptCount val="1"/>
                <c:pt idx="0">
                  <c:v>Column1</c:v>
                </c:pt>
              </c:strCache>
            </c:strRef>
          </c:tx>
          <c:dLbls>
            <c:dLbl>
              <c:idx val="0"/>
              <c:layout>
                <c:manualLayout>
                  <c:x val="-8.7641732283464571E-2"/>
                  <c:y val="0.15932997047244252"/>
                </c:manualLayout>
              </c:layout>
              <c:tx>
                <c:rich>
                  <a:bodyPr/>
                  <a:lstStyle/>
                  <a:p>
                    <a:r>
                      <a:rPr lang="en-US" sz="1200" dirty="0">
                        <a:solidFill>
                          <a:schemeClr val="bg1"/>
                        </a:solidFill>
                      </a:rPr>
                      <a:t>30</a:t>
                    </a:r>
                    <a:r>
                      <a:rPr lang="en-US" sz="1200" baseline="0" dirty="0">
                        <a:solidFill>
                          <a:schemeClr val="bg1"/>
                        </a:solidFill>
                      </a:rPr>
                      <a:t> </a:t>
                    </a:r>
                  </a:p>
                  <a:p>
                    <a:r>
                      <a:rPr lang="en-US" sz="1200" baseline="0" dirty="0">
                        <a:solidFill>
                          <a:schemeClr val="bg1"/>
                        </a:solidFill>
                      </a:rPr>
                      <a:t>Hosts</a:t>
                    </a:r>
                    <a:endParaRPr lang="en-US" sz="1200" dirty="0">
                      <a:solidFill>
                        <a:schemeClr val="bg1"/>
                      </a:solidFill>
                    </a:endParaRPr>
                  </a:p>
                </c:rich>
              </c:tx>
              <c:showLegendKey val="0"/>
              <c:showVal val="0"/>
              <c:showCatName val="0"/>
              <c:showSerName val="0"/>
              <c:showPercent val="1"/>
              <c:showBubbleSize val="0"/>
              <c:extLst>
                <c:ext xmlns:c15="http://schemas.microsoft.com/office/drawing/2012/chart" uri="{CE6537A1-D6FC-4f65-9D91-7224C49458BB}">
                  <c15:showDataLabelsRange val="0"/>
                </c:ext>
                <c:ext xmlns:c16="http://schemas.microsoft.com/office/drawing/2014/chart" uri="{C3380CC4-5D6E-409C-BE32-E72D297353CC}">
                  <c16:uniqueId val="{00000000-4426-4233-B7BB-B6AF147E21AF}"/>
                </c:ext>
              </c:extLst>
            </c:dLbl>
            <c:dLbl>
              <c:idx val="1"/>
              <c:tx>
                <c:rich>
                  <a:bodyPr/>
                  <a:lstStyle/>
                  <a:p>
                    <a:r>
                      <a:rPr lang="en-US" sz="1200" b="0" i="0" baseline="0" dirty="0">
                        <a:solidFill>
                          <a:schemeClr val="bg1"/>
                        </a:solidFill>
                      </a:rPr>
                      <a:t>30 </a:t>
                    </a:r>
                    <a:endParaRPr lang="en-US" sz="1200" dirty="0">
                      <a:solidFill>
                        <a:schemeClr val="bg1"/>
                      </a:solidFill>
                    </a:endParaRPr>
                  </a:p>
                  <a:p>
                    <a:r>
                      <a:rPr lang="en-US" sz="1200" b="0" i="0" baseline="0" dirty="0">
                        <a:solidFill>
                          <a:schemeClr val="bg1"/>
                        </a:solidFill>
                      </a:rPr>
                      <a:t>Hosts</a:t>
                    </a:r>
                  </a:p>
                </c:rich>
              </c:tx>
              <c:showLegendKey val="0"/>
              <c:showVal val="0"/>
              <c:showCatName val="0"/>
              <c:showSerName val="0"/>
              <c:showPercent val="1"/>
              <c:showBubbleSize val="0"/>
              <c:extLst>
                <c:ext xmlns:c15="http://schemas.microsoft.com/office/drawing/2012/chart" uri="{CE6537A1-D6FC-4f65-9D91-7224C49458BB}">
                  <c15:showDataLabelsRange val="0"/>
                </c:ext>
                <c:ext xmlns:c16="http://schemas.microsoft.com/office/drawing/2014/chart" uri="{C3380CC4-5D6E-409C-BE32-E72D297353CC}">
                  <c16:uniqueId val="{00000001-4426-4233-B7BB-B6AF147E21AF}"/>
                </c:ext>
              </c:extLst>
            </c:dLbl>
            <c:dLbl>
              <c:idx val="2"/>
              <c:tx>
                <c:rich>
                  <a:bodyPr/>
                  <a:lstStyle/>
                  <a:p>
                    <a:r>
                      <a:rPr lang="en-US" sz="1200" b="0" i="0" baseline="0" dirty="0">
                        <a:solidFill>
                          <a:schemeClr val="bg1"/>
                        </a:solidFill>
                      </a:rPr>
                      <a:t>30 </a:t>
                    </a:r>
                    <a:endParaRPr lang="en-US" sz="1200" dirty="0">
                      <a:solidFill>
                        <a:schemeClr val="bg1"/>
                      </a:solidFill>
                    </a:endParaRPr>
                  </a:p>
                  <a:p>
                    <a:r>
                      <a:rPr lang="en-US" sz="1200" b="0" i="0" baseline="0" dirty="0">
                        <a:solidFill>
                          <a:schemeClr val="bg1"/>
                        </a:solidFill>
                      </a:rPr>
                      <a:t>Hosts</a:t>
                    </a:r>
                  </a:p>
                </c:rich>
              </c:tx>
              <c:showLegendKey val="0"/>
              <c:showVal val="0"/>
              <c:showCatName val="0"/>
              <c:showSerName val="0"/>
              <c:showPercent val="1"/>
              <c:showBubbleSize val="0"/>
              <c:extLst>
                <c:ext xmlns:c15="http://schemas.microsoft.com/office/drawing/2012/chart" uri="{CE6537A1-D6FC-4f65-9D91-7224C49458BB}">
                  <c15:showDataLabelsRange val="0"/>
                </c:ext>
                <c:ext xmlns:c16="http://schemas.microsoft.com/office/drawing/2014/chart" uri="{C3380CC4-5D6E-409C-BE32-E72D297353CC}">
                  <c16:uniqueId val="{00000002-4426-4233-B7BB-B6AF147E21AF}"/>
                </c:ext>
              </c:extLst>
            </c:dLbl>
            <c:dLbl>
              <c:idx val="3"/>
              <c:tx>
                <c:rich>
                  <a:bodyPr/>
                  <a:lstStyle/>
                  <a:p>
                    <a:r>
                      <a:rPr lang="en-US" sz="1200" b="0" i="0" baseline="0" dirty="0">
                        <a:solidFill>
                          <a:schemeClr val="bg1"/>
                        </a:solidFill>
                      </a:rPr>
                      <a:t>30 </a:t>
                    </a:r>
                    <a:endParaRPr lang="en-US" sz="1200" dirty="0">
                      <a:solidFill>
                        <a:schemeClr val="bg1"/>
                      </a:solidFill>
                    </a:endParaRPr>
                  </a:p>
                  <a:p>
                    <a:r>
                      <a:rPr lang="en-US" sz="1200" b="0" i="0" baseline="0" dirty="0">
                        <a:solidFill>
                          <a:schemeClr val="bg1"/>
                        </a:solidFill>
                      </a:rPr>
                      <a:t>Hosts</a:t>
                    </a:r>
                  </a:p>
                </c:rich>
              </c:tx>
              <c:showLegendKey val="0"/>
              <c:showVal val="0"/>
              <c:showCatName val="0"/>
              <c:showSerName val="0"/>
              <c:showPercent val="1"/>
              <c:showBubbleSize val="0"/>
              <c:extLst>
                <c:ext xmlns:c15="http://schemas.microsoft.com/office/drawing/2012/chart" uri="{CE6537A1-D6FC-4f65-9D91-7224C49458BB}">
                  <c15:showDataLabelsRange val="0"/>
                </c:ext>
                <c:ext xmlns:c16="http://schemas.microsoft.com/office/drawing/2014/chart" uri="{C3380CC4-5D6E-409C-BE32-E72D297353CC}">
                  <c16:uniqueId val="{00000003-4426-4233-B7BB-B6AF147E21AF}"/>
                </c:ext>
              </c:extLst>
            </c:dLbl>
            <c:dLbl>
              <c:idx val="4"/>
              <c:tx>
                <c:rich>
                  <a:bodyPr/>
                  <a:lstStyle/>
                  <a:p>
                    <a:r>
                      <a:rPr lang="en-US" sz="1200" b="0" i="0" baseline="0" dirty="0">
                        <a:solidFill>
                          <a:schemeClr val="bg1"/>
                        </a:solidFill>
                      </a:rPr>
                      <a:t>30 </a:t>
                    </a:r>
                    <a:endParaRPr lang="en-US" sz="1200" dirty="0">
                      <a:solidFill>
                        <a:schemeClr val="bg1"/>
                      </a:solidFill>
                    </a:endParaRPr>
                  </a:p>
                  <a:p>
                    <a:r>
                      <a:rPr lang="en-US" sz="1200" b="0" i="0" baseline="0" dirty="0">
                        <a:solidFill>
                          <a:schemeClr val="bg1"/>
                        </a:solidFill>
                      </a:rPr>
                      <a:t>Hosts</a:t>
                    </a:r>
                  </a:p>
                </c:rich>
              </c:tx>
              <c:showLegendKey val="0"/>
              <c:showVal val="0"/>
              <c:showCatName val="0"/>
              <c:showSerName val="0"/>
              <c:showPercent val="1"/>
              <c:showBubbleSize val="0"/>
              <c:extLst>
                <c:ext xmlns:c15="http://schemas.microsoft.com/office/drawing/2012/chart" uri="{CE6537A1-D6FC-4f65-9D91-7224C49458BB}">
                  <c15:showDataLabelsRange val="0"/>
                </c:ext>
                <c:ext xmlns:c16="http://schemas.microsoft.com/office/drawing/2014/chart" uri="{C3380CC4-5D6E-409C-BE32-E72D297353CC}">
                  <c16:uniqueId val="{00000004-4426-4233-B7BB-B6AF147E21AF}"/>
                </c:ext>
              </c:extLst>
            </c:dLbl>
            <c:dLbl>
              <c:idx val="5"/>
              <c:layout>
                <c:manualLayout>
                  <c:x val="8.621391076115463E-2"/>
                  <c:y val="0.16779872047244301"/>
                </c:manualLayout>
              </c:layout>
              <c:tx>
                <c:rich>
                  <a:bodyPr/>
                  <a:lstStyle/>
                  <a:p>
                    <a:r>
                      <a:rPr lang="en-US" sz="1200" b="0" i="0" baseline="0" dirty="0">
                        <a:solidFill>
                          <a:schemeClr val="bg1"/>
                        </a:solidFill>
                      </a:rPr>
                      <a:t>30 </a:t>
                    </a:r>
                    <a:endParaRPr lang="en-US" sz="1200" dirty="0">
                      <a:solidFill>
                        <a:schemeClr val="bg1"/>
                      </a:solidFill>
                    </a:endParaRPr>
                  </a:p>
                  <a:p>
                    <a:r>
                      <a:rPr lang="en-US" sz="1200" b="0" i="0" baseline="0" dirty="0">
                        <a:solidFill>
                          <a:schemeClr val="bg1"/>
                        </a:solidFill>
                      </a:rPr>
                      <a:t>Hosts</a:t>
                    </a:r>
                  </a:p>
                </c:rich>
              </c:tx>
              <c:showLegendKey val="0"/>
              <c:showVal val="0"/>
              <c:showCatName val="0"/>
              <c:showSerName val="0"/>
              <c:showPercent val="1"/>
              <c:showBubbleSize val="0"/>
              <c:extLst>
                <c:ext xmlns:c15="http://schemas.microsoft.com/office/drawing/2012/chart" uri="{CE6537A1-D6FC-4f65-9D91-7224C49458BB}">
                  <c15:showDataLabelsRange val="0"/>
                </c:ext>
                <c:ext xmlns:c16="http://schemas.microsoft.com/office/drawing/2014/chart" uri="{C3380CC4-5D6E-409C-BE32-E72D297353CC}">
                  <c16:uniqueId val="{00000005-4426-4233-B7BB-B6AF147E21AF}"/>
                </c:ext>
              </c:extLst>
            </c:dLbl>
            <c:spPr>
              <a:noFill/>
              <a:ln>
                <a:noFill/>
              </a:ln>
              <a:effectLst/>
            </c:spPr>
            <c:txPr>
              <a:bodyPr/>
              <a:lstStyle/>
              <a:p>
                <a:pPr>
                  <a:defRPr lang="en-GB" sz="1200">
                    <a:solidFill>
                      <a:schemeClr val="bg1"/>
                    </a:solidFill>
                  </a:defRPr>
                </a:pPr>
                <a:endParaRPr lang="en-US"/>
              </a:p>
            </c:txPr>
            <c:showLegendKey val="0"/>
            <c:showVal val="0"/>
            <c:showCatName val="0"/>
            <c:showSerName val="0"/>
            <c:showPercent val="1"/>
            <c:showBubbleSize val="0"/>
            <c:showLeaderLines val="1"/>
            <c:extLst>
              <c:ext xmlns:c15="http://schemas.microsoft.com/office/drawing/2012/chart" uri="{CE6537A1-D6FC-4f65-9D91-7224C49458BB}"/>
            </c:extLst>
          </c:dLbls>
          <c:cat>
            <c:strRef>
              <c:f>Sheet1!$A$2:$A$7</c:f>
              <c:strCache>
                <c:ptCount val="6"/>
                <c:pt idx="0">
                  <c:v>/27 Network</c:v>
                </c:pt>
                <c:pt idx="1">
                  <c:v>/27 Network</c:v>
                </c:pt>
                <c:pt idx="2">
                  <c:v>/27 Network</c:v>
                </c:pt>
                <c:pt idx="3">
                  <c:v>/27 Network</c:v>
                </c:pt>
                <c:pt idx="4">
                  <c:v>/27 Network</c:v>
                </c:pt>
                <c:pt idx="5">
                  <c:v>/27 Network</c:v>
                </c:pt>
              </c:strCache>
            </c:strRef>
          </c:cat>
          <c:val>
            <c:numRef>
              <c:f>Sheet1!$B$2:$B$7</c:f>
              <c:numCache>
                <c:formatCode>General</c:formatCode>
                <c:ptCount val="6"/>
                <c:pt idx="0">
                  <c:v>30</c:v>
                </c:pt>
                <c:pt idx="1">
                  <c:v>30</c:v>
                </c:pt>
                <c:pt idx="2">
                  <c:v>30</c:v>
                </c:pt>
                <c:pt idx="3">
                  <c:v>30</c:v>
                </c:pt>
                <c:pt idx="4">
                  <c:v>30</c:v>
                </c:pt>
                <c:pt idx="5">
                  <c:v>30</c:v>
                </c:pt>
              </c:numCache>
            </c:numRef>
          </c:val>
          <c:extLst>
            <c:ext xmlns:c16="http://schemas.microsoft.com/office/drawing/2014/chart" uri="{C3380CC4-5D6E-409C-BE32-E72D297353CC}">
              <c16:uniqueId val="{00000006-4426-4233-B7BB-B6AF147E21AF}"/>
            </c:ext>
          </c:extLst>
        </c:ser>
        <c:dLbls>
          <c:showLegendKey val="0"/>
          <c:showVal val="0"/>
          <c:showCatName val="0"/>
          <c:showSerName val="0"/>
          <c:showPercent val="1"/>
          <c:showBubbleSize val="0"/>
          <c:showLeaderLines val="1"/>
        </c:dLbls>
        <c:firstSliceAng val="0"/>
      </c:pieChart>
    </c:plotArea>
    <c:legend>
      <c:legendPos val="t"/>
      <c:overlay val="0"/>
      <c:txPr>
        <a:bodyPr/>
        <a:lstStyle/>
        <a:p>
          <a:pPr>
            <a:defRPr lang="en-GB"/>
          </a:pPr>
          <a:endParaRPr lang="en-US"/>
        </a:p>
      </c:txPr>
    </c:legend>
    <c:plotVisOnly val="1"/>
    <c:dispBlanksAs val="zero"/>
    <c:showDLblsOverMax val="0"/>
  </c:chart>
  <c:txPr>
    <a:bodyPr/>
    <a:lstStyle/>
    <a:p>
      <a:pPr>
        <a:defRPr sz="1800"/>
      </a:pPr>
      <a:endParaRPr lang="en-US"/>
    </a:p>
  </c:txPr>
  <c:externalData r:id="rId2">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lang="en-GB"/>
            </a:pPr>
            <a:r>
              <a:rPr lang="en-US" dirty="0"/>
              <a:t>Class</a:t>
            </a:r>
            <a:r>
              <a:rPr lang="en-US" baseline="0" dirty="0"/>
              <a:t> C (/24) Network (254 Hosts)</a:t>
            </a:r>
            <a:endParaRPr lang="en-US" dirty="0"/>
          </a:p>
        </c:rich>
      </c:tx>
      <c:overlay val="0"/>
    </c:title>
    <c:autoTitleDeleted val="0"/>
    <c:plotArea>
      <c:layout/>
      <c:pieChart>
        <c:varyColors val="1"/>
        <c:ser>
          <c:idx val="0"/>
          <c:order val="0"/>
          <c:tx>
            <c:strRef>
              <c:f>Sheet1!$B$1</c:f>
              <c:strCache>
                <c:ptCount val="1"/>
                <c:pt idx="0">
                  <c:v>Column1</c:v>
                </c:pt>
              </c:strCache>
            </c:strRef>
          </c:tx>
          <c:dLbls>
            <c:dLbl>
              <c:idx val="0"/>
              <c:layout>
                <c:manualLayout>
                  <c:x val="-0.11676197506561785"/>
                  <c:y val="0.16098769685039532"/>
                </c:manualLayout>
              </c:layout>
              <c:tx>
                <c:rich>
                  <a:bodyPr/>
                  <a:lstStyle/>
                  <a:p>
                    <a:r>
                      <a:rPr lang="en-US" sz="1200" dirty="0">
                        <a:solidFill>
                          <a:schemeClr val="bg1"/>
                        </a:solidFill>
                      </a:rPr>
                      <a:t>126 </a:t>
                    </a:r>
                  </a:p>
                  <a:p>
                    <a:r>
                      <a:rPr lang="en-US" sz="1200" dirty="0">
                        <a:solidFill>
                          <a:schemeClr val="bg1"/>
                        </a:solidFill>
                      </a:rPr>
                      <a:t>Hosts</a:t>
                    </a:r>
                  </a:p>
                </c:rich>
              </c:tx>
              <c:showLegendKey val="0"/>
              <c:showVal val="0"/>
              <c:showCatName val="0"/>
              <c:showSerName val="0"/>
              <c:showPercent val="1"/>
              <c:showBubbleSize val="0"/>
              <c:extLst>
                <c:ext xmlns:c15="http://schemas.microsoft.com/office/drawing/2012/chart" uri="{CE6537A1-D6FC-4f65-9D91-7224C49458BB}">
                  <c15:showDataLabelsRange val="0"/>
                </c:ext>
                <c:ext xmlns:c16="http://schemas.microsoft.com/office/drawing/2014/chart" uri="{C3380CC4-5D6E-409C-BE32-E72D297353CC}">
                  <c16:uniqueId val="{00000000-BC1E-4F26-83EF-F9860D99530E}"/>
                </c:ext>
              </c:extLst>
            </c:dLbl>
            <c:dLbl>
              <c:idx val="1"/>
              <c:tx>
                <c:rich>
                  <a:bodyPr/>
                  <a:lstStyle/>
                  <a:p>
                    <a:r>
                      <a:rPr lang="en-US" sz="1200" b="0" i="0" baseline="0" dirty="0">
                        <a:solidFill>
                          <a:schemeClr val="bg1"/>
                        </a:solidFill>
                      </a:rPr>
                      <a:t>62  </a:t>
                    </a:r>
                    <a:endParaRPr lang="en-US" sz="1200" dirty="0">
                      <a:solidFill>
                        <a:schemeClr val="bg1"/>
                      </a:solidFill>
                    </a:endParaRPr>
                  </a:p>
                  <a:p>
                    <a:r>
                      <a:rPr lang="en-US" sz="1200" b="0" i="0" baseline="0" dirty="0">
                        <a:solidFill>
                          <a:schemeClr val="bg1"/>
                        </a:solidFill>
                      </a:rPr>
                      <a:t>Hosts</a:t>
                    </a:r>
                  </a:p>
                </c:rich>
              </c:tx>
              <c:showLegendKey val="0"/>
              <c:showVal val="0"/>
              <c:showCatName val="0"/>
              <c:showSerName val="0"/>
              <c:showPercent val="1"/>
              <c:showBubbleSize val="0"/>
              <c:extLst>
                <c:ext xmlns:c15="http://schemas.microsoft.com/office/drawing/2012/chart" uri="{CE6537A1-D6FC-4f65-9D91-7224C49458BB}">
                  <c15:showDataLabelsRange val="0"/>
                </c:ext>
                <c:ext xmlns:c16="http://schemas.microsoft.com/office/drawing/2014/chart" uri="{C3380CC4-5D6E-409C-BE32-E72D297353CC}">
                  <c16:uniqueId val="{00000001-BC1E-4F26-83EF-F9860D99530E}"/>
                </c:ext>
              </c:extLst>
            </c:dLbl>
            <c:dLbl>
              <c:idx val="2"/>
              <c:tx>
                <c:rich>
                  <a:bodyPr/>
                  <a:lstStyle/>
                  <a:p>
                    <a:r>
                      <a:rPr lang="en-US" sz="1200" b="0" i="0" baseline="0" dirty="0">
                        <a:solidFill>
                          <a:schemeClr val="bg1"/>
                        </a:solidFill>
                      </a:rPr>
                      <a:t>14 </a:t>
                    </a:r>
                    <a:endParaRPr lang="en-US" sz="1200" dirty="0">
                      <a:solidFill>
                        <a:schemeClr val="bg1"/>
                      </a:solidFill>
                    </a:endParaRPr>
                  </a:p>
                  <a:p>
                    <a:r>
                      <a:rPr lang="en-US" sz="1200" b="0" i="0" baseline="0" dirty="0">
                        <a:solidFill>
                          <a:schemeClr val="bg1"/>
                        </a:solidFill>
                      </a:rPr>
                      <a:t>Hosts</a:t>
                    </a:r>
                  </a:p>
                </c:rich>
              </c:tx>
              <c:showLegendKey val="0"/>
              <c:showVal val="0"/>
              <c:showCatName val="0"/>
              <c:showSerName val="0"/>
              <c:showPercent val="1"/>
              <c:showBubbleSize val="0"/>
              <c:extLst>
                <c:ext xmlns:c15="http://schemas.microsoft.com/office/drawing/2012/chart" uri="{CE6537A1-D6FC-4f65-9D91-7224C49458BB}">
                  <c15:showDataLabelsRange val="0"/>
                </c:ext>
                <c:ext xmlns:c16="http://schemas.microsoft.com/office/drawing/2014/chart" uri="{C3380CC4-5D6E-409C-BE32-E72D297353CC}">
                  <c16:uniqueId val="{00000002-BC1E-4F26-83EF-F9860D99530E}"/>
                </c:ext>
              </c:extLst>
            </c:dLbl>
            <c:dLbl>
              <c:idx val="3"/>
              <c:tx>
                <c:rich>
                  <a:bodyPr/>
                  <a:lstStyle/>
                  <a:p>
                    <a:r>
                      <a:rPr lang="en-US" sz="1200" b="0" i="0" baseline="0" dirty="0">
                        <a:solidFill>
                          <a:schemeClr val="bg1"/>
                        </a:solidFill>
                      </a:rPr>
                      <a:t>14 </a:t>
                    </a:r>
                    <a:endParaRPr lang="en-US" sz="1200" dirty="0">
                      <a:solidFill>
                        <a:schemeClr val="bg1"/>
                      </a:solidFill>
                    </a:endParaRPr>
                  </a:p>
                  <a:p>
                    <a:r>
                      <a:rPr lang="en-US" sz="1200" b="0" i="0" baseline="0" dirty="0">
                        <a:solidFill>
                          <a:schemeClr val="bg1"/>
                        </a:solidFill>
                      </a:rPr>
                      <a:t>Hosts</a:t>
                    </a:r>
                  </a:p>
                </c:rich>
              </c:tx>
              <c:showLegendKey val="0"/>
              <c:showVal val="0"/>
              <c:showCatName val="0"/>
              <c:showSerName val="0"/>
              <c:showPercent val="1"/>
              <c:showBubbleSize val="0"/>
              <c:extLst>
                <c:ext xmlns:c15="http://schemas.microsoft.com/office/drawing/2012/chart" uri="{CE6537A1-D6FC-4f65-9D91-7224C49458BB}">
                  <c15:showDataLabelsRange val="0"/>
                </c:ext>
                <c:ext xmlns:c16="http://schemas.microsoft.com/office/drawing/2014/chart" uri="{C3380CC4-5D6E-409C-BE32-E72D297353CC}">
                  <c16:uniqueId val="{00000003-BC1E-4F26-83EF-F9860D99530E}"/>
                </c:ext>
              </c:extLst>
            </c:dLbl>
            <c:dLbl>
              <c:idx val="4"/>
              <c:layout>
                <c:manualLayout>
                  <c:x val="6.0794653957729747E-2"/>
                  <c:y val="0.10765601440777349"/>
                </c:manualLayout>
              </c:layout>
              <c:tx>
                <c:rich>
                  <a:bodyPr/>
                  <a:lstStyle/>
                  <a:p>
                    <a:r>
                      <a:rPr lang="en-US" sz="1200" b="0" i="0" baseline="0" dirty="0">
                        <a:solidFill>
                          <a:schemeClr val="bg1"/>
                        </a:solidFill>
                      </a:rPr>
                      <a:t>14 </a:t>
                    </a:r>
                    <a:endParaRPr lang="en-US" sz="1200" dirty="0">
                      <a:solidFill>
                        <a:schemeClr val="bg1"/>
                      </a:solidFill>
                    </a:endParaRPr>
                  </a:p>
                  <a:p>
                    <a:r>
                      <a:rPr lang="en-US" sz="1200" b="0" i="0" baseline="0" dirty="0">
                        <a:solidFill>
                          <a:schemeClr val="bg1"/>
                        </a:solidFill>
                      </a:rPr>
                      <a:t>Hosts</a:t>
                    </a:r>
                  </a:p>
                </c:rich>
              </c:tx>
              <c:showLegendKey val="0"/>
              <c:showVal val="0"/>
              <c:showCatName val="0"/>
              <c:showSerName val="0"/>
              <c:showPercent val="1"/>
              <c:showBubbleSize val="0"/>
              <c:extLst>
                <c:ext xmlns:c15="http://schemas.microsoft.com/office/drawing/2012/chart" uri="{CE6537A1-D6FC-4f65-9D91-7224C49458BB}">
                  <c15:showDataLabelsRange val="0"/>
                </c:ext>
                <c:ext xmlns:c16="http://schemas.microsoft.com/office/drawing/2014/chart" uri="{C3380CC4-5D6E-409C-BE32-E72D297353CC}">
                  <c16:uniqueId val="{00000004-BC1E-4F26-83EF-F9860D99530E}"/>
                </c:ext>
              </c:extLst>
            </c:dLbl>
            <c:dLbl>
              <c:idx val="5"/>
              <c:layout>
                <c:manualLayout>
                  <c:x val="3.9846318552286292E-2"/>
                  <c:y val="0.11697394873513214"/>
                </c:manualLayout>
              </c:layout>
              <c:tx>
                <c:rich>
                  <a:bodyPr/>
                  <a:lstStyle/>
                  <a:p>
                    <a:r>
                      <a:rPr lang="en-US" sz="1200" b="0" i="0" baseline="0" dirty="0">
                        <a:solidFill>
                          <a:schemeClr val="bg1"/>
                        </a:solidFill>
                      </a:rPr>
                      <a:t>14 </a:t>
                    </a:r>
                    <a:endParaRPr lang="en-US" sz="1200" dirty="0">
                      <a:solidFill>
                        <a:schemeClr val="bg1"/>
                      </a:solidFill>
                    </a:endParaRPr>
                  </a:p>
                  <a:p>
                    <a:r>
                      <a:rPr lang="en-US" sz="1200" b="0" i="0" baseline="0" dirty="0">
                        <a:solidFill>
                          <a:schemeClr val="bg1"/>
                        </a:solidFill>
                      </a:rPr>
                      <a:t>Hosts</a:t>
                    </a:r>
                  </a:p>
                </c:rich>
              </c:tx>
              <c:showLegendKey val="0"/>
              <c:showVal val="0"/>
              <c:showCatName val="0"/>
              <c:showSerName val="0"/>
              <c:showPercent val="1"/>
              <c:showBubbleSize val="0"/>
              <c:extLst>
                <c:ext xmlns:c15="http://schemas.microsoft.com/office/drawing/2012/chart" uri="{CE6537A1-D6FC-4f65-9D91-7224C49458BB}">
                  <c15:showDataLabelsRange val="0"/>
                </c:ext>
                <c:ext xmlns:c16="http://schemas.microsoft.com/office/drawing/2014/chart" uri="{C3380CC4-5D6E-409C-BE32-E72D297353CC}">
                  <c16:uniqueId val="{00000005-BC1E-4F26-83EF-F9860D99530E}"/>
                </c:ext>
              </c:extLst>
            </c:dLbl>
            <c:spPr>
              <a:noFill/>
              <a:ln>
                <a:noFill/>
              </a:ln>
              <a:effectLst/>
            </c:spPr>
            <c:txPr>
              <a:bodyPr/>
              <a:lstStyle/>
              <a:p>
                <a:pPr>
                  <a:defRPr lang="en-GB" sz="1200">
                    <a:solidFill>
                      <a:schemeClr val="bg1"/>
                    </a:solidFill>
                  </a:defRPr>
                </a:pPr>
                <a:endParaRPr lang="en-US"/>
              </a:p>
            </c:txPr>
            <c:showLegendKey val="0"/>
            <c:showVal val="0"/>
            <c:showCatName val="0"/>
            <c:showSerName val="0"/>
            <c:showPercent val="1"/>
            <c:showBubbleSize val="0"/>
            <c:showLeaderLines val="1"/>
            <c:extLst>
              <c:ext xmlns:c15="http://schemas.microsoft.com/office/drawing/2012/chart" uri="{CE6537A1-D6FC-4f65-9D91-7224C49458BB}"/>
            </c:extLst>
          </c:dLbls>
          <c:cat>
            <c:strRef>
              <c:f>Sheet1!$A$2:$A$7</c:f>
              <c:strCache>
                <c:ptCount val="6"/>
                <c:pt idx="0">
                  <c:v>/25 Network</c:v>
                </c:pt>
                <c:pt idx="1">
                  <c:v>/25 Network</c:v>
                </c:pt>
                <c:pt idx="2">
                  <c:v>/26 Network</c:v>
                </c:pt>
                <c:pt idx="3">
                  <c:v>/26 Network</c:v>
                </c:pt>
                <c:pt idx="4">
                  <c:v>/26 Network</c:v>
                </c:pt>
                <c:pt idx="5">
                  <c:v>/26 Network</c:v>
                </c:pt>
              </c:strCache>
            </c:strRef>
          </c:cat>
          <c:val>
            <c:numRef>
              <c:f>Sheet1!$B$2:$B$7</c:f>
              <c:numCache>
                <c:formatCode>General</c:formatCode>
                <c:ptCount val="6"/>
                <c:pt idx="0">
                  <c:v>62</c:v>
                </c:pt>
                <c:pt idx="1">
                  <c:v>126</c:v>
                </c:pt>
                <c:pt idx="2">
                  <c:v>14</c:v>
                </c:pt>
                <c:pt idx="3">
                  <c:v>14</c:v>
                </c:pt>
                <c:pt idx="4">
                  <c:v>14</c:v>
                </c:pt>
                <c:pt idx="5">
                  <c:v>14</c:v>
                </c:pt>
              </c:numCache>
            </c:numRef>
          </c:val>
          <c:extLst>
            <c:ext xmlns:c16="http://schemas.microsoft.com/office/drawing/2014/chart" uri="{C3380CC4-5D6E-409C-BE32-E72D297353CC}">
              <c16:uniqueId val="{00000006-BC1E-4F26-83EF-F9860D99530E}"/>
            </c:ext>
          </c:extLst>
        </c:ser>
        <c:dLbls>
          <c:showLegendKey val="0"/>
          <c:showVal val="0"/>
          <c:showCatName val="0"/>
          <c:showSerName val="0"/>
          <c:showPercent val="1"/>
          <c:showBubbleSize val="0"/>
          <c:showLeaderLines val="1"/>
        </c:dLbls>
        <c:firstSliceAng val="0"/>
      </c:pieChart>
    </c:plotArea>
    <c:legend>
      <c:legendPos val="t"/>
      <c:overlay val="0"/>
      <c:txPr>
        <a:bodyPr/>
        <a:lstStyle/>
        <a:p>
          <a:pPr>
            <a:defRPr lang="en-GB"/>
          </a:pPr>
          <a:endParaRPr lang="en-US"/>
        </a:p>
      </c:txPr>
    </c:legend>
    <c:plotVisOnly val="1"/>
    <c:dispBlanksAs val="zero"/>
    <c:showDLblsOverMax val="0"/>
  </c:chart>
  <c:txPr>
    <a:bodyPr/>
    <a:lstStyle/>
    <a:p>
      <a:pPr>
        <a:defRPr sz="1800"/>
      </a:pPr>
      <a:endParaRPr lang="en-US"/>
    </a:p>
  </c:txPr>
  <c:externalData r:id="rId1">
    <c:autoUpdate val="0"/>
  </c:externalData>
</c:chartSpac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344FCCF-0E95-4B5D-8AD2-53FEC7ED257E}" type="doc">
      <dgm:prSet loTypeId="urn:microsoft.com/office/officeart/2005/8/layout/hierarchy1" loCatId="hierarchy" qsTypeId="urn:microsoft.com/office/officeart/2005/8/quickstyle/3d1" qsCatId="3D" csTypeId="urn:microsoft.com/office/officeart/2005/8/colors/accent1_2" csCatId="accent1" phldr="1"/>
      <dgm:spPr/>
      <dgm:t>
        <a:bodyPr/>
        <a:lstStyle/>
        <a:p>
          <a:endParaRPr lang="en-GB"/>
        </a:p>
      </dgm:t>
    </dgm:pt>
    <dgm:pt modelId="{51FA6EFD-5B67-4D60-8182-A0FF251019EA}">
      <dgm:prSet phldrT="[Text]" custT="1"/>
      <dgm:spPr/>
      <dgm:t>
        <a:bodyPr/>
        <a:lstStyle/>
        <a:p>
          <a:r>
            <a:rPr lang="en-US" sz="1600" u="none" dirty="0">
              <a:latin typeface="+mn-lt"/>
            </a:rPr>
            <a:t>Network Cables</a:t>
          </a:r>
          <a:endParaRPr lang="en-GB" sz="1600" u="none" dirty="0">
            <a:latin typeface="+mn-lt"/>
          </a:endParaRPr>
        </a:p>
      </dgm:t>
    </dgm:pt>
    <dgm:pt modelId="{6D2FC7F1-3804-4CEF-99F9-B060680420C3}" type="parTrans" cxnId="{A85CA355-DADB-4BD2-B50B-60F45ECC1BF7}">
      <dgm:prSet/>
      <dgm:spPr/>
      <dgm:t>
        <a:bodyPr/>
        <a:lstStyle/>
        <a:p>
          <a:endParaRPr lang="en-GB" sz="1400">
            <a:latin typeface="+mn-lt"/>
          </a:endParaRPr>
        </a:p>
      </dgm:t>
    </dgm:pt>
    <dgm:pt modelId="{0B5C9A69-FC75-435D-9B08-F50BDC640CF4}" type="sibTrans" cxnId="{A85CA355-DADB-4BD2-B50B-60F45ECC1BF7}">
      <dgm:prSet/>
      <dgm:spPr/>
      <dgm:t>
        <a:bodyPr/>
        <a:lstStyle/>
        <a:p>
          <a:endParaRPr lang="en-GB" sz="1400">
            <a:latin typeface="+mn-lt"/>
          </a:endParaRPr>
        </a:p>
      </dgm:t>
    </dgm:pt>
    <dgm:pt modelId="{BADB39F5-2A0C-4E7E-999F-CF53AA35627B}">
      <dgm:prSet phldrT="[Text]" custT="1"/>
      <dgm:spPr/>
      <dgm:t>
        <a:bodyPr/>
        <a:lstStyle/>
        <a:p>
          <a:r>
            <a:rPr lang="en-US" sz="1400" u="none" dirty="0">
              <a:latin typeface="+mn-lt"/>
            </a:rPr>
            <a:t>Copper Wire</a:t>
          </a:r>
          <a:endParaRPr lang="en-GB" sz="1400" u="none" dirty="0">
            <a:latin typeface="+mn-lt"/>
          </a:endParaRPr>
        </a:p>
      </dgm:t>
    </dgm:pt>
    <dgm:pt modelId="{7BE5856E-066C-4B85-B1C8-1DA4A03FA3C4}" type="parTrans" cxnId="{F4AB9352-A0E5-4C20-AF1D-A611329DDF98}">
      <dgm:prSet/>
      <dgm:spPr/>
      <dgm:t>
        <a:bodyPr/>
        <a:lstStyle/>
        <a:p>
          <a:endParaRPr lang="en-GB" sz="1400" dirty="0">
            <a:latin typeface="+mn-lt"/>
          </a:endParaRPr>
        </a:p>
      </dgm:t>
    </dgm:pt>
    <dgm:pt modelId="{26182145-E454-4513-9A28-C446BA9C90A8}" type="sibTrans" cxnId="{F4AB9352-A0E5-4C20-AF1D-A611329DDF98}">
      <dgm:prSet/>
      <dgm:spPr/>
      <dgm:t>
        <a:bodyPr/>
        <a:lstStyle/>
        <a:p>
          <a:endParaRPr lang="en-GB" sz="1400">
            <a:latin typeface="+mn-lt"/>
          </a:endParaRPr>
        </a:p>
      </dgm:t>
    </dgm:pt>
    <dgm:pt modelId="{41234498-E971-4DC3-8416-F6A43E3B5269}">
      <dgm:prSet phldrT="[Text]" custT="1"/>
      <dgm:spPr/>
      <dgm:t>
        <a:bodyPr/>
        <a:lstStyle/>
        <a:p>
          <a:r>
            <a:rPr lang="en-GB" sz="1400" u="none" dirty="0">
              <a:latin typeface="+mn-lt"/>
            </a:rPr>
            <a:t>Co-axial cable</a:t>
          </a:r>
        </a:p>
      </dgm:t>
    </dgm:pt>
    <dgm:pt modelId="{58A440F0-1C16-4818-9FB7-26AE139FDC04}" type="parTrans" cxnId="{2BB9B13B-63AE-4F1B-96E3-6FD7CAA2399B}">
      <dgm:prSet/>
      <dgm:spPr/>
      <dgm:t>
        <a:bodyPr/>
        <a:lstStyle/>
        <a:p>
          <a:endParaRPr lang="en-GB" sz="1400" dirty="0">
            <a:latin typeface="+mn-lt"/>
          </a:endParaRPr>
        </a:p>
      </dgm:t>
    </dgm:pt>
    <dgm:pt modelId="{E86DC5AE-35B5-4C14-9DB3-031D131DDF7C}" type="sibTrans" cxnId="{2BB9B13B-63AE-4F1B-96E3-6FD7CAA2399B}">
      <dgm:prSet/>
      <dgm:spPr/>
      <dgm:t>
        <a:bodyPr/>
        <a:lstStyle/>
        <a:p>
          <a:endParaRPr lang="en-GB" sz="1400">
            <a:latin typeface="+mn-lt"/>
          </a:endParaRPr>
        </a:p>
      </dgm:t>
    </dgm:pt>
    <dgm:pt modelId="{AFCCA576-76E7-4DC5-94A0-D6B110DF0BE1}">
      <dgm:prSet phldrT="[Text]" custT="1"/>
      <dgm:spPr/>
      <dgm:t>
        <a:bodyPr/>
        <a:lstStyle/>
        <a:p>
          <a:r>
            <a:rPr lang="en-GB" sz="1400" u="none" dirty="0">
              <a:latin typeface="+mn-lt"/>
            </a:rPr>
            <a:t>Twisted pair cable</a:t>
          </a:r>
        </a:p>
      </dgm:t>
    </dgm:pt>
    <dgm:pt modelId="{994D260D-3818-44B3-A51C-E8389F2E45C4}" type="parTrans" cxnId="{2B9CAD87-1660-4765-B174-E241F5C8357C}">
      <dgm:prSet/>
      <dgm:spPr/>
      <dgm:t>
        <a:bodyPr/>
        <a:lstStyle/>
        <a:p>
          <a:endParaRPr lang="en-GB" sz="1400" dirty="0">
            <a:latin typeface="+mn-lt"/>
          </a:endParaRPr>
        </a:p>
      </dgm:t>
    </dgm:pt>
    <dgm:pt modelId="{1FF2E6CF-6977-4D76-88EA-53BB39232862}" type="sibTrans" cxnId="{2B9CAD87-1660-4765-B174-E241F5C8357C}">
      <dgm:prSet/>
      <dgm:spPr/>
      <dgm:t>
        <a:bodyPr/>
        <a:lstStyle/>
        <a:p>
          <a:endParaRPr lang="en-GB" sz="1400">
            <a:latin typeface="+mn-lt"/>
          </a:endParaRPr>
        </a:p>
      </dgm:t>
    </dgm:pt>
    <dgm:pt modelId="{F681281B-3EA2-45F1-B224-1280D3FE9FA4}">
      <dgm:prSet phldrT="[Text]" custT="1"/>
      <dgm:spPr/>
      <dgm:t>
        <a:bodyPr/>
        <a:lstStyle/>
        <a:p>
          <a:r>
            <a:rPr lang="en-US" sz="1400" u="none" dirty="0">
              <a:latin typeface="+mn-lt"/>
            </a:rPr>
            <a:t>Optical Fiber</a:t>
          </a:r>
          <a:endParaRPr lang="en-GB" sz="1400" u="none" dirty="0">
            <a:latin typeface="+mn-lt"/>
          </a:endParaRPr>
        </a:p>
      </dgm:t>
    </dgm:pt>
    <dgm:pt modelId="{53B78B80-55F0-4F9B-82BC-93A04E3D9157}" type="parTrans" cxnId="{2D59B2F7-85F3-4C4A-B3FA-B28F3542B944}">
      <dgm:prSet/>
      <dgm:spPr/>
      <dgm:t>
        <a:bodyPr/>
        <a:lstStyle/>
        <a:p>
          <a:endParaRPr lang="en-GB" sz="1400" dirty="0">
            <a:latin typeface="+mn-lt"/>
          </a:endParaRPr>
        </a:p>
      </dgm:t>
    </dgm:pt>
    <dgm:pt modelId="{55097F64-9EB7-4DF0-A145-065BFD9F59A2}" type="sibTrans" cxnId="{2D59B2F7-85F3-4C4A-B3FA-B28F3542B944}">
      <dgm:prSet/>
      <dgm:spPr/>
      <dgm:t>
        <a:bodyPr/>
        <a:lstStyle/>
        <a:p>
          <a:endParaRPr lang="en-GB" sz="1400">
            <a:latin typeface="+mn-lt"/>
          </a:endParaRPr>
        </a:p>
      </dgm:t>
    </dgm:pt>
    <dgm:pt modelId="{19CB44C3-9AEA-4B88-B7F5-F756F4A2CD40}">
      <dgm:prSet phldrT="[Text]" custT="1"/>
      <dgm:spPr/>
      <dgm:t>
        <a:bodyPr/>
        <a:lstStyle/>
        <a:p>
          <a:r>
            <a:rPr lang="en-GB" sz="1400" u="none" dirty="0">
              <a:latin typeface="+mn-lt"/>
            </a:rPr>
            <a:t>Single mode</a:t>
          </a:r>
        </a:p>
      </dgm:t>
    </dgm:pt>
    <dgm:pt modelId="{CEE6FA8F-F7E2-4F62-A99B-14A550D27E20}" type="parTrans" cxnId="{0EF64553-DDD9-4944-AF2C-717E4554C1B6}">
      <dgm:prSet/>
      <dgm:spPr/>
      <dgm:t>
        <a:bodyPr/>
        <a:lstStyle/>
        <a:p>
          <a:endParaRPr lang="en-GB" sz="1400" dirty="0">
            <a:latin typeface="+mn-lt"/>
          </a:endParaRPr>
        </a:p>
      </dgm:t>
    </dgm:pt>
    <dgm:pt modelId="{68BA123C-D0E8-43E1-9EC3-EBD3D1C8BBFF}" type="sibTrans" cxnId="{0EF64553-DDD9-4944-AF2C-717E4554C1B6}">
      <dgm:prSet/>
      <dgm:spPr/>
      <dgm:t>
        <a:bodyPr/>
        <a:lstStyle/>
        <a:p>
          <a:endParaRPr lang="en-GB" sz="1400">
            <a:latin typeface="+mn-lt"/>
          </a:endParaRPr>
        </a:p>
      </dgm:t>
    </dgm:pt>
    <dgm:pt modelId="{68EB1F1A-8EE7-417D-BBBB-544A1F3C2707}">
      <dgm:prSet phldrT="[Text]" custT="1"/>
      <dgm:spPr/>
      <dgm:t>
        <a:bodyPr/>
        <a:lstStyle/>
        <a:p>
          <a:r>
            <a:rPr lang="en-GB" sz="1400" u="none" dirty="0">
              <a:latin typeface="+mn-lt"/>
            </a:rPr>
            <a:t>Multi-mode</a:t>
          </a:r>
        </a:p>
      </dgm:t>
    </dgm:pt>
    <dgm:pt modelId="{4660E849-5E58-45A0-8E26-43060E9B3521}" type="parTrans" cxnId="{B4907DF7-1650-4644-B552-140951F27D3E}">
      <dgm:prSet/>
      <dgm:spPr/>
      <dgm:t>
        <a:bodyPr/>
        <a:lstStyle/>
        <a:p>
          <a:endParaRPr lang="en-GB" sz="1400" dirty="0">
            <a:latin typeface="+mn-lt"/>
          </a:endParaRPr>
        </a:p>
      </dgm:t>
    </dgm:pt>
    <dgm:pt modelId="{1367ED9C-2338-4090-B377-5D99EEF16505}" type="sibTrans" cxnId="{B4907DF7-1650-4644-B552-140951F27D3E}">
      <dgm:prSet/>
      <dgm:spPr/>
      <dgm:t>
        <a:bodyPr/>
        <a:lstStyle/>
        <a:p>
          <a:endParaRPr lang="en-GB" sz="1400">
            <a:latin typeface="+mn-lt"/>
          </a:endParaRPr>
        </a:p>
      </dgm:t>
    </dgm:pt>
    <dgm:pt modelId="{CB4B21DB-1CA0-4B27-9D51-40D21B6F4FB7}">
      <dgm:prSet phldrT="[Text]" custT="1"/>
      <dgm:spPr/>
      <dgm:t>
        <a:bodyPr/>
        <a:lstStyle/>
        <a:p>
          <a:r>
            <a:rPr lang="en-GB" sz="1400" u="none" dirty="0">
              <a:latin typeface="+mn-lt"/>
            </a:rPr>
            <a:t>Thinnet</a:t>
          </a:r>
        </a:p>
      </dgm:t>
    </dgm:pt>
    <dgm:pt modelId="{5BDD19C3-9520-4EDB-8159-CAEFBFABA72E}" type="parTrans" cxnId="{508A7B8A-0F35-4F98-8E71-BFBCE793D889}">
      <dgm:prSet/>
      <dgm:spPr/>
      <dgm:t>
        <a:bodyPr/>
        <a:lstStyle/>
        <a:p>
          <a:endParaRPr lang="en-GB" sz="1400" dirty="0">
            <a:latin typeface="+mn-lt"/>
          </a:endParaRPr>
        </a:p>
      </dgm:t>
    </dgm:pt>
    <dgm:pt modelId="{0D981A75-863B-46DB-938C-ED98462670B4}" type="sibTrans" cxnId="{508A7B8A-0F35-4F98-8E71-BFBCE793D889}">
      <dgm:prSet/>
      <dgm:spPr/>
      <dgm:t>
        <a:bodyPr/>
        <a:lstStyle/>
        <a:p>
          <a:endParaRPr lang="en-GB" sz="1400">
            <a:latin typeface="+mn-lt"/>
          </a:endParaRPr>
        </a:p>
      </dgm:t>
    </dgm:pt>
    <dgm:pt modelId="{AC97B481-70FE-4F5A-AB9A-796037DC2157}">
      <dgm:prSet phldrT="[Text]" custT="1"/>
      <dgm:spPr/>
      <dgm:t>
        <a:bodyPr/>
        <a:lstStyle/>
        <a:p>
          <a:r>
            <a:rPr lang="en-GB" sz="1400" u="none" dirty="0">
              <a:latin typeface="+mn-lt"/>
            </a:rPr>
            <a:t>Thicknet</a:t>
          </a:r>
        </a:p>
      </dgm:t>
    </dgm:pt>
    <dgm:pt modelId="{E2BA0B26-F6AB-403A-B58D-8E417673A83D}" type="parTrans" cxnId="{29B9CEE3-10F5-40BB-BE69-DC3A45B11AE1}">
      <dgm:prSet/>
      <dgm:spPr/>
      <dgm:t>
        <a:bodyPr/>
        <a:lstStyle/>
        <a:p>
          <a:endParaRPr lang="en-GB" sz="1400" dirty="0">
            <a:latin typeface="+mn-lt"/>
          </a:endParaRPr>
        </a:p>
      </dgm:t>
    </dgm:pt>
    <dgm:pt modelId="{D6170F98-4F78-4FBF-9EA6-C4CFB165F998}" type="sibTrans" cxnId="{29B9CEE3-10F5-40BB-BE69-DC3A45B11AE1}">
      <dgm:prSet/>
      <dgm:spPr/>
      <dgm:t>
        <a:bodyPr/>
        <a:lstStyle/>
        <a:p>
          <a:endParaRPr lang="en-GB" sz="1400">
            <a:latin typeface="+mn-lt"/>
          </a:endParaRPr>
        </a:p>
      </dgm:t>
    </dgm:pt>
    <dgm:pt modelId="{4064483D-B85B-418F-995E-FDCD6FEFA627}">
      <dgm:prSet phldrT="[Text]" custT="1"/>
      <dgm:spPr/>
      <dgm:t>
        <a:bodyPr/>
        <a:lstStyle/>
        <a:p>
          <a:r>
            <a:rPr lang="en-US" sz="1400" dirty="0">
              <a:latin typeface="+mn-lt"/>
            </a:rPr>
            <a:t>UTP</a:t>
          </a:r>
          <a:endParaRPr lang="en-GB" sz="1400" u="none" dirty="0">
            <a:latin typeface="+mn-lt"/>
          </a:endParaRPr>
        </a:p>
      </dgm:t>
    </dgm:pt>
    <dgm:pt modelId="{EA14C114-75C9-4243-9E08-3C5639B39FC9}" type="parTrans" cxnId="{5B2C24C6-40C2-453F-ACCB-6E9BC58FCF6B}">
      <dgm:prSet/>
      <dgm:spPr/>
      <dgm:t>
        <a:bodyPr/>
        <a:lstStyle/>
        <a:p>
          <a:endParaRPr lang="en-GB" sz="1400" dirty="0">
            <a:latin typeface="+mn-lt"/>
          </a:endParaRPr>
        </a:p>
      </dgm:t>
    </dgm:pt>
    <dgm:pt modelId="{40D63E14-83F2-4052-802E-A02735348554}" type="sibTrans" cxnId="{5B2C24C6-40C2-453F-ACCB-6E9BC58FCF6B}">
      <dgm:prSet/>
      <dgm:spPr/>
      <dgm:t>
        <a:bodyPr/>
        <a:lstStyle/>
        <a:p>
          <a:endParaRPr lang="en-GB" sz="1400">
            <a:latin typeface="+mn-lt"/>
          </a:endParaRPr>
        </a:p>
      </dgm:t>
    </dgm:pt>
    <dgm:pt modelId="{81C49A77-0661-44A9-8F9E-5125A7CE1D69}">
      <dgm:prSet phldrT="[Text]" custT="1"/>
      <dgm:spPr/>
      <dgm:t>
        <a:bodyPr/>
        <a:lstStyle/>
        <a:p>
          <a:r>
            <a:rPr lang="en-US" sz="1400" dirty="0">
              <a:latin typeface="+mn-lt"/>
            </a:rPr>
            <a:t>STP</a:t>
          </a:r>
          <a:endParaRPr lang="en-GB" sz="1400" u="none" dirty="0">
            <a:latin typeface="+mn-lt"/>
          </a:endParaRPr>
        </a:p>
      </dgm:t>
    </dgm:pt>
    <dgm:pt modelId="{4809F291-86A9-43B6-B1F5-3372C532BC1D}" type="sibTrans" cxnId="{AB10BA71-63EC-4CC0-898F-E9CA2F35C384}">
      <dgm:prSet/>
      <dgm:spPr/>
      <dgm:t>
        <a:bodyPr/>
        <a:lstStyle/>
        <a:p>
          <a:endParaRPr lang="en-GB" sz="1400">
            <a:latin typeface="+mn-lt"/>
          </a:endParaRPr>
        </a:p>
      </dgm:t>
    </dgm:pt>
    <dgm:pt modelId="{35CE5841-6C08-4FE4-86C8-966F3F357002}" type="parTrans" cxnId="{AB10BA71-63EC-4CC0-898F-E9CA2F35C384}">
      <dgm:prSet/>
      <dgm:spPr/>
      <dgm:t>
        <a:bodyPr/>
        <a:lstStyle/>
        <a:p>
          <a:endParaRPr lang="en-GB" sz="1400" dirty="0">
            <a:latin typeface="+mn-lt"/>
          </a:endParaRPr>
        </a:p>
      </dgm:t>
    </dgm:pt>
    <dgm:pt modelId="{82B0397F-A20D-42F3-93C5-B862443EE607}" type="pres">
      <dgm:prSet presAssocID="{6344FCCF-0E95-4B5D-8AD2-53FEC7ED257E}" presName="hierChild1" presStyleCnt="0">
        <dgm:presLayoutVars>
          <dgm:chPref val="1"/>
          <dgm:dir/>
          <dgm:animOne val="branch"/>
          <dgm:animLvl val="lvl"/>
          <dgm:resizeHandles/>
        </dgm:presLayoutVars>
      </dgm:prSet>
      <dgm:spPr/>
    </dgm:pt>
    <dgm:pt modelId="{AD96D9D3-3980-4A79-90BB-6493D4EF61B8}" type="pres">
      <dgm:prSet presAssocID="{51FA6EFD-5B67-4D60-8182-A0FF251019EA}" presName="hierRoot1" presStyleCnt="0"/>
      <dgm:spPr/>
    </dgm:pt>
    <dgm:pt modelId="{5F13A8E7-137E-48A9-88C7-D5E4643485CD}" type="pres">
      <dgm:prSet presAssocID="{51FA6EFD-5B67-4D60-8182-A0FF251019EA}" presName="composite" presStyleCnt="0"/>
      <dgm:spPr/>
    </dgm:pt>
    <dgm:pt modelId="{C4EC509F-20E4-4DEA-8539-6FC042BFFA6F}" type="pres">
      <dgm:prSet presAssocID="{51FA6EFD-5B67-4D60-8182-A0FF251019EA}" presName="background" presStyleLbl="node0" presStyleIdx="0" presStyleCnt="1"/>
      <dgm:spPr/>
    </dgm:pt>
    <dgm:pt modelId="{0A431433-6E8B-4857-ACC0-14B2662B26DD}" type="pres">
      <dgm:prSet presAssocID="{51FA6EFD-5B67-4D60-8182-A0FF251019EA}" presName="text" presStyleLbl="fgAcc0" presStyleIdx="0" presStyleCnt="1" custScaleX="224444" custScaleY="76151" custLinFactY="-6261" custLinFactNeighborX="-1238" custLinFactNeighborY="-100000">
        <dgm:presLayoutVars>
          <dgm:chPref val="3"/>
        </dgm:presLayoutVars>
      </dgm:prSet>
      <dgm:spPr/>
    </dgm:pt>
    <dgm:pt modelId="{59E522A1-06C9-42CB-8A1C-317C25156D06}" type="pres">
      <dgm:prSet presAssocID="{51FA6EFD-5B67-4D60-8182-A0FF251019EA}" presName="hierChild2" presStyleCnt="0"/>
      <dgm:spPr/>
    </dgm:pt>
    <dgm:pt modelId="{C04F96FA-B09F-47F5-9FA1-B1AF0C4D111A}" type="pres">
      <dgm:prSet presAssocID="{7BE5856E-066C-4B85-B1C8-1DA4A03FA3C4}" presName="Name10" presStyleLbl="parChTrans1D2" presStyleIdx="0" presStyleCnt="2"/>
      <dgm:spPr/>
    </dgm:pt>
    <dgm:pt modelId="{E88EAD09-2931-4174-9382-86E46CB818D9}" type="pres">
      <dgm:prSet presAssocID="{BADB39F5-2A0C-4E7E-999F-CF53AA35627B}" presName="hierRoot2" presStyleCnt="0"/>
      <dgm:spPr/>
    </dgm:pt>
    <dgm:pt modelId="{AEDD1724-0724-4CC0-AEB3-B095E2F86350}" type="pres">
      <dgm:prSet presAssocID="{BADB39F5-2A0C-4E7E-999F-CF53AA35627B}" presName="composite2" presStyleCnt="0"/>
      <dgm:spPr/>
    </dgm:pt>
    <dgm:pt modelId="{1D7B3903-8E0B-4235-BFBA-4A7019E630EE}" type="pres">
      <dgm:prSet presAssocID="{BADB39F5-2A0C-4E7E-999F-CF53AA35627B}" presName="background2" presStyleLbl="node2" presStyleIdx="0" presStyleCnt="2"/>
      <dgm:spPr/>
    </dgm:pt>
    <dgm:pt modelId="{14C24B37-FB2B-4D23-8FEB-17C8E3447229}" type="pres">
      <dgm:prSet presAssocID="{BADB39F5-2A0C-4E7E-999F-CF53AA35627B}" presName="text2" presStyleLbl="fgAcc2" presStyleIdx="0" presStyleCnt="2" custScaleX="166010" custScaleY="76151" custLinFactNeighborX="-15535" custLinFactNeighborY="-45913">
        <dgm:presLayoutVars>
          <dgm:chPref val="3"/>
        </dgm:presLayoutVars>
      </dgm:prSet>
      <dgm:spPr/>
    </dgm:pt>
    <dgm:pt modelId="{E6EF27F6-FD78-484A-9C9D-054A3A049EB6}" type="pres">
      <dgm:prSet presAssocID="{BADB39F5-2A0C-4E7E-999F-CF53AA35627B}" presName="hierChild3" presStyleCnt="0"/>
      <dgm:spPr/>
    </dgm:pt>
    <dgm:pt modelId="{77A5B19F-C41B-491F-A2CD-1155FD7C5EFC}" type="pres">
      <dgm:prSet presAssocID="{58A440F0-1C16-4818-9FB7-26AE139FDC04}" presName="Name17" presStyleLbl="parChTrans1D3" presStyleIdx="0" presStyleCnt="4"/>
      <dgm:spPr/>
    </dgm:pt>
    <dgm:pt modelId="{A7363D61-3740-443E-BE0A-B7B02D845A00}" type="pres">
      <dgm:prSet presAssocID="{41234498-E971-4DC3-8416-F6A43E3B5269}" presName="hierRoot3" presStyleCnt="0"/>
      <dgm:spPr/>
    </dgm:pt>
    <dgm:pt modelId="{6AF299DD-F53F-46C4-BAFD-80AEC61EC688}" type="pres">
      <dgm:prSet presAssocID="{41234498-E971-4DC3-8416-F6A43E3B5269}" presName="composite3" presStyleCnt="0"/>
      <dgm:spPr/>
    </dgm:pt>
    <dgm:pt modelId="{78A57221-2844-4DAA-B227-39C9CB77C8BF}" type="pres">
      <dgm:prSet presAssocID="{41234498-E971-4DC3-8416-F6A43E3B5269}" presName="background3" presStyleLbl="node3" presStyleIdx="0" presStyleCnt="4"/>
      <dgm:spPr/>
    </dgm:pt>
    <dgm:pt modelId="{5ECCFD07-1E04-4DFC-82DD-1CC94251F51C}" type="pres">
      <dgm:prSet presAssocID="{41234498-E971-4DC3-8416-F6A43E3B5269}" presName="text3" presStyleLbl="fgAcc3" presStyleIdx="0" presStyleCnt="4" custScaleX="126915" custScaleY="76151" custLinFactNeighborX="3965" custLinFactNeighborY="6059">
        <dgm:presLayoutVars>
          <dgm:chPref val="3"/>
        </dgm:presLayoutVars>
      </dgm:prSet>
      <dgm:spPr/>
    </dgm:pt>
    <dgm:pt modelId="{EA5A4BFF-EDD8-4CD9-8619-7A948BFE55D1}" type="pres">
      <dgm:prSet presAssocID="{41234498-E971-4DC3-8416-F6A43E3B5269}" presName="hierChild4" presStyleCnt="0"/>
      <dgm:spPr/>
    </dgm:pt>
    <dgm:pt modelId="{A94F39EB-7A4F-4FD1-B65C-B545A1E3179C}" type="pres">
      <dgm:prSet presAssocID="{5BDD19C3-9520-4EDB-8159-CAEFBFABA72E}" presName="Name23" presStyleLbl="parChTrans1D4" presStyleIdx="0" presStyleCnt="4"/>
      <dgm:spPr/>
    </dgm:pt>
    <dgm:pt modelId="{6C62CD45-4363-4778-840C-6F4A1FCAF392}" type="pres">
      <dgm:prSet presAssocID="{CB4B21DB-1CA0-4B27-9D51-40D21B6F4FB7}" presName="hierRoot4" presStyleCnt="0"/>
      <dgm:spPr/>
    </dgm:pt>
    <dgm:pt modelId="{9FD5AE6D-ADD9-41F1-8F17-0BF1545C9012}" type="pres">
      <dgm:prSet presAssocID="{CB4B21DB-1CA0-4B27-9D51-40D21B6F4FB7}" presName="composite4" presStyleCnt="0"/>
      <dgm:spPr/>
    </dgm:pt>
    <dgm:pt modelId="{83227C9E-0225-4FD3-AB58-2724F48AFC41}" type="pres">
      <dgm:prSet presAssocID="{CB4B21DB-1CA0-4B27-9D51-40D21B6F4FB7}" presName="background4" presStyleLbl="node4" presStyleIdx="0" presStyleCnt="4"/>
      <dgm:spPr/>
    </dgm:pt>
    <dgm:pt modelId="{B1134CCA-EA74-4D9F-B80D-7F2D5B16966F}" type="pres">
      <dgm:prSet presAssocID="{CB4B21DB-1CA0-4B27-9D51-40D21B6F4FB7}" presName="text4" presStyleLbl="fgAcc4" presStyleIdx="0" presStyleCnt="4" custScaleX="99030" custScaleY="76151" custLinFactNeighborX="-12455" custLinFactNeighborY="45715">
        <dgm:presLayoutVars>
          <dgm:chPref val="3"/>
        </dgm:presLayoutVars>
      </dgm:prSet>
      <dgm:spPr/>
    </dgm:pt>
    <dgm:pt modelId="{ADC08B39-49B5-4930-A144-3EAEA256BC88}" type="pres">
      <dgm:prSet presAssocID="{CB4B21DB-1CA0-4B27-9D51-40D21B6F4FB7}" presName="hierChild5" presStyleCnt="0"/>
      <dgm:spPr/>
    </dgm:pt>
    <dgm:pt modelId="{37A97A86-6110-4AEF-962D-BEB712178374}" type="pres">
      <dgm:prSet presAssocID="{E2BA0B26-F6AB-403A-B58D-8E417673A83D}" presName="Name23" presStyleLbl="parChTrans1D4" presStyleIdx="1" presStyleCnt="4"/>
      <dgm:spPr/>
    </dgm:pt>
    <dgm:pt modelId="{AF7E12E7-9530-4EC3-BEC6-7C5286C22243}" type="pres">
      <dgm:prSet presAssocID="{AC97B481-70FE-4F5A-AB9A-796037DC2157}" presName="hierRoot4" presStyleCnt="0"/>
      <dgm:spPr/>
    </dgm:pt>
    <dgm:pt modelId="{DF873222-E333-4395-9DD3-9A459A209C06}" type="pres">
      <dgm:prSet presAssocID="{AC97B481-70FE-4F5A-AB9A-796037DC2157}" presName="composite4" presStyleCnt="0"/>
      <dgm:spPr/>
    </dgm:pt>
    <dgm:pt modelId="{C7096CE2-75C2-48C4-9275-15FE0E5FB843}" type="pres">
      <dgm:prSet presAssocID="{AC97B481-70FE-4F5A-AB9A-796037DC2157}" presName="background4" presStyleLbl="node4" presStyleIdx="1" presStyleCnt="4"/>
      <dgm:spPr/>
    </dgm:pt>
    <dgm:pt modelId="{C9A55190-34D5-4CE6-9207-2889F025A4E9}" type="pres">
      <dgm:prSet presAssocID="{AC97B481-70FE-4F5A-AB9A-796037DC2157}" presName="text4" presStyleLbl="fgAcc4" presStyleIdx="1" presStyleCnt="4" custScaleX="99030" custScaleY="76151" custLinFactNeighborX="-16446" custLinFactNeighborY="45715">
        <dgm:presLayoutVars>
          <dgm:chPref val="3"/>
        </dgm:presLayoutVars>
      </dgm:prSet>
      <dgm:spPr/>
    </dgm:pt>
    <dgm:pt modelId="{7471C3EE-368B-4D4B-A7FB-FEBF27D54C5B}" type="pres">
      <dgm:prSet presAssocID="{AC97B481-70FE-4F5A-AB9A-796037DC2157}" presName="hierChild5" presStyleCnt="0"/>
      <dgm:spPr/>
    </dgm:pt>
    <dgm:pt modelId="{1E7D9675-D527-4B8A-98E7-5E7485C01EAC}" type="pres">
      <dgm:prSet presAssocID="{994D260D-3818-44B3-A51C-E8389F2E45C4}" presName="Name17" presStyleLbl="parChTrans1D3" presStyleIdx="1" presStyleCnt="4"/>
      <dgm:spPr/>
    </dgm:pt>
    <dgm:pt modelId="{B49C79FE-42C4-4D99-9E68-55CFE702E185}" type="pres">
      <dgm:prSet presAssocID="{AFCCA576-76E7-4DC5-94A0-D6B110DF0BE1}" presName="hierRoot3" presStyleCnt="0"/>
      <dgm:spPr/>
    </dgm:pt>
    <dgm:pt modelId="{68329D76-4BF8-45C0-AE12-AAA5380F2FDC}" type="pres">
      <dgm:prSet presAssocID="{AFCCA576-76E7-4DC5-94A0-D6B110DF0BE1}" presName="composite3" presStyleCnt="0"/>
      <dgm:spPr/>
    </dgm:pt>
    <dgm:pt modelId="{DF2DC754-9ED5-4A66-B53F-6EAE19A9F2FE}" type="pres">
      <dgm:prSet presAssocID="{AFCCA576-76E7-4DC5-94A0-D6B110DF0BE1}" presName="background3" presStyleLbl="node3" presStyleIdx="1" presStyleCnt="4"/>
      <dgm:spPr/>
    </dgm:pt>
    <dgm:pt modelId="{96B841B0-B251-4E91-A8A4-1CD048422652}" type="pres">
      <dgm:prSet presAssocID="{AFCCA576-76E7-4DC5-94A0-D6B110DF0BE1}" presName="text3" presStyleLbl="fgAcc3" presStyleIdx="1" presStyleCnt="4" custScaleX="126915" custScaleY="76151" custLinFactNeighborX="-25892" custLinFactNeighborY="6059">
        <dgm:presLayoutVars>
          <dgm:chPref val="3"/>
        </dgm:presLayoutVars>
      </dgm:prSet>
      <dgm:spPr/>
    </dgm:pt>
    <dgm:pt modelId="{594EDD2E-60FE-4A3E-8530-5C277E0994FE}" type="pres">
      <dgm:prSet presAssocID="{AFCCA576-76E7-4DC5-94A0-D6B110DF0BE1}" presName="hierChild4" presStyleCnt="0"/>
      <dgm:spPr/>
    </dgm:pt>
    <dgm:pt modelId="{8087A92C-047B-46A4-93A0-C2E57BA88E4A}" type="pres">
      <dgm:prSet presAssocID="{EA14C114-75C9-4243-9E08-3C5639B39FC9}" presName="Name23" presStyleLbl="parChTrans1D4" presStyleIdx="2" presStyleCnt="4"/>
      <dgm:spPr/>
    </dgm:pt>
    <dgm:pt modelId="{2890BC76-A908-4144-861F-C8CCB30D351C}" type="pres">
      <dgm:prSet presAssocID="{4064483D-B85B-418F-995E-FDCD6FEFA627}" presName="hierRoot4" presStyleCnt="0"/>
      <dgm:spPr/>
    </dgm:pt>
    <dgm:pt modelId="{6E3BB764-6BBE-4D66-A47E-C9567AE6AEE9}" type="pres">
      <dgm:prSet presAssocID="{4064483D-B85B-418F-995E-FDCD6FEFA627}" presName="composite4" presStyleCnt="0"/>
      <dgm:spPr/>
    </dgm:pt>
    <dgm:pt modelId="{50B49107-1537-4FF5-B9CD-CD4F444E75BC}" type="pres">
      <dgm:prSet presAssocID="{4064483D-B85B-418F-995E-FDCD6FEFA627}" presName="background4" presStyleLbl="node4" presStyleIdx="2" presStyleCnt="4"/>
      <dgm:spPr/>
    </dgm:pt>
    <dgm:pt modelId="{75A042FA-73B5-4153-86B8-D2D5D91F88B6}" type="pres">
      <dgm:prSet presAssocID="{4064483D-B85B-418F-995E-FDCD6FEFA627}" presName="text4" presStyleLbl="fgAcc4" presStyleIdx="2" presStyleCnt="4" custScaleX="78792" custScaleY="73603" custLinFactNeighborX="-8365" custLinFactNeighborY="44802">
        <dgm:presLayoutVars>
          <dgm:chPref val="3"/>
        </dgm:presLayoutVars>
      </dgm:prSet>
      <dgm:spPr/>
    </dgm:pt>
    <dgm:pt modelId="{17ACFDBB-FC8E-4900-B4C1-E8D1DDF636DC}" type="pres">
      <dgm:prSet presAssocID="{4064483D-B85B-418F-995E-FDCD6FEFA627}" presName="hierChild5" presStyleCnt="0"/>
      <dgm:spPr/>
    </dgm:pt>
    <dgm:pt modelId="{300E1E78-325F-4F38-A780-23A30899AA86}" type="pres">
      <dgm:prSet presAssocID="{35CE5841-6C08-4FE4-86C8-966F3F357002}" presName="Name23" presStyleLbl="parChTrans1D4" presStyleIdx="3" presStyleCnt="4"/>
      <dgm:spPr/>
    </dgm:pt>
    <dgm:pt modelId="{0E343229-722B-4977-8B22-6A6C88CA620F}" type="pres">
      <dgm:prSet presAssocID="{81C49A77-0661-44A9-8F9E-5125A7CE1D69}" presName="hierRoot4" presStyleCnt="0"/>
      <dgm:spPr/>
    </dgm:pt>
    <dgm:pt modelId="{A4070E69-0516-4B64-8440-6442461F0226}" type="pres">
      <dgm:prSet presAssocID="{81C49A77-0661-44A9-8F9E-5125A7CE1D69}" presName="composite4" presStyleCnt="0"/>
      <dgm:spPr/>
    </dgm:pt>
    <dgm:pt modelId="{96A30174-4775-4092-B432-ABF724367634}" type="pres">
      <dgm:prSet presAssocID="{81C49A77-0661-44A9-8F9E-5125A7CE1D69}" presName="background4" presStyleLbl="node4" presStyleIdx="3" presStyleCnt="4"/>
      <dgm:spPr/>
    </dgm:pt>
    <dgm:pt modelId="{0D79CC45-44B9-4C04-96B9-36F218AE6C95}" type="pres">
      <dgm:prSet presAssocID="{81C49A77-0661-44A9-8F9E-5125A7CE1D69}" presName="text4" presStyleLbl="fgAcc4" presStyleIdx="3" presStyleCnt="4" custScaleX="78424" custScaleY="72837" custLinFactNeighborX="1660" custLinFactNeighborY="45715">
        <dgm:presLayoutVars>
          <dgm:chPref val="3"/>
        </dgm:presLayoutVars>
      </dgm:prSet>
      <dgm:spPr/>
    </dgm:pt>
    <dgm:pt modelId="{57FE92FC-2FB0-4AC6-BA38-58574E5D4F3A}" type="pres">
      <dgm:prSet presAssocID="{81C49A77-0661-44A9-8F9E-5125A7CE1D69}" presName="hierChild5" presStyleCnt="0"/>
      <dgm:spPr/>
    </dgm:pt>
    <dgm:pt modelId="{AB759055-08E1-440C-95E8-B1C22E6CD088}" type="pres">
      <dgm:prSet presAssocID="{53B78B80-55F0-4F9B-82BC-93A04E3D9157}" presName="Name10" presStyleLbl="parChTrans1D2" presStyleIdx="1" presStyleCnt="2"/>
      <dgm:spPr/>
    </dgm:pt>
    <dgm:pt modelId="{59E1A1FF-C063-4D08-93A2-73CAFD796BF5}" type="pres">
      <dgm:prSet presAssocID="{F681281B-3EA2-45F1-B224-1280D3FE9FA4}" presName="hierRoot2" presStyleCnt="0"/>
      <dgm:spPr/>
    </dgm:pt>
    <dgm:pt modelId="{B61D456F-E1CF-4111-8047-3DBD6CF6D2CB}" type="pres">
      <dgm:prSet presAssocID="{F681281B-3EA2-45F1-B224-1280D3FE9FA4}" presName="composite2" presStyleCnt="0"/>
      <dgm:spPr/>
    </dgm:pt>
    <dgm:pt modelId="{77A970FF-D05E-4F77-AF65-1DD5BA19E918}" type="pres">
      <dgm:prSet presAssocID="{F681281B-3EA2-45F1-B224-1280D3FE9FA4}" presName="background2" presStyleLbl="node2" presStyleIdx="1" presStyleCnt="2"/>
      <dgm:spPr/>
    </dgm:pt>
    <dgm:pt modelId="{89A0C991-088C-4453-83BE-061C4551A9C3}" type="pres">
      <dgm:prSet presAssocID="{F681281B-3EA2-45F1-B224-1280D3FE9FA4}" presName="text2" presStyleLbl="fgAcc2" presStyleIdx="1" presStyleCnt="2" custScaleX="166010" custScaleY="76151" custLinFactNeighborX="15535" custLinFactNeighborY="-45913">
        <dgm:presLayoutVars>
          <dgm:chPref val="3"/>
        </dgm:presLayoutVars>
      </dgm:prSet>
      <dgm:spPr/>
    </dgm:pt>
    <dgm:pt modelId="{D48A1662-CE41-44A1-AD6C-7CCA66735133}" type="pres">
      <dgm:prSet presAssocID="{F681281B-3EA2-45F1-B224-1280D3FE9FA4}" presName="hierChild3" presStyleCnt="0"/>
      <dgm:spPr/>
    </dgm:pt>
    <dgm:pt modelId="{115D3A19-378F-4B2F-A247-0C0038CDE38B}" type="pres">
      <dgm:prSet presAssocID="{CEE6FA8F-F7E2-4F62-A99B-14A550D27E20}" presName="Name17" presStyleLbl="parChTrans1D3" presStyleIdx="2" presStyleCnt="4"/>
      <dgm:spPr/>
    </dgm:pt>
    <dgm:pt modelId="{CD0C717B-54A1-4693-AC8F-DE9E50B3120A}" type="pres">
      <dgm:prSet presAssocID="{19CB44C3-9AEA-4B88-B7F5-F756F4A2CD40}" presName="hierRoot3" presStyleCnt="0"/>
      <dgm:spPr/>
    </dgm:pt>
    <dgm:pt modelId="{940479E1-59B0-49C4-829D-D383C2A452B8}" type="pres">
      <dgm:prSet presAssocID="{19CB44C3-9AEA-4B88-B7F5-F756F4A2CD40}" presName="composite3" presStyleCnt="0"/>
      <dgm:spPr/>
    </dgm:pt>
    <dgm:pt modelId="{CEB5D5B1-50ED-44EE-B03F-1CF447ACD362}" type="pres">
      <dgm:prSet presAssocID="{19CB44C3-9AEA-4B88-B7F5-F756F4A2CD40}" presName="background3" presStyleLbl="node3" presStyleIdx="2" presStyleCnt="4"/>
      <dgm:spPr/>
    </dgm:pt>
    <dgm:pt modelId="{27BCF937-1E68-468C-AB10-80655BD721D5}" type="pres">
      <dgm:prSet presAssocID="{19CB44C3-9AEA-4B88-B7F5-F756F4A2CD40}" presName="text3" presStyleLbl="fgAcc3" presStyleIdx="2" presStyleCnt="4" custScaleX="126915" custScaleY="76151" custLinFactNeighborX="-22176" custLinFactNeighborY="6059">
        <dgm:presLayoutVars>
          <dgm:chPref val="3"/>
        </dgm:presLayoutVars>
      </dgm:prSet>
      <dgm:spPr/>
    </dgm:pt>
    <dgm:pt modelId="{E052362C-EA3E-4EB2-BC92-56496858052B}" type="pres">
      <dgm:prSet presAssocID="{19CB44C3-9AEA-4B88-B7F5-F756F4A2CD40}" presName="hierChild4" presStyleCnt="0"/>
      <dgm:spPr/>
    </dgm:pt>
    <dgm:pt modelId="{648A8B5B-BE26-4C1D-AE6D-975330C7633A}" type="pres">
      <dgm:prSet presAssocID="{4660E849-5E58-45A0-8E26-43060E9B3521}" presName="Name17" presStyleLbl="parChTrans1D3" presStyleIdx="3" presStyleCnt="4"/>
      <dgm:spPr/>
    </dgm:pt>
    <dgm:pt modelId="{66B1A80F-5E35-437E-BE07-BE608406E084}" type="pres">
      <dgm:prSet presAssocID="{68EB1F1A-8EE7-417D-BBBB-544A1F3C2707}" presName="hierRoot3" presStyleCnt="0"/>
      <dgm:spPr/>
    </dgm:pt>
    <dgm:pt modelId="{2090C597-FEE9-481A-AAAB-3B1E1D68587F}" type="pres">
      <dgm:prSet presAssocID="{68EB1F1A-8EE7-417D-BBBB-544A1F3C2707}" presName="composite3" presStyleCnt="0"/>
      <dgm:spPr/>
    </dgm:pt>
    <dgm:pt modelId="{C3E0501E-4A98-4AF1-88CF-8AD7DED11D3E}" type="pres">
      <dgm:prSet presAssocID="{68EB1F1A-8EE7-417D-BBBB-544A1F3C2707}" presName="background3" presStyleLbl="node3" presStyleIdx="3" presStyleCnt="4"/>
      <dgm:spPr/>
    </dgm:pt>
    <dgm:pt modelId="{12499118-8390-4512-A5C6-4BCE5E2A19A2}" type="pres">
      <dgm:prSet presAssocID="{68EB1F1A-8EE7-417D-BBBB-544A1F3C2707}" presName="text3" presStyleLbl="fgAcc3" presStyleIdx="3" presStyleCnt="4" custScaleX="126915" custScaleY="76151" custLinFactNeighborX="-8316" custLinFactNeighborY="6059">
        <dgm:presLayoutVars>
          <dgm:chPref val="3"/>
        </dgm:presLayoutVars>
      </dgm:prSet>
      <dgm:spPr/>
    </dgm:pt>
    <dgm:pt modelId="{F8F1032E-B46B-4FA0-91FE-FD7B651B7A1B}" type="pres">
      <dgm:prSet presAssocID="{68EB1F1A-8EE7-417D-BBBB-544A1F3C2707}" presName="hierChild4" presStyleCnt="0"/>
      <dgm:spPr/>
    </dgm:pt>
  </dgm:ptLst>
  <dgm:cxnLst>
    <dgm:cxn modelId="{A37B0506-7BE7-4CB7-AFE6-19150FEE62C9}" type="presOf" srcId="{994D260D-3818-44B3-A51C-E8389F2E45C4}" destId="{1E7D9675-D527-4B8A-98E7-5E7485C01EAC}" srcOrd="0" destOrd="0" presId="urn:microsoft.com/office/officeart/2005/8/layout/hierarchy1"/>
    <dgm:cxn modelId="{8BA7F10D-F856-42E4-B5DB-B4E64B49A5A3}" type="presOf" srcId="{4064483D-B85B-418F-995E-FDCD6FEFA627}" destId="{75A042FA-73B5-4153-86B8-D2D5D91F88B6}" srcOrd="0" destOrd="0" presId="urn:microsoft.com/office/officeart/2005/8/layout/hierarchy1"/>
    <dgm:cxn modelId="{F0690716-AAD2-4A11-9A9C-12D32BECBE1B}" type="presOf" srcId="{19CB44C3-9AEA-4B88-B7F5-F756F4A2CD40}" destId="{27BCF937-1E68-468C-AB10-80655BD721D5}" srcOrd="0" destOrd="0" presId="urn:microsoft.com/office/officeart/2005/8/layout/hierarchy1"/>
    <dgm:cxn modelId="{7B61821B-609F-45A6-B4AE-18030FEECB7E}" type="presOf" srcId="{7BE5856E-066C-4B85-B1C8-1DA4A03FA3C4}" destId="{C04F96FA-B09F-47F5-9FA1-B1AF0C4D111A}" srcOrd="0" destOrd="0" presId="urn:microsoft.com/office/officeart/2005/8/layout/hierarchy1"/>
    <dgm:cxn modelId="{7A9C4E1C-F039-4138-BD2A-43509003618C}" type="presOf" srcId="{AFCCA576-76E7-4DC5-94A0-D6B110DF0BE1}" destId="{96B841B0-B251-4E91-A8A4-1CD048422652}" srcOrd="0" destOrd="0" presId="urn:microsoft.com/office/officeart/2005/8/layout/hierarchy1"/>
    <dgm:cxn modelId="{BB498622-D7BC-49FF-A186-0154AD3A613D}" type="presOf" srcId="{F681281B-3EA2-45F1-B224-1280D3FE9FA4}" destId="{89A0C991-088C-4453-83BE-061C4551A9C3}" srcOrd="0" destOrd="0" presId="urn:microsoft.com/office/officeart/2005/8/layout/hierarchy1"/>
    <dgm:cxn modelId="{4BFC4228-6F4B-4757-B1FD-CD2F0C535FBC}" type="presOf" srcId="{CEE6FA8F-F7E2-4F62-A99B-14A550D27E20}" destId="{115D3A19-378F-4B2F-A247-0C0038CDE38B}" srcOrd="0" destOrd="0" presId="urn:microsoft.com/office/officeart/2005/8/layout/hierarchy1"/>
    <dgm:cxn modelId="{C3F7823A-4073-4147-B297-BF5041E52E74}" type="presOf" srcId="{53B78B80-55F0-4F9B-82BC-93A04E3D9157}" destId="{AB759055-08E1-440C-95E8-B1C22E6CD088}" srcOrd="0" destOrd="0" presId="urn:microsoft.com/office/officeart/2005/8/layout/hierarchy1"/>
    <dgm:cxn modelId="{2BB9B13B-63AE-4F1B-96E3-6FD7CAA2399B}" srcId="{BADB39F5-2A0C-4E7E-999F-CF53AA35627B}" destId="{41234498-E971-4DC3-8416-F6A43E3B5269}" srcOrd="0" destOrd="0" parTransId="{58A440F0-1C16-4818-9FB7-26AE139FDC04}" sibTransId="{E86DC5AE-35B5-4C14-9DB3-031D131DDF7C}"/>
    <dgm:cxn modelId="{F4DE775D-D3DB-4FE4-95E5-D1B897C7FB63}" type="presOf" srcId="{EA14C114-75C9-4243-9E08-3C5639B39FC9}" destId="{8087A92C-047B-46A4-93A0-C2E57BA88E4A}" srcOrd="0" destOrd="0" presId="urn:microsoft.com/office/officeart/2005/8/layout/hierarchy1"/>
    <dgm:cxn modelId="{C9E25D61-82B9-4A21-AAFF-3E3F1F6299C7}" type="presOf" srcId="{51FA6EFD-5B67-4D60-8182-A0FF251019EA}" destId="{0A431433-6E8B-4857-ACC0-14B2662B26DD}" srcOrd="0" destOrd="0" presId="urn:microsoft.com/office/officeart/2005/8/layout/hierarchy1"/>
    <dgm:cxn modelId="{024AC248-FFF2-4A25-9A41-8C16B5730050}" type="presOf" srcId="{AC97B481-70FE-4F5A-AB9A-796037DC2157}" destId="{C9A55190-34D5-4CE6-9207-2889F025A4E9}" srcOrd="0" destOrd="0" presId="urn:microsoft.com/office/officeart/2005/8/layout/hierarchy1"/>
    <dgm:cxn modelId="{80D6EE70-AC29-4BEA-B2B6-F4288D0721E1}" type="presOf" srcId="{BADB39F5-2A0C-4E7E-999F-CF53AA35627B}" destId="{14C24B37-FB2B-4D23-8FEB-17C8E3447229}" srcOrd="0" destOrd="0" presId="urn:microsoft.com/office/officeart/2005/8/layout/hierarchy1"/>
    <dgm:cxn modelId="{AB10BA71-63EC-4CC0-898F-E9CA2F35C384}" srcId="{AFCCA576-76E7-4DC5-94A0-D6B110DF0BE1}" destId="{81C49A77-0661-44A9-8F9E-5125A7CE1D69}" srcOrd="1" destOrd="0" parTransId="{35CE5841-6C08-4FE4-86C8-966F3F357002}" sibTransId="{4809F291-86A9-43B6-B1F5-3372C532BC1D}"/>
    <dgm:cxn modelId="{F4AB9352-A0E5-4C20-AF1D-A611329DDF98}" srcId="{51FA6EFD-5B67-4D60-8182-A0FF251019EA}" destId="{BADB39F5-2A0C-4E7E-999F-CF53AA35627B}" srcOrd="0" destOrd="0" parTransId="{7BE5856E-066C-4B85-B1C8-1DA4A03FA3C4}" sibTransId="{26182145-E454-4513-9A28-C446BA9C90A8}"/>
    <dgm:cxn modelId="{0EF64553-DDD9-4944-AF2C-717E4554C1B6}" srcId="{F681281B-3EA2-45F1-B224-1280D3FE9FA4}" destId="{19CB44C3-9AEA-4B88-B7F5-F756F4A2CD40}" srcOrd="0" destOrd="0" parTransId="{CEE6FA8F-F7E2-4F62-A99B-14A550D27E20}" sibTransId="{68BA123C-D0E8-43E1-9EC3-EBD3D1C8BBFF}"/>
    <dgm:cxn modelId="{A85CA355-DADB-4BD2-B50B-60F45ECC1BF7}" srcId="{6344FCCF-0E95-4B5D-8AD2-53FEC7ED257E}" destId="{51FA6EFD-5B67-4D60-8182-A0FF251019EA}" srcOrd="0" destOrd="0" parTransId="{6D2FC7F1-3804-4CEF-99F9-B060680420C3}" sibTransId="{0B5C9A69-FC75-435D-9B08-F50BDC640CF4}"/>
    <dgm:cxn modelId="{DA5BC276-C6A4-490A-AAE3-B159940683CF}" type="presOf" srcId="{35CE5841-6C08-4FE4-86C8-966F3F357002}" destId="{300E1E78-325F-4F38-A780-23A30899AA86}" srcOrd="0" destOrd="0" presId="urn:microsoft.com/office/officeart/2005/8/layout/hierarchy1"/>
    <dgm:cxn modelId="{0BD5447D-E7F2-4250-8231-0EAFB745920D}" type="presOf" srcId="{41234498-E971-4DC3-8416-F6A43E3B5269}" destId="{5ECCFD07-1E04-4DFC-82DD-1CC94251F51C}" srcOrd="0" destOrd="0" presId="urn:microsoft.com/office/officeart/2005/8/layout/hierarchy1"/>
    <dgm:cxn modelId="{07B5A087-512A-4A99-843B-E7E14505CD50}" type="presOf" srcId="{5BDD19C3-9520-4EDB-8159-CAEFBFABA72E}" destId="{A94F39EB-7A4F-4FD1-B65C-B545A1E3179C}" srcOrd="0" destOrd="0" presId="urn:microsoft.com/office/officeart/2005/8/layout/hierarchy1"/>
    <dgm:cxn modelId="{2B9CAD87-1660-4765-B174-E241F5C8357C}" srcId="{BADB39F5-2A0C-4E7E-999F-CF53AA35627B}" destId="{AFCCA576-76E7-4DC5-94A0-D6B110DF0BE1}" srcOrd="1" destOrd="0" parTransId="{994D260D-3818-44B3-A51C-E8389F2E45C4}" sibTransId="{1FF2E6CF-6977-4D76-88EA-53BB39232862}"/>
    <dgm:cxn modelId="{508A7B8A-0F35-4F98-8E71-BFBCE793D889}" srcId="{41234498-E971-4DC3-8416-F6A43E3B5269}" destId="{CB4B21DB-1CA0-4B27-9D51-40D21B6F4FB7}" srcOrd="0" destOrd="0" parTransId="{5BDD19C3-9520-4EDB-8159-CAEFBFABA72E}" sibTransId="{0D981A75-863B-46DB-938C-ED98462670B4}"/>
    <dgm:cxn modelId="{C8CF4291-9CE5-4131-834E-AB52D5E333C9}" type="presOf" srcId="{58A440F0-1C16-4818-9FB7-26AE139FDC04}" destId="{77A5B19F-C41B-491F-A2CD-1155FD7C5EFC}" srcOrd="0" destOrd="0" presId="urn:microsoft.com/office/officeart/2005/8/layout/hierarchy1"/>
    <dgm:cxn modelId="{D81755A0-B896-4EF7-8F22-949327C6EEF9}" type="presOf" srcId="{68EB1F1A-8EE7-417D-BBBB-544A1F3C2707}" destId="{12499118-8390-4512-A5C6-4BCE5E2A19A2}" srcOrd="0" destOrd="0" presId="urn:microsoft.com/office/officeart/2005/8/layout/hierarchy1"/>
    <dgm:cxn modelId="{D03DFDAB-BE4F-45B0-9CBC-2AF884EE41CE}" type="presOf" srcId="{E2BA0B26-F6AB-403A-B58D-8E417673A83D}" destId="{37A97A86-6110-4AEF-962D-BEB712178374}" srcOrd="0" destOrd="0" presId="urn:microsoft.com/office/officeart/2005/8/layout/hierarchy1"/>
    <dgm:cxn modelId="{E71363B8-60A2-4D86-BB73-64C47F880E9D}" type="presOf" srcId="{CB4B21DB-1CA0-4B27-9D51-40D21B6F4FB7}" destId="{B1134CCA-EA74-4D9F-B80D-7F2D5B16966F}" srcOrd="0" destOrd="0" presId="urn:microsoft.com/office/officeart/2005/8/layout/hierarchy1"/>
    <dgm:cxn modelId="{C49857C5-F8F1-4A66-9923-935C61B068EB}" type="presOf" srcId="{4660E849-5E58-45A0-8E26-43060E9B3521}" destId="{648A8B5B-BE26-4C1D-AE6D-975330C7633A}" srcOrd="0" destOrd="0" presId="urn:microsoft.com/office/officeart/2005/8/layout/hierarchy1"/>
    <dgm:cxn modelId="{5B2C24C6-40C2-453F-ACCB-6E9BC58FCF6B}" srcId="{AFCCA576-76E7-4DC5-94A0-D6B110DF0BE1}" destId="{4064483D-B85B-418F-995E-FDCD6FEFA627}" srcOrd="0" destOrd="0" parTransId="{EA14C114-75C9-4243-9E08-3C5639B39FC9}" sibTransId="{40D63E14-83F2-4052-802E-A02735348554}"/>
    <dgm:cxn modelId="{B6C6A7C9-4FF7-4129-96CB-96B5B7CC7905}" type="presOf" srcId="{6344FCCF-0E95-4B5D-8AD2-53FEC7ED257E}" destId="{82B0397F-A20D-42F3-93C5-B862443EE607}" srcOrd="0" destOrd="0" presId="urn:microsoft.com/office/officeart/2005/8/layout/hierarchy1"/>
    <dgm:cxn modelId="{29B9CEE3-10F5-40BB-BE69-DC3A45B11AE1}" srcId="{41234498-E971-4DC3-8416-F6A43E3B5269}" destId="{AC97B481-70FE-4F5A-AB9A-796037DC2157}" srcOrd="1" destOrd="0" parTransId="{E2BA0B26-F6AB-403A-B58D-8E417673A83D}" sibTransId="{D6170F98-4F78-4FBF-9EA6-C4CFB165F998}"/>
    <dgm:cxn modelId="{A9C1BAEB-4566-41B5-A2AC-3191AB19A394}" type="presOf" srcId="{81C49A77-0661-44A9-8F9E-5125A7CE1D69}" destId="{0D79CC45-44B9-4C04-96B9-36F218AE6C95}" srcOrd="0" destOrd="0" presId="urn:microsoft.com/office/officeart/2005/8/layout/hierarchy1"/>
    <dgm:cxn modelId="{B4907DF7-1650-4644-B552-140951F27D3E}" srcId="{F681281B-3EA2-45F1-B224-1280D3FE9FA4}" destId="{68EB1F1A-8EE7-417D-BBBB-544A1F3C2707}" srcOrd="1" destOrd="0" parTransId="{4660E849-5E58-45A0-8E26-43060E9B3521}" sibTransId="{1367ED9C-2338-4090-B377-5D99EEF16505}"/>
    <dgm:cxn modelId="{2D59B2F7-85F3-4C4A-B3FA-B28F3542B944}" srcId="{51FA6EFD-5B67-4D60-8182-A0FF251019EA}" destId="{F681281B-3EA2-45F1-B224-1280D3FE9FA4}" srcOrd="1" destOrd="0" parTransId="{53B78B80-55F0-4F9B-82BC-93A04E3D9157}" sibTransId="{55097F64-9EB7-4DF0-A145-065BFD9F59A2}"/>
    <dgm:cxn modelId="{52BCB10B-1440-4521-9A2C-79E047C55363}" type="presParOf" srcId="{82B0397F-A20D-42F3-93C5-B862443EE607}" destId="{AD96D9D3-3980-4A79-90BB-6493D4EF61B8}" srcOrd="0" destOrd="0" presId="urn:microsoft.com/office/officeart/2005/8/layout/hierarchy1"/>
    <dgm:cxn modelId="{CDC8344A-4CAF-417B-9450-E33A3ED11B8C}" type="presParOf" srcId="{AD96D9D3-3980-4A79-90BB-6493D4EF61B8}" destId="{5F13A8E7-137E-48A9-88C7-D5E4643485CD}" srcOrd="0" destOrd="0" presId="urn:microsoft.com/office/officeart/2005/8/layout/hierarchy1"/>
    <dgm:cxn modelId="{F055A10D-7C3D-4698-9BCA-8499888697E6}" type="presParOf" srcId="{5F13A8E7-137E-48A9-88C7-D5E4643485CD}" destId="{C4EC509F-20E4-4DEA-8539-6FC042BFFA6F}" srcOrd="0" destOrd="0" presId="urn:microsoft.com/office/officeart/2005/8/layout/hierarchy1"/>
    <dgm:cxn modelId="{379CBED2-8B2E-4599-9C2D-15E85F3B7262}" type="presParOf" srcId="{5F13A8E7-137E-48A9-88C7-D5E4643485CD}" destId="{0A431433-6E8B-4857-ACC0-14B2662B26DD}" srcOrd="1" destOrd="0" presId="urn:microsoft.com/office/officeart/2005/8/layout/hierarchy1"/>
    <dgm:cxn modelId="{619CD892-07DB-42E2-9B80-261432B61D4C}" type="presParOf" srcId="{AD96D9D3-3980-4A79-90BB-6493D4EF61B8}" destId="{59E522A1-06C9-42CB-8A1C-317C25156D06}" srcOrd="1" destOrd="0" presId="urn:microsoft.com/office/officeart/2005/8/layout/hierarchy1"/>
    <dgm:cxn modelId="{EA83A048-2ACC-44C8-9076-3F37BC60E67F}" type="presParOf" srcId="{59E522A1-06C9-42CB-8A1C-317C25156D06}" destId="{C04F96FA-B09F-47F5-9FA1-B1AF0C4D111A}" srcOrd="0" destOrd="0" presId="urn:microsoft.com/office/officeart/2005/8/layout/hierarchy1"/>
    <dgm:cxn modelId="{53482072-114F-4C58-B982-09F9DCFB2D8C}" type="presParOf" srcId="{59E522A1-06C9-42CB-8A1C-317C25156D06}" destId="{E88EAD09-2931-4174-9382-86E46CB818D9}" srcOrd="1" destOrd="0" presId="urn:microsoft.com/office/officeart/2005/8/layout/hierarchy1"/>
    <dgm:cxn modelId="{0DC807D0-BB46-4A7D-8AE3-779D6ACF2EB7}" type="presParOf" srcId="{E88EAD09-2931-4174-9382-86E46CB818D9}" destId="{AEDD1724-0724-4CC0-AEB3-B095E2F86350}" srcOrd="0" destOrd="0" presId="urn:microsoft.com/office/officeart/2005/8/layout/hierarchy1"/>
    <dgm:cxn modelId="{05BEDA57-A8CD-4A15-B53B-345485281093}" type="presParOf" srcId="{AEDD1724-0724-4CC0-AEB3-B095E2F86350}" destId="{1D7B3903-8E0B-4235-BFBA-4A7019E630EE}" srcOrd="0" destOrd="0" presId="urn:microsoft.com/office/officeart/2005/8/layout/hierarchy1"/>
    <dgm:cxn modelId="{2A5708D1-1633-4EB6-8C4F-6AEAED490759}" type="presParOf" srcId="{AEDD1724-0724-4CC0-AEB3-B095E2F86350}" destId="{14C24B37-FB2B-4D23-8FEB-17C8E3447229}" srcOrd="1" destOrd="0" presId="urn:microsoft.com/office/officeart/2005/8/layout/hierarchy1"/>
    <dgm:cxn modelId="{C7FB5A0B-1A9A-49A2-AF57-2C28384D3EAB}" type="presParOf" srcId="{E88EAD09-2931-4174-9382-86E46CB818D9}" destId="{E6EF27F6-FD78-484A-9C9D-054A3A049EB6}" srcOrd="1" destOrd="0" presId="urn:microsoft.com/office/officeart/2005/8/layout/hierarchy1"/>
    <dgm:cxn modelId="{36AA592C-5160-48EF-ACE6-EF03D82D3924}" type="presParOf" srcId="{E6EF27F6-FD78-484A-9C9D-054A3A049EB6}" destId="{77A5B19F-C41B-491F-A2CD-1155FD7C5EFC}" srcOrd="0" destOrd="0" presId="urn:microsoft.com/office/officeart/2005/8/layout/hierarchy1"/>
    <dgm:cxn modelId="{1A85D684-CB30-410B-A960-EDDA1803D36F}" type="presParOf" srcId="{E6EF27F6-FD78-484A-9C9D-054A3A049EB6}" destId="{A7363D61-3740-443E-BE0A-B7B02D845A00}" srcOrd="1" destOrd="0" presId="urn:microsoft.com/office/officeart/2005/8/layout/hierarchy1"/>
    <dgm:cxn modelId="{313BBCB3-38DC-4AE4-85E1-4127F875ADB7}" type="presParOf" srcId="{A7363D61-3740-443E-BE0A-B7B02D845A00}" destId="{6AF299DD-F53F-46C4-BAFD-80AEC61EC688}" srcOrd="0" destOrd="0" presId="urn:microsoft.com/office/officeart/2005/8/layout/hierarchy1"/>
    <dgm:cxn modelId="{5BDA80CD-AAC2-4E8F-83CC-ED88660B8F28}" type="presParOf" srcId="{6AF299DD-F53F-46C4-BAFD-80AEC61EC688}" destId="{78A57221-2844-4DAA-B227-39C9CB77C8BF}" srcOrd="0" destOrd="0" presId="urn:microsoft.com/office/officeart/2005/8/layout/hierarchy1"/>
    <dgm:cxn modelId="{BE02E3BF-1245-4124-A598-42B26A34EAF8}" type="presParOf" srcId="{6AF299DD-F53F-46C4-BAFD-80AEC61EC688}" destId="{5ECCFD07-1E04-4DFC-82DD-1CC94251F51C}" srcOrd="1" destOrd="0" presId="urn:microsoft.com/office/officeart/2005/8/layout/hierarchy1"/>
    <dgm:cxn modelId="{53522D9E-1C49-4CD3-B025-2C17AECBE323}" type="presParOf" srcId="{A7363D61-3740-443E-BE0A-B7B02D845A00}" destId="{EA5A4BFF-EDD8-4CD9-8619-7A948BFE55D1}" srcOrd="1" destOrd="0" presId="urn:microsoft.com/office/officeart/2005/8/layout/hierarchy1"/>
    <dgm:cxn modelId="{3ACA4B9C-27E1-4CF6-B37D-F999F65D04B5}" type="presParOf" srcId="{EA5A4BFF-EDD8-4CD9-8619-7A948BFE55D1}" destId="{A94F39EB-7A4F-4FD1-B65C-B545A1E3179C}" srcOrd="0" destOrd="0" presId="urn:microsoft.com/office/officeart/2005/8/layout/hierarchy1"/>
    <dgm:cxn modelId="{4E024D1F-FCBD-4C59-B6A2-0CDA373D11A0}" type="presParOf" srcId="{EA5A4BFF-EDD8-4CD9-8619-7A948BFE55D1}" destId="{6C62CD45-4363-4778-840C-6F4A1FCAF392}" srcOrd="1" destOrd="0" presId="urn:microsoft.com/office/officeart/2005/8/layout/hierarchy1"/>
    <dgm:cxn modelId="{7DF11BFA-928B-4B07-A629-F0652AD3B678}" type="presParOf" srcId="{6C62CD45-4363-4778-840C-6F4A1FCAF392}" destId="{9FD5AE6D-ADD9-41F1-8F17-0BF1545C9012}" srcOrd="0" destOrd="0" presId="urn:microsoft.com/office/officeart/2005/8/layout/hierarchy1"/>
    <dgm:cxn modelId="{D2585580-F39C-4C90-B826-861BAC511B43}" type="presParOf" srcId="{9FD5AE6D-ADD9-41F1-8F17-0BF1545C9012}" destId="{83227C9E-0225-4FD3-AB58-2724F48AFC41}" srcOrd="0" destOrd="0" presId="urn:microsoft.com/office/officeart/2005/8/layout/hierarchy1"/>
    <dgm:cxn modelId="{BB1F8C05-1201-42CB-A48B-D486D40AB12F}" type="presParOf" srcId="{9FD5AE6D-ADD9-41F1-8F17-0BF1545C9012}" destId="{B1134CCA-EA74-4D9F-B80D-7F2D5B16966F}" srcOrd="1" destOrd="0" presId="urn:microsoft.com/office/officeart/2005/8/layout/hierarchy1"/>
    <dgm:cxn modelId="{81EFC871-CD1A-483A-934F-48064E59A049}" type="presParOf" srcId="{6C62CD45-4363-4778-840C-6F4A1FCAF392}" destId="{ADC08B39-49B5-4930-A144-3EAEA256BC88}" srcOrd="1" destOrd="0" presId="urn:microsoft.com/office/officeart/2005/8/layout/hierarchy1"/>
    <dgm:cxn modelId="{B950D306-6737-400E-BC3A-D2F08A54EEA2}" type="presParOf" srcId="{EA5A4BFF-EDD8-4CD9-8619-7A948BFE55D1}" destId="{37A97A86-6110-4AEF-962D-BEB712178374}" srcOrd="2" destOrd="0" presId="urn:microsoft.com/office/officeart/2005/8/layout/hierarchy1"/>
    <dgm:cxn modelId="{FE70FB03-EE87-4677-9A2E-A1F951898EEF}" type="presParOf" srcId="{EA5A4BFF-EDD8-4CD9-8619-7A948BFE55D1}" destId="{AF7E12E7-9530-4EC3-BEC6-7C5286C22243}" srcOrd="3" destOrd="0" presId="urn:microsoft.com/office/officeart/2005/8/layout/hierarchy1"/>
    <dgm:cxn modelId="{575152D9-C5BB-4853-B4FE-DE9EC1DC0555}" type="presParOf" srcId="{AF7E12E7-9530-4EC3-BEC6-7C5286C22243}" destId="{DF873222-E333-4395-9DD3-9A459A209C06}" srcOrd="0" destOrd="0" presId="urn:microsoft.com/office/officeart/2005/8/layout/hierarchy1"/>
    <dgm:cxn modelId="{2EFEFA09-C806-4F66-B79D-5B6374AE44CB}" type="presParOf" srcId="{DF873222-E333-4395-9DD3-9A459A209C06}" destId="{C7096CE2-75C2-48C4-9275-15FE0E5FB843}" srcOrd="0" destOrd="0" presId="urn:microsoft.com/office/officeart/2005/8/layout/hierarchy1"/>
    <dgm:cxn modelId="{08AB62F9-25AC-4999-B656-640EF9D5B841}" type="presParOf" srcId="{DF873222-E333-4395-9DD3-9A459A209C06}" destId="{C9A55190-34D5-4CE6-9207-2889F025A4E9}" srcOrd="1" destOrd="0" presId="urn:microsoft.com/office/officeart/2005/8/layout/hierarchy1"/>
    <dgm:cxn modelId="{3F906085-39C5-472A-BF23-A8922298E85D}" type="presParOf" srcId="{AF7E12E7-9530-4EC3-BEC6-7C5286C22243}" destId="{7471C3EE-368B-4D4B-A7FB-FEBF27D54C5B}" srcOrd="1" destOrd="0" presId="urn:microsoft.com/office/officeart/2005/8/layout/hierarchy1"/>
    <dgm:cxn modelId="{862A6E8D-7BD3-408B-9F4E-D6649C94CD9A}" type="presParOf" srcId="{E6EF27F6-FD78-484A-9C9D-054A3A049EB6}" destId="{1E7D9675-D527-4B8A-98E7-5E7485C01EAC}" srcOrd="2" destOrd="0" presId="urn:microsoft.com/office/officeart/2005/8/layout/hierarchy1"/>
    <dgm:cxn modelId="{34C59558-07DE-4E88-BB36-0E69F72C552E}" type="presParOf" srcId="{E6EF27F6-FD78-484A-9C9D-054A3A049EB6}" destId="{B49C79FE-42C4-4D99-9E68-55CFE702E185}" srcOrd="3" destOrd="0" presId="urn:microsoft.com/office/officeart/2005/8/layout/hierarchy1"/>
    <dgm:cxn modelId="{73FB4FE1-6D7A-466F-8D56-33B981A6D7ED}" type="presParOf" srcId="{B49C79FE-42C4-4D99-9E68-55CFE702E185}" destId="{68329D76-4BF8-45C0-AE12-AAA5380F2FDC}" srcOrd="0" destOrd="0" presId="urn:microsoft.com/office/officeart/2005/8/layout/hierarchy1"/>
    <dgm:cxn modelId="{6C3FE693-A994-435C-AAD5-0792C5294644}" type="presParOf" srcId="{68329D76-4BF8-45C0-AE12-AAA5380F2FDC}" destId="{DF2DC754-9ED5-4A66-B53F-6EAE19A9F2FE}" srcOrd="0" destOrd="0" presId="urn:microsoft.com/office/officeart/2005/8/layout/hierarchy1"/>
    <dgm:cxn modelId="{635167DE-B131-4EA2-BC76-D8E48F46CFCC}" type="presParOf" srcId="{68329D76-4BF8-45C0-AE12-AAA5380F2FDC}" destId="{96B841B0-B251-4E91-A8A4-1CD048422652}" srcOrd="1" destOrd="0" presId="urn:microsoft.com/office/officeart/2005/8/layout/hierarchy1"/>
    <dgm:cxn modelId="{50C1E80F-A93E-4AD4-AF94-2F0E96EA49FB}" type="presParOf" srcId="{B49C79FE-42C4-4D99-9E68-55CFE702E185}" destId="{594EDD2E-60FE-4A3E-8530-5C277E0994FE}" srcOrd="1" destOrd="0" presId="urn:microsoft.com/office/officeart/2005/8/layout/hierarchy1"/>
    <dgm:cxn modelId="{3DEB6035-E96E-4FF1-873F-6F6574773DEF}" type="presParOf" srcId="{594EDD2E-60FE-4A3E-8530-5C277E0994FE}" destId="{8087A92C-047B-46A4-93A0-C2E57BA88E4A}" srcOrd="0" destOrd="0" presId="urn:microsoft.com/office/officeart/2005/8/layout/hierarchy1"/>
    <dgm:cxn modelId="{0328BE0E-BD41-48CA-8BB0-F036911AC172}" type="presParOf" srcId="{594EDD2E-60FE-4A3E-8530-5C277E0994FE}" destId="{2890BC76-A908-4144-861F-C8CCB30D351C}" srcOrd="1" destOrd="0" presId="urn:microsoft.com/office/officeart/2005/8/layout/hierarchy1"/>
    <dgm:cxn modelId="{05D2ED2A-1BA2-491A-A891-6C45EA4CFCFD}" type="presParOf" srcId="{2890BC76-A908-4144-861F-C8CCB30D351C}" destId="{6E3BB764-6BBE-4D66-A47E-C9567AE6AEE9}" srcOrd="0" destOrd="0" presId="urn:microsoft.com/office/officeart/2005/8/layout/hierarchy1"/>
    <dgm:cxn modelId="{1304C068-A45E-42E2-A78B-D974BB920FA1}" type="presParOf" srcId="{6E3BB764-6BBE-4D66-A47E-C9567AE6AEE9}" destId="{50B49107-1537-4FF5-B9CD-CD4F444E75BC}" srcOrd="0" destOrd="0" presId="urn:microsoft.com/office/officeart/2005/8/layout/hierarchy1"/>
    <dgm:cxn modelId="{06AFC746-8B24-47D6-976E-FF9935E5CB78}" type="presParOf" srcId="{6E3BB764-6BBE-4D66-A47E-C9567AE6AEE9}" destId="{75A042FA-73B5-4153-86B8-D2D5D91F88B6}" srcOrd="1" destOrd="0" presId="urn:microsoft.com/office/officeart/2005/8/layout/hierarchy1"/>
    <dgm:cxn modelId="{AA35555A-8EEF-4285-B186-EFAFB36C8652}" type="presParOf" srcId="{2890BC76-A908-4144-861F-C8CCB30D351C}" destId="{17ACFDBB-FC8E-4900-B4C1-E8D1DDF636DC}" srcOrd="1" destOrd="0" presId="urn:microsoft.com/office/officeart/2005/8/layout/hierarchy1"/>
    <dgm:cxn modelId="{78BC893E-C57E-4278-A372-F5E47628F940}" type="presParOf" srcId="{594EDD2E-60FE-4A3E-8530-5C277E0994FE}" destId="{300E1E78-325F-4F38-A780-23A30899AA86}" srcOrd="2" destOrd="0" presId="urn:microsoft.com/office/officeart/2005/8/layout/hierarchy1"/>
    <dgm:cxn modelId="{694DCCD9-9F3A-4742-AE75-A16D52B89E50}" type="presParOf" srcId="{594EDD2E-60FE-4A3E-8530-5C277E0994FE}" destId="{0E343229-722B-4977-8B22-6A6C88CA620F}" srcOrd="3" destOrd="0" presId="urn:microsoft.com/office/officeart/2005/8/layout/hierarchy1"/>
    <dgm:cxn modelId="{F8099ECF-3719-4849-8BFF-3DF037B9B039}" type="presParOf" srcId="{0E343229-722B-4977-8B22-6A6C88CA620F}" destId="{A4070E69-0516-4B64-8440-6442461F0226}" srcOrd="0" destOrd="0" presId="urn:microsoft.com/office/officeart/2005/8/layout/hierarchy1"/>
    <dgm:cxn modelId="{7119C2FA-8834-4D26-ADD3-B87F4DD58884}" type="presParOf" srcId="{A4070E69-0516-4B64-8440-6442461F0226}" destId="{96A30174-4775-4092-B432-ABF724367634}" srcOrd="0" destOrd="0" presId="urn:microsoft.com/office/officeart/2005/8/layout/hierarchy1"/>
    <dgm:cxn modelId="{E54D9501-9D50-4D10-951B-5F672915527A}" type="presParOf" srcId="{A4070E69-0516-4B64-8440-6442461F0226}" destId="{0D79CC45-44B9-4C04-96B9-36F218AE6C95}" srcOrd="1" destOrd="0" presId="urn:microsoft.com/office/officeart/2005/8/layout/hierarchy1"/>
    <dgm:cxn modelId="{7AB17589-82E3-40C6-9736-4120A9D37411}" type="presParOf" srcId="{0E343229-722B-4977-8B22-6A6C88CA620F}" destId="{57FE92FC-2FB0-4AC6-BA38-58574E5D4F3A}" srcOrd="1" destOrd="0" presId="urn:microsoft.com/office/officeart/2005/8/layout/hierarchy1"/>
    <dgm:cxn modelId="{56B96951-03F8-4E32-A0CB-B5B5C4282C46}" type="presParOf" srcId="{59E522A1-06C9-42CB-8A1C-317C25156D06}" destId="{AB759055-08E1-440C-95E8-B1C22E6CD088}" srcOrd="2" destOrd="0" presId="urn:microsoft.com/office/officeart/2005/8/layout/hierarchy1"/>
    <dgm:cxn modelId="{AFE32ED4-8CB8-4BED-819E-292A32D1972F}" type="presParOf" srcId="{59E522A1-06C9-42CB-8A1C-317C25156D06}" destId="{59E1A1FF-C063-4D08-93A2-73CAFD796BF5}" srcOrd="3" destOrd="0" presId="urn:microsoft.com/office/officeart/2005/8/layout/hierarchy1"/>
    <dgm:cxn modelId="{21495450-32E4-407C-99CC-4F41DEA12055}" type="presParOf" srcId="{59E1A1FF-C063-4D08-93A2-73CAFD796BF5}" destId="{B61D456F-E1CF-4111-8047-3DBD6CF6D2CB}" srcOrd="0" destOrd="0" presId="urn:microsoft.com/office/officeart/2005/8/layout/hierarchy1"/>
    <dgm:cxn modelId="{D822911A-9948-4498-AE2D-64786F5F8B12}" type="presParOf" srcId="{B61D456F-E1CF-4111-8047-3DBD6CF6D2CB}" destId="{77A970FF-D05E-4F77-AF65-1DD5BA19E918}" srcOrd="0" destOrd="0" presId="urn:microsoft.com/office/officeart/2005/8/layout/hierarchy1"/>
    <dgm:cxn modelId="{A9D046A6-7F64-4D0E-9D91-FCF7B0B0B927}" type="presParOf" srcId="{B61D456F-E1CF-4111-8047-3DBD6CF6D2CB}" destId="{89A0C991-088C-4453-83BE-061C4551A9C3}" srcOrd="1" destOrd="0" presId="urn:microsoft.com/office/officeart/2005/8/layout/hierarchy1"/>
    <dgm:cxn modelId="{8CAFABDE-13FC-457E-8C0C-EA563C6C659F}" type="presParOf" srcId="{59E1A1FF-C063-4D08-93A2-73CAFD796BF5}" destId="{D48A1662-CE41-44A1-AD6C-7CCA66735133}" srcOrd="1" destOrd="0" presId="urn:microsoft.com/office/officeart/2005/8/layout/hierarchy1"/>
    <dgm:cxn modelId="{B6DE8CEB-1953-4D57-B3ED-F35F15BC35D6}" type="presParOf" srcId="{D48A1662-CE41-44A1-AD6C-7CCA66735133}" destId="{115D3A19-378F-4B2F-A247-0C0038CDE38B}" srcOrd="0" destOrd="0" presId="urn:microsoft.com/office/officeart/2005/8/layout/hierarchy1"/>
    <dgm:cxn modelId="{280AB96B-847F-4A06-B479-4AE1DD861013}" type="presParOf" srcId="{D48A1662-CE41-44A1-AD6C-7CCA66735133}" destId="{CD0C717B-54A1-4693-AC8F-DE9E50B3120A}" srcOrd="1" destOrd="0" presId="urn:microsoft.com/office/officeart/2005/8/layout/hierarchy1"/>
    <dgm:cxn modelId="{2986B894-23C9-4BC3-88B7-35B29DD5EB4A}" type="presParOf" srcId="{CD0C717B-54A1-4693-AC8F-DE9E50B3120A}" destId="{940479E1-59B0-49C4-829D-D383C2A452B8}" srcOrd="0" destOrd="0" presId="urn:microsoft.com/office/officeart/2005/8/layout/hierarchy1"/>
    <dgm:cxn modelId="{0D32D488-991D-4C41-9D6B-20E394F240F9}" type="presParOf" srcId="{940479E1-59B0-49C4-829D-D383C2A452B8}" destId="{CEB5D5B1-50ED-44EE-B03F-1CF447ACD362}" srcOrd="0" destOrd="0" presId="urn:microsoft.com/office/officeart/2005/8/layout/hierarchy1"/>
    <dgm:cxn modelId="{BC88FC84-121B-43AD-BC5B-21094291105C}" type="presParOf" srcId="{940479E1-59B0-49C4-829D-D383C2A452B8}" destId="{27BCF937-1E68-468C-AB10-80655BD721D5}" srcOrd="1" destOrd="0" presId="urn:microsoft.com/office/officeart/2005/8/layout/hierarchy1"/>
    <dgm:cxn modelId="{1F9C6AE4-5E6B-41F2-A7D8-9DB219CE6285}" type="presParOf" srcId="{CD0C717B-54A1-4693-AC8F-DE9E50B3120A}" destId="{E052362C-EA3E-4EB2-BC92-56496858052B}" srcOrd="1" destOrd="0" presId="urn:microsoft.com/office/officeart/2005/8/layout/hierarchy1"/>
    <dgm:cxn modelId="{DC879A04-0A31-4A56-9048-53D27CF82859}" type="presParOf" srcId="{D48A1662-CE41-44A1-AD6C-7CCA66735133}" destId="{648A8B5B-BE26-4C1D-AE6D-975330C7633A}" srcOrd="2" destOrd="0" presId="urn:microsoft.com/office/officeart/2005/8/layout/hierarchy1"/>
    <dgm:cxn modelId="{E9A5EA6F-4ED2-412E-9F3F-43A0BB105304}" type="presParOf" srcId="{D48A1662-CE41-44A1-AD6C-7CCA66735133}" destId="{66B1A80F-5E35-437E-BE07-BE608406E084}" srcOrd="3" destOrd="0" presId="urn:microsoft.com/office/officeart/2005/8/layout/hierarchy1"/>
    <dgm:cxn modelId="{A24A0100-16E4-4A93-9427-8B6EB57C4E2B}" type="presParOf" srcId="{66B1A80F-5E35-437E-BE07-BE608406E084}" destId="{2090C597-FEE9-481A-AAAB-3B1E1D68587F}" srcOrd="0" destOrd="0" presId="urn:microsoft.com/office/officeart/2005/8/layout/hierarchy1"/>
    <dgm:cxn modelId="{91E84E41-57A9-4731-9D32-8F34A6AA0A2E}" type="presParOf" srcId="{2090C597-FEE9-481A-AAAB-3B1E1D68587F}" destId="{C3E0501E-4A98-4AF1-88CF-8AD7DED11D3E}" srcOrd="0" destOrd="0" presId="urn:microsoft.com/office/officeart/2005/8/layout/hierarchy1"/>
    <dgm:cxn modelId="{5620A472-9FE6-4B06-841C-916546BCE04B}" type="presParOf" srcId="{2090C597-FEE9-481A-AAAB-3B1E1D68587F}" destId="{12499118-8390-4512-A5C6-4BCE5E2A19A2}" srcOrd="1" destOrd="0" presId="urn:microsoft.com/office/officeart/2005/8/layout/hierarchy1"/>
    <dgm:cxn modelId="{8AAB048A-0E1D-4352-8FF6-89A98975F293}" type="presParOf" srcId="{66B1A80F-5E35-437E-BE07-BE608406E084}" destId="{F8F1032E-B46B-4FA0-91FE-FD7B651B7A1B}" srcOrd="1" destOrd="0" presId="urn:microsoft.com/office/officeart/2005/8/layout/hierarchy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C930838-7243-4066-844B-2B3E2D5C0EBC}" type="doc">
      <dgm:prSet loTypeId="urn:microsoft.com/office/officeart/2005/8/layout/cycle7" loCatId="cycle" qsTypeId="urn:microsoft.com/office/officeart/2005/8/quickstyle/simple2" qsCatId="simple" csTypeId="urn:microsoft.com/office/officeart/2005/8/colors/accent1_2" csCatId="accent1" phldr="1"/>
      <dgm:spPr/>
      <dgm:t>
        <a:bodyPr/>
        <a:lstStyle/>
        <a:p>
          <a:endParaRPr lang="en-US"/>
        </a:p>
      </dgm:t>
    </dgm:pt>
    <dgm:pt modelId="{F907CD2B-8D5A-48C3-8066-79CE444F0028}">
      <dgm:prSet phldrT="[Text]"/>
      <dgm:spPr/>
      <dgm:t>
        <a:bodyPr/>
        <a:lstStyle/>
        <a:p>
          <a:r>
            <a:rPr lang="en-US" dirty="0">
              <a:solidFill>
                <a:schemeClr val="tx1"/>
              </a:solidFill>
            </a:rPr>
            <a:t>Service Broker</a:t>
          </a:r>
        </a:p>
      </dgm:t>
    </dgm:pt>
    <dgm:pt modelId="{FF2A7700-C5E9-4DD6-8E28-6C7E0D66CCBD}" type="parTrans" cxnId="{52E09AE8-8C5C-4F1C-8906-D3CB7D9D1F83}">
      <dgm:prSet/>
      <dgm:spPr/>
      <dgm:t>
        <a:bodyPr/>
        <a:lstStyle/>
        <a:p>
          <a:endParaRPr lang="en-US"/>
        </a:p>
      </dgm:t>
    </dgm:pt>
    <dgm:pt modelId="{9A5A6D72-9BC0-4BF6-A104-693D5A2143D6}" type="sibTrans" cxnId="{52E09AE8-8C5C-4F1C-8906-D3CB7D9D1F83}">
      <dgm:prSet/>
      <dgm:spPr/>
      <dgm:t>
        <a:bodyPr/>
        <a:lstStyle/>
        <a:p>
          <a:endParaRPr lang="en-US"/>
        </a:p>
      </dgm:t>
    </dgm:pt>
    <dgm:pt modelId="{3E53F0C0-D0B7-4F20-B048-BC9562F40519}">
      <dgm:prSet phldrT="[Text]"/>
      <dgm:spPr/>
      <dgm:t>
        <a:bodyPr/>
        <a:lstStyle/>
        <a:p>
          <a:r>
            <a:rPr lang="en-US" dirty="0">
              <a:solidFill>
                <a:schemeClr val="tx1"/>
              </a:solidFill>
            </a:rPr>
            <a:t>Service Provider</a:t>
          </a:r>
        </a:p>
      </dgm:t>
    </dgm:pt>
    <dgm:pt modelId="{2B932056-431F-4AEB-8E2E-D48B18AA7348}" type="parTrans" cxnId="{D605A573-107E-40A8-B450-60E16EE76BC7}">
      <dgm:prSet/>
      <dgm:spPr/>
      <dgm:t>
        <a:bodyPr/>
        <a:lstStyle/>
        <a:p>
          <a:endParaRPr lang="en-US"/>
        </a:p>
      </dgm:t>
    </dgm:pt>
    <dgm:pt modelId="{D03709B6-252B-4975-AB8A-E6A1EC9FA63E}" type="sibTrans" cxnId="{D605A573-107E-40A8-B450-60E16EE76BC7}">
      <dgm:prSet/>
      <dgm:spPr/>
      <dgm:t>
        <a:bodyPr/>
        <a:lstStyle/>
        <a:p>
          <a:endParaRPr lang="en-US"/>
        </a:p>
      </dgm:t>
    </dgm:pt>
    <dgm:pt modelId="{2AB3074C-42B8-4935-8863-A18FBA322A22}">
      <dgm:prSet phldrT="[Text]"/>
      <dgm:spPr/>
      <dgm:t>
        <a:bodyPr/>
        <a:lstStyle/>
        <a:p>
          <a:r>
            <a:rPr lang="en-US" dirty="0">
              <a:solidFill>
                <a:schemeClr val="tx1"/>
              </a:solidFill>
            </a:rPr>
            <a:t>Service Requester</a:t>
          </a:r>
        </a:p>
      </dgm:t>
    </dgm:pt>
    <dgm:pt modelId="{7F200714-64E6-4F30-9819-0C28F9CE41FE}" type="parTrans" cxnId="{6028EF6A-29DC-4076-9959-21C40AABF825}">
      <dgm:prSet/>
      <dgm:spPr/>
      <dgm:t>
        <a:bodyPr/>
        <a:lstStyle/>
        <a:p>
          <a:endParaRPr lang="en-US"/>
        </a:p>
      </dgm:t>
    </dgm:pt>
    <dgm:pt modelId="{5A4B7E8B-93CD-43D1-816F-1979DB0066AE}" type="sibTrans" cxnId="{6028EF6A-29DC-4076-9959-21C40AABF825}">
      <dgm:prSet/>
      <dgm:spPr/>
      <dgm:t>
        <a:bodyPr/>
        <a:lstStyle/>
        <a:p>
          <a:endParaRPr lang="en-US"/>
        </a:p>
      </dgm:t>
    </dgm:pt>
    <dgm:pt modelId="{97071079-3CD8-4E25-AD37-122C98A28966}" type="pres">
      <dgm:prSet presAssocID="{9C930838-7243-4066-844B-2B3E2D5C0EBC}" presName="Name0" presStyleCnt="0">
        <dgm:presLayoutVars>
          <dgm:dir/>
          <dgm:resizeHandles val="exact"/>
        </dgm:presLayoutVars>
      </dgm:prSet>
      <dgm:spPr/>
    </dgm:pt>
    <dgm:pt modelId="{62C684D0-B214-4D4B-869D-BBDBBEED7399}" type="pres">
      <dgm:prSet presAssocID="{F907CD2B-8D5A-48C3-8066-79CE444F0028}" presName="node" presStyleLbl="node1" presStyleIdx="0" presStyleCnt="3">
        <dgm:presLayoutVars>
          <dgm:bulletEnabled val="1"/>
        </dgm:presLayoutVars>
      </dgm:prSet>
      <dgm:spPr/>
    </dgm:pt>
    <dgm:pt modelId="{7E6C3DAE-0DD6-4726-9AF1-78B7F677A2BE}" type="pres">
      <dgm:prSet presAssocID="{9A5A6D72-9BC0-4BF6-A104-693D5A2143D6}" presName="sibTrans" presStyleLbl="sibTrans2D1" presStyleIdx="0" presStyleCnt="3" custScaleX="59665" custScaleY="101931" custLinFactY="-49550" custLinFactNeighborX="-11186" custLinFactNeighborY="-100000"/>
      <dgm:spPr/>
    </dgm:pt>
    <dgm:pt modelId="{07999D46-7550-4D62-A15C-690B422112C9}" type="pres">
      <dgm:prSet presAssocID="{9A5A6D72-9BC0-4BF6-A104-693D5A2143D6}" presName="connectorText" presStyleLbl="sibTrans2D1" presStyleIdx="0" presStyleCnt="3"/>
      <dgm:spPr/>
    </dgm:pt>
    <dgm:pt modelId="{2BFE7D65-E038-4118-B6F9-3B2AC7A10532}" type="pres">
      <dgm:prSet presAssocID="{3E53F0C0-D0B7-4F20-B048-BC9562F40519}" presName="node" presStyleLbl="node1" presStyleIdx="1" presStyleCnt="3">
        <dgm:presLayoutVars>
          <dgm:bulletEnabled val="1"/>
        </dgm:presLayoutVars>
      </dgm:prSet>
      <dgm:spPr/>
    </dgm:pt>
    <dgm:pt modelId="{C8B02ECC-BC33-4C2F-8BCE-102AE901151E}" type="pres">
      <dgm:prSet presAssocID="{D03709B6-252B-4975-AB8A-E6A1EC9FA63E}" presName="sibTrans" presStyleLbl="sibTrans2D1" presStyleIdx="1" presStyleCnt="3" custAng="3322055" custScaleX="59665" custScaleY="101931" custLinFactX="32029" custLinFactY="-100000" custLinFactNeighborX="100000" custLinFactNeighborY="-137906"/>
      <dgm:spPr/>
    </dgm:pt>
    <dgm:pt modelId="{7B894B32-482B-402C-9644-653E60212240}" type="pres">
      <dgm:prSet presAssocID="{D03709B6-252B-4975-AB8A-E6A1EC9FA63E}" presName="connectorText" presStyleLbl="sibTrans2D1" presStyleIdx="1" presStyleCnt="3"/>
      <dgm:spPr/>
    </dgm:pt>
    <dgm:pt modelId="{34C0B737-07FE-4559-A26F-F0539A9877B1}" type="pres">
      <dgm:prSet presAssocID="{2AB3074C-42B8-4935-8863-A18FBA322A22}" presName="node" presStyleLbl="node1" presStyleIdx="2" presStyleCnt="3">
        <dgm:presLayoutVars>
          <dgm:bulletEnabled val="1"/>
        </dgm:presLayoutVars>
      </dgm:prSet>
      <dgm:spPr/>
    </dgm:pt>
    <dgm:pt modelId="{987D0B1D-5E82-44B5-8E64-903EBFA2B4D2}" type="pres">
      <dgm:prSet presAssocID="{5A4B7E8B-93CD-43D1-816F-1979DB0066AE}" presName="sibTrans" presStyleLbl="sibTrans2D1" presStyleIdx="2" presStyleCnt="3" custScaleX="59665" custScaleY="101931" custLinFactY="-52104" custLinFactNeighborX="38011" custLinFactNeighborY="-100000"/>
      <dgm:spPr/>
    </dgm:pt>
    <dgm:pt modelId="{430BCD69-B593-41BB-911A-8ABBD1ED456B}" type="pres">
      <dgm:prSet presAssocID="{5A4B7E8B-93CD-43D1-816F-1979DB0066AE}" presName="connectorText" presStyleLbl="sibTrans2D1" presStyleIdx="2" presStyleCnt="3"/>
      <dgm:spPr/>
    </dgm:pt>
  </dgm:ptLst>
  <dgm:cxnLst>
    <dgm:cxn modelId="{249AD302-1D0B-413C-B804-57A028F8FCAB}" type="presOf" srcId="{F907CD2B-8D5A-48C3-8066-79CE444F0028}" destId="{62C684D0-B214-4D4B-869D-BBDBBEED7399}" srcOrd="0" destOrd="0" presId="urn:microsoft.com/office/officeart/2005/8/layout/cycle7"/>
    <dgm:cxn modelId="{15D84A26-B968-4BC6-B560-913AD0C3D8DD}" type="presOf" srcId="{5A4B7E8B-93CD-43D1-816F-1979DB0066AE}" destId="{987D0B1D-5E82-44B5-8E64-903EBFA2B4D2}" srcOrd="0" destOrd="0" presId="urn:microsoft.com/office/officeart/2005/8/layout/cycle7"/>
    <dgm:cxn modelId="{C6707062-4696-4931-A7A1-003DEAE3B212}" type="presOf" srcId="{5A4B7E8B-93CD-43D1-816F-1979DB0066AE}" destId="{430BCD69-B593-41BB-911A-8ABBD1ED456B}" srcOrd="1" destOrd="0" presId="urn:microsoft.com/office/officeart/2005/8/layout/cycle7"/>
    <dgm:cxn modelId="{6028EF6A-29DC-4076-9959-21C40AABF825}" srcId="{9C930838-7243-4066-844B-2B3E2D5C0EBC}" destId="{2AB3074C-42B8-4935-8863-A18FBA322A22}" srcOrd="2" destOrd="0" parTransId="{7F200714-64E6-4F30-9819-0C28F9CE41FE}" sibTransId="{5A4B7E8B-93CD-43D1-816F-1979DB0066AE}"/>
    <dgm:cxn modelId="{BBDB844D-8552-40F8-87B6-137CF6EBD71F}" type="presOf" srcId="{9A5A6D72-9BC0-4BF6-A104-693D5A2143D6}" destId="{7E6C3DAE-0DD6-4726-9AF1-78B7F677A2BE}" srcOrd="0" destOrd="0" presId="urn:microsoft.com/office/officeart/2005/8/layout/cycle7"/>
    <dgm:cxn modelId="{542DB34F-4FF6-41F7-976B-C692B7E8D7D0}" type="presOf" srcId="{9C930838-7243-4066-844B-2B3E2D5C0EBC}" destId="{97071079-3CD8-4E25-AD37-122C98A28966}" srcOrd="0" destOrd="0" presId="urn:microsoft.com/office/officeart/2005/8/layout/cycle7"/>
    <dgm:cxn modelId="{D605A573-107E-40A8-B450-60E16EE76BC7}" srcId="{9C930838-7243-4066-844B-2B3E2D5C0EBC}" destId="{3E53F0C0-D0B7-4F20-B048-BC9562F40519}" srcOrd="1" destOrd="0" parTransId="{2B932056-431F-4AEB-8E2E-D48B18AA7348}" sibTransId="{D03709B6-252B-4975-AB8A-E6A1EC9FA63E}"/>
    <dgm:cxn modelId="{E0478358-7C60-44F2-BA54-B1EE68DC69BF}" type="presOf" srcId="{D03709B6-252B-4975-AB8A-E6A1EC9FA63E}" destId="{C8B02ECC-BC33-4C2F-8BCE-102AE901151E}" srcOrd="0" destOrd="0" presId="urn:microsoft.com/office/officeart/2005/8/layout/cycle7"/>
    <dgm:cxn modelId="{41A82DB8-CA41-4FEA-A57D-BFE353376987}" type="presOf" srcId="{2AB3074C-42B8-4935-8863-A18FBA322A22}" destId="{34C0B737-07FE-4559-A26F-F0539A9877B1}" srcOrd="0" destOrd="0" presId="urn:microsoft.com/office/officeart/2005/8/layout/cycle7"/>
    <dgm:cxn modelId="{B5EBCDC1-AED7-4BAF-B7EA-BB3748E80FE9}" type="presOf" srcId="{3E53F0C0-D0B7-4F20-B048-BC9562F40519}" destId="{2BFE7D65-E038-4118-B6F9-3B2AC7A10532}" srcOrd="0" destOrd="0" presId="urn:microsoft.com/office/officeart/2005/8/layout/cycle7"/>
    <dgm:cxn modelId="{DB5868D9-4224-4289-ACC1-CC0686CF8B57}" type="presOf" srcId="{9A5A6D72-9BC0-4BF6-A104-693D5A2143D6}" destId="{07999D46-7550-4D62-A15C-690B422112C9}" srcOrd="1" destOrd="0" presId="urn:microsoft.com/office/officeart/2005/8/layout/cycle7"/>
    <dgm:cxn modelId="{52E09AE8-8C5C-4F1C-8906-D3CB7D9D1F83}" srcId="{9C930838-7243-4066-844B-2B3E2D5C0EBC}" destId="{F907CD2B-8D5A-48C3-8066-79CE444F0028}" srcOrd="0" destOrd="0" parTransId="{FF2A7700-C5E9-4DD6-8E28-6C7E0D66CCBD}" sibTransId="{9A5A6D72-9BC0-4BF6-A104-693D5A2143D6}"/>
    <dgm:cxn modelId="{7E8B1BFB-7764-433B-B4A8-056E1403DC2C}" type="presOf" srcId="{D03709B6-252B-4975-AB8A-E6A1EC9FA63E}" destId="{7B894B32-482B-402C-9644-653E60212240}" srcOrd="1" destOrd="0" presId="urn:microsoft.com/office/officeart/2005/8/layout/cycle7"/>
    <dgm:cxn modelId="{E4923A7E-BD8E-46E9-94B9-7FDC99054359}" type="presParOf" srcId="{97071079-3CD8-4E25-AD37-122C98A28966}" destId="{62C684D0-B214-4D4B-869D-BBDBBEED7399}" srcOrd="0" destOrd="0" presId="urn:microsoft.com/office/officeart/2005/8/layout/cycle7"/>
    <dgm:cxn modelId="{22C0EB57-0A9A-4BAD-BE19-ECEED6E646C7}" type="presParOf" srcId="{97071079-3CD8-4E25-AD37-122C98A28966}" destId="{7E6C3DAE-0DD6-4726-9AF1-78B7F677A2BE}" srcOrd="1" destOrd="0" presId="urn:microsoft.com/office/officeart/2005/8/layout/cycle7"/>
    <dgm:cxn modelId="{544EB7E1-B47D-4444-924D-F9282EC13612}" type="presParOf" srcId="{7E6C3DAE-0DD6-4726-9AF1-78B7F677A2BE}" destId="{07999D46-7550-4D62-A15C-690B422112C9}" srcOrd="0" destOrd="0" presId="urn:microsoft.com/office/officeart/2005/8/layout/cycle7"/>
    <dgm:cxn modelId="{F5ED0B17-7523-4926-8BC8-055CBDB86EF5}" type="presParOf" srcId="{97071079-3CD8-4E25-AD37-122C98A28966}" destId="{2BFE7D65-E038-4118-B6F9-3B2AC7A10532}" srcOrd="2" destOrd="0" presId="urn:microsoft.com/office/officeart/2005/8/layout/cycle7"/>
    <dgm:cxn modelId="{BE65DC6F-BE2F-4727-9546-C4DE8E4BB719}" type="presParOf" srcId="{97071079-3CD8-4E25-AD37-122C98A28966}" destId="{C8B02ECC-BC33-4C2F-8BCE-102AE901151E}" srcOrd="3" destOrd="0" presId="urn:microsoft.com/office/officeart/2005/8/layout/cycle7"/>
    <dgm:cxn modelId="{8D2FD5C8-7A98-46A3-B91E-CB754671B82D}" type="presParOf" srcId="{C8B02ECC-BC33-4C2F-8BCE-102AE901151E}" destId="{7B894B32-482B-402C-9644-653E60212240}" srcOrd="0" destOrd="0" presId="urn:microsoft.com/office/officeart/2005/8/layout/cycle7"/>
    <dgm:cxn modelId="{A779CD27-3FAF-4EA0-B5A6-91B76AB3B522}" type="presParOf" srcId="{97071079-3CD8-4E25-AD37-122C98A28966}" destId="{34C0B737-07FE-4559-A26F-F0539A9877B1}" srcOrd="4" destOrd="0" presId="urn:microsoft.com/office/officeart/2005/8/layout/cycle7"/>
    <dgm:cxn modelId="{9EEEA13D-3558-438A-9476-CA40E83776CA}" type="presParOf" srcId="{97071079-3CD8-4E25-AD37-122C98A28966}" destId="{987D0B1D-5E82-44B5-8E64-903EBFA2B4D2}" srcOrd="5" destOrd="0" presId="urn:microsoft.com/office/officeart/2005/8/layout/cycle7"/>
    <dgm:cxn modelId="{64E8E800-44A6-42F1-AB59-0481375FF1E6}" type="presParOf" srcId="{987D0B1D-5E82-44B5-8E64-903EBFA2B4D2}" destId="{430BCD69-B593-41BB-911A-8ABBD1ED456B}" srcOrd="0" destOrd="0" presId="urn:microsoft.com/office/officeart/2005/8/layout/cycle7"/>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96FF87C-7D7C-4D62-830B-C2EE8FDECED5}" type="doc">
      <dgm:prSet loTypeId="urn:microsoft.com/office/officeart/2005/8/layout/lProcess2" loCatId="list" qsTypeId="urn:microsoft.com/office/officeart/2005/8/quickstyle/simple1" qsCatId="simple" csTypeId="urn:microsoft.com/office/officeart/2005/8/colors/accent1_2" csCatId="accent1" phldr="1"/>
      <dgm:spPr/>
      <dgm:t>
        <a:bodyPr/>
        <a:lstStyle/>
        <a:p>
          <a:endParaRPr lang="en-US"/>
        </a:p>
      </dgm:t>
    </dgm:pt>
    <dgm:pt modelId="{2A011128-D401-4C97-9C76-951FF4FA4EA9}">
      <dgm:prSet phldrT="[Text]" custT="1"/>
      <dgm:spPr/>
      <dgm:t>
        <a:bodyPr/>
        <a:lstStyle/>
        <a:p>
          <a:r>
            <a:rPr lang="en-US" sz="2800" dirty="0" err="1">
              <a:solidFill>
                <a:srgbClr val="002060"/>
              </a:solidFill>
            </a:rPr>
            <a:t>soap:Env</a:t>
          </a:r>
          <a:r>
            <a:rPr lang="en-US" sz="2400" dirty="0" err="1">
              <a:solidFill>
                <a:srgbClr val="002060"/>
              </a:solidFill>
            </a:rPr>
            <a:t>elope</a:t>
          </a:r>
          <a:endParaRPr lang="en-US" sz="2400" dirty="0">
            <a:solidFill>
              <a:srgbClr val="002060"/>
            </a:solidFill>
          </a:endParaRPr>
        </a:p>
      </dgm:t>
    </dgm:pt>
    <dgm:pt modelId="{5C0633ED-4617-4C63-B090-7C374AD07E55}" type="parTrans" cxnId="{E204198A-0C44-48A1-A103-68CB0E30CEB1}">
      <dgm:prSet/>
      <dgm:spPr/>
      <dgm:t>
        <a:bodyPr/>
        <a:lstStyle/>
        <a:p>
          <a:endParaRPr lang="en-US"/>
        </a:p>
      </dgm:t>
    </dgm:pt>
    <dgm:pt modelId="{37996D24-CE90-49CE-BA0D-96A70950839C}" type="sibTrans" cxnId="{E204198A-0C44-48A1-A103-68CB0E30CEB1}">
      <dgm:prSet/>
      <dgm:spPr/>
      <dgm:t>
        <a:bodyPr/>
        <a:lstStyle/>
        <a:p>
          <a:endParaRPr lang="en-US"/>
        </a:p>
      </dgm:t>
    </dgm:pt>
    <dgm:pt modelId="{92F6E9E3-4775-4128-A9CF-796F234AC225}">
      <dgm:prSet phldrT="[Text]" custT="1"/>
      <dgm:spPr/>
      <dgm:t>
        <a:bodyPr/>
        <a:lstStyle/>
        <a:p>
          <a:r>
            <a:rPr lang="en-US" sz="2400" dirty="0" err="1">
              <a:solidFill>
                <a:srgbClr val="002060"/>
              </a:solidFill>
            </a:rPr>
            <a:t>soap:Header</a:t>
          </a:r>
          <a:endParaRPr lang="en-US" sz="2400" dirty="0">
            <a:solidFill>
              <a:srgbClr val="002060"/>
            </a:solidFill>
          </a:endParaRPr>
        </a:p>
      </dgm:t>
    </dgm:pt>
    <dgm:pt modelId="{4E54FDFF-5C50-45D8-969C-BA3D6582F90E}" type="parTrans" cxnId="{2EF07D44-41F2-465D-834C-83B1FB989C56}">
      <dgm:prSet/>
      <dgm:spPr/>
      <dgm:t>
        <a:bodyPr/>
        <a:lstStyle/>
        <a:p>
          <a:endParaRPr lang="en-US"/>
        </a:p>
      </dgm:t>
    </dgm:pt>
    <dgm:pt modelId="{45B3D39D-CE97-432A-96BF-4788E5F9627D}" type="sibTrans" cxnId="{2EF07D44-41F2-465D-834C-83B1FB989C56}">
      <dgm:prSet/>
      <dgm:spPr/>
      <dgm:t>
        <a:bodyPr/>
        <a:lstStyle/>
        <a:p>
          <a:endParaRPr lang="en-US"/>
        </a:p>
      </dgm:t>
    </dgm:pt>
    <dgm:pt modelId="{9DEDC59E-1503-4CFF-AC12-DC2F48760F27}">
      <dgm:prSet phldrT="[Text]" custT="1"/>
      <dgm:spPr/>
      <dgm:t>
        <a:bodyPr/>
        <a:lstStyle/>
        <a:p>
          <a:r>
            <a:rPr lang="en-US" sz="2400" dirty="0" err="1">
              <a:solidFill>
                <a:srgbClr val="002060"/>
              </a:solidFill>
            </a:rPr>
            <a:t>soap:Body</a:t>
          </a:r>
          <a:endParaRPr lang="en-US" sz="2400" dirty="0">
            <a:solidFill>
              <a:srgbClr val="002060"/>
            </a:solidFill>
          </a:endParaRPr>
        </a:p>
      </dgm:t>
    </dgm:pt>
    <dgm:pt modelId="{3D5BEB49-7852-4045-B7E7-FA77CA507DE2}" type="parTrans" cxnId="{39A929EF-7BB0-442D-9B15-B32A1D023117}">
      <dgm:prSet/>
      <dgm:spPr/>
      <dgm:t>
        <a:bodyPr/>
        <a:lstStyle/>
        <a:p>
          <a:endParaRPr lang="en-US"/>
        </a:p>
      </dgm:t>
    </dgm:pt>
    <dgm:pt modelId="{2D38AF10-8C92-4723-BEBB-150E23A34924}" type="sibTrans" cxnId="{39A929EF-7BB0-442D-9B15-B32A1D023117}">
      <dgm:prSet/>
      <dgm:spPr/>
      <dgm:t>
        <a:bodyPr/>
        <a:lstStyle/>
        <a:p>
          <a:endParaRPr lang="en-US"/>
        </a:p>
      </dgm:t>
    </dgm:pt>
    <dgm:pt modelId="{1AF96729-A678-4732-AA8B-17E3A5AAFF04}">
      <dgm:prSet phldrT="[Text]" custT="1"/>
      <dgm:spPr/>
      <dgm:t>
        <a:bodyPr/>
        <a:lstStyle/>
        <a:p>
          <a:r>
            <a:rPr lang="en-US" sz="2400" dirty="0" err="1">
              <a:solidFill>
                <a:srgbClr val="002060"/>
              </a:solidFill>
            </a:rPr>
            <a:t>soap:Fault</a:t>
          </a:r>
          <a:endParaRPr lang="en-US" sz="2400" dirty="0">
            <a:solidFill>
              <a:srgbClr val="002060"/>
            </a:solidFill>
          </a:endParaRPr>
        </a:p>
      </dgm:t>
    </dgm:pt>
    <dgm:pt modelId="{E9E97382-6148-495C-9127-7F544361754A}" type="parTrans" cxnId="{88C5C872-674D-42A7-B8A2-730F084075B1}">
      <dgm:prSet/>
      <dgm:spPr/>
      <dgm:t>
        <a:bodyPr/>
        <a:lstStyle/>
        <a:p>
          <a:endParaRPr lang="en-US"/>
        </a:p>
      </dgm:t>
    </dgm:pt>
    <dgm:pt modelId="{8F4E124D-7EB1-43B5-901F-0AC4BE9DE7A2}" type="sibTrans" cxnId="{88C5C872-674D-42A7-B8A2-730F084075B1}">
      <dgm:prSet/>
      <dgm:spPr/>
      <dgm:t>
        <a:bodyPr/>
        <a:lstStyle/>
        <a:p>
          <a:endParaRPr lang="en-US"/>
        </a:p>
      </dgm:t>
    </dgm:pt>
    <dgm:pt modelId="{3477387A-0357-4CB6-90AE-E1173F3B0711}" type="pres">
      <dgm:prSet presAssocID="{A96FF87C-7D7C-4D62-830B-C2EE8FDECED5}" presName="theList" presStyleCnt="0">
        <dgm:presLayoutVars>
          <dgm:dir/>
          <dgm:animLvl val="lvl"/>
          <dgm:resizeHandles val="exact"/>
        </dgm:presLayoutVars>
      </dgm:prSet>
      <dgm:spPr/>
    </dgm:pt>
    <dgm:pt modelId="{3327E250-DA5B-48E9-895E-7920CD70DB3C}" type="pres">
      <dgm:prSet presAssocID="{2A011128-D401-4C97-9C76-951FF4FA4EA9}" presName="compNode" presStyleCnt="0"/>
      <dgm:spPr/>
    </dgm:pt>
    <dgm:pt modelId="{8DBA5757-2F9A-4F9E-96CE-6BEA85C7B1DB}" type="pres">
      <dgm:prSet presAssocID="{2A011128-D401-4C97-9C76-951FF4FA4EA9}" presName="aNode" presStyleLbl="bgShp" presStyleIdx="0" presStyleCnt="1" custLinFactNeighborX="463" custLinFactNeighborY="-35439"/>
      <dgm:spPr/>
    </dgm:pt>
    <dgm:pt modelId="{BC403407-0F83-462C-94BA-F1BBEDC7292F}" type="pres">
      <dgm:prSet presAssocID="{2A011128-D401-4C97-9C76-951FF4FA4EA9}" presName="textNode" presStyleLbl="bgShp" presStyleIdx="0" presStyleCnt="1"/>
      <dgm:spPr/>
    </dgm:pt>
    <dgm:pt modelId="{04A53CA4-2CAF-4020-8C4C-D2017675F893}" type="pres">
      <dgm:prSet presAssocID="{2A011128-D401-4C97-9C76-951FF4FA4EA9}" presName="compChildNode" presStyleCnt="0"/>
      <dgm:spPr/>
    </dgm:pt>
    <dgm:pt modelId="{5511C4BD-145D-4010-B40A-032DD740F14A}" type="pres">
      <dgm:prSet presAssocID="{2A011128-D401-4C97-9C76-951FF4FA4EA9}" presName="theInnerList" presStyleCnt="0"/>
      <dgm:spPr/>
    </dgm:pt>
    <dgm:pt modelId="{340AE3CF-5171-41DD-BA6A-3931BBC9AE0E}" type="pres">
      <dgm:prSet presAssocID="{92F6E9E3-4775-4128-A9CF-796F234AC225}" presName="childNode" presStyleLbl="node1" presStyleIdx="0" presStyleCnt="3">
        <dgm:presLayoutVars>
          <dgm:bulletEnabled val="1"/>
        </dgm:presLayoutVars>
      </dgm:prSet>
      <dgm:spPr/>
    </dgm:pt>
    <dgm:pt modelId="{410A610B-9BE8-48CB-A06F-4F8E9D298D3A}" type="pres">
      <dgm:prSet presAssocID="{92F6E9E3-4775-4128-A9CF-796F234AC225}" presName="aSpace2" presStyleCnt="0"/>
      <dgm:spPr/>
    </dgm:pt>
    <dgm:pt modelId="{413CDEC1-C0D1-43FC-8827-0A48B4BE68D2}" type="pres">
      <dgm:prSet presAssocID="{9DEDC59E-1503-4CFF-AC12-DC2F48760F27}" presName="childNode" presStyleLbl="node1" presStyleIdx="1" presStyleCnt="3">
        <dgm:presLayoutVars>
          <dgm:bulletEnabled val="1"/>
        </dgm:presLayoutVars>
      </dgm:prSet>
      <dgm:spPr/>
    </dgm:pt>
    <dgm:pt modelId="{942FB6E4-5420-4E9B-AB21-88B79BA71B3F}" type="pres">
      <dgm:prSet presAssocID="{9DEDC59E-1503-4CFF-AC12-DC2F48760F27}" presName="aSpace2" presStyleCnt="0"/>
      <dgm:spPr/>
    </dgm:pt>
    <dgm:pt modelId="{CA12AD1E-6DCA-40F0-95FE-1242214E3A55}" type="pres">
      <dgm:prSet presAssocID="{1AF96729-A678-4732-AA8B-17E3A5AAFF04}" presName="childNode" presStyleLbl="node1" presStyleIdx="2" presStyleCnt="3">
        <dgm:presLayoutVars>
          <dgm:bulletEnabled val="1"/>
        </dgm:presLayoutVars>
      </dgm:prSet>
      <dgm:spPr/>
    </dgm:pt>
  </dgm:ptLst>
  <dgm:cxnLst>
    <dgm:cxn modelId="{50005D34-BF1C-47E5-9894-3B6908D4B563}" type="presOf" srcId="{A96FF87C-7D7C-4D62-830B-C2EE8FDECED5}" destId="{3477387A-0357-4CB6-90AE-E1173F3B0711}" srcOrd="0" destOrd="0" presId="urn:microsoft.com/office/officeart/2005/8/layout/lProcess2"/>
    <dgm:cxn modelId="{93761839-58F0-4D09-802F-D10041908015}" type="presOf" srcId="{1AF96729-A678-4732-AA8B-17E3A5AAFF04}" destId="{CA12AD1E-6DCA-40F0-95FE-1242214E3A55}" srcOrd="0" destOrd="0" presId="urn:microsoft.com/office/officeart/2005/8/layout/lProcess2"/>
    <dgm:cxn modelId="{2EF07D44-41F2-465D-834C-83B1FB989C56}" srcId="{2A011128-D401-4C97-9C76-951FF4FA4EA9}" destId="{92F6E9E3-4775-4128-A9CF-796F234AC225}" srcOrd="0" destOrd="0" parTransId="{4E54FDFF-5C50-45D8-969C-BA3D6582F90E}" sibTransId="{45B3D39D-CE97-432A-96BF-4788E5F9627D}"/>
    <dgm:cxn modelId="{02857C71-8312-421D-859C-3B3AF7360491}" type="presOf" srcId="{9DEDC59E-1503-4CFF-AC12-DC2F48760F27}" destId="{413CDEC1-C0D1-43FC-8827-0A48B4BE68D2}" srcOrd="0" destOrd="0" presId="urn:microsoft.com/office/officeart/2005/8/layout/lProcess2"/>
    <dgm:cxn modelId="{770C3552-4B31-4918-84D2-7F7A72038FF0}" type="presOf" srcId="{2A011128-D401-4C97-9C76-951FF4FA4EA9}" destId="{BC403407-0F83-462C-94BA-F1BBEDC7292F}" srcOrd="1" destOrd="0" presId="urn:microsoft.com/office/officeart/2005/8/layout/lProcess2"/>
    <dgm:cxn modelId="{88C5C872-674D-42A7-B8A2-730F084075B1}" srcId="{2A011128-D401-4C97-9C76-951FF4FA4EA9}" destId="{1AF96729-A678-4732-AA8B-17E3A5AAFF04}" srcOrd="2" destOrd="0" parTransId="{E9E97382-6148-495C-9127-7F544361754A}" sibTransId="{8F4E124D-7EB1-43B5-901F-0AC4BE9DE7A2}"/>
    <dgm:cxn modelId="{EF5B8A82-0D03-4B1F-9DBC-A540D3A23362}" type="presOf" srcId="{2A011128-D401-4C97-9C76-951FF4FA4EA9}" destId="{8DBA5757-2F9A-4F9E-96CE-6BEA85C7B1DB}" srcOrd="0" destOrd="0" presId="urn:microsoft.com/office/officeart/2005/8/layout/lProcess2"/>
    <dgm:cxn modelId="{E204198A-0C44-48A1-A103-68CB0E30CEB1}" srcId="{A96FF87C-7D7C-4D62-830B-C2EE8FDECED5}" destId="{2A011128-D401-4C97-9C76-951FF4FA4EA9}" srcOrd="0" destOrd="0" parTransId="{5C0633ED-4617-4C63-B090-7C374AD07E55}" sibTransId="{37996D24-CE90-49CE-BA0D-96A70950839C}"/>
    <dgm:cxn modelId="{39A929EF-7BB0-442D-9B15-B32A1D023117}" srcId="{2A011128-D401-4C97-9C76-951FF4FA4EA9}" destId="{9DEDC59E-1503-4CFF-AC12-DC2F48760F27}" srcOrd="1" destOrd="0" parTransId="{3D5BEB49-7852-4045-B7E7-FA77CA507DE2}" sibTransId="{2D38AF10-8C92-4723-BEBB-150E23A34924}"/>
    <dgm:cxn modelId="{925454EF-C7F2-4C87-B67C-2B96FD1AA3A8}" type="presOf" srcId="{92F6E9E3-4775-4128-A9CF-796F234AC225}" destId="{340AE3CF-5171-41DD-BA6A-3931BBC9AE0E}" srcOrd="0" destOrd="0" presId="urn:microsoft.com/office/officeart/2005/8/layout/lProcess2"/>
    <dgm:cxn modelId="{91B68A00-9F6F-4F10-9E44-FC494ECE6BCF}" type="presParOf" srcId="{3477387A-0357-4CB6-90AE-E1173F3B0711}" destId="{3327E250-DA5B-48E9-895E-7920CD70DB3C}" srcOrd="0" destOrd="0" presId="urn:microsoft.com/office/officeart/2005/8/layout/lProcess2"/>
    <dgm:cxn modelId="{CE3AB7C1-691A-4ACB-AB74-716EBC2A5BB4}" type="presParOf" srcId="{3327E250-DA5B-48E9-895E-7920CD70DB3C}" destId="{8DBA5757-2F9A-4F9E-96CE-6BEA85C7B1DB}" srcOrd="0" destOrd="0" presId="urn:microsoft.com/office/officeart/2005/8/layout/lProcess2"/>
    <dgm:cxn modelId="{4E307DDF-4DB9-453B-A8DC-AA3666D7AE80}" type="presParOf" srcId="{3327E250-DA5B-48E9-895E-7920CD70DB3C}" destId="{BC403407-0F83-462C-94BA-F1BBEDC7292F}" srcOrd="1" destOrd="0" presId="urn:microsoft.com/office/officeart/2005/8/layout/lProcess2"/>
    <dgm:cxn modelId="{9AD163FC-B622-4A70-AA18-0FE05231E9B4}" type="presParOf" srcId="{3327E250-DA5B-48E9-895E-7920CD70DB3C}" destId="{04A53CA4-2CAF-4020-8C4C-D2017675F893}" srcOrd="2" destOrd="0" presId="urn:microsoft.com/office/officeart/2005/8/layout/lProcess2"/>
    <dgm:cxn modelId="{D0CBFA76-B36B-499E-BFAF-024EF2512CF8}" type="presParOf" srcId="{04A53CA4-2CAF-4020-8C4C-D2017675F893}" destId="{5511C4BD-145D-4010-B40A-032DD740F14A}" srcOrd="0" destOrd="0" presId="urn:microsoft.com/office/officeart/2005/8/layout/lProcess2"/>
    <dgm:cxn modelId="{25B65012-4524-409B-892D-C7C6C3756504}" type="presParOf" srcId="{5511C4BD-145D-4010-B40A-032DD740F14A}" destId="{340AE3CF-5171-41DD-BA6A-3931BBC9AE0E}" srcOrd="0" destOrd="0" presId="urn:microsoft.com/office/officeart/2005/8/layout/lProcess2"/>
    <dgm:cxn modelId="{9653B2AD-EDFE-4DAE-867D-6DABCCD1AF20}" type="presParOf" srcId="{5511C4BD-145D-4010-B40A-032DD740F14A}" destId="{410A610B-9BE8-48CB-A06F-4F8E9D298D3A}" srcOrd="1" destOrd="0" presId="urn:microsoft.com/office/officeart/2005/8/layout/lProcess2"/>
    <dgm:cxn modelId="{DB190805-8AD2-4DA8-9B90-EA7DEE925A30}" type="presParOf" srcId="{5511C4BD-145D-4010-B40A-032DD740F14A}" destId="{413CDEC1-C0D1-43FC-8827-0A48B4BE68D2}" srcOrd="2" destOrd="0" presId="urn:microsoft.com/office/officeart/2005/8/layout/lProcess2"/>
    <dgm:cxn modelId="{1A0D9312-7C70-4387-8AAA-D55EA5EFF1DF}" type="presParOf" srcId="{5511C4BD-145D-4010-B40A-032DD740F14A}" destId="{942FB6E4-5420-4E9B-AB21-88B79BA71B3F}" srcOrd="3" destOrd="0" presId="urn:microsoft.com/office/officeart/2005/8/layout/lProcess2"/>
    <dgm:cxn modelId="{4E729E74-94C2-417C-8617-7DD5DC986EC4}" type="presParOf" srcId="{5511C4BD-145D-4010-B40A-032DD740F14A}" destId="{CA12AD1E-6DCA-40F0-95FE-1242214E3A55}" srcOrd="4" destOrd="0" presId="urn:microsoft.com/office/officeart/2005/8/layout/l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10EFC32-799D-4801-B5E1-F8853CD47EE8}" type="doc">
      <dgm:prSet loTypeId="urn:microsoft.com/office/officeart/2005/8/layout/cycle7" loCatId="cycle" qsTypeId="urn:microsoft.com/office/officeart/2005/8/quickstyle/simple2" qsCatId="simple" csTypeId="urn:microsoft.com/office/officeart/2005/8/colors/accent1_2" csCatId="accent1" phldr="1"/>
      <dgm:spPr/>
      <dgm:t>
        <a:bodyPr/>
        <a:lstStyle/>
        <a:p>
          <a:endParaRPr lang="en-US"/>
        </a:p>
      </dgm:t>
    </dgm:pt>
    <dgm:pt modelId="{A6428B95-75DC-4A01-BEDE-848CDA7996D3}">
      <dgm:prSet phldrT="[Text]"/>
      <dgm:spPr/>
      <dgm:t>
        <a:bodyPr/>
        <a:lstStyle/>
        <a:p>
          <a:r>
            <a:rPr lang="en-US" dirty="0">
              <a:solidFill>
                <a:schemeClr val="tx1"/>
              </a:solidFill>
            </a:rPr>
            <a:t>Service Broker</a:t>
          </a:r>
        </a:p>
      </dgm:t>
    </dgm:pt>
    <dgm:pt modelId="{E44CA9A1-156C-4B77-A546-9AA9EE894B2D}" type="parTrans" cxnId="{9D60AF31-288A-41A3-BD39-E153933DE69A}">
      <dgm:prSet/>
      <dgm:spPr/>
      <dgm:t>
        <a:bodyPr/>
        <a:lstStyle/>
        <a:p>
          <a:endParaRPr lang="en-US"/>
        </a:p>
      </dgm:t>
    </dgm:pt>
    <dgm:pt modelId="{53E1BF85-AFCF-47A3-B259-14CCEC556A90}" type="sibTrans" cxnId="{9D60AF31-288A-41A3-BD39-E153933DE69A}">
      <dgm:prSet/>
      <dgm:spPr/>
      <dgm:t>
        <a:bodyPr/>
        <a:lstStyle/>
        <a:p>
          <a:endParaRPr lang="en-US"/>
        </a:p>
      </dgm:t>
    </dgm:pt>
    <dgm:pt modelId="{80F74F54-C050-4EBB-9811-300F8A48B1DA}">
      <dgm:prSet phldrT="[Text]"/>
      <dgm:spPr/>
      <dgm:t>
        <a:bodyPr/>
        <a:lstStyle/>
        <a:p>
          <a:r>
            <a:rPr lang="en-US" dirty="0">
              <a:solidFill>
                <a:schemeClr val="tx1"/>
              </a:solidFill>
            </a:rPr>
            <a:t>Service Requester</a:t>
          </a:r>
        </a:p>
      </dgm:t>
    </dgm:pt>
    <dgm:pt modelId="{1FCA2254-8A6A-45D2-B46E-C503355352D9}" type="parTrans" cxnId="{452C7B85-AB1E-40A4-94FC-6BFD211E5550}">
      <dgm:prSet/>
      <dgm:spPr/>
      <dgm:t>
        <a:bodyPr/>
        <a:lstStyle/>
        <a:p>
          <a:endParaRPr lang="en-US"/>
        </a:p>
      </dgm:t>
    </dgm:pt>
    <dgm:pt modelId="{B1F5E357-D7F3-4F2F-96F5-76C047CCF589}" type="sibTrans" cxnId="{452C7B85-AB1E-40A4-94FC-6BFD211E5550}">
      <dgm:prSet/>
      <dgm:spPr/>
      <dgm:t>
        <a:bodyPr/>
        <a:lstStyle/>
        <a:p>
          <a:endParaRPr lang="en-US"/>
        </a:p>
      </dgm:t>
    </dgm:pt>
    <dgm:pt modelId="{0125ADF1-9A7A-4382-B4A9-72C06FA92491}">
      <dgm:prSet phldrT="[Text]"/>
      <dgm:spPr/>
      <dgm:t>
        <a:bodyPr/>
        <a:lstStyle/>
        <a:p>
          <a:r>
            <a:rPr lang="en-US" dirty="0">
              <a:solidFill>
                <a:schemeClr val="tx1"/>
              </a:solidFill>
            </a:rPr>
            <a:t>Service Provider</a:t>
          </a:r>
        </a:p>
      </dgm:t>
    </dgm:pt>
    <dgm:pt modelId="{9FCFF65E-643F-4FEE-B4F9-658C6A45390A}" type="parTrans" cxnId="{B8E80671-B023-4147-A23D-F44DF08AB10F}">
      <dgm:prSet/>
      <dgm:spPr/>
      <dgm:t>
        <a:bodyPr/>
        <a:lstStyle/>
        <a:p>
          <a:endParaRPr lang="en-US"/>
        </a:p>
      </dgm:t>
    </dgm:pt>
    <dgm:pt modelId="{617C4B1E-99FF-4EDB-9CBB-86A60C346DAA}" type="sibTrans" cxnId="{B8E80671-B023-4147-A23D-F44DF08AB10F}">
      <dgm:prSet/>
      <dgm:spPr/>
      <dgm:t>
        <a:bodyPr/>
        <a:lstStyle/>
        <a:p>
          <a:endParaRPr lang="en-US"/>
        </a:p>
      </dgm:t>
    </dgm:pt>
    <dgm:pt modelId="{A6130564-84A0-4F0D-9D7F-9322B3EC100E}" type="pres">
      <dgm:prSet presAssocID="{A10EFC32-799D-4801-B5E1-F8853CD47EE8}" presName="Name0" presStyleCnt="0">
        <dgm:presLayoutVars>
          <dgm:dir/>
          <dgm:resizeHandles val="exact"/>
        </dgm:presLayoutVars>
      </dgm:prSet>
      <dgm:spPr/>
    </dgm:pt>
    <dgm:pt modelId="{742E117A-9B2B-4DF1-97F8-F35144AF189B}" type="pres">
      <dgm:prSet presAssocID="{A6428B95-75DC-4A01-BEDE-848CDA7996D3}" presName="node" presStyleLbl="node1" presStyleIdx="0" presStyleCnt="3">
        <dgm:presLayoutVars>
          <dgm:bulletEnabled val="1"/>
        </dgm:presLayoutVars>
      </dgm:prSet>
      <dgm:spPr/>
    </dgm:pt>
    <dgm:pt modelId="{888A5D21-FF41-4DE2-8185-05C05CDA0C82}" type="pres">
      <dgm:prSet presAssocID="{53E1BF85-AFCF-47A3-B259-14CCEC556A90}" presName="sibTrans" presStyleLbl="sibTrans2D1" presStyleIdx="0" presStyleCnt="3" custScaleX="164748" custScaleY="95634"/>
      <dgm:spPr>
        <a:prstGeom prst="leftArrow">
          <a:avLst/>
        </a:prstGeom>
      </dgm:spPr>
    </dgm:pt>
    <dgm:pt modelId="{27A2A6AC-7B0B-40A8-92D8-8C1C9810F5A4}" type="pres">
      <dgm:prSet presAssocID="{53E1BF85-AFCF-47A3-B259-14CCEC556A90}" presName="connectorText" presStyleLbl="sibTrans2D1" presStyleIdx="0" presStyleCnt="3"/>
      <dgm:spPr/>
    </dgm:pt>
    <dgm:pt modelId="{6839B9C2-9094-474E-81E5-7BE7432EA695}" type="pres">
      <dgm:prSet presAssocID="{80F74F54-C050-4EBB-9811-300F8A48B1DA}" presName="node" presStyleLbl="node1" presStyleIdx="1" presStyleCnt="3">
        <dgm:presLayoutVars>
          <dgm:bulletEnabled val="1"/>
        </dgm:presLayoutVars>
      </dgm:prSet>
      <dgm:spPr/>
    </dgm:pt>
    <dgm:pt modelId="{8E1ED143-CE02-4F29-B1DE-79BD2571DE83}" type="pres">
      <dgm:prSet presAssocID="{B1F5E357-D7F3-4F2F-96F5-76C047CCF589}" presName="sibTrans" presStyleLbl="sibTrans2D1" presStyleIdx="1" presStyleCnt="3"/>
      <dgm:spPr>
        <a:prstGeom prst="rightArrow">
          <a:avLst/>
        </a:prstGeom>
      </dgm:spPr>
    </dgm:pt>
    <dgm:pt modelId="{2AAD7B4A-164B-478A-B3EE-B39D8B557054}" type="pres">
      <dgm:prSet presAssocID="{B1F5E357-D7F3-4F2F-96F5-76C047CCF589}" presName="connectorText" presStyleLbl="sibTrans2D1" presStyleIdx="1" presStyleCnt="3"/>
      <dgm:spPr/>
    </dgm:pt>
    <dgm:pt modelId="{692C9747-88EC-44D4-89E4-2E931F370B55}" type="pres">
      <dgm:prSet presAssocID="{0125ADF1-9A7A-4382-B4A9-72C06FA92491}" presName="node" presStyleLbl="node1" presStyleIdx="2" presStyleCnt="3">
        <dgm:presLayoutVars>
          <dgm:bulletEnabled val="1"/>
        </dgm:presLayoutVars>
      </dgm:prSet>
      <dgm:spPr/>
    </dgm:pt>
    <dgm:pt modelId="{401CEE17-14E7-4051-B0B7-F9C010C21048}" type="pres">
      <dgm:prSet presAssocID="{617C4B1E-99FF-4EDB-9CBB-86A60C346DAA}" presName="sibTrans" presStyleLbl="sibTrans2D1" presStyleIdx="2" presStyleCnt="3" custScaleX="164506" custScaleY="96015"/>
      <dgm:spPr>
        <a:prstGeom prst="rightArrow">
          <a:avLst/>
        </a:prstGeom>
      </dgm:spPr>
    </dgm:pt>
    <dgm:pt modelId="{1210CF92-91D2-4EE4-81C8-6C05B1909159}" type="pres">
      <dgm:prSet presAssocID="{617C4B1E-99FF-4EDB-9CBB-86A60C346DAA}" presName="connectorText" presStyleLbl="sibTrans2D1" presStyleIdx="2" presStyleCnt="3"/>
      <dgm:spPr/>
    </dgm:pt>
  </dgm:ptLst>
  <dgm:cxnLst>
    <dgm:cxn modelId="{28C0D500-E57E-473A-96A6-B9A04A0F5E5D}" type="presOf" srcId="{53E1BF85-AFCF-47A3-B259-14CCEC556A90}" destId="{27A2A6AC-7B0B-40A8-92D8-8C1C9810F5A4}" srcOrd="1" destOrd="0" presId="urn:microsoft.com/office/officeart/2005/8/layout/cycle7"/>
    <dgm:cxn modelId="{FAFDAC14-DCE3-4E46-8C3F-868F5906181A}" type="presOf" srcId="{B1F5E357-D7F3-4F2F-96F5-76C047CCF589}" destId="{2AAD7B4A-164B-478A-B3EE-B39D8B557054}" srcOrd="1" destOrd="0" presId="urn:microsoft.com/office/officeart/2005/8/layout/cycle7"/>
    <dgm:cxn modelId="{9D60AF31-288A-41A3-BD39-E153933DE69A}" srcId="{A10EFC32-799D-4801-B5E1-F8853CD47EE8}" destId="{A6428B95-75DC-4A01-BEDE-848CDA7996D3}" srcOrd="0" destOrd="0" parTransId="{E44CA9A1-156C-4B77-A546-9AA9EE894B2D}" sibTransId="{53E1BF85-AFCF-47A3-B259-14CCEC556A90}"/>
    <dgm:cxn modelId="{5D1D5947-73A0-4787-AC6E-2724E8576F8D}" type="presOf" srcId="{B1F5E357-D7F3-4F2F-96F5-76C047CCF589}" destId="{8E1ED143-CE02-4F29-B1DE-79BD2571DE83}" srcOrd="0" destOrd="0" presId="urn:microsoft.com/office/officeart/2005/8/layout/cycle7"/>
    <dgm:cxn modelId="{B8E80671-B023-4147-A23D-F44DF08AB10F}" srcId="{A10EFC32-799D-4801-B5E1-F8853CD47EE8}" destId="{0125ADF1-9A7A-4382-B4A9-72C06FA92491}" srcOrd="2" destOrd="0" parTransId="{9FCFF65E-643F-4FEE-B4F9-658C6A45390A}" sibTransId="{617C4B1E-99FF-4EDB-9CBB-86A60C346DAA}"/>
    <dgm:cxn modelId="{4C4C9E76-97F4-4633-9EFD-584BC1714561}" type="presOf" srcId="{A6428B95-75DC-4A01-BEDE-848CDA7996D3}" destId="{742E117A-9B2B-4DF1-97F8-F35144AF189B}" srcOrd="0" destOrd="0" presId="urn:microsoft.com/office/officeart/2005/8/layout/cycle7"/>
    <dgm:cxn modelId="{B2906C7A-2F69-4AF5-8137-EA1CEEAE1A9C}" type="presOf" srcId="{0125ADF1-9A7A-4382-B4A9-72C06FA92491}" destId="{692C9747-88EC-44D4-89E4-2E931F370B55}" srcOrd="0" destOrd="0" presId="urn:microsoft.com/office/officeart/2005/8/layout/cycle7"/>
    <dgm:cxn modelId="{452C7B85-AB1E-40A4-94FC-6BFD211E5550}" srcId="{A10EFC32-799D-4801-B5E1-F8853CD47EE8}" destId="{80F74F54-C050-4EBB-9811-300F8A48B1DA}" srcOrd="1" destOrd="0" parTransId="{1FCA2254-8A6A-45D2-B46E-C503355352D9}" sibTransId="{B1F5E357-D7F3-4F2F-96F5-76C047CCF589}"/>
    <dgm:cxn modelId="{310A018C-FBE4-48FB-96AF-0D446AB37870}" type="presOf" srcId="{53E1BF85-AFCF-47A3-B259-14CCEC556A90}" destId="{888A5D21-FF41-4DE2-8185-05C05CDA0C82}" srcOrd="0" destOrd="0" presId="urn:microsoft.com/office/officeart/2005/8/layout/cycle7"/>
    <dgm:cxn modelId="{4A2C349E-C6F6-4BE6-8A46-5A41EEED0965}" type="presOf" srcId="{A10EFC32-799D-4801-B5E1-F8853CD47EE8}" destId="{A6130564-84A0-4F0D-9D7F-9322B3EC100E}" srcOrd="0" destOrd="0" presId="urn:microsoft.com/office/officeart/2005/8/layout/cycle7"/>
    <dgm:cxn modelId="{369C64C4-1564-4457-AAA8-508663E674C3}" type="presOf" srcId="{617C4B1E-99FF-4EDB-9CBB-86A60C346DAA}" destId="{401CEE17-14E7-4051-B0B7-F9C010C21048}" srcOrd="0" destOrd="0" presId="urn:microsoft.com/office/officeart/2005/8/layout/cycle7"/>
    <dgm:cxn modelId="{B4EB96FB-F808-437C-8E12-8F3FC857FA91}" type="presOf" srcId="{617C4B1E-99FF-4EDB-9CBB-86A60C346DAA}" destId="{1210CF92-91D2-4EE4-81C8-6C05B1909159}" srcOrd="1" destOrd="0" presId="urn:microsoft.com/office/officeart/2005/8/layout/cycle7"/>
    <dgm:cxn modelId="{D74FDCFB-1A64-424B-B90B-7433F2400AC5}" type="presOf" srcId="{80F74F54-C050-4EBB-9811-300F8A48B1DA}" destId="{6839B9C2-9094-474E-81E5-7BE7432EA695}" srcOrd="0" destOrd="0" presId="urn:microsoft.com/office/officeart/2005/8/layout/cycle7"/>
    <dgm:cxn modelId="{44C77DB3-FC35-4C96-958D-A39286FDF81C}" type="presParOf" srcId="{A6130564-84A0-4F0D-9D7F-9322B3EC100E}" destId="{742E117A-9B2B-4DF1-97F8-F35144AF189B}" srcOrd="0" destOrd="0" presId="urn:microsoft.com/office/officeart/2005/8/layout/cycle7"/>
    <dgm:cxn modelId="{577B272E-CA5A-4FA0-A07D-039FF11AF29D}" type="presParOf" srcId="{A6130564-84A0-4F0D-9D7F-9322B3EC100E}" destId="{888A5D21-FF41-4DE2-8185-05C05CDA0C82}" srcOrd="1" destOrd="0" presId="urn:microsoft.com/office/officeart/2005/8/layout/cycle7"/>
    <dgm:cxn modelId="{DBD5B8BA-9A2E-42D7-9E8E-7B2DAFF87AD5}" type="presParOf" srcId="{888A5D21-FF41-4DE2-8185-05C05CDA0C82}" destId="{27A2A6AC-7B0B-40A8-92D8-8C1C9810F5A4}" srcOrd="0" destOrd="0" presId="urn:microsoft.com/office/officeart/2005/8/layout/cycle7"/>
    <dgm:cxn modelId="{DFD77DB1-881B-43F9-9A1B-AC7B7A3CEE3A}" type="presParOf" srcId="{A6130564-84A0-4F0D-9D7F-9322B3EC100E}" destId="{6839B9C2-9094-474E-81E5-7BE7432EA695}" srcOrd="2" destOrd="0" presId="urn:microsoft.com/office/officeart/2005/8/layout/cycle7"/>
    <dgm:cxn modelId="{F2EFBD8A-EEBF-464A-AE48-A9E55E29C96E}" type="presParOf" srcId="{A6130564-84A0-4F0D-9D7F-9322B3EC100E}" destId="{8E1ED143-CE02-4F29-B1DE-79BD2571DE83}" srcOrd="3" destOrd="0" presId="urn:microsoft.com/office/officeart/2005/8/layout/cycle7"/>
    <dgm:cxn modelId="{6AA230D9-9C33-4533-BEB4-DC3DB72CB7FE}" type="presParOf" srcId="{8E1ED143-CE02-4F29-B1DE-79BD2571DE83}" destId="{2AAD7B4A-164B-478A-B3EE-B39D8B557054}" srcOrd="0" destOrd="0" presId="urn:microsoft.com/office/officeart/2005/8/layout/cycle7"/>
    <dgm:cxn modelId="{CBBF152F-D707-4A4E-90C8-1845939A5788}" type="presParOf" srcId="{A6130564-84A0-4F0D-9D7F-9322B3EC100E}" destId="{692C9747-88EC-44D4-89E4-2E931F370B55}" srcOrd="4" destOrd="0" presId="urn:microsoft.com/office/officeart/2005/8/layout/cycle7"/>
    <dgm:cxn modelId="{18912CEE-59CA-4724-86C0-27292800D6C7}" type="presParOf" srcId="{A6130564-84A0-4F0D-9D7F-9322B3EC100E}" destId="{401CEE17-14E7-4051-B0B7-F9C010C21048}" srcOrd="5" destOrd="0" presId="urn:microsoft.com/office/officeart/2005/8/layout/cycle7"/>
    <dgm:cxn modelId="{3E3465F7-5D76-4D90-8304-DE9B8E27FA07}" type="presParOf" srcId="{401CEE17-14E7-4051-B0B7-F9C010C21048}" destId="{1210CF92-91D2-4EE4-81C8-6C05B1909159}" srcOrd="0" destOrd="0" presId="urn:microsoft.com/office/officeart/2005/8/layout/cycle7"/>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48A8B5B-BE26-4C1D-AE6D-975330C7633A}">
      <dsp:nvSpPr>
        <dsp:cNvPr id="0" name=""/>
        <dsp:cNvSpPr/>
      </dsp:nvSpPr>
      <dsp:spPr>
        <a:xfrm>
          <a:off x="6594164" y="1858306"/>
          <a:ext cx="584961" cy="716075"/>
        </a:xfrm>
        <a:custGeom>
          <a:avLst/>
          <a:gdLst/>
          <a:ahLst/>
          <a:cxnLst/>
          <a:rect l="0" t="0" r="0" b="0"/>
          <a:pathLst>
            <a:path>
              <a:moveTo>
                <a:pt x="0" y="0"/>
              </a:moveTo>
              <a:lnTo>
                <a:pt x="0" y="609229"/>
              </a:lnTo>
              <a:lnTo>
                <a:pt x="584961" y="609229"/>
              </a:lnTo>
              <a:lnTo>
                <a:pt x="584961" y="716075"/>
              </a:lnTo>
            </a:path>
          </a:pathLst>
        </a:custGeom>
        <a:noFill/>
        <a:ln w="25400" cap="flat" cmpd="sng" algn="ctr">
          <a:solidFill>
            <a:schemeClr val="accent1">
              <a:shade val="80000"/>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115D3A19-378F-4B2F-A247-0C0038CDE38B}">
      <dsp:nvSpPr>
        <dsp:cNvPr id="0" name=""/>
        <dsp:cNvSpPr/>
      </dsp:nvSpPr>
      <dsp:spPr>
        <a:xfrm>
          <a:off x="5299165" y="1858306"/>
          <a:ext cx="1294998" cy="716075"/>
        </a:xfrm>
        <a:custGeom>
          <a:avLst/>
          <a:gdLst/>
          <a:ahLst/>
          <a:cxnLst/>
          <a:rect l="0" t="0" r="0" b="0"/>
          <a:pathLst>
            <a:path>
              <a:moveTo>
                <a:pt x="1294998" y="0"/>
              </a:moveTo>
              <a:lnTo>
                <a:pt x="1294998" y="609229"/>
              </a:lnTo>
              <a:lnTo>
                <a:pt x="0" y="609229"/>
              </a:lnTo>
              <a:lnTo>
                <a:pt x="0" y="716075"/>
              </a:lnTo>
            </a:path>
          </a:pathLst>
        </a:custGeom>
        <a:noFill/>
        <a:ln w="25400" cap="flat" cmpd="sng" algn="ctr">
          <a:solidFill>
            <a:schemeClr val="accent1">
              <a:shade val="80000"/>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AB759055-08E1-440C-95E8-B1C22E6CD088}">
      <dsp:nvSpPr>
        <dsp:cNvPr id="0" name=""/>
        <dsp:cNvSpPr/>
      </dsp:nvSpPr>
      <dsp:spPr>
        <a:xfrm>
          <a:off x="4470274" y="523163"/>
          <a:ext cx="2123890" cy="777420"/>
        </a:xfrm>
        <a:custGeom>
          <a:avLst/>
          <a:gdLst/>
          <a:ahLst/>
          <a:cxnLst/>
          <a:rect l="0" t="0" r="0" b="0"/>
          <a:pathLst>
            <a:path>
              <a:moveTo>
                <a:pt x="0" y="0"/>
              </a:moveTo>
              <a:lnTo>
                <a:pt x="0" y="670573"/>
              </a:lnTo>
              <a:lnTo>
                <a:pt x="2123890" y="670573"/>
              </a:lnTo>
              <a:lnTo>
                <a:pt x="2123890" y="777420"/>
              </a:lnTo>
            </a:path>
          </a:pathLst>
        </a:custGeom>
        <a:noFill/>
        <a:ln w="25400" cap="flat" cmpd="sng" algn="ctr">
          <a:solidFill>
            <a:schemeClr val="accent1">
              <a:shade val="60000"/>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300E1E78-325F-4F38-A780-23A30899AA86}">
      <dsp:nvSpPr>
        <dsp:cNvPr id="0" name=""/>
        <dsp:cNvSpPr/>
      </dsp:nvSpPr>
      <dsp:spPr>
        <a:xfrm>
          <a:off x="3536203" y="3132104"/>
          <a:ext cx="900310" cy="625874"/>
        </a:xfrm>
        <a:custGeom>
          <a:avLst/>
          <a:gdLst/>
          <a:ahLst/>
          <a:cxnLst/>
          <a:rect l="0" t="0" r="0" b="0"/>
          <a:pathLst>
            <a:path>
              <a:moveTo>
                <a:pt x="0" y="0"/>
              </a:moveTo>
              <a:lnTo>
                <a:pt x="0" y="519027"/>
              </a:lnTo>
              <a:lnTo>
                <a:pt x="900310" y="519027"/>
              </a:lnTo>
              <a:lnTo>
                <a:pt x="900310" y="625874"/>
              </a:lnTo>
            </a:path>
          </a:pathLst>
        </a:custGeom>
        <a:noFill/>
        <a:ln w="25400" cap="flat" cmpd="sng" algn="ctr">
          <a:solidFill>
            <a:schemeClr val="accent1">
              <a:shade val="80000"/>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8087A92C-047B-46A4-93A0-C2E57BA88E4A}">
      <dsp:nvSpPr>
        <dsp:cNvPr id="0" name=""/>
        <dsp:cNvSpPr/>
      </dsp:nvSpPr>
      <dsp:spPr>
        <a:xfrm>
          <a:off x="3157942" y="3132104"/>
          <a:ext cx="378260" cy="619188"/>
        </a:xfrm>
        <a:custGeom>
          <a:avLst/>
          <a:gdLst/>
          <a:ahLst/>
          <a:cxnLst/>
          <a:rect l="0" t="0" r="0" b="0"/>
          <a:pathLst>
            <a:path>
              <a:moveTo>
                <a:pt x="378260" y="0"/>
              </a:moveTo>
              <a:lnTo>
                <a:pt x="378260" y="512341"/>
              </a:lnTo>
              <a:lnTo>
                <a:pt x="0" y="512341"/>
              </a:lnTo>
              <a:lnTo>
                <a:pt x="0" y="619188"/>
              </a:lnTo>
            </a:path>
          </a:pathLst>
        </a:custGeom>
        <a:noFill/>
        <a:ln w="25400" cap="flat" cmpd="sng" algn="ctr">
          <a:solidFill>
            <a:schemeClr val="accent1">
              <a:shade val="80000"/>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1E7D9675-D527-4B8A-98E7-5E7485C01EAC}">
      <dsp:nvSpPr>
        <dsp:cNvPr id="0" name=""/>
        <dsp:cNvSpPr/>
      </dsp:nvSpPr>
      <dsp:spPr>
        <a:xfrm>
          <a:off x="2374941" y="1858306"/>
          <a:ext cx="1161261" cy="716075"/>
        </a:xfrm>
        <a:custGeom>
          <a:avLst/>
          <a:gdLst/>
          <a:ahLst/>
          <a:cxnLst/>
          <a:rect l="0" t="0" r="0" b="0"/>
          <a:pathLst>
            <a:path>
              <a:moveTo>
                <a:pt x="0" y="0"/>
              </a:moveTo>
              <a:lnTo>
                <a:pt x="0" y="609229"/>
              </a:lnTo>
              <a:lnTo>
                <a:pt x="1161261" y="609229"/>
              </a:lnTo>
              <a:lnTo>
                <a:pt x="1161261" y="716075"/>
              </a:lnTo>
            </a:path>
          </a:pathLst>
        </a:custGeom>
        <a:noFill/>
        <a:ln w="25400" cap="flat" cmpd="sng" algn="ctr">
          <a:solidFill>
            <a:schemeClr val="accent1">
              <a:shade val="80000"/>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37A97A86-6110-4AEF-962D-BEB712178374}">
      <dsp:nvSpPr>
        <dsp:cNvPr id="0" name=""/>
        <dsp:cNvSpPr/>
      </dsp:nvSpPr>
      <dsp:spPr>
        <a:xfrm>
          <a:off x="1319133" y="3132104"/>
          <a:ext cx="463828" cy="625874"/>
        </a:xfrm>
        <a:custGeom>
          <a:avLst/>
          <a:gdLst/>
          <a:ahLst/>
          <a:cxnLst/>
          <a:rect l="0" t="0" r="0" b="0"/>
          <a:pathLst>
            <a:path>
              <a:moveTo>
                <a:pt x="0" y="0"/>
              </a:moveTo>
              <a:lnTo>
                <a:pt x="0" y="519027"/>
              </a:lnTo>
              <a:lnTo>
                <a:pt x="463828" y="519027"/>
              </a:lnTo>
              <a:lnTo>
                <a:pt x="463828" y="625874"/>
              </a:lnTo>
            </a:path>
          </a:pathLst>
        </a:custGeom>
        <a:noFill/>
        <a:ln w="25400" cap="flat" cmpd="sng" algn="ctr">
          <a:solidFill>
            <a:schemeClr val="accent1">
              <a:shade val="80000"/>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A94F39EB-7A4F-4FD1-B65C-B545A1E3179C}">
      <dsp:nvSpPr>
        <dsp:cNvPr id="0" name=""/>
        <dsp:cNvSpPr/>
      </dsp:nvSpPr>
      <dsp:spPr>
        <a:xfrm>
          <a:off x="442938" y="3132104"/>
          <a:ext cx="876194" cy="625874"/>
        </a:xfrm>
        <a:custGeom>
          <a:avLst/>
          <a:gdLst/>
          <a:ahLst/>
          <a:cxnLst/>
          <a:rect l="0" t="0" r="0" b="0"/>
          <a:pathLst>
            <a:path>
              <a:moveTo>
                <a:pt x="876194" y="0"/>
              </a:moveTo>
              <a:lnTo>
                <a:pt x="876194" y="519027"/>
              </a:lnTo>
              <a:lnTo>
                <a:pt x="0" y="519027"/>
              </a:lnTo>
              <a:lnTo>
                <a:pt x="0" y="625874"/>
              </a:lnTo>
            </a:path>
          </a:pathLst>
        </a:custGeom>
        <a:noFill/>
        <a:ln w="25400" cap="flat" cmpd="sng" algn="ctr">
          <a:solidFill>
            <a:schemeClr val="accent1">
              <a:shade val="80000"/>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77A5B19F-C41B-491F-A2CD-1155FD7C5EFC}">
      <dsp:nvSpPr>
        <dsp:cNvPr id="0" name=""/>
        <dsp:cNvSpPr/>
      </dsp:nvSpPr>
      <dsp:spPr>
        <a:xfrm>
          <a:off x="1319133" y="1858306"/>
          <a:ext cx="1055808" cy="716075"/>
        </a:xfrm>
        <a:custGeom>
          <a:avLst/>
          <a:gdLst/>
          <a:ahLst/>
          <a:cxnLst/>
          <a:rect l="0" t="0" r="0" b="0"/>
          <a:pathLst>
            <a:path>
              <a:moveTo>
                <a:pt x="1055808" y="0"/>
              </a:moveTo>
              <a:lnTo>
                <a:pt x="1055808" y="609229"/>
              </a:lnTo>
              <a:lnTo>
                <a:pt x="0" y="609229"/>
              </a:lnTo>
              <a:lnTo>
                <a:pt x="0" y="716075"/>
              </a:lnTo>
            </a:path>
          </a:pathLst>
        </a:custGeom>
        <a:noFill/>
        <a:ln w="25400" cap="flat" cmpd="sng" algn="ctr">
          <a:solidFill>
            <a:schemeClr val="accent1">
              <a:shade val="80000"/>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C04F96FA-B09F-47F5-9FA1-B1AF0C4D111A}">
      <dsp:nvSpPr>
        <dsp:cNvPr id="0" name=""/>
        <dsp:cNvSpPr/>
      </dsp:nvSpPr>
      <dsp:spPr>
        <a:xfrm>
          <a:off x="2374941" y="523163"/>
          <a:ext cx="2095332" cy="777420"/>
        </a:xfrm>
        <a:custGeom>
          <a:avLst/>
          <a:gdLst/>
          <a:ahLst/>
          <a:cxnLst/>
          <a:rect l="0" t="0" r="0" b="0"/>
          <a:pathLst>
            <a:path>
              <a:moveTo>
                <a:pt x="2095332" y="0"/>
              </a:moveTo>
              <a:lnTo>
                <a:pt x="2095332" y="670573"/>
              </a:lnTo>
              <a:lnTo>
                <a:pt x="0" y="670573"/>
              </a:lnTo>
              <a:lnTo>
                <a:pt x="0" y="777420"/>
              </a:lnTo>
            </a:path>
          </a:pathLst>
        </a:custGeom>
        <a:noFill/>
        <a:ln w="25400" cap="flat" cmpd="sng" algn="ctr">
          <a:solidFill>
            <a:schemeClr val="accent1">
              <a:shade val="60000"/>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C4EC509F-20E4-4DEA-8539-6FC042BFFA6F}">
      <dsp:nvSpPr>
        <dsp:cNvPr id="0" name=""/>
        <dsp:cNvSpPr/>
      </dsp:nvSpPr>
      <dsp:spPr>
        <a:xfrm>
          <a:off x="3175940" y="-34558"/>
          <a:ext cx="2588668" cy="557722"/>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0A431433-6E8B-4857-ACC0-14B2662B26DD}">
      <dsp:nvSpPr>
        <dsp:cNvPr id="0" name=""/>
        <dsp:cNvSpPr/>
      </dsp:nvSpPr>
      <dsp:spPr>
        <a:xfrm>
          <a:off x="3304092" y="87186"/>
          <a:ext cx="2588668" cy="557722"/>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u="none" kern="1200" dirty="0">
              <a:latin typeface="+mn-lt"/>
            </a:rPr>
            <a:t>Network Cables</a:t>
          </a:r>
          <a:endParaRPr lang="en-GB" sz="1600" u="none" kern="1200" dirty="0">
            <a:latin typeface="+mn-lt"/>
          </a:endParaRPr>
        </a:p>
      </dsp:txBody>
      <dsp:txXfrm>
        <a:off x="3320427" y="103521"/>
        <a:ext cx="2555998" cy="525052"/>
      </dsp:txXfrm>
    </dsp:sp>
    <dsp:sp modelId="{1D7B3903-8E0B-4235-BFBA-4A7019E630EE}">
      <dsp:nvSpPr>
        <dsp:cNvPr id="0" name=""/>
        <dsp:cNvSpPr/>
      </dsp:nvSpPr>
      <dsp:spPr>
        <a:xfrm>
          <a:off x="1417587" y="1300584"/>
          <a:ext cx="1914708" cy="557722"/>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0000" dir="5400000" rotWithShape="0">
            <a:srgbClr val="000000">
              <a:alpha val="38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sp>
    <dsp:sp modelId="{14C24B37-FB2B-4D23-8FEB-17C8E3447229}">
      <dsp:nvSpPr>
        <dsp:cNvPr id="0" name=""/>
        <dsp:cNvSpPr/>
      </dsp:nvSpPr>
      <dsp:spPr>
        <a:xfrm>
          <a:off x="1545739" y="1422328"/>
          <a:ext cx="1914708" cy="557722"/>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u="none" kern="1200" dirty="0">
              <a:latin typeface="+mn-lt"/>
            </a:rPr>
            <a:t>Copper Wire</a:t>
          </a:r>
          <a:endParaRPr lang="en-GB" sz="1400" u="none" kern="1200" dirty="0">
            <a:latin typeface="+mn-lt"/>
          </a:endParaRPr>
        </a:p>
      </dsp:txBody>
      <dsp:txXfrm>
        <a:off x="1562074" y="1438663"/>
        <a:ext cx="1882038" cy="525052"/>
      </dsp:txXfrm>
    </dsp:sp>
    <dsp:sp modelId="{78A57221-2844-4DAA-B227-39C9CB77C8BF}">
      <dsp:nvSpPr>
        <dsp:cNvPr id="0" name=""/>
        <dsp:cNvSpPr/>
      </dsp:nvSpPr>
      <dsp:spPr>
        <a:xfrm>
          <a:off x="587233" y="2574382"/>
          <a:ext cx="1463799" cy="557722"/>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0000" dir="5400000" rotWithShape="0">
            <a:srgbClr val="000000">
              <a:alpha val="38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sp>
    <dsp:sp modelId="{5ECCFD07-1E04-4DFC-82DD-1CC94251F51C}">
      <dsp:nvSpPr>
        <dsp:cNvPr id="0" name=""/>
        <dsp:cNvSpPr/>
      </dsp:nvSpPr>
      <dsp:spPr>
        <a:xfrm>
          <a:off x="715385" y="2696126"/>
          <a:ext cx="1463799" cy="557722"/>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u="none" kern="1200" dirty="0">
              <a:latin typeface="+mn-lt"/>
            </a:rPr>
            <a:t>Co-axial cable</a:t>
          </a:r>
        </a:p>
      </dsp:txBody>
      <dsp:txXfrm>
        <a:off x="731720" y="2712461"/>
        <a:ext cx="1431129" cy="525052"/>
      </dsp:txXfrm>
    </dsp:sp>
    <dsp:sp modelId="{83227C9E-0225-4FD3-AB58-2724F48AFC41}">
      <dsp:nvSpPr>
        <dsp:cNvPr id="0" name=""/>
        <dsp:cNvSpPr/>
      </dsp:nvSpPr>
      <dsp:spPr>
        <a:xfrm>
          <a:off x="-128152" y="3757979"/>
          <a:ext cx="1142181" cy="557722"/>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0000" dir="5400000" rotWithShape="0">
            <a:srgbClr val="000000">
              <a:alpha val="38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sp>
    <dsp:sp modelId="{B1134CCA-EA74-4D9F-B80D-7F2D5B16966F}">
      <dsp:nvSpPr>
        <dsp:cNvPr id="0" name=""/>
        <dsp:cNvSpPr/>
      </dsp:nvSpPr>
      <dsp:spPr>
        <a:xfrm>
          <a:off x="0" y="3879723"/>
          <a:ext cx="1142181" cy="557722"/>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u="none" kern="1200" dirty="0">
              <a:latin typeface="+mn-lt"/>
            </a:rPr>
            <a:t>Thinnet</a:t>
          </a:r>
        </a:p>
      </dsp:txBody>
      <dsp:txXfrm>
        <a:off x="16335" y="3896058"/>
        <a:ext cx="1109511" cy="525052"/>
      </dsp:txXfrm>
    </dsp:sp>
    <dsp:sp modelId="{C7096CE2-75C2-48C4-9275-15FE0E5FB843}">
      <dsp:nvSpPr>
        <dsp:cNvPr id="0" name=""/>
        <dsp:cNvSpPr/>
      </dsp:nvSpPr>
      <dsp:spPr>
        <a:xfrm>
          <a:off x="1211871" y="3757979"/>
          <a:ext cx="1142181" cy="557722"/>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0000" dir="5400000" rotWithShape="0">
            <a:srgbClr val="000000">
              <a:alpha val="38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sp>
    <dsp:sp modelId="{C9A55190-34D5-4CE6-9207-2889F025A4E9}">
      <dsp:nvSpPr>
        <dsp:cNvPr id="0" name=""/>
        <dsp:cNvSpPr/>
      </dsp:nvSpPr>
      <dsp:spPr>
        <a:xfrm>
          <a:off x="1340023" y="3879723"/>
          <a:ext cx="1142181" cy="557722"/>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u="none" kern="1200" dirty="0">
              <a:latin typeface="+mn-lt"/>
            </a:rPr>
            <a:t>Thicknet</a:t>
          </a:r>
        </a:p>
      </dsp:txBody>
      <dsp:txXfrm>
        <a:off x="1356358" y="3896058"/>
        <a:ext cx="1109511" cy="525052"/>
      </dsp:txXfrm>
    </dsp:sp>
    <dsp:sp modelId="{DF2DC754-9ED5-4A66-B53F-6EAE19A9F2FE}">
      <dsp:nvSpPr>
        <dsp:cNvPr id="0" name=""/>
        <dsp:cNvSpPr/>
      </dsp:nvSpPr>
      <dsp:spPr>
        <a:xfrm>
          <a:off x="2804303" y="2574382"/>
          <a:ext cx="1463799" cy="557722"/>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0000" dir="5400000" rotWithShape="0">
            <a:srgbClr val="000000">
              <a:alpha val="38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sp>
    <dsp:sp modelId="{96B841B0-B251-4E91-A8A4-1CD048422652}">
      <dsp:nvSpPr>
        <dsp:cNvPr id="0" name=""/>
        <dsp:cNvSpPr/>
      </dsp:nvSpPr>
      <dsp:spPr>
        <a:xfrm>
          <a:off x="2932455" y="2696126"/>
          <a:ext cx="1463799" cy="557722"/>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u="none" kern="1200" dirty="0">
              <a:latin typeface="+mn-lt"/>
            </a:rPr>
            <a:t>Twisted pair cable</a:t>
          </a:r>
        </a:p>
      </dsp:txBody>
      <dsp:txXfrm>
        <a:off x="2948790" y="2712461"/>
        <a:ext cx="1431129" cy="525052"/>
      </dsp:txXfrm>
    </dsp:sp>
    <dsp:sp modelId="{50B49107-1537-4FF5-B9CD-CD4F444E75BC}">
      <dsp:nvSpPr>
        <dsp:cNvPr id="0" name=""/>
        <dsp:cNvSpPr/>
      </dsp:nvSpPr>
      <dsp:spPr>
        <a:xfrm>
          <a:off x="2703561" y="3751292"/>
          <a:ext cx="908762" cy="539060"/>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0000" dir="5400000" rotWithShape="0">
            <a:srgbClr val="000000">
              <a:alpha val="38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sp>
    <dsp:sp modelId="{75A042FA-73B5-4153-86B8-D2D5D91F88B6}">
      <dsp:nvSpPr>
        <dsp:cNvPr id="0" name=""/>
        <dsp:cNvSpPr/>
      </dsp:nvSpPr>
      <dsp:spPr>
        <a:xfrm>
          <a:off x="2831713" y="3873037"/>
          <a:ext cx="908762" cy="539060"/>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mn-lt"/>
            </a:rPr>
            <a:t>UTP</a:t>
          </a:r>
          <a:endParaRPr lang="en-GB" sz="1400" u="none" kern="1200" dirty="0">
            <a:latin typeface="+mn-lt"/>
          </a:endParaRPr>
        </a:p>
      </dsp:txBody>
      <dsp:txXfrm>
        <a:off x="2847502" y="3888826"/>
        <a:ext cx="877184" cy="507482"/>
      </dsp:txXfrm>
    </dsp:sp>
    <dsp:sp modelId="{96A30174-4775-4092-B432-ABF724367634}">
      <dsp:nvSpPr>
        <dsp:cNvPr id="0" name=""/>
        <dsp:cNvSpPr/>
      </dsp:nvSpPr>
      <dsp:spPr>
        <a:xfrm>
          <a:off x="3984253" y="3757979"/>
          <a:ext cx="904518" cy="533450"/>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0000" dir="5400000" rotWithShape="0">
            <a:srgbClr val="000000">
              <a:alpha val="38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sp>
    <dsp:sp modelId="{0D79CC45-44B9-4C04-96B9-36F218AE6C95}">
      <dsp:nvSpPr>
        <dsp:cNvPr id="0" name=""/>
        <dsp:cNvSpPr/>
      </dsp:nvSpPr>
      <dsp:spPr>
        <a:xfrm>
          <a:off x="4112406" y="3879723"/>
          <a:ext cx="904518" cy="533450"/>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mn-lt"/>
            </a:rPr>
            <a:t>STP</a:t>
          </a:r>
          <a:endParaRPr lang="en-GB" sz="1400" u="none" kern="1200" dirty="0">
            <a:latin typeface="+mn-lt"/>
          </a:endParaRPr>
        </a:p>
      </dsp:txBody>
      <dsp:txXfrm>
        <a:off x="4128030" y="3895347"/>
        <a:ext cx="873270" cy="502202"/>
      </dsp:txXfrm>
    </dsp:sp>
    <dsp:sp modelId="{77A970FF-D05E-4F77-AF65-1DD5BA19E918}">
      <dsp:nvSpPr>
        <dsp:cNvPr id="0" name=""/>
        <dsp:cNvSpPr/>
      </dsp:nvSpPr>
      <dsp:spPr>
        <a:xfrm>
          <a:off x="5636810" y="1300584"/>
          <a:ext cx="1914708" cy="557722"/>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0000" dir="5400000" rotWithShape="0">
            <a:srgbClr val="000000">
              <a:alpha val="38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sp>
    <dsp:sp modelId="{89A0C991-088C-4453-83BE-061C4551A9C3}">
      <dsp:nvSpPr>
        <dsp:cNvPr id="0" name=""/>
        <dsp:cNvSpPr/>
      </dsp:nvSpPr>
      <dsp:spPr>
        <a:xfrm>
          <a:off x="5764962" y="1422328"/>
          <a:ext cx="1914708" cy="557722"/>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u="none" kern="1200" dirty="0">
              <a:latin typeface="+mn-lt"/>
            </a:rPr>
            <a:t>Optical Fiber</a:t>
          </a:r>
          <a:endParaRPr lang="en-GB" sz="1400" u="none" kern="1200" dirty="0">
            <a:latin typeface="+mn-lt"/>
          </a:endParaRPr>
        </a:p>
      </dsp:txBody>
      <dsp:txXfrm>
        <a:off x="5781297" y="1438663"/>
        <a:ext cx="1882038" cy="525052"/>
      </dsp:txXfrm>
    </dsp:sp>
    <dsp:sp modelId="{CEB5D5B1-50ED-44EE-B03F-1CF447ACD362}">
      <dsp:nvSpPr>
        <dsp:cNvPr id="0" name=""/>
        <dsp:cNvSpPr/>
      </dsp:nvSpPr>
      <dsp:spPr>
        <a:xfrm>
          <a:off x="4567266" y="2574382"/>
          <a:ext cx="1463799" cy="557722"/>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0000" dir="5400000" rotWithShape="0">
            <a:srgbClr val="000000">
              <a:alpha val="38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sp>
    <dsp:sp modelId="{27BCF937-1E68-468C-AB10-80655BD721D5}">
      <dsp:nvSpPr>
        <dsp:cNvPr id="0" name=""/>
        <dsp:cNvSpPr/>
      </dsp:nvSpPr>
      <dsp:spPr>
        <a:xfrm>
          <a:off x="4695418" y="2696126"/>
          <a:ext cx="1463799" cy="557722"/>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u="none" kern="1200" dirty="0">
              <a:latin typeface="+mn-lt"/>
            </a:rPr>
            <a:t>Single mode</a:t>
          </a:r>
        </a:p>
      </dsp:txBody>
      <dsp:txXfrm>
        <a:off x="4711753" y="2712461"/>
        <a:ext cx="1431129" cy="525052"/>
      </dsp:txXfrm>
    </dsp:sp>
    <dsp:sp modelId="{C3E0501E-4A98-4AF1-88CF-8AD7DED11D3E}">
      <dsp:nvSpPr>
        <dsp:cNvPr id="0" name=""/>
        <dsp:cNvSpPr/>
      </dsp:nvSpPr>
      <dsp:spPr>
        <a:xfrm>
          <a:off x="6447226" y="2574382"/>
          <a:ext cx="1463799" cy="557722"/>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0000" dir="5400000" rotWithShape="0">
            <a:srgbClr val="000000">
              <a:alpha val="38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sp>
    <dsp:sp modelId="{12499118-8390-4512-A5C6-4BCE5E2A19A2}">
      <dsp:nvSpPr>
        <dsp:cNvPr id="0" name=""/>
        <dsp:cNvSpPr/>
      </dsp:nvSpPr>
      <dsp:spPr>
        <a:xfrm>
          <a:off x="6575378" y="2696126"/>
          <a:ext cx="1463799" cy="557722"/>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u="none" kern="1200" dirty="0">
              <a:latin typeface="+mn-lt"/>
            </a:rPr>
            <a:t>Multi-mode</a:t>
          </a:r>
        </a:p>
      </dsp:txBody>
      <dsp:txXfrm>
        <a:off x="6591713" y="2712461"/>
        <a:ext cx="1431129" cy="52505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C684D0-B214-4D4B-869D-BBDBBEED7399}">
      <dsp:nvSpPr>
        <dsp:cNvPr id="0" name=""/>
        <dsp:cNvSpPr/>
      </dsp:nvSpPr>
      <dsp:spPr>
        <a:xfrm>
          <a:off x="2026625" y="43"/>
          <a:ext cx="2050467" cy="1025233"/>
        </a:xfrm>
        <a:prstGeom prst="roundRect">
          <a:avLst>
            <a:gd name="adj" fmla="val 10000"/>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solidFill>
                <a:schemeClr val="tx1"/>
              </a:solidFill>
            </a:rPr>
            <a:t>Service Broker</a:t>
          </a:r>
        </a:p>
      </dsp:txBody>
      <dsp:txXfrm>
        <a:off x="2056653" y="30071"/>
        <a:ext cx="1990411" cy="965177"/>
      </dsp:txXfrm>
    </dsp:sp>
    <dsp:sp modelId="{7E6C3DAE-0DD6-4726-9AF1-78B7F677A2BE}">
      <dsp:nvSpPr>
        <dsp:cNvPr id="0" name=""/>
        <dsp:cNvSpPr/>
      </dsp:nvSpPr>
      <dsp:spPr>
        <a:xfrm rot="3600000">
          <a:off x="3459681" y="1261686"/>
          <a:ext cx="640076" cy="365760"/>
        </a:xfrm>
        <a:prstGeom prst="leftRightArrow">
          <a:avLst>
            <a:gd name="adj1" fmla="val 60000"/>
            <a:gd name="adj2" fmla="val 50000"/>
          </a:avLst>
        </a:prstGeom>
        <a:solidFill>
          <a:schemeClr val="accent1">
            <a:tint val="6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3569409" y="1334838"/>
        <a:ext cx="420620" cy="219456"/>
      </dsp:txXfrm>
    </dsp:sp>
    <dsp:sp modelId="{2BFE7D65-E038-4118-B6F9-3B2AC7A10532}">
      <dsp:nvSpPr>
        <dsp:cNvPr id="0" name=""/>
        <dsp:cNvSpPr/>
      </dsp:nvSpPr>
      <dsp:spPr>
        <a:xfrm>
          <a:off x="3722348" y="2937122"/>
          <a:ext cx="2050467" cy="1025233"/>
        </a:xfrm>
        <a:prstGeom prst="roundRect">
          <a:avLst>
            <a:gd name="adj" fmla="val 10000"/>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solidFill>
                <a:schemeClr val="tx1"/>
              </a:solidFill>
            </a:rPr>
            <a:t>Service Provider</a:t>
          </a:r>
        </a:p>
      </dsp:txBody>
      <dsp:txXfrm>
        <a:off x="3752376" y="2967150"/>
        <a:ext cx="1990411" cy="965177"/>
      </dsp:txXfrm>
    </dsp:sp>
    <dsp:sp modelId="{C8B02ECC-BC33-4C2F-8BCE-102AE901151E}">
      <dsp:nvSpPr>
        <dsp:cNvPr id="0" name=""/>
        <dsp:cNvSpPr/>
      </dsp:nvSpPr>
      <dsp:spPr>
        <a:xfrm rot="14122055">
          <a:off x="4148205" y="2413176"/>
          <a:ext cx="640076" cy="365760"/>
        </a:xfrm>
        <a:prstGeom prst="leftRightArrow">
          <a:avLst>
            <a:gd name="adj1" fmla="val 60000"/>
            <a:gd name="adj2" fmla="val 50000"/>
          </a:avLst>
        </a:prstGeom>
        <a:solidFill>
          <a:schemeClr val="accent1">
            <a:tint val="6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rot="10800000">
        <a:off x="4257933" y="2486328"/>
        <a:ext cx="420620" cy="219456"/>
      </dsp:txXfrm>
    </dsp:sp>
    <dsp:sp modelId="{34C0B737-07FE-4559-A26F-F0539A9877B1}">
      <dsp:nvSpPr>
        <dsp:cNvPr id="0" name=""/>
        <dsp:cNvSpPr/>
      </dsp:nvSpPr>
      <dsp:spPr>
        <a:xfrm>
          <a:off x="330901" y="2937122"/>
          <a:ext cx="2050467" cy="1025233"/>
        </a:xfrm>
        <a:prstGeom prst="roundRect">
          <a:avLst>
            <a:gd name="adj" fmla="val 10000"/>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solidFill>
                <a:schemeClr val="tx1"/>
              </a:solidFill>
            </a:rPr>
            <a:t>Service Requester</a:t>
          </a:r>
        </a:p>
      </dsp:txBody>
      <dsp:txXfrm>
        <a:off x="360929" y="2967150"/>
        <a:ext cx="1990411" cy="965177"/>
      </dsp:txXfrm>
    </dsp:sp>
    <dsp:sp modelId="{987D0B1D-5E82-44B5-8E64-903EBFA2B4D2}">
      <dsp:nvSpPr>
        <dsp:cNvPr id="0" name=""/>
        <dsp:cNvSpPr/>
      </dsp:nvSpPr>
      <dsp:spPr>
        <a:xfrm rot="18000000">
          <a:off x="2291734" y="1252521"/>
          <a:ext cx="640076" cy="365760"/>
        </a:xfrm>
        <a:prstGeom prst="leftRightArrow">
          <a:avLst>
            <a:gd name="adj1" fmla="val 60000"/>
            <a:gd name="adj2" fmla="val 50000"/>
          </a:avLst>
        </a:prstGeom>
        <a:solidFill>
          <a:schemeClr val="accent1">
            <a:tint val="6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2401462" y="1325673"/>
        <a:ext cx="420620" cy="21945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DBA5757-2F9A-4F9E-96CE-6BEA85C7B1DB}">
      <dsp:nvSpPr>
        <dsp:cNvPr id="0" name=""/>
        <dsp:cNvSpPr/>
      </dsp:nvSpPr>
      <dsp:spPr>
        <a:xfrm>
          <a:off x="0" y="0"/>
          <a:ext cx="6857999" cy="228600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err="1">
              <a:solidFill>
                <a:srgbClr val="002060"/>
              </a:solidFill>
            </a:rPr>
            <a:t>soap:Env</a:t>
          </a:r>
          <a:r>
            <a:rPr lang="en-US" sz="2400" kern="1200" dirty="0" err="1">
              <a:solidFill>
                <a:srgbClr val="002060"/>
              </a:solidFill>
            </a:rPr>
            <a:t>elope</a:t>
          </a:r>
          <a:endParaRPr lang="en-US" sz="2400" kern="1200" dirty="0">
            <a:solidFill>
              <a:srgbClr val="002060"/>
            </a:solidFill>
          </a:endParaRPr>
        </a:p>
      </dsp:txBody>
      <dsp:txXfrm>
        <a:off x="0" y="0"/>
        <a:ext cx="6857999" cy="685800"/>
      </dsp:txXfrm>
    </dsp:sp>
    <dsp:sp modelId="{340AE3CF-5171-41DD-BA6A-3931BBC9AE0E}">
      <dsp:nvSpPr>
        <dsp:cNvPr id="0" name=""/>
        <dsp:cNvSpPr/>
      </dsp:nvSpPr>
      <dsp:spPr>
        <a:xfrm>
          <a:off x="685799" y="685995"/>
          <a:ext cx="5486399" cy="449107"/>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45720" rIns="60960" bIns="45720" numCol="1" spcCol="1270" anchor="ctr" anchorCtr="0">
          <a:noAutofit/>
        </a:bodyPr>
        <a:lstStyle/>
        <a:p>
          <a:pPr marL="0" lvl="0" indent="0" algn="ctr" defTabSz="1066800">
            <a:lnSpc>
              <a:spcPct val="90000"/>
            </a:lnSpc>
            <a:spcBef>
              <a:spcPct val="0"/>
            </a:spcBef>
            <a:spcAft>
              <a:spcPct val="35000"/>
            </a:spcAft>
            <a:buNone/>
          </a:pPr>
          <a:r>
            <a:rPr lang="en-US" sz="2400" kern="1200" dirty="0" err="1">
              <a:solidFill>
                <a:srgbClr val="002060"/>
              </a:solidFill>
            </a:rPr>
            <a:t>soap:Header</a:t>
          </a:r>
          <a:endParaRPr lang="en-US" sz="2400" kern="1200" dirty="0">
            <a:solidFill>
              <a:srgbClr val="002060"/>
            </a:solidFill>
          </a:endParaRPr>
        </a:p>
      </dsp:txBody>
      <dsp:txXfrm>
        <a:off x="698953" y="699149"/>
        <a:ext cx="5460091" cy="422799"/>
      </dsp:txXfrm>
    </dsp:sp>
    <dsp:sp modelId="{413CDEC1-C0D1-43FC-8827-0A48B4BE68D2}">
      <dsp:nvSpPr>
        <dsp:cNvPr id="0" name=""/>
        <dsp:cNvSpPr/>
      </dsp:nvSpPr>
      <dsp:spPr>
        <a:xfrm>
          <a:off x="685799" y="1204196"/>
          <a:ext cx="5486399" cy="449107"/>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45720" rIns="60960" bIns="45720" numCol="1" spcCol="1270" anchor="ctr" anchorCtr="0">
          <a:noAutofit/>
        </a:bodyPr>
        <a:lstStyle/>
        <a:p>
          <a:pPr marL="0" lvl="0" indent="0" algn="ctr" defTabSz="1066800">
            <a:lnSpc>
              <a:spcPct val="90000"/>
            </a:lnSpc>
            <a:spcBef>
              <a:spcPct val="0"/>
            </a:spcBef>
            <a:spcAft>
              <a:spcPct val="35000"/>
            </a:spcAft>
            <a:buNone/>
          </a:pPr>
          <a:r>
            <a:rPr lang="en-US" sz="2400" kern="1200" dirty="0" err="1">
              <a:solidFill>
                <a:srgbClr val="002060"/>
              </a:solidFill>
            </a:rPr>
            <a:t>soap:Body</a:t>
          </a:r>
          <a:endParaRPr lang="en-US" sz="2400" kern="1200" dirty="0">
            <a:solidFill>
              <a:srgbClr val="002060"/>
            </a:solidFill>
          </a:endParaRPr>
        </a:p>
      </dsp:txBody>
      <dsp:txXfrm>
        <a:off x="698953" y="1217350"/>
        <a:ext cx="5460091" cy="422799"/>
      </dsp:txXfrm>
    </dsp:sp>
    <dsp:sp modelId="{CA12AD1E-6DCA-40F0-95FE-1242214E3A55}">
      <dsp:nvSpPr>
        <dsp:cNvPr id="0" name=""/>
        <dsp:cNvSpPr/>
      </dsp:nvSpPr>
      <dsp:spPr>
        <a:xfrm>
          <a:off x="685799" y="1722397"/>
          <a:ext cx="5486399" cy="449107"/>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45720" rIns="60960" bIns="45720" numCol="1" spcCol="1270" anchor="ctr" anchorCtr="0">
          <a:noAutofit/>
        </a:bodyPr>
        <a:lstStyle/>
        <a:p>
          <a:pPr marL="0" lvl="0" indent="0" algn="ctr" defTabSz="1066800">
            <a:lnSpc>
              <a:spcPct val="90000"/>
            </a:lnSpc>
            <a:spcBef>
              <a:spcPct val="0"/>
            </a:spcBef>
            <a:spcAft>
              <a:spcPct val="35000"/>
            </a:spcAft>
            <a:buNone/>
          </a:pPr>
          <a:r>
            <a:rPr lang="en-US" sz="2400" kern="1200" dirty="0" err="1">
              <a:solidFill>
                <a:srgbClr val="002060"/>
              </a:solidFill>
            </a:rPr>
            <a:t>soap:Fault</a:t>
          </a:r>
          <a:endParaRPr lang="en-US" sz="2400" kern="1200" dirty="0">
            <a:solidFill>
              <a:srgbClr val="002060"/>
            </a:solidFill>
          </a:endParaRPr>
        </a:p>
      </dsp:txBody>
      <dsp:txXfrm>
        <a:off x="698953" y="1735551"/>
        <a:ext cx="5460091" cy="42279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2E117A-9B2B-4DF1-97F8-F35144AF189B}">
      <dsp:nvSpPr>
        <dsp:cNvPr id="0" name=""/>
        <dsp:cNvSpPr/>
      </dsp:nvSpPr>
      <dsp:spPr>
        <a:xfrm>
          <a:off x="2096876" y="1166"/>
          <a:ext cx="2130846" cy="1065423"/>
        </a:xfrm>
        <a:prstGeom prst="roundRect">
          <a:avLst>
            <a:gd name="adj" fmla="val 10000"/>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kern="1200" dirty="0">
              <a:solidFill>
                <a:schemeClr val="tx1"/>
              </a:solidFill>
            </a:rPr>
            <a:t>Service Broker</a:t>
          </a:r>
        </a:p>
      </dsp:txBody>
      <dsp:txXfrm>
        <a:off x="2128081" y="32371"/>
        <a:ext cx="2068436" cy="1003013"/>
      </dsp:txXfrm>
    </dsp:sp>
    <dsp:sp modelId="{888A5D21-FF41-4DE2-8185-05C05CDA0C82}">
      <dsp:nvSpPr>
        <dsp:cNvPr id="0" name=""/>
        <dsp:cNvSpPr/>
      </dsp:nvSpPr>
      <dsp:spPr>
        <a:xfrm rot="3600000">
          <a:off x="3127503" y="1879091"/>
          <a:ext cx="1828804" cy="356617"/>
        </a:xfrm>
        <a:prstGeom prst="leftArrow">
          <a:avLst/>
        </a:prstGeom>
        <a:solidFill>
          <a:schemeClr val="accent1">
            <a:tint val="6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3234488" y="1950414"/>
        <a:ext cx="1614834" cy="213971"/>
      </dsp:txXfrm>
    </dsp:sp>
    <dsp:sp modelId="{6839B9C2-9094-474E-81E5-7BE7432EA695}">
      <dsp:nvSpPr>
        <dsp:cNvPr id="0" name=""/>
        <dsp:cNvSpPr/>
      </dsp:nvSpPr>
      <dsp:spPr>
        <a:xfrm>
          <a:off x="3856088" y="3048210"/>
          <a:ext cx="2130846" cy="1065423"/>
        </a:xfrm>
        <a:prstGeom prst="roundRect">
          <a:avLst>
            <a:gd name="adj" fmla="val 10000"/>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kern="1200" dirty="0">
              <a:solidFill>
                <a:schemeClr val="tx1"/>
              </a:solidFill>
            </a:rPr>
            <a:t>Service Requester</a:t>
          </a:r>
        </a:p>
      </dsp:txBody>
      <dsp:txXfrm>
        <a:off x="3887293" y="3079415"/>
        <a:ext cx="2068436" cy="1003013"/>
      </dsp:txXfrm>
    </dsp:sp>
    <dsp:sp modelId="{8E1ED143-CE02-4F29-B1DE-79BD2571DE83}">
      <dsp:nvSpPr>
        <dsp:cNvPr id="0" name=""/>
        <dsp:cNvSpPr/>
      </dsp:nvSpPr>
      <dsp:spPr>
        <a:xfrm rot="10800000">
          <a:off x="2607269" y="3394473"/>
          <a:ext cx="1110061" cy="372898"/>
        </a:xfrm>
        <a:prstGeom prst="rightArrow">
          <a:avLst/>
        </a:prstGeom>
        <a:solidFill>
          <a:schemeClr val="accent1">
            <a:tint val="6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rot="10800000">
        <a:off x="2719138" y="3469053"/>
        <a:ext cx="886323" cy="223738"/>
      </dsp:txXfrm>
    </dsp:sp>
    <dsp:sp modelId="{692C9747-88EC-44D4-89E4-2E931F370B55}">
      <dsp:nvSpPr>
        <dsp:cNvPr id="0" name=""/>
        <dsp:cNvSpPr/>
      </dsp:nvSpPr>
      <dsp:spPr>
        <a:xfrm>
          <a:off x="337664" y="3048210"/>
          <a:ext cx="2130846" cy="1065423"/>
        </a:xfrm>
        <a:prstGeom prst="roundRect">
          <a:avLst>
            <a:gd name="adj" fmla="val 10000"/>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kern="1200" dirty="0">
              <a:solidFill>
                <a:schemeClr val="tx1"/>
              </a:solidFill>
            </a:rPr>
            <a:t>Service Provider</a:t>
          </a:r>
        </a:p>
      </dsp:txBody>
      <dsp:txXfrm>
        <a:off x="368869" y="3079415"/>
        <a:ext cx="2068436" cy="1003013"/>
      </dsp:txXfrm>
    </dsp:sp>
    <dsp:sp modelId="{401CEE17-14E7-4051-B0B7-F9C010C21048}">
      <dsp:nvSpPr>
        <dsp:cNvPr id="0" name=""/>
        <dsp:cNvSpPr/>
      </dsp:nvSpPr>
      <dsp:spPr>
        <a:xfrm rot="18000000">
          <a:off x="1369634" y="1878380"/>
          <a:ext cx="1826118" cy="358038"/>
        </a:xfrm>
        <a:prstGeom prst="rightArrow">
          <a:avLst/>
        </a:prstGeom>
        <a:solidFill>
          <a:schemeClr val="accent1">
            <a:tint val="6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1477045" y="1949988"/>
        <a:ext cx="1611296" cy="214822"/>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ycle7">
  <dgm:title val=""/>
  <dgm:desc val=""/>
  <dgm:catLst>
    <dgm:cat type="cycle" pri="6000"/>
  </dgm:catLst>
  <dgm:sampData>
    <dgm:dataModel>
      <dgm:ptLst>
        <dgm:pt modelId="0" type="doc"/>
        <dgm:pt modelId="1">
          <dgm:prSet phldr="1"/>
        </dgm:pt>
        <dgm:pt modelId="2">
          <dgm:prSet phldr="1"/>
        </dgm:pt>
        <dgm:pt modelId="3">
          <dgm:prSet phldr="1"/>
        </dgm:pt>
      </dgm:ptLst>
      <dgm:cxnLst>
        <dgm:cxn modelId="6" srcId="0" destId="1" srcOrd="0" destOrd="0"/>
        <dgm:cxn modelId="7" srcId="0" destId="2" srcOrd="1" destOrd="0"/>
        <dgm:cxn modelId="8" srcId="0" destId="3" srcOrd="2"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func="var" arg="dir" op="equ" val="norm">
        <dgm:alg type="cycle">
          <dgm:param type="stAng" val="0"/>
          <dgm:param type="spanAng" val="360"/>
        </dgm:alg>
      </dgm:if>
      <dgm:else name="Name3">
        <dgm:alg type="cycle">
          <dgm:param type="stAng" val="0"/>
          <dgm:param type="spanAng" val="-360"/>
        </dgm:alg>
      </dgm:else>
    </dgm:choose>
    <dgm:shape xmlns:r="http://schemas.openxmlformats.org/officeDocument/2006/relationships" r:blip="">
      <dgm:adjLst/>
    </dgm:shape>
    <dgm:presOf/>
    <dgm:constrLst>
      <dgm:constr type="diam" refType="w"/>
      <dgm:constr type="w" for="ch" ptType="node" refType="w"/>
      <dgm:constr type="primFontSz" for="ch" ptType="node" op="equ" val="65"/>
      <dgm:constr type="w" for="ch" forName="sibTrans" refType="w" refFor="ch" refPtType="node" op="equ" fact="0.35"/>
      <dgm:constr type="connDist" for="ch" forName="sibTrans" op="equ"/>
      <dgm:constr type="primFontSz" for="des" forName="connectorText" op="equ" val="55"/>
      <dgm:constr type="primFontSz" for="des" forName="connectorText" refType="primFontSz" refFor="ch" refPtType="node" op="lte" fact="0.8"/>
      <dgm:constr type="sibSp" refType="w" refFor="ch" refPtType="node" op="equ" fact="0.65"/>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4">
        <dgm:if name="Name5" axis="par ch" ptType="doc node" func="cnt" op="gt" val="1">
          <dgm:forEach name="sibTransForEach" axis="followSib" ptType="sibTrans" hideLastTrans="0" cnt="1">
            <dgm:layoutNode name="sibTrans">
              <dgm:choose name="Name6">
                <dgm:if name="Name7" axis="par ch" ptType="doc node" func="posEven" op="equ" val="1">
                  <dgm:alg type="conn">
                    <dgm:param type="begPts" val="radial"/>
                    <dgm:param type="endPts" val="radial"/>
                    <dgm:param type="begSty" val="arr"/>
                    <dgm:param type="endSty" val="arr"/>
                  </dgm:alg>
                </dgm:if>
                <dgm:else name="Name8">
                  <dgm:alg type="conn">
                    <dgm:param type="begPts" val="auto"/>
                    <dgm:param type="endPts" val="auto"/>
                    <dgm:param type="begSty" val="arr"/>
                    <dgm:param type="endSty" val="arr"/>
                  </dgm:alg>
                </dgm:else>
              </dgm:choose>
              <dgm:shape xmlns:r="http://schemas.openxmlformats.org/officeDocument/2006/relationships" type="conn" r:blip="">
                <dgm:adjLst/>
              </dgm:shape>
              <dgm:presOf axis="self"/>
              <dgm:constrLst>
                <dgm:constr type="h" refType="w" fact="0.5"/>
                <dgm:constr type="connDist"/>
                <dgm:constr type="begPad" refType="connDist" fact="0.1"/>
                <dgm:constr type="endPad" refType="connDist" fact="0.1"/>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9"/>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cycle7">
  <dgm:title val=""/>
  <dgm:desc val=""/>
  <dgm:catLst>
    <dgm:cat type="cycle" pri="6000"/>
  </dgm:catLst>
  <dgm:sampData>
    <dgm:dataModel>
      <dgm:ptLst>
        <dgm:pt modelId="0" type="doc"/>
        <dgm:pt modelId="1">
          <dgm:prSet phldr="1"/>
        </dgm:pt>
        <dgm:pt modelId="2">
          <dgm:prSet phldr="1"/>
        </dgm:pt>
        <dgm:pt modelId="3">
          <dgm:prSet phldr="1"/>
        </dgm:pt>
      </dgm:ptLst>
      <dgm:cxnLst>
        <dgm:cxn modelId="6" srcId="0" destId="1" srcOrd="0" destOrd="0"/>
        <dgm:cxn modelId="7" srcId="0" destId="2" srcOrd="1" destOrd="0"/>
        <dgm:cxn modelId="8" srcId="0" destId="3" srcOrd="2"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func="var" arg="dir" op="equ" val="norm">
        <dgm:alg type="cycle">
          <dgm:param type="stAng" val="0"/>
          <dgm:param type="spanAng" val="360"/>
        </dgm:alg>
      </dgm:if>
      <dgm:else name="Name3">
        <dgm:alg type="cycle">
          <dgm:param type="stAng" val="0"/>
          <dgm:param type="spanAng" val="-360"/>
        </dgm:alg>
      </dgm:else>
    </dgm:choose>
    <dgm:shape xmlns:r="http://schemas.openxmlformats.org/officeDocument/2006/relationships" r:blip="">
      <dgm:adjLst/>
    </dgm:shape>
    <dgm:presOf/>
    <dgm:constrLst>
      <dgm:constr type="diam" refType="w"/>
      <dgm:constr type="w" for="ch" ptType="node" refType="w"/>
      <dgm:constr type="primFontSz" for="ch" ptType="node" op="equ" val="65"/>
      <dgm:constr type="w" for="ch" forName="sibTrans" refType="w" refFor="ch" refPtType="node" op="equ" fact="0.35"/>
      <dgm:constr type="connDist" for="ch" forName="sibTrans" op="equ"/>
      <dgm:constr type="primFontSz" for="des" forName="connectorText" op="equ" val="55"/>
      <dgm:constr type="primFontSz" for="des" forName="connectorText" refType="primFontSz" refFor="ch" refPtType="node" op="lte" fact="0.8"/>
      <dgm:constr type="sibSp" refType="w" refFor="ch" refPtType="node" op="equ" fact="0.65"/>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4">
        <dgm:if name="Name5" axis="par ch" ptType="doc node" func="cnt" op="gt" val="1">
          <dgm:forEach name="sibTransForEach" axis="followSib" ptType="sibTrans" hideLastTrans="0" cnt="1">
            <dgm:layoutNode name="sibTrans">
              <dgm:choose name="Name6">
                <dgm:if name="Name7" axis="par ch" ptType="doc node" func="posEven" op="equ" val="1">
                  <dgm:alg type="conn">
                    <dgm:param type="begPts" val="radial"/>
                    <dgm:param type="endPts" val="radial"/>
                    <dgm:param type="begSty" val="arr"/>
                    <dgm:param type="endSty" val="arr"/>
                  </dgm:alg>
                </dgm:if>
                <dgm:else name="Name8">
                  <dgm:alg type="conn">
                    <dgm:param type="begPts" val="auto"/>
                    <dgm:param type="endPts" val="auto"/>
                    <dgm:param type="begSty" val="arr"/>
                    <dgm:param type="endSty" val="arr"/>
                  </dgm:alg>
                </dgm:else>
              </dgm:choose>
              <dgm:shape xmlns:r="http://schemas.openxmlformats.org/officeDocument/2006/relationships" type="conn" r:blip="">
                <dgm:adjLst/>
              </dgm:shape>
              <dgm:presOf axis="self"/>
              <dgm:constrLst>
                <dgm:constr type="h" refType="w" fact="0.5"/>
                <dgm:constr type="connDist"/>
                <dgm:constr type="begPad" refType="connDist" fact="0.1"/>
                <dgm:constr type="endPad" refType="connDist" fact="0.1"/>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9"/>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EA58A402-E630-46ED-87D1-A51FF2D77B8A}" type="datetimeFigureOut">
              <a:rPr lang="en-US" smtClean="0"/>
              <a:pPr/>
              <a:t>1/30/2025</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4D36F43C-4BC5-4140-89F5-C89E66D4E19E}" type="slidenum">
              <a:rPr lang="en-US" smtClean="0"/>
              <a:pPr/>
              <a:t>‹#›</a:t>
            </a:fld>
            <a:endParaRPr lang="en-US" dirty="0"/>
          </a:p>
        </p:txBody>
      </p:sp>
    </p:spTree>
    <p:extLst>
      <p:ext uri="{BB962C8B-B14F-4D97-AF65-F5344CB8AC3E}">
        <p14:creationId xmlns:p14="http://schemas.microsoft.com/office/powerpoint/2010/main" val="211352809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1A5A60B-6956-964B-91B0-61DE2403173E}" type="datetimeFigureOut">
              <a:rPr lang="en-US" smtClean="0"/>
              <a:pPr/>
              <a:t>1/30/2025</a:t>
            </a:fld>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704AA71-C613-6B42-8773-688627DE3311}" type="slidenum">
              <a:rPr lang="en-US" smtClean="0"/>
              <a:pPr/>
              <a:t>‹#›</a:t>
            </a:fld>
            <a:endParaRPr lang="en-US" dirty="0"/>
          </a:p>
        </p:txBody>
      </p:sp>
    </p:spTree>
    <p:extLst>
      <p:ext uri="{BB962C8B-B14F-4D97-AF65-F5344CB8AC3E}">
        <p14:creationId xmlns:p14="http://schemas.microsoft.com/office/powerpoint/2010/main" val="4011906098"/>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603.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604.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605.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606.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607.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619.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620.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621.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622.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6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624.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625.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629.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630.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631.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633.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64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64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64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64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65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65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65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28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28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29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29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30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30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31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45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55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56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56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56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56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56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570.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57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572.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573.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574.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575.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576.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577.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578.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579.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580.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58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583.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584.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585.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586.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587.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588.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589.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600.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601.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60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a:prstGeom prst="rect">
            <a:avLst/>
          </a:prstGeom>
          <a:noFill/>
          <a:ln w="12700">
            <a:solidFill>
              <a:prstClr val="black"/>
            </a:solidFill>
          </a:ln>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4704AA71-C613-6B42-8773-688627DE3311}" type="slidenum">
              <a:rPr lang="en-US" smtClean="0"/>
              <a:pPr/>
              <a:t>6</a:t>
            </a:fld>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a:prstGeom prst="rect">
            <a:avLst/>
          </a:prstGeom>
          <a:noFill/>
          <a:ln w="12700">
            <a:solidFill>
              <a:prstClr val="black"/>
            </a:solidFill>
          </a:ln>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0" dirty="0"/>
              <a:t>What is Networking?</a:t>
            </a:r>
            <a:endParaRPr lang="en-GB" sz="1200" b="0" dirty="0"/>
          </a:p>
          <a:p>
            <a:r>
              <a:rPr lang="en-US" sz="1200" dirty="0"/>
              <a:t>Networking means linking of computers in various places using communication devices to share resources and information.</a:t>
            </a:r>
            <a:endParaRPr lang="en-GB" dirty="0"/>
          </a:p>
        </p:txBody>
      </p:sp>
      <p:sp>
        <p:nvSpPr>
          <p:cNvPr id="4" name="Slide Number Placeholder 3"/>
          <p:cNvSpPr>
            <a:spLocks noGrp="1"/>
          </p:cNvSpPr>
          <p:nvPr>
            <p:ph type="sldNum" sz="quarter" idx="10"/>
          </p:nvPr>
        </p:nvSpPr>
        <p:spPr/>
        <p:txBody>
          <a:bodyPr/>
          <a:lstStyle/>
          <a:p>
            <a:fld id="{4704AA71-C613-6B42-8773-688627DE3311}" type="slidenum">
              <a:rPr lang="en-US" smtClean="0"/>
              <a:pPr/>
              <a:t>43</a:t>
            </a:fld>
            <a:endParaRPr lang="en-US" dirty="0"/>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a:prstGeom prst="rect">
            <a:avLst/>
          </a:prstGeom>
          <a:noFill/>
          <a:ln w="12700">
            <a:solidFill>
              <a:prstClr val="black"/>
            </a:solidFill>
          </a:ln>
        </p:spPr>
      </p:sp>
      <p:sp>
        <p:nvSpPr>
          <p:cNvPr id="3" name="Notes Placeholder 2"/>
          <p:cNvSpPr>
            <a:spLocks noGrp="1"/>
          </p:cNvSpPr>
          <p:nvPr>
            <p:ph type="body" idx="1"/>
          </p:nvPr>
        </p:nvSpPr>
        <p:spPr/>
        <p:txBody>
          <a:bodyPr>
            <a:normAutofit/>
          </a:bodyPr>
          <a:lstStyle/>
          <a:p>
            <a:r>
              <a:rPr lang="en-US" sz="1200" b="0" dirty="0"/>
              <a:t>What is DHCP scope?</a:t>
            </a:r>
          </a:p>
          <a:p>
            <a:pPr marL="0" marR="0" indent="0" algn="l" defTabSz="457200" rtl="0" eaLnBrk="1" fontAlgn="auto" latinLnBrk="0" hangingPunct="1">
              <a:lnSpc>
                <a:spcPct val="100000"/>
              </a:lnSpc>
              <a:spcBef>
                <a:spcPts val="0"/>
              </a:spcBef>
              <a:spcAft>
                <a:spcPts val="0"/>
              </a:spcAft>
              <a:buClrTx/>
              <a:buSzTx/>
              <a:buFontTx/>
              <a:buNone/>
              <a:tabLst/>
              <a:defRPr/>
            </a:pPr>
            <a:r>
              <a:rPr lang="en-GB" dirty="0"/>
              <a:t>A scope is a range of IP addresses that are available to be leased.</a:t>
            </a:r>
          </a:p>
          <a:p>
            <a:endParaRPr lang="en-GB" dirty="0"/>
          </a:p>
        </p:txBody>
      </p:sp>
      <p:sp>
        <p:nvSpPr>
          <p:cNvPr id="4" name="Slide Number Placeholder 3"/>
          <p:cNvSpPr>
            <a:spLocks noGrp="1"/>
          </p:cNvSpPr>
          <p:nvPr>
            <p:ph type="sldNum" sz="quarter" idx="10"/>
          </p:nvPr>
        </p:nvSpPr>
        <p:spPr/>
        <p:txBody>
          <a:bodyPr/>
          <a:lstStyle/>
          <a:p>
            <a:fld id="{4704AA71-C613-6B42-8773-688627DE3311}" type="slidenum">
              <a:rPr lang="en-US" smtClean="0"/>
              <a:pPr/>
              <a:t>603</a:t>
            </a:fld>
            <a:endParaRPr lang="en-US" dirty="0"/>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a:prstGeom prst="rect">
            <a:avLst/>
          </a:prstGeom>
          <a:noFill/>
          <a:ln w="12700">
            <a:solidFill>
              <a:prstClr val="black"/>
            </a:solidFill>
          </a:ln>
        </p:spPr>
      </p:sp>
      <p:sp>
        <p:nvSpPr>
          <p:cNvPr id="3" name="Notes Placeholder 2"/>
          <p:cNvSpPr>
            <a:spLocks noGrp="1"/>
          </p:cNvSpPr>
          <p:nvPr>
            <p:ph type="body" idx="1"/>
          </p:nvPr>
        </p:nvSpPr>
        <p:spPr/>
        <p:txBody>
          <a:bodyPr>
            <a:normAutofit/>
          </a:bodyPr>
          <a:lstStyle/>
          <a:p>
            <a:r>
              <a:rPr lang="en-US" sz="1200" b="0" dirty="0"/>
              <a:t>List two benefits of DHCP.</a:t>
            </a:r>
          </a:p>
          <a:p>
            <a:pPr>
              <a:buFont typeface="Arial" pitchFamily="34" charset="0"/>
              <a:buChar char="•"/>
            </a:pPr>
            <a:r>
              <a:rPr lang="en-US" dirty="0"/>
              <a:t>It</a:t>
            </a:r>
            <a:r>
              <a:rPr lang="en-US" baseline="0" dirty="0"/>
              <a:t> a</a:t>
            </a:r>
            <a:r>
              <a:rPr lang="en-US" dirty="0"/>
              <a:t>voids configuration errors that may appear</a:t>
            </a:r>
            <a:r>
              <a:rPr lang="en-US" baseline="0" dirty="0"/>
              <a:t> </a:t>
            </a:r>
            <a:r>
              <a:rPr lang="en-US" dirty="0"/>
              <a:t>during manual configuration.</a:t>
            </a:r>
          </a:p>
          <a:p>
            <a:pPr>
              <a:buFont typeface="Arial" pitchFamily="34" charset="0"/>
              <a:buChar char="•"/>
            </a:pPr>
            <a:r>
              <a:rPr lang="en-US" dirty="0"/>
              <a:t>It avoids the problem of assigning one IP address to more than one computer</a:t>
            </a:r>
          </a:p>
          <a:p>
            <a:pPr>
              <a:buFont typeface="Arial" pitchFamily="34" charset="0"/>
              <a:buChar char="•"/>
            </a:pPr>
            <a:r>
              <a:rPr lang="en-US" dirty="0"/>
              <a:t>It eliminates the manual intervention of network administrator and prevents any human errors.</a:t>
            </a:r>
          </a:p>
          <a:p>
            <a:pPr>
              <a:buFont typeface="Arial" pitchFamily="34" charset="0"/>
              <a:buChar char="•"/>
            </a:pPr>
            <a:r>
              <a:rPr lang="en-US" dirty="0"/>
              <a:t>It decreases the amount of administrative work and complexity by using automatic TCP/IP configuration.</a:t>
            </a:r>
          </a:p>
          <a:p>
            <a:pPr>
              <a:buFont typeface="Arial" pitchFamily="34" charset="0"/>
              <a:buChar char="•"/>
            </a:pPr>
            <a:r>
              <a:rPr lang="en-US" dirty="0"/>
              <a:t>It facilitates centralised and automated configuration of TCP/IP.</a:t>
            </a:r>
          </a:p>
          <a:p>
            <a:pPr>
              <a:buFont typeface="Arial" pitchFamily="34" charset="0"/>
              <a:buChar char="•"/>
            </a:pPr>
            <a:r>
              <a:rPr lang="en-US" dirty="0"/>
              <a:t>It reduces the network administration related problems.</a:t>
            </a:r>
          </a:p>
          <a:p>
            <a:pPr>
              <a:buFont typeface="Arial" pitchFamily="34" charset="0"/>
              <a:buChar char="•"/>
            </a:pPr>
            <a:endParaRPr lang="en-GB" dirty="0"/>
          </a:p>
        </p:txBody>
      </p:sp>
      <p:sp>
        <p:nvSpPr>
          <p:cNvPr id="4" name="Slide Number Placeholder 3"/>
          <p:cNvSpPr>
            <a:spLocks noGrp="1"/>
          </p:cNvSpPr>
          <p:nvPr>
            <p:ph type="sldNum" sz="quarter" idx="10"/>
          </p:nvPr>
        </p:nvSpPr>
        <p:spPr/>
        <p:txBody>
          <a:bodyPr/>
          <a:lstStyle/>
          <a:p>
            <a:fld id="{4704AA71-C613-6B42-8773-688627DE3311}" type="slidenum">
              <a:rPr lang="en-US" smtClean="0"/>
              <a:pPr/>
              <a:t>604</a:t>
            </a:fld>
            <a:endParaRPr lang="en-US" dirty="0"/>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a:prstGeom prst="rect">
            <a:avLst/>
          </a:prstGeom>
          <a:noFill/>
          <a:ln w="12700">
            <a:solidFill>
              <a:prstClr val="black"/>
            </a:solidFill>
          </a:ln>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0" dirty="0"/>
              <a:t>Expand DNS.</a:t>
            </a:r>
            <a:endParaRPr lang="en-GB" sz="1200" b="0" dirty="0"/>
          </a:p>
          <a:p>
            <a:r>
              <a:rPr lang="en-GB" dirty="0"/>
              <a:t>Domain Name System (DNS)</a:t>
            </a:r>
          </a:p>
        </p:txBody>
      </p:sp>
      <p:sp>
        <p:nvSpPr>
          <p:cNvPr id="4" name="Slide Number Placeholder 3"/>
          <p:cNvSpPr>
            <a:spLocks noGrp="1"/>
          </p:cNvSpPr>
          <p:nvPr>
            <p:ph type="sldNum" sz="quarter" idx="10"/>
          </p:nvPr>
        </p:nvSpPr>
        <p:spPr/>
        <p:txBody>
          <a:bodyPr/>
          <a:lstStyle/>
          <a:p>
            <a:fld id="{4704AA71-C613-6B42-8773-688627DE3311}" type="slidenum">
              <a:rPr lang="en-US" smtClean="0"/>
              <a:pPr/>
              <a:t>605</a:t>
            </a:fld>
            <a:endParaRPr lang="en-US" dirty="0"/>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a:prstGeom prst="rect">
            <a:avLst/>
          </a:prstGeom>
          <a:noFill/>
          <a:ln w="12700">
            <a:solidFill>
              <a:prstClr val="black"/>
            </a:solidFill>
          </a:ln>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0" dirty="0"/>
              <a:t>What is DNS?</a:t>
            </a:r>
            <a:endParaRPr lang="en-GB" sz="1200" b="0" dirty="0"/>
          </a:p>
          <a:p>
            <a:pPr marL="0" marR="0" indent="0" algn="l" defTabSz="457200" rtl="0" eaLnBrk="1" fontAlgn="auto" latinLnBrk="0" hangingPunct="1">
              <a:lnSpc>
                <a:spcPct val="100000"/>
              </a:lnSpc>
              <a:spcBef>
                <a:spcPts val="0"/>
              </a:spcBef>
              <a:spcAft>
                <a:spcPts val="0"/>
              </a:spcAft>
              <a:buClrTx/>
              <a:buSzTx/>
              <a:buFontTx/>
              <a:buNone/>
              <a:tabLst/>
              <a:defRPr/>
            </a:pPr>
            <a:r>
              <a:rPr lang="en-US" dirty="0"/>
              <a:t>The DNS (Domain Name System) is a standard technology for managing the names of websites and other Internet domains.</a:t>
            </a:r>
          </a:p>
          <a:p>
            <a:endParaRPr lang="en-GB" dirty="0"/>
          </a:p>
        </p:txBody>
      </p:sp>
      <p:sp>
        <p:nvSpPr>
          <p:cNvPr id="4" name="Slide Number Placeholder 3"/>
          <p:cNvSpPr>
            <a:spLocks noGrp="1"/>
          </p:cNvSpPr>
          <p:nvPr>
            <p:ph type="sldNum" sz="quarter" idx="10"/>
          </p:nvPr>
        </p:nvSpPr>
        <p:spPr/>
        <p:txBody>
          <a:bodyPr/>
          <a:lstStyle/>
          <a:p>
            <a:fld id="{4704AA71-C613-6B42-8773-688627DE3311}" type="slidenum">
              <a:rPr lang="en-US" smtClean="0"/>
              <a:pPr/>
              <a:t>606</a:t>
            </a:fld>
            <a:endParaRPr lang="en-US" dirty="0"/>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a:prstGeom prst="rect">
            <a:avLst/>
          </a:prstGeom>
          <a:noFill/>
          <a:ln w="12700">
            <a:solidFill>
              <a:prstClr val="black"/>
            </a:solidFill>
          </a:ln>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0" dirty="0"/>
              <a:t>List any two benefits of DNS.</a:t>
            </a:r>
            <a:endParaRPr lang="en-GB" sz="1200" b="0" dirty="0"/>
          </a:p>
          <a:p>
            <a:pPr>
              <a:buFont typeface="Arial" pitchFamily="34" charset="0"/>
              <a:buChar char="•"/>
            </a:pPr>
            <a:r>
              <a:rPr lang="en-US" dirty="0"/>
              <a:t>It provides high security to data and prohibits unauthorised people to access data.</a:t>
            </a:r>
          </a:p>
          <a:p>
            <a:pPr>
              <a:buFont typeface="Arial" pitchFamily="34" charset="0"/>
              <a:buChar char="•"/>
            </a:pPr>
            <a:r>
              <a:rPr lang="en-US" dirty="0"/>
              <a:t>It is very easy to use this and maintain.</a:t>
            </a:r>
          </a:p>
          <a:p>
            <a:pPr>
              <a:buFont typeface="Arial" pitchFamily="34" charset="0"/>
              <a:buChar char="•"/>
            </a:pPr>
            <a:r>
              <a:rPr lang="en-US" dirty="0"/>
              <a:t>It is capable of automatically detecting errors. </a:t>
            </a:r>
          </a:p>
          <a:p>
            <a:pPr>
              <a:buFont typeface="Arial" pitchFamily="34" charset="0"/>
              <a:buChar char="•"/>
            </a:pPr>
            <a:r>
              <a:rPr lang="en-US" dirty="0"/>
              <a:t>It checks for the possible error when there is an update and reports it. This prevents the failure of DNS.</a:t>
            </a:r>
          </a:p>
          <a:p>
            <a:endParaRPr lang="en-GB" dirty="0"/>
          </a:p>
        </p:txBody>
      </p:sp>
      <p:sp>
        <p:nvSpPr>
          <p:cNvPr id="4" name="Slide Number Placeholder 3"/>
          <p:cNvSpPr>
            <a:spLocks noGrp="1"/>
          </p:cNvSpPr>
          <p:nvPr>
            <p:ph type="sldNum" sz="quarter" idx="10"/>
          </p:nvPr>
        </p:nvSpPr>
        <p:spPr/>
        <p:txBody>
          <a:bodyPr/>
          <a:lstStyle/>
          <a:p>
            <a:fld id="{4704AA71-C613-6B42-8773-688627DE3311}" type="slidenum">
              <a:rPr lang="en-US" smtClean="0"/>
              <a:pPr/>
              <a:t>607</a:t>
            </a:fld>
            <a:endParaRPr lang="en-US" dirty="0"/>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a:prstGeom prst="rect">
            <a:avLst/>
          </a:prstGeom>
        </p:spPr>
      </p:sp>
      <p:sp>
        <p:nvSpPr>
          <p:cNvPr id="3" name="Notes Placeholder 2"/>
          <p:cNvSpPr>
            <a:spLocks noGrp="1"/>
          </p:cNvSpPr>
          <p:nvPr>
            <p:ph type="body" idx="1"/>
          </p:nvPr>
        </p:nvSpPr>
        <p:spPr/>
        <p:txBody>
          <a:bodyPr>
            <a:normAutofit fontScale="92500" lnSpcReduction="10000"/>
          </a:bodyPr>
          <a:lstStyle/>
          <a:p>
            <a:pPr lvl="0">
              <a:buFont typeface="Arial" pitchFamily="34" charset="0"/>
              <a:buChar char="•"/>
            </a:pPr>
            <a:r>
              <a:rPr lang="en-GB" sz="1200" kern="1200" dirty="0">
                <a:solidFill>
                  <a:schemeClr val="tx1"/>
                </a:solidFill>
                <a:latin typeface="+mn-lt"/>
                <a:ea typeface="+mn-ea"/>
                <a:cs typeface="+mn-cs"/>
              </a:rPr>
              <a:t>Active Directory is an authentication directory to provide contact information of users.</a:t>
            </a:r>
          </a:p>
          <a:p>
            <a:pPr lvl="0">
              <a:buFont typeface="Arial" pitchFamily="34" charset="0"/>
              <a:buChar char="•"/>
            </a:pPr>
            <a:r>
              <a:rPr lang="en-GB" sz="1200" kern="1200" dirty="0">
                <a:solidFill>
                  <a:schemeClr val="tx1"/>
                </a:solidFill>
                <a:latin typeface="+mn-lt"/>
                <a:ea typeface="+mn-ea"/>
                <a:cs typeface="+mn-cs"/>
              </a:rPr>
              <a:t>This provides centralized administration and authentication in Windows 2000/2003 domain.</a:t>
            </a:r>
          </a:p>
          <a:p>
            <a:pPr lvl="0">
              <a:buFont typeface="Arial" pitchFamily="34" charset="0"/>
              <a:buChar char="•"/>
            </a:pPr>
            <a:r>
              <a:rPr lang="en-GB" sz="1200" kern="1200" dirty="0">
                <a:solidFill>
                  <a:schemeClr val="tx1"/>
                </a:solidFill>
                <a:latin typeface="+mn-lt"/>
                <a:ea typeface="+mn-ea"/>
                <a:cs typeface="+mn-cs"/>
              </a:rPr>
              <a:t>This acts as the central authority for network security.</a:t>
            </a:r>
          </a:p>
          <a:p>
            <a:pPr lvl="0">
              <a:buFont typeface="Arial" pitchFamily="34" charset="0"/>
              <a:buChar char="•"/>
            </a:pPr>
            <a:r>
              <a:rPr lang="en-GB" sz="1200" kern="1200" dirty="0">
                <a:solidFill>
                  <a:schemeClr val="tx1"/>
                </a:solidFill>
                <a:latin typeface="+mn-lt"/>
                <a:ea typeface="+mn-ea"/>
                <a:cs typeface="+mn-cs"/>
              </a:rPr>
              <a:t>This lets the operating system readily verify a user’s identity and control access to network resources.</a:t>
            </a:r>
          </a:p>
          <a:p>
            <a:pPr lvl="0">
              <a:buFont typeface="Arial" pitchFamily="34" charset="0"/>
              <a:buChar char="•"/>
            </a:pPr>
            <a:r>
              <a:rPr lang="en-GB" sz="1200" kern="1200" dirty="0">
                <a:solidFill>
                  <a:schemeClr val="tx1"/>
                </a:solidFill>
                <a:latin typeface="+mn-lt"/>
                <a:ea typeface="+mn-ea"/>
                <a:cs typeface="+mn-cs"/>
              </a:rPr>
              <a:t>This acts as an integration point for bringing systems together and consolidating management tasks.</a:t>
            </a:r>
          </a:p>
          <a:p>
            <a:pPr lvl="0">
              <a:buFont typeface="Arial" pitchFamily="34" charset="0"/>
              <a:buChar char="•"/>
            </a:pPr>
            <a:r>
              <a:rPr lang="en-GB" sz="1200" kern="1200" dirty="0">
                <a:solidFill>
                  <a:schemeClr val="tx1"/>
                </a:solidFill>
                <a:latin typeface="+mn-lt"/>
                <a:ea typeface="+mn-ea"/>
                <a:cs typeface="+mn-cs"/>
              </a:rPr>
              <a:t>The domain controller refers to a server computer that runs Active Directory.</a:t>
            </a:r>
          </a:p>
          <a:p>
            <a:pPr lvl="0">
              <a:buFont typeface="Arial" pitchFamily="34" charset="0"/>
              <a:buChar char="•"/>
            </a:pPr>
            <a:r>
              <a:rPr lang="en-GB" sz="1200" kern="1200" dirty="0">
                <a:solidFill>
                  <a:schemeClr val="tx1"/>
                </a:solidFill>
                <a:latin typeface="+mn-lt"/>
                <a:ea typeface="+mn-ea"/>
                <a:cs typeface="+mn-cs"/>
              </a:rPr>
              <a:t>All the network administration and security work is done at Active Directory. </a:t>
            </a:r>
          </a:p>
          <a:p>
            <a:pPr lvl="0">
              <a:buFont typeface="Arial" pitchFamily="34" charset="0"/>
              <a:buChar char="•"/>
            </a:pPr>
            <a:r>
              <a:rPr lang="en-GB" sz="1200" kern="1200" dirty="0">
                <a:solidFill>
                  <a:schemeClr val="tx1"/>
                </a:solidFill>
                <a:latin typeface="+mn-lt"/>
                <a:ea typeface="+mn-ea"/>
                <a:cs typeface="+mn-cs"/>
              </a:rPr>
              <a:t>This uses Lightweight Directory Access Protocol (LDAP) and DNS.</a:t>
            </a:r>
          </a:p>
          <a:p>
            <a:pPr lvl="0">
              <a:buFont typeface="Arial" pitchFamily="34" charset="0"/>
              <a:buChar char="•"/>
            </a:pPr>
            <a:r>
              <a:rPr lang="en-GB" sz="1200" kern="1200" dirty="0">
                <a:solidFill>
                  <a:schemeClr val="tx1"/>
                </a:solidFill>
                <a:latin typeface="+mn-lt"/>
                <a:ea typeface="+mn-ea"/>
                <a:cs typeface="+mn-cs"/>
              </a:rPr>
              <a:t>This assigns and enforces security policies and authenticates and authorizes all users and computers.</a:t>
            </a:r>
          </a:p>
          <a:p>
            <a:pPr lvl="0">
              <a:buFont typeface="Arial" pitchFamily="34" charset="0"/>
              <a:buChar char="•"/>
            </a:pPr>
            <a:r>
              <a:rPr lang="en-GB" sz="1200" kern="1200" dirty="0">
                <a:solidFill>
                  <a:schemeClr val="tx1"/>
                </a:solidFill>
                <a:latin typeface="+mn-lt"/>
                <a:ea typeface="+mn-ea"/>
                <a:cs typeface="+mn-cs"/>
              </a:rPr>
              <a:t>Microsoft provides the service of active directory which is an implementation of LDAP for use in windows environments.</a:t>
            </a:r>
          </a:p>
          <a:p>
            <a:pPr lvl="0">
              <a:buFont typeface="Arial" pitchFamily="34" charset="0"/>
              <a:buChar char="•"/>
            </a:pPr>
            <a:r>
              <a:rPr lang="en-GB" sz="1200" kern="1200" dirty="0">
                <a:solidFill>
                  <a:schemeClr val="tx1"/>
                </a:solidFill>
                <a:latin typeface="+mn-lt"/>
                <a:ea typeface="+mn-ea"/>
                <a:cs typeface="+mn-cs"/>
              </a:rPr>
              <a:t>Microsoft created this directory service for Windows domain networks.</a:t>
            </a:r>
          </a:p>
          <a:p>
            <a:pPr lvl="0">
              <a:buFont typeface="Arial" pitchFamily="34" charset="0"/>
              <a:buChar char="•"/>
            </a:pPr>
            <a:r>
              <a:rPr lang="en-GB" sz="1200" kern="1200" dirty="0">
                <a:solidFill>
                  <a:schemeClr val="tx1"/>
                </a:solidFill>
                <a:latin typeface="+mn-lt"/>
                <a:ea typeface="+mn-ea"/>
                <a:cs typeface="+mn-cs"/>
              </a:rPr>
              <a:t>This includes Windows Server operating systems.</a:t>
            </a:r>
          </a:p>
          <a:p>
            <a:pPr lvl="0">
              <a:buFont typeface="Arial" pitchFamily="34" charset="0"/>
              <a:buChar char="•"/>
            </a:pPr>
            <a:r>
              <a:rPr lang="en-GB" sz="1200" kern="1200" dirty="0">
                <a:solidFill>
                  <a:schemeClr val="tx1"/>
                </a:solidFill>
                <a:latin typeface="+mn-lt"/>
                <a:ea typeface="+mn-ea"/>
                <a:cs typeface="+mn-cs"/>
              </a:rPr>
              <a:t>In an Active directory domain at least one server is known as Domain Controller which is installed with Active Directory Service. The security principle accounts for the domain are stored on domain controller which also provides authentication for the domain users.</a:t>
            </a:r>
          </a:p>
          <a:p>
            <a:pPr lvl="0">
              <a:buFont typeface="Arial" pitchFamily="34" charset="0"/>
              <a:buChar char="•"/>
            </a:pPr>
            <a:r>
              <a:rPr lang="en-GB" sz="1200" kern="1200" dirty="0">
                <a:solidFill>
                  <a:schemeClr val="tx1"/>
                </a:solidFill>
                <a:latin typeface="+mn-lt"/>
                <a:ea typeface="+mn-ea"/>
                <a:cs typeface="+mn-cs"/>
              </a:rPr>
              <a:t>Active Directory is an essential and inseparable part of the Windows 2000network architecture that improves on the domain architecture of the Windows NT® 4.0 operating system to provide a directory service designed for distributed networking environments.</a:t>
            </a:r>
          </a:p>
          <a:p>
            <a:pPr lvl="0">
              <a:buFont typeface="Arial" pitchFamily="34" charset="0"/>
              <a:buChar char="•"/>
            </a:pPr>
            <a:r>
              <a:rPr lang="en-GB" sz="1200" kern="1200" dirty="0">
                <a:solidFill>
                  <a:schemeClr val="tx1"/>
                </a:solidFill>
                <a:latin typeface="+mn-lt"/>
                <a:ea typeface="+mn-ea"/>
                <a:cs typeface="+mn-cs"/>
              </a:rPr>
              <a:t>Active Directory clients must communicate with domain controllers when logging on to the network and when searching for shared resources. Access to domain controllers and global catlogs is performed using the Lightweight Directory Access Protocol (LDAP).</a:t>
            </a:r>
          </a:p>
          <a:p>
            <a:pPr>
              <a:buFont typeface="Arial" pitchFamily="34" charset="0"/>
              <a:buChar char="•"/>
            </a:pPr>
            <a:endParaRPr lang="en-GB" dirty="0"/>
          </a:p>
        </p:txBody>
      </p:sp>
      <p:sp>
        <p:nvSpPr>
          <p:cNvPr id="4" name="Slide Number Placeholder 3"/>
          <p:cNvSpPr>
            <a:spLocks noGrp="1"/>
          </p:cNvSpPr>
          <p:nvPr>
            <p:ph type="sldNum" sz="quarter" idx="10"/>
          </p:nvPr>
        </p:nvSpPr>
        <p:spPr/>
        <p:txBody>
          <a:bodyPr/>
          <a:lstStyle/>
          <a:p>
            <a:fld id="{4FA0807A-82B9-41C0-B07A-0B6265A20566}" type="slidenum">
              <a:rPr lang="en-GB" smtClean="0"/>
              <a:pPr/>
              <a:t>619</a:t>
            </a:fld>
            <a:endParaRPr lang="en-GB" dirty="0"/>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a:prstGeom prst="rect">
            <a:avLst/>
          </a:prstGeom>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99132768-710E-46C8-A69A-EA0C84232120}" type="slidenum">
              <a:rPr lang="en-GB" smtClean="0"/>
              <a:pPr/>
              <a:t>620</a:t>
            </a:fld>
            <a:endParaRPr lang="en-GB" dirty="0"/>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a:prstGeom prst="rect">
            <a:avLst/>
          </a:prstGeom>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99132768-710E-46C8-A69A-EA0C84232120}" type="slidenum">
              <a:rPr lang="en-GB" smtClean="0"/>
              <a:pPr/>
              <a:t>621</a:t>
            </a:fld>
            <a:endParaRPr lang="en-GB" dirty="0"/>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a:prstGeom prst="rect">
            <a:avLst/>
          </a:prstGeom>
          <a:noFill/>
          <a:ln w="12700">
            <a:solidFill>
              <a:prstClr val="black"/>
            </a:solidFill>
          </a:ln>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4704AA71-C613-6B42-8773-688627DE3311}" type="slidenum">
              <a:rPr lang="en-US" smtClean="0"/>
              <a:pPr/>
              <a:t>622</a:t>
            </a:fld>
            <a:endParaRPr lang="en-US" dirty="0"/>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a:prstGeom prst="rect">
            <a:avLst/>
          </a:prstGeom>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99132768-710E-46C8-A69A-EA0C84232120}" type="slidenum">
              <a:rPr lang="en-GB" smtClean="0"/>
              <a:pPr/>
              <a:t>623</a:t>
            </a:fld>
            <a:endParaRPr lang="en-GB"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a:prstGeom prst="rect">
            <a:avLst/>
          </a:prstGeom>
          <a:noFill/>
          <a:ln w="12700">
            <a:solidFill>
              <a:prstClr val="black"/>
            </a:solidFill>
          </a:ln>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0" dirty="0"/>
              <a:t>List the benefits of Networking.</a:t>
            </a:r>
          </a:p>
          <a:p>
            <a:pPr marL="0" marR="0" indent="0" algn="l" defTabSz="457200" rtl="0" eaLnBrk="1" fontAlgn="auto" latinLnBrk="0" hangingPunct="1">
              <a:lnSpc>
                <a:spcPct val="100000"/>
              </a:lnSpc>
              <a:spcBef>
                <a:spcPts val="0"/>
              </a:spcBef>
              <a:spcAft>
                <a:spcPts val="0"/>
              </a:spcAft>
              <a:buClrTx/>
              <a:buSzTx/>
              <a:buFont typeface="Arial" pitchFamily="34" charset="0"/>
              <a:buChar char="•"/>
              <a:tabLst/>
              <a:defRPr/>
            </a:pPr>
            <a:r>
              <a:rPr lang="en-GB" dirty="0"/>
              <a:t>Flexibility</a:t>
            </a:r>
          </a:p>
          <a:p>
            <a:pPr marL="0" marR="0" indent="0" algn="l" defTabSz="457200" rtl="0" eaLnBrk="1" fontAlgn="auto" latinLnBrk="0" hangingPunct="1">
              <a:lnSpc>
                <a:spcPct val="100000"/>
              </a:lnSpc>
              <a:spcBef>
                <a:spcPts val="0"/>
              </a:spcBef>
              <a:spcAft>
                <a:spcPts val="0"/>
              </a:spcAft>
              <a:buClrTx/>
              <a:buSzTx/>
              <a:buFont typeface="Arial" pitchFamily="34" charset="0"/>
              <a:buChar char="•"/>
              <a:tabLst/>
              <a:defRPr/>
            </a:pPr>
            <a:r>
              <a:rPr lang="en-US" sz="1200" b="0" dirty="0"/>
              <a:t>Hardware sharing</a:t>
            </a:r>
          </a:p>
          <a:p>
            <a:pPr marL="0" marR="0" indent="0" algn="l" defTabSz="457200" rtl="0" eaLnBrk="1" fontAlgn="auto" latinLnBrk="0" hangingPunct="1">
              <a:lnSpc>
                <a:spcPct val="100000"/>
              </a:lnSpc>
              <a:spcBef>
                <a:spcPts val="0"/>
              </a:spcBef>
              <a:spcAft>
                <a:spcPts val="0"/>
              </a:spcAft>
              <a:buClrTx/>
              <a:buSzTx/>
              <a:buFont typeface="Arial" pitchFamily="34" charset="0"/>
              <a:buChar char="•"/>
              <a:tabLst/>
              <a:defRPr/>
            </a:pPr>
            <a:r>
              <a:rPr lang="en-US" sz="1200" b="0" dirty="0"/>
              <a:t>Data</a:t>
            </a:r>
            <a:r>
              <a:rPr lang="en-US" sz="1200" b="0" baseline="0" dirty="0"/>
              <a:t> sharing</a:t>
            </a:r>
          </a:p>
          <a:p>
            <a:pPr marL="0" marR="0" indent="0" algn="l" defTabSz="457200" rtl="0" eaLnBrk="1" fontAlgn="auto" latinLnBrk="0" hangingPunct="1">
              <a:lnSpc>
                <a:spcPct val="100000"/>
              </a:lnSpc>
              <a:spcBef>
                <a:spcPts val="0"/>
              </a:spcBef>
              <a:spcAft>
                <a:spcPts val="0"/>
              </a:spcAft>
              <a:buClrTx/>
              <a:buSzTx/>
              <a:buFont typeface="Arial" pitchFamily="34" charset="0"/>
              <a:buChar char="•"/>
              <a:tabLst/>
              <a:defRPr/>
            </a:pPr>
            <a:r>
              <a:rPr lang="en-US" sz="1200" b="0" baseline="0" dirty="0"/>
              <a:t>Internet access</a:t>
            </a:r>
          </a:p>
          <a:p>
            <a:pPr marL="0" marR="0" indent="0" algn="l" defTabSz="457200" rtl="0" eaLnBrk="1" fontAlgn="auto" latinLnBrk="0" hangingPunct="1">
              <a:lnSpc>
                <a:spcPct val="100000"/>
              </a:lnSpc>
              <a:spcBef>
                <a:spcPts val="0"/>
              </a:spcBef>
              <a:spcAft>
                <a:spcPts val="0"/>
              </a:spcAft>
              <a:buClrTx/>
              <a:buSzTx/>
              <a:buFont typeface="Arial" pitchFamily="34" charset="0"/>
              <a:buChar char="•"/>
              <a:tabLst/>
              <a:defRPr/>
            </a:pPr>
            <a:r>
              <a:rPr lang="en-US" sz="1200" b="0" baseline="0" dirty="0"/>
              <a:t>Internet access sharing</a:t>
            </a:r>
          </a:p>
          <a:p>
            <a:pPr marL="0" marR="0" indent="0" algn="l" defTabSz="457200" rtl="0" eaLnBrk="1" fontAlgn="auto" latinLnBrk="0" hangingPunct="1">
              <a:lnSpc>
                <a:spcPct val="100000"/>
              </a:lnSpc>
              <a:spcBef>
                <a:spcPts val="0"/>
              </a:spcBef>
              <a:spcAft>
                <a:spcPts val="0"/>
              </a:spcAft>
              <a:buClrTx/>
              <a:buSzTx/>
              <a:buFont typeface="Arial" pitchFamily="34" charset="0"/>
              <a:buChar char="•"/>
              <a:tabLst/>
              <a:defRPr/>
            </a:pPr>
            <a:r>
              <a:rPr lang="en-US" sz="1200" b="0" baseline="0" dirty="0"/>
              <a:t>Data security and management</a:t>
            </a:r>
          </a:p>
          <a:p>
            <a:pPr marL="0" marR="0" indent="0" algn="l" defTabSz="457200" rtl="0" eaLnBrk="1" fontAlgn="auto" latinLnBrk="0" hangingPunct="1">
              <a:lnSpc>
                <a:spcPct val="100000"/>
              </a:lnSpc>
              <a:spcBef>
                <a:spcPts val="0"/>
              </a:spcBef>
              <a:spcAft>
                <a:spcPts val="0"/>
              </a:spcAft>
              <a:buClrTx/>
              <a:buSzTx/>
              <a:buFont typeface="Arial" pitchFamily="34" charset="0"/>
              <a:buChar char="•"/>
              <a:tabLst/>
              <a:defRPr/>
            </a:pPr>
            <a:r>
              <a:rPr lang="en-GB" dirty="0"/>
              <a:t>Performance enhancement and balancing</a:t>
            </a:r>
          </a:p>
          <a:p>
            <a:pPr marL="0" marR="0" indent="0" algn="l" defTabSz="457200" rtl="0" eaLnBrk="1" fontAlgn="auto" latinLnBrk="0" hangingPunct="1">
              <a:lnSpc>
                <a:spcPct val="100000"/>
              </a:lnSpc>
              <a:spcBef>
                <a:spcPts val="0"/>
              </a:spcBef>
              <a:spcAft>
                <a:spcPts val="0"/>
              </a:spcAft>
              <a:buClrTx/>
              <a:buSzTx/>
              <a:buFont typeface="Arial" pitchFamily="34" charset="0"/>
              <a:buChar char="•"/>
              <a:tabLst/>
              <a:defRPr/>
            </a:pPr>
            <a:r>
              <a:rPr lang="en-GB" dirty="0"/>
              <a:t>Entertainment</a:t>
            </a:r>
          </a:p>
          <a:p>
            <a:pPr marL="0" marR="0" indent="0" algn="l" defTabSz="457200" rtl="0" eaLnBrk="1" fontAlgn="auto" latinLnBrk="0" hangingPunct="1">
              <a:lnSpc>
                <a:spcPct val="100000"/>
              </a:lnSpc>
              <a:spcBef>
                <a:spcPts val="0"/>
              </a:spcBef>
              <a:spcAft>
                <a:spcPts val="0"/>
              </a:spcAft>
              <a:buClrTx/>
              <a:buSzTx/>
              <a:buFontTx/>
              <a:buNone/>
              <a:tabLst/>
              <a:defRPr/>
            </a:pPr>
            <a:endParaRPr lang="en-GB" dirty="0"/>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baseline="0" dirty="0"/>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baseline="0" dirty="0"/>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baseline="0" dirty="0"/>
          </a:p>
          <a:p>
            <a:pPr marL="0" marR="0" indent="0" algn="l" defTabSz="457200" rtl="0" eaLnBrk="1" fontAlgn="auto" latinLnBrk="0" hangingPunct="1">
              <a:lnSpc>
                <a:spcPct val="100000"/>
              </a:lnSpc>
              <a:spcBef>
                <a:spcPts val="0"/>
              </a:spcBef>
              <a:spcAft>
                <a:spcPts val="0"/>
              </a:spcAft>
              <a:buClrTx/>
              <a:buSzTx/>
              <a:buFontTx/>
              <a:buNone/>
              <a:tabLst/>
              <a:defRPr/>
            </a:pPr>
            <a:endParaRPr lang="en-GB" sz="1200" b="0" dirty="0"/>
          </a:p>
          <a:p>
            <a:endParaRPr lang="en-GB" dirty="0"/>
          </a:p>
        </p:txBody>
      </p:sp>
      <p:sp>
        <p:nvSpPr>
          <p:cNvPr id="4" name="Slide Number Placeholder 3"/>
          <p:cNvSpPr>
            <a:spLocks noGrp="1"/>
          </p:cNvSpPr>
          <p:nvPr>
            <p:ph type="sldNum" sz="quarter" idx="10"/>
          </p:nvPr>
        </p:nvSpPr>
        <p:spPr/>
        <p:txBody>
          <a:bodyPr/>
          <a:lstStyle/>
          <a:p>
            <a:fld id="{4704AA71-C613-6B42-8773-688627DE3311}" type="slidenum">
              <a:rPr lang="en-US" smtClean="0"/>
              <a:pPr/>
              <a:t>44</a:t>
            </a:fld>
            <a:endParaRPr lang="en-US" dirty="0"/>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a:prstGeom prst="rect">
            <a:avLst/>
          </a:prstGeom>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99132768-710E-46C8-A69A-EA0C84232120}" type="slidenum">
              <a:rPr lang="en-GB" smtClean="0"/>
              <a:pPr/>
              <a:t>624</a:t>
            </a:fld>
            <a:endParaRPr lang="en-GB" dirty="0"/>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a:prstGeom prst="rect">
            <a:avLst/>
          </a:prstGeom>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99132768-710E-46C8-A69A-EA0C84232120}" type="slidenum">
              <a:rPr lang="en-GB" smtClean="0"/>
              <a:pPr/>
              <a:t>625</a:t>
            </a:fld>
            <a:endParaRPr lang="en-GB" dirty="0"/>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a:prstGeom prst="rect">
            <a:avLst/>
          </a:prstGeom>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99132768-710E-46C8-A69A-EA0C84232120}" type="slidenum">
              <a:rPr lang="en-GB" smtClean="0"/>
              <a:pPr/>
              <a:t>629</a:t>
            </a:fld>
            <a:endParaRPr lang="en-GB" dirty="0"/>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a:prstGeom prst="rect">
            <a:avLst/>
          </a:prstGeo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99132768-710E-46C8-A69A-EA0C84232120}" type="slidenum">
              <a:rPr lang="en-GB" smtClean="0"/>
              <a:pPr/>
              <a:t>630</a:t>
            </a:fld>
            <a:endParaRPr lang="en-GB" dirty="0"/>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a:prstGeom prst="rect">
            <a:avLst/>
          </a:prstGeom>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99132768-710E-46C8-A69A-EA0C84232120}" type="slidenum">
              <a:rPr lang="en-GB" smtClean="0"/>
              <a:pPr/>
              <a:t>631</a:t>
            </a:fld>
            <a:endParaRPr lang="en-GB" dirty="0"/>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a:prstGeom prst="rect">
            <a:avLst/>
          </a:prstGeom>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99132768-710E-46C8-A69A-EA0C84232120}" type="slidenum">
              <a:rPr lang="en-GB" smtClean="0"/>
              <a:pPr/>
              <a:t>633</a:t>
            </a:fld>
            <a:endParaRPr lang="en-GB" dirty="0"/>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a:prstGeom prst="rect">
            <a:avLst/>
          </a:prstGeom>
          <a:noFill/>
          <a:ln w="12700">
            <a:solidFill>
              <a:prstClr val="black"/>
            </a:solidFill>
          </a:ln>
        </p:spPr>
      </p:sp>
      <p:sp>
        <p:nvSpPr>
          <p:cNvPr id="3" name="Notes Placeholder 2"/>
          <p:cNvSpPr>
            <a:spLocks noGrp="1"/>
          </p:cNvSpPr>
          <p:nvPr>
            <p:ph type="body" idx="1"/>
          </p:nvPr>
        </p:nvSpPr>
        <p:spPr/>
        <p:txBody>
          <a:bodyPr>
            <a:normAutofit fontScale="70000" lnSpcReduction="20000"/>
          </a:bodyPr>
          <a:lstStyle/>
          <a:p>
            <a:pPr lvl="0"/>
            <a:r>
              <a:rPr lang="en-GB" sz="1200" b="1" kern="1200" dirty="0">
                <a:solidFill>
                  <a:schemeClr val="tx1"/>
                </a:solidFill>
                <a:latin typeface="+mn-lt"/>
                <a:ea typeface="+mn-ea"/>
                <a:cs typeface="+mn-cs"/>
              </a:rPr>
              <a:t>Principal Vendors Tools (IBM Blade / HP Blade ….)</a:t>
            </a:r>
          </a:p>
          <a:p>
            <a:pPr lvl="0">
              <a:buFont typeface="Arial" pitchFamily="34" charset="0"/>
              <a:buChar char="•"/>
            </a:pPr>
            <a:r>
              <a:rPr lang="en-GB" sz="1200" kern="1200" dirty="0">
                <a:solidFill>
                  <a:schemeClr val="tx1"/>
                </a:solidFill>
                <a:latin typeface="+mn-lt"/>
                <a:ea typeface="+mn-ea"/>
                <a:cs typeface="+mn-cs"/>
              </a:rPr>
              <a:t>IBM Blade addresses the issues of manageability, scalability, capacity, performance, cooling, power and space constraints.</a:t>
            </a:r>
          </a:p>
          <a:p>
            <a:pPr lvl="0">
              <a:buFont typeface="Arial" pitchFamily="34" charset="0"/>
              <a:buChar char="•"/>
            </a:pPr>
            <a:r>
              <a:rPr lang="en-GB" sz="1200" kern="1200" dirty="0">
                <a:solidFill>
                  <a:schemeClr val="tx1"/>
                </a:solidFill>
                <a:latin typeface="+mn-lt"/>
                <a:ea typeface="+mn-ea"/>
                <a:cs typeface="+mn-cs"/>
              </a:rPr>
              <a:t>They reduce the infrastructure costs.</a:t>
            </a:r>
          </a:p>
          <a:p>
            <a:pPr lvl="0">
              <a:buFont typeface="Arial" pitchFamily="34" charset="0"/>
              <a:buChar char="•"/>
            </a:pPr>
            <a:r>
              <a:rPr lang="en-GB" sz="1200" kern="1200" dirty="0">
                <a:solidFill>
                  <a:schemeClr val="tx1"/>
                </a:solidFill>
                <a:latin typeface="+mn-lt"/>
                <a:ea typeface="+mn-ea"/>
                <a:cs typeface="+mn-cs"/>
              </a:rPr>
              <a:t>The HP Blade is the brain of the new infrastructure.</a:t>
            </a:r>
          </a:p>
          <a:p>
            <a:pPr lvl="0">
              <a:buFont typeface="Arial" pitchFamily="34" charset="0"/>
              <a:buChar char="•"/>
            </a:pPr>
            <a:r>
              <a:rPr lang="en-GB" sz="1200" kern="1200" dirty="0">
                <a:solidFill>
                  <a:schemeClr val="tx1"/>
                </a:solidFill>
                <a:latin typeface="+mn-lt"/>
                <a:ea typeface="+mn-ea"/>
                <a:cs typeface="+mn-cs"/>
              </a:rPr>
              <a:t>It is designed for both local and remote administration of HP Blade System c-Class.</a:t>
            </a:r>
          </a:p>
          <a:p>
            <a:pPr lvl="0">
              <a:buFont typeface="Arial" pitchFamily="34" charset="0"/>
              <a:buChar char="•"/>
            </a:pPr>
            <a:r>
              <a:rPr lang="en-GB" sz="1200" kern="1200" dirty="0">
                <a:solidFill>
                  <a:schemeClr val="tx1"/>
                </a:solidFill>
                <a:latin typeface="+mn-lt"/>
                <a:ea typeface="+mn-ea"/>
                <a:cs typeface="+mn-cs"/>
              </a:rPr>
              <a:t>It provides:</a:t>
            </a:r>
          </a:p>
          <a:p>
            <a:pPr lvl="1">
              <a:buFont typeface="Arial" pitchFamily="34" charset="0"/>
              <a:buChar char="•"/>
            </a:pPr>
            <a:r>
              <a:rPr lang="en-GB" sz="1200" kern="1200" dirty="0">
                <a:solidFill>
                  <a:schemeClr val="tx1"/>
                </a:solidFill>
                <a:latin typeface="+mn-lt"/>
                <a:ea typeface="+mn-ea"/>
                <a:cs typeface="+mn-cs"/>
              </a:rPr>
              <a:t>simple, fast setup and configuration</a:t>
            </a:r>
          </a:p>
          <a:p>
            <a:pPr lvl="1">
              <a:buFont typeface="Arial" pitchFamily="34" charset="0"/>
              <a:buChar char="•"/>
            </a:pPr>
            <a:r>
              <a:rPr lang="en-GB" sz="1200" kern="1200" dirty="0">
                <a:solidFill>
                  <a:schemeClr val="tx1"/>
                </a:solidFill>
                <a:latin typeface="+mn-lt"/>
                <a:ea typeface="+mn-ea"/>
                <a:cs typeface="+mn-cs"/>
              </a:rPr>
              <a:t>secure access to the HP Blade System infrastructure</a:t>
            </a:r>
          </a:p>
          <a:p>
            <a:pPr lvl="1">
              <a:buFont typeface="Arial" pitchFamily="34" charset="0"/>
              <a:buChar char="•"/>
            </a:pPr>
            <a:r>
              <a:rPr lang="en-GB" sz="1200" kern="1200" dirty="0">
                <a:solidFill>
                  <a:schemeClr val="tx1"/>
                </a:solidFill>
                <a:latin typeface="+mn-lt"/>
                <a:ea typeface="+mn-ea"/>
                <a:cs typeface="+mn-cs"/>
              </a:rPr>
              <a:t>automated power and cooling of the HP Blade System infrastructure</a:t>
            </a:r>
            <a:br>
              <a:rPr lang="en-GB" sz="1200" kern="1200" dirty="0">
                <a:solidFill>
                  <a:schemeClr val="tx1"/>
                </a:solidFill>
                <a:latin typeface="+mn-lt"/>
                <a:ea typeface="+mn-ea"/>
                <a:cs typeface="+mn-cs"/>
              </a:rPr>
            </a:br>
            <a:endParaRPr lang="en-GB" sz="1200" kern="1200" dirty="0">
              <a:solidFill>
                <a:schemeClr val="tx1"/>
              </a:solidFill>
              <a:latin typeface="+mn-lt"/>
              <a:ea typeface="+mn-ea"/>
              <a:cs typeface="+mn-cs"/>
            </a:endParaRPr>
          </a:p>
          <a:p>
            <a:pPr lvl="0"/>
            <a:r>
              <a:rPr lang="en-GB" sz="1200" b="1" kern="1200" dirty="0">
                <a:solidFill>
                  <a:schemeClr val="tx1"/>
                </a:solidFill>
                <a:latin typeface="+mn-lt"/>
                <a:ea typeface="+mn-ea"/>
                <a:cs typeface="+mn-cs"/>
              </a:rPr>
              <a:t>MSTSC</a:t>
            </a:r>
          </a:p>
          <a:p>
            <a:pPr lvl="0">
              <a:buFont typeface="Arial" pitchFamily="34" charset="0"/>
              <a:buChar char="•"/>
            </a:pPr>
            <a:r>
              <a:rPr lang="en-GB" sz="1200" kern="1200" dirty="0">
                <a:solidFill>
                  <a:schemeClr val="tx1"/>
                </a:solidFill>
                <a:latin typeface="+mn-lt"/>
                <a:ea typeface="+mn-ea"/>
                <a:cs typeface="+mn-cs"/>
              </a:rPr>
              <a:t>It connects you to remote computers or Remote Desktop Session Host servers to edit an existing Remote Desktop Connection configuration file and migrate legacy connection files.</a:t>
            </a:r>
          </a:p>
          <a:p>
            <a:pPr lvl="0"/>
            <a:endParaRPr lang="en-GB" sz="1200" b="1" kern="1200" dirty="0">
              <a:solidFill>
                <a:schemeClr val="tx1"/>
              </a:solidFill>
              <a:latin typeface="+mn-lt"/>
              <a:ea typeface="+mn-ea"/>
              <a:cs typeface="+mn-cs"/>
            </a:endParaRPr>
          </a:p>
          <a:p>
            <a:pPr lvl="0"/>
            <a:r>
              <a:rPr lang="en-GB" sz="1200" b="1" kern="1200" dirty="0">
                <a:solidFill>
                  <a:schemeClr val="tx1"/>
                </a:solidFill>
                <a:latin typeface="+mn-lt"/>
                <a:ea typeface="+mn-ea"/>
                <a:cs typeface="+mn-cs"/>
              </a:rPr>
              <a:t>DAMEWARE</a:t>
            </a:r>
          </a:p>
          <a:p>
            <a:pPr lvl="0">
              <a:buFont typeface="Arial" pitchFamily="34" charset="0"/>
              <a:buChar char="•"/>
            </a:pPr>
            <a:r>
              <a:rPr lang="en-GB" sz="1200" kern="1200" dirty="0">
                <a:solidFill>
                  <a:schemeClr val="tx1"/>
                </a:solidFill>
                <a:latin typeface="+mn-lt"/>
                <a:ea typeface="+mn-ea"/>
                <a:cs typeface="+mn-cs"/>
              </a:rPr>
              <a:t>It is a remote administration utility program.</a:t>
            </a:r>
          </a:p>
          <a:p>
            <a:pPr lvl="0">
              <a:buFont typeface="Arial" pitchFamily="34" charset="0"/>
              <a:buChar char="•"/>
            </a:pPr>
            <a:r>
              <a:rPr lang="en-GB" sz="1200" kern="1200" dirty="0">
                <a:solidFill>
                  <a:schemeClr val="tx1"/>
                </a:solidFill>
                <a:latin typeface="+mn-lt"/>
                <a:ea typeface="+mn-ea"/>
                <a:cs typeface="+mn-cs"/>
              </a:rPr>
              <a:t>It allows an administrator to remotely access another computer. The administrator can easily connect to the user's desktop and understand the problem and resolve it.</a:t>
            </a:r>
          </a:p>
          <a:p>
            <a:pPr lvl="0"/>
            <a:endParaRPr lang="en-GB" sz="1200" kern="1200" dirty="0">
              <a:solidFill>
                <a:schemeClr val="tx1"/>
              </a:solidFill>
              <a:latin typeface="+mn-lt"/>
              <a:ea typeface="+mn-ea"/>
              <a:cs typeface="+mn-cs"/>
            </a:endParaRPr>
          </a:p>
          <a:p>
            <a:pPr lvl="0"/>
            <a:r>
              <a:rPr lang="en-GB" sz="1200" b="1" kern="1200" dirty="0">
                <a:solidFill>
                  <a:schemeClr val="tx1"/>
                </a:solidFill>
                <a:latin typeface="+mn-lt"/>
                <a:ea typeface="+mn-ea"/>
                <a:cs typeface="+mn-cs"/>
              </a:rPr>
              <a:t>VNC (</a:t>
            </a:r>
            <a:r>
              <a:rPr lang="en-GB" sz="1200" kern="1200" dirty="0">
                <a:solidFill>
                  <a:schemeClr val="tx1"/>
                </a:solidFill>
                <a:latin typeface="+mn-lt"/>
                <a:ea typeface="+mn-ea"/>
                <a:cs typeface="+mn-cs"/>
              </a:rPr>
              <a:t>Virtual Network Computing)</a:t>
            </a:r>
          </a:p>
          <a:p>
            <a:pPr lvl="0">
              <a:buFont typeface="Arial" pitchFamily="34" charset="0"/>
              <a:buChar char="•"/>
            </a:pPr>
            <a:r>
              <a:rPr lang="en-GB" sz="1200" kern="1200" dirty="0">
                <a:solidFill>
                  <a:schemeClr val="tx1"/>
                </a:solidFill>
                <a:latin typeface="+mn-lt"/>
                <a:ea typeface="+mn-ea"/>
                <a:cs typeface="+mn-cs"/>
              </a:rPr>
              <a:t>It is a graphical remote administration tool to share computers.</a:t>
            </a:r>
          </a:p>
          <a:p>
            <a:pPr lvl="0">
              <a:buFont typeface="Arial" pitchFamily="34" charset="0"/>
              <a:buChar char="•"/>
            </a:pPr>
            <a:r>
              <a:rPr lang="en-GB" sz="1200" kern="1200" dirty="0">
                <a:solidFill>
                  <a:schemeClr val="tx1"/>
                </a:solidFill>
                <a:latin typeface="+mn-lt"/>
                <a:ea typeface="+mn-ea"/>
                <a:cs typeface="+mn-cs"/>
              </a:rPr>
              <a:t>VNC is a platform independent open source.</a:t>
            </a:r>
          </a:p>
          <a:p>
            <a:pPr lvl="0">
              <a:buFont typeface="Arial" pitchFamily="34" charset="0"/>
              <a:buChar char="•"/>
            </a:pPr>
            <a:r>
              <a:rPr lang="en-GB" sz="1200" kern="1200" dirty="0">
                <a:solidFill>
                  <a:schemeClr val="tx1"/>
                </a:solidFill>
                <a:latin typeface="+mn-lt"/>
                <a:ea typeface="+mn-ea"/>
                <a:cs typeface="+mn-cs"/>
              </a:rPr>
              <a:t>It provides remote technical support and help accessing files from a remote computer.</a:t>
            </a:r>
          </a:p>
          <a:p>
            <a:pPr lvl="0">
              <a:buFont typeface="Arial" pitchFamily="34" charset="0"/>
              <a:buChar char="•"/>
            </a:pPr>
            <a:endParaRPr lang="en-GB" sz="1200" kern="1200" dirty="0">
              <a:solidFill>
                <a:schemeClr val="tx1"/>
              </a:solidFill>
              <a:latin typeface="+mn-lt"/>
              <a:ea typeface="+mn-ea"/>
              <a:cs typeface="+mn-cs"/>
            </a:endParaRPr>
          </a:p>
          <a:p>
            <a:pPr lvl="0"/>
            <a:r>
              <a:rPr lang="en-GB" sz="1200" b="1" kern="1200" dirty="0">
                <a:solidFill>
                  <a:schemeClr val="tx1"/>
                </a:solidFill>
                <a:latin typeface="+mn-lt"/>
                <a:ea typeface="+mn-ea"/>
                <a:cs typeface="+mn-cs"/>
              </a:rPr>
              <a:t>KVM (Keyboard / Video / Mouse)</a:t>
            </a:r>
          </a:p>
          <a:p>
            <a:pPr lvl="0">
              <a:buFont typeface="Arial" pitchFamily="34" charset="0"/>
              <a:buChar char="•"/>
            </a:pPr>
            <a:r>
              <a:rPr lang="en-GB" sz="1200" kern="1200" dirty="0">
                <a:solidFill>
                  <a:schemeClr val="tx1"/>
                </a:solidFill>
                <a:latin typeface="+mn-lt"/>
                <a:ea typeface="+mn-ea"/>
                <a:cs typeface="+mn-cs"/>
              </a:rPr>
              <a:t>KVM stands for Keyboard, Video and Mouse.</a:t>
            </a:r>
          </a:p>
          <a:p>
            <a:pPr lvl="0">
              <a:buFont typeface="Arial" pitchFamily="34" charset="0"/>
              <a:buChar char="•"/>
            </a:pPr>
            <a:r>
              <a:rPr lang="en-GB" sz="1200" kern="1200" dirty="0">
                <a:solidFill>
                  <a:schemeClr val="tx1"/>
                </a:solidFill>
                <a:latin typeface="+mn-lt"/>
                <a:ea typeface="+mn-ea"/>
                <a:cs typeface="+mn-cs"/>
              </a:rPr>
              <a:t>It is also known as PC switch or Electronic switch.</a:t>
            </a:r>
          </a:p>
          <a:p>
            <a:pPr lvl="0">
              <a:buFont typeface="Arial" pitchFamily="34" charset="0"/>
              <a:buChar char="•"/>
            </a:pPr>
            <a:r>
              <a:rPr lang="en-GB" sz="1200" kern="1200" dirty="0">
                <a:solidFill>
                  <a:schemeClr val="tx1"/>
                </a:solidFill>
                <a:latin typeface="+mn-lt"/>
                <a:ea typeface="+mn-ea"/>
                <a:cs typeface="+mn-cs"/>
              </a:rPr>
              <a:t>KVM switch controls, switches and manages many computers through a single keyboard, monitor and mouse.</a:t>
            </a:r>
          </a:p>
          <a:p>
            <a:pPr lvl="0">
              <a:buFont typeface="Arial" pitchFamily="34" charset="0"/>
              <a:buChar char="•"/>
            </a:pPr>
            <a:r>
              <a:rPr lang="en-GB" sz="1200" kern="1200" dirty="0">
                <a:solidFill>
                  <a:schemeClr val="tx1"/>
                </a:solidFill>
                <a:latin typeface="+mn-lt"/>
                <a:ea typeface="+mn-ea"/>
                <a:cs typeface="+mn-cs"/>
              </a:rPr>
              <a:t>Multiple computer management requires many set of keyboard, mouse and monitor.</a:t>
            </a:r>
          </a:p>
          <a:p>
            <a:pPr lvl="0">
              <a:buFont typeface="Arial" pitchFamily="34" charset="0"/>
              <a:buChar char="•"/>
            </a:pPr>
            <a:r>
              <a:rPr lang="en-GB" sz="1200" kern="1200" dirty="0">
                <a:solidFill>
                  <a:schemeClr val="tx1"/>
                </a:solidFill>
                <a:latin typeface="+mn-lt"/>
                <a:ea typeface="+mn-ea"/>
                <a:cs typeface="+mn-cs"/>
              </a:rPr>
              <a:t>It is not an effective way of management as it costs more and occupies more space.</a:t>
            </a:r>
          </a:p>
          <a:p>
            <a:pPr lvl="0">
              <a:buFont typeface="Arial" pitchFamily="34" charset="0"/>
              <a:buChar char="•"/>
            </a:pPr>
            <a:r>
              <a:rPr lang="en-GB" sz="1200" kern="1200" dirty="0">
                <a:solidFill>
                  <a:schemeClr val="tx1"/>
                </a:solidFill>
                <a:latin typeface="+mn-lt"/>
                <a:ea typeface="+mn-ea"/>
                <a:cs typeface="+mn-cs"/>
              </a:rPr>
              <a:t>The KVM switch solves the problem of space, cost and increases the productivity.</a:t>
            </a:r>
            <a:br>
              <a:rPr lang="en-GB" sz="1200" kern="1200" dirty="0">
                <a:solidFill>
                  <a:schemeClr val="tx1"/>
                </a:solidFill>
                <a:latin typeface="+mn-lt"/>
                <a:ea typeface="+mn-ea"/>
                <a:cs typeface="+mn-cs"/>
              </a:rPr>
            </a:br>
            <a:endParaRPr lang="en-GB" sz="1200" kern="1200" dirty="0">
              <a:solidFill>
                <a:schemeClr val="tx1"/>
              </a:solidFill>
              <a:latin typeface="+mn-lt"/>
              <a:ea typeface="+mn-ea"/>
              <a:cs typeface="+mn-cs"/>
            </a:endParaRPr>
          </a:p>
          <a:p>
            <a:pPr lvl="0"/>
            <a:r>
              <a:rPr lang="en-GB" sz="1200" b="1" kern="1200" dirty="0">
                <a:solidFill>
                  <a:schemeClr val="tx1"/>
                </a:solidFill>
                <a:latin typeface="+mn-lt"/>
                <a:ea typeface="+mn-ea"/>
                <a:cs typeface="+mn-cs"/>
              </a:rPr>
              <a:t>Team Viewer</a:t>
            </a:r>
          </a:p>
          <a:p>
            <a:pPr lvl="0">
              <a:buFont typeface="Arial" pitchFamily="34" charset="0"/>
              <a:buChar char="•"/>
            </a:pPr>
            <a:r>
              <a:rPr lang="en-GB" sz="1200" kern="1200" dirty="0">
                <a:solidFill>
                  <a:schemeClr val="tx1"/>
                </a:solidFill>
                <a:latin typeface="+mn-lt"/>
                <a:ea typeface="+mn-ea"/>
                <a:cs typeface="+mn-cs"/>
              </a:rPr>
              <a:t>It is a remote access free tool for non-commercial use.</a:t>
            </a:r>
          </a:p>
          <a:p>
            <a:pPr lvl="0">
              <a:buFont typeface="Arial" pitchFamily="34" charset="0"/>
              <a:buChar char="•"/>
            </a:pPr>
            <a:r>
              <a:rPr lang="en-GB" sz="1200" kern="1200" dirty="0">
                <a:solidFill>
                  <a:schemeClr val="tx1"/>
                </a:solidFill>
                <a:latin typeface="+mn-lt"/>
                <a:ea typeface="+mn-ea"/>
                <a:cs typeface="+mn-cs"/>
              </a:rPr>
              <a:t>It includes instant remote support, remote maintenance, remote access, online meetings, presentations and training sessions.</a:t>
            </a:r>
          </a:p>
          <a:p>
            <a:pPr lvl="0">
              <a:buFont typeface="Arial" pitchFamily="34" charset="0"/>
              <a:buChar char="•"/>
            </a:pPr>
            <a:r>
              <a:rPr lang="en-GB" sz="1200" kern="1200" dirty="0">
                <a:solidFill>
                  <a:schemeClr val="tx1"/>
                </a:solidFill>
                <a:latin typeface="+mn-lt"/>
                <a:ea typeface="+mn-ea"/>
                <a:cs typeface="+mn-cs"/>
              </a:rPr>
              <a:t>It connects to any computer or server within a few seconds.</a:t>
            </a:r>
          </a:p>
          <a:p>
            <a:endParaRPr lang="en-GB" dirty="0"/>
          </a:p>
        </p:txBody>
      </p:sp>
      <p:sp>
        <p:nvSpPr>
          <p:cNvPr id="4" name="Slide Number Placeholder 3"/>
          <p:cNvSpPr>
            <a:spLocks noGrp="1"/>
          </p:cNvSpPr>
          <p:nvPr>
            <p:ph type="sldNum" sz="quarter" idx="10"/>
          </p:nvPr>
        </p:nvSpPr>
        <p:spPr/>
        <p:txBody>
          <a:bodyPr/>
          <a:lstStyle/>
          <a:p>
            <a:fld id="{4704AA71-C613-6B42-8773-688627DE3311}" type="slidenum">
              <a:rPr lang="en-US" smtClean="0"/>
              <a:pPr/>
              <a:t>646</a:t>
            </a:fld>
            <a:endParaRPr lang="en-US" dirty="0"/>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a:prstGeom prst="rect">
            <a:avLst/>
          </a:prstGeom>
          <a:noFill/>
          <a:ln w="12700">
            <a:solidFill>
              <a:prstClr val="black"/>
            </a:solidFill>
          </a:ln>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0" dirty="0"/>
              <a:t>Expand RAID.</a:t>
            </a:r>
            <a:endParaRPr lang="en-GB" sz="1200" b="0" dirty="0"/>
          </a:p>
          <a:p>
            <a:r>
              <a:rPr lang="en-US" sz="1200" dirty="0"/>
              <a:t>Redundant Array of Independent Disks (RAID).</a:t>
            </a:r>
            <a:endParaRPr lang="en-GB" dirty="0"/>
          </a:p>
        </p:txBody>
      </p:sp>
      <p:sp>
        <p:nvSpPr>
          <p:cNvPr id="4" name="Slide Number Placeholder 3"/>
          <p:cNvSpPr>
            <a:spLocks noGrp="1"/>
          </p:cNvSpPr>
          <p:nvPr>
            <p:ph type="sldNum" sz="quarter" idx="10"/>
          </p:nvPr>
        </p:nvSpPr>
        <p:spPr/>
        <p:txBody>
          <a:bodyPr/>
          <a:lstStyle/>
          <a:p>
            <a:fld id="{4704AA71-C613-6B42-8773-688627DE3311}" type="slidenum">
              <a:rPr lang="en-US" smtClean="0"/>
              <a:pPr/>
              <a:t>647</a:t>
            </a:fld>
            <a:endParaRPr lang="en-US" dirty="0"/>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a:prstGeom prst="rect">
            <a:avLst/>
          </a:prstGeom>
          <a:noFill/>
          <a:ln w="12700">
            <a:solidFill>
              <a:prstClr val="black"/>
            </a:solidFill>
          </a:ln>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0" dirty="0"/>
              <a:t>List any</a:t>
            </a:r>
            <a:r>
              <a:rPr lang="en-US" sz="1200" b="0" baseline="0" dirty="0"/>
              <a:t> two </a:t>
            </a:r>
            <a:r>
              <a:rPr lang="en-US" sz="1200" b="0" dirty="0"/>
              <a:t>advantages of RAID systems.</a:t>
            </a:r>
            <a:endParaRPr lang="en-GB" sz="1200" b="0" dirty="0"/>
          </a:p>
          <a:p>
            <a:pPr>
              <a:buFont typeface="Arial" pitchFamily="34" charset="0"/>
              <a:buChar char="•"/>
            </a:pPr>
            <a:r>
              <a:rPr lang="en-US" dirty="0"/>
              <a:t>It is good for server and it increases the performance of server</a:t>
            </a:r>
          </a:p>
          <a:p>
            <a:pPr>
              <a:buFont typeface="Arial" pitchFamily="34" charset="0"/>
              <a:buChar char="•"/>
            </a:pPr>
            <a:r>
              <a:rPr lang="en-US" dirty="0"/>
              <a:t>It ensures that there is no system crash.</a:t>
            </a:r>
          </a:p>
          <a:p>
            <a:pPr>
              <a:buFont typeface="Arial" pitchFamily="34" charset="0"/>
              <a:buChar char="•"/>
            </a:pPr>
            <a:r>
              <a:rPr lang="en-US" dirty="0"/>
              <a:t>It employs the disk stripping techniques. Disk stripping increases the performance.</a:t>
            </a:r>
          </a:p>
          <a:p>
            <a:pPr>
              <a:buFont typeface="Arial" pitchFamily="34" charset="0"/>
              <a:buChar char="•"/>
            </a:pPr>
            <a:r>
              <a:rPr lang="en-US" dirty="0"/>
              <a:t>Mirroring keeps a duplicate copy of your disks. You can recover the data from one system if another is lost.</a:t>
            </a:r>
          </a:p>
          <a:p>
            <a:pPr>
              <a:buFont typeface="Arial" pitchFamily="34" charset="0"/>
              <a:buChar char="•"/>
            </a:pPr>
            <a:endParaRPr lang="en-GB" dirty="0"/>
          </a:p>
        </p:txBody>
      </p:sp>
      <p:sp>
        <p:nvSpPr>
          <p:cNvPr id="4" name="Slide Number Placeholder 3"/>
          <p:cNvSpPr>
            <a:spLocks noGrp="1"/>
          </p:cNvSpPr>
          <p:nvPr>
            <p:ph type="sldNum" sz="quarter" idx="10"/>
          </p:nvPr>
        </p:nvSpPr>
        <p:spPr/>
        <p:txBody>
          <a:bodyPr/>
          <a:lstStyle/>
          <a:p>
            <a:fld id="{4704AA71-C613-6B42-8773-688627DE3311}" type="slidenum">
              <a:rPr lang="en-US" smtClean="0"/>
              <a:pPr/>
              <a:t>648</a:t>
            </a:fld>
            <a:endParaRPr lang="en-US" dirty="0"/>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a:prstGeom prst="rect">
            <a:avLst/>
          </a:prstGeom>
          <a:noFill/>
          <a:ln w="12700">
            <a:solidFill>
              <a:prstClr val="black"/>
            </a:solidFill>
          </a:ln>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0" dirty="0"/>
              <a:t>What is Active Directory?</a:t>
            </a:r>
            <a:endParaRPr lang="en-GB" sz="1200" b="0" dirty="0"/>
          </a:p>
          <a:p>
            <a:pPr marL="0" marR="0" indent="0" algn="l" defTabSz="457200" rtl="0" eaLnBrk="1" fontAlgn="auto" latinLnBrk="0" hangingPunct="1">
              <a:lnSpc>
                <a:spcPct val="100000"/>
              </a:lnSpc>
              <a:spcBef>
                <a:spcPts val="0"/>
              </a:spcBef>
              <a:spcAft>
                <a:spcPts val="0"/>
              </a:spcAft>
              <a:buClrTx/>
              <a:buSzTx/>
              <a:buFontTx/>
              <a:buNone/>
              <a:tabLst/>
              <a:defRPr/>
            </a:pPr>
            <a:r>
              <a:rPr lang="en-US" dirty="0"/>
              <a:t>Active Directory is an authentication directory to provide contact information of users.</a:t>
            </a:r>
          </a:p>
          <a:p>
            <a:endParaRPr lang="en-GB" dirty="0"/>
          </a:p>
        </p:txBody>
      </p:sp>
      <p:sp>
        <p:nvSpPr>
          <p:cNvPr id="4" name="Slide Number Placeholder 3"/>
          <p:cNvSpPr>
            <a:spLocks noGrp="1"/>
          </p:cNvSpPr>
          <p:nvPr>
            <p:ph type="sldNum" sz="quarter" idx="10"/>
          </p:nvPr>
        </p:nvSpPr>
        <p:spPr/>
        <p:txBody>
          <a:bodyPr/>
          <a:lstStyle/>
          <a:p>
            <a:fld id="{4704AA71-C613-6B42-8773-688627DE3311}" type="slidenum">
              <a:rPr lang="en-US" smtClean="0"/>
              <a:pPr/>
              <a:t>649</a:t>
            </a:fld>
            <a:endParaRPr 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a:prstGeom prst="rect">
            <a:avLst/>
          </a:prstGeom>
          <a:noFill/>
          <a:ln w="12700">
            <a:solidFill>
              <a:prstClr val="black"/>
            </a:solidFill>
          </a:ln>
        </p:spPr>
      </p:sp>
      <p:sp>
        <p:nvSpPr>
          <p:cNvPr id="3" name="Notes Placeholder 2"/>
          <p:cNvSpPr>
            <a:spLocks noGrp="1"/>
          </p:cNvSpPr>
          <p:nvPr>
            <p:ph type="body" idx="1"/>
          </p:nvPr>
        </p:nvSpPr>
        <p:spPr/>
        <p:txBody>
          <a:bodyPr>
            <a:normAutofit/>
          </a:body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US" sz="1200" b="0" dirty="0"/>
              <a:t>Expand LAN.</a:t>
            </a:r>
            <a:endParaRPr lang="en-GB" sz="1200" b="0" dirty="0"/>
          </a:p>
          <a:p>
            <a:pPr marL="0" marR="0" lvl="1" indent="0" algn="l" defTabSz="457200" rtl="0" eaLnBrk="1" fontAlgn="auto" latinLnBrk="0" hangingPunct="1">
              <a:lnSpc>
                <a:spcPct val="100000"/>
              </a:lnSpc>
              <a:spcBef>
                <a:spcPts val="0"/>
              </a:spcBef>
              <a:spcAft>
                <a:spcPts val="0"/>
              </a:spcAft>
              <a:buClrTx/>
              <a:buSzTx/>
              <a:buFontTx/>
              <a:buNone/>
              <a:tabLst/>
              <a:defRPr/>
            </a:pPr>
            <a:r>
              <a:rPr lang="en-GB" dirty="0"/>
              <a:t>Local Area Network (LAN)</a:t>
            </a:r>
          </a:p>
          <a:p>
            <a:endParaRPr lang="en-GB" dirty="0"/>
          </a:p>
        </p:txBody>
      </p:sp>
      <p:sp>
        <p:nvSpPr>
          <p:cNvPr id="4" name="Slide Number Placeholder 3"/>
          <p:cNvSpPr>
            <a:spLocks noGrp="1"/>
          </p:cNvSpPr>
          <p:nvPr>
            <p:ph type="sldNum" sz="quarter" idx="10"/>
          </p:nvPr>
        </p:nvSpPr>
        <p:spPr/>
        <p:txBody>
          <a:bodyPr/>
          <a:lstStyle/>
          <a:p>
            <a:fld id="{4704AA71-C613-6B42-8773-688627DE3311}" type="slidenum">
              <a:rPr lang="en-US" smtClean="0"/>
              <a:pPr/>
              <a:t>45</a:t>
            </a:fld>
            <a:endParaRPr lang="en-US" dirty="0"/>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a:prstGeom prst="rect">
            <a:avLst/>
          </a:prstGeom>
          <a:noFill/>
          <a:ln w="12700">
            <a:solidFill>
              <a:prstClr val="black"/>
            </a:solidFill>
          </a:ln>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0" dirty="0"/>
              <a:t>List any</a:t>
            </a:r>
            <a:r>
              <a:rPr lang="en-US" sz="1200" b="0" baseline="0" dirty="0"/>
              <a:t> two </a:t>
            </a:r>
            <a:r>
              <a:rPr lang="en-US" sz="1200" b="0" dirty="0"/>
              <a:t>benefits of Active Directory?</a:t>
            </a:r>
            <a:endParaRPr lang="en-GB" sz="1200" b="0" dirty="0"/>
          </a:p>
          <a:p>
            <a:pPr>
              <a:buFont typeface="Arial" pitchFamily="34" charset="0"/>
              <a:buChar char="•"/>
            </a:pPr>
            <a:r>
              <a:rPr lang="en-US" dirty="0"/>
              <a:t>It provides improved data security by allowing only authorised people to access data.</a:t>
            </a:r>
          </a:p>
          <a:p>
            <a:pPr>
              <a:buFont typeface="Arial" pitchFamily="34" charset="0"/>
              <a:buChar char="•"/>
            </a:pPr>
            <a:r>
              <a:rPr lang="en-US" dirty="0"/>
              <a:t>It provides single sign on facility.</a:t>
            </a:r>
          </a:p>
          <a:p>
            <a:pPr>
              <a:buFont typeface="Arial" pitchFamily="34" charset="0"/>
              <a:buChar char="•"/>
            </a:pPr>
            <a:r>
              <a:rPr lang="en-US" dirty="0"/>
              <a:t>Distinct user name and password – Network ID (NetID).</a:t>
            </a:r>
          </a:p>
          <a:p>
            <a:pPr>
              <a:buFont typeface="Arial" pitchFamily="34" charset="0"/>
              <a:buChar char="•"/>
            </a:pPr>
            <a:r>
              <a:rPr lang="en-US" dirty="0"/>
              <a:t>Password synchronized between LDAP and AD Directory Services.</a:t>
            </a:r>
          </a:p>
          <a:p>
            <a:endParaRPr lang="en-GB" dirty="0"/>
          </a:p>
        </p:txBody>
      </p:sp>
      <p:sp>
        <p:nvSpPr>
          <p:cNvPr id="4" name="Slide Number Placeholder 3"/>
          <p:cNvSpPr>
            <a:spLocks noGrp="1"/>
          </p:cNvSpPr>
          <p:nvPr>
            <p:ph type="sldNum" sz="quarter" idx="10"/>
          </p:nvPr>
        </p:nvSpPr>
        <p:spPr/>
        <p:txBody>
          <a:bodyPr/>
          <a:lstStyle/>
          <a:p>
            <a:fld id="{4704AA71-C613-6B42-8773-688627DE3311}" type="slidenum">
              <a:rPr lang="en-US" smtClean="0"/>
              <a:pPr/>
              <a:t>650</a:t>
            </a:fld>
            <a:endParaRPr lang="en-US" dirty="0"/>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a:prstGeom prst="rect">
            <a:avLst/>
          </a:prstGeom>
          <a:noFill/>
          <a:ln w="12700">
            <a:solidFill>
              <a:prstClr val="black"/>
            </a:solidFill>
          </a:ln>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0" dirty="0"/>
              <a:t>What is Remote Administration?</a:t>
            </a:r>
            <a:endParaRPr lang="en-GB" sz="1200" b="0" dirty="0"/>
          </a:p>
          <a:p>
            <a:pPr marL="0" marR="0" indent="0" algn="l" defTabSz="457200" rtl="0" eaLnBrk="1" fontAlgn="auto" latinLnBrk="0" hangingPunct="1">
              <a:lnSpc>
                <a:spcPct val="100000"/>
              </a:lnSpc>
              <a:spcBef>
                <a:spcPts val="0"/>
              </a:spcBef>
              <a:spcAft>
                <a:spcPts val="0"/>
              </a:spcAft>
              <a:buClrTx/>
              <a:buSzTx/>
              <a:buFontTx/>
              <a:buNone/>
              <a:tabLst/>
              <a:defRPr/>
            </a:pPr>
            <a:r>
              <a:rPr lang="en-US" dirty="0"/>
              <a:t>Remote administration means the process of controlling a computer from a remote location. </a:t>
            </a:r>
          </a:p>
          <a:p>
            <a:endParaRPr lang="en-GB" dirty="0"/>
          </a:p>
        </p:txBody>
      </p:sp>
      <p:sp>
        <p:nvSpPr>
          <p:cNvPr id="4" name="Slide Number Placeholder 3"/>
          <p:cNvSpPr>
            <a:spLocks noGrp="1"/>
          </p:cNvSpPr>
          <p:nvPr>
            <p:ph type="sldNum" sz="quarter" idx="10"/>
          </p:nvPr>
        </p:nvSpPr>
        <p:spPr/>
        <p:txBody>
          <a:bodyPr/>
          <a:lstStyle/>
          <a:p>
            <a:fld id="{4704AA71-C613-6B42-8773-688627DE3311}" type="slidenum">
              <a:rPr lang="en-US" smtClean="0"/>
              <a:pPr/>
              <a:t>651</a:t>
            </a:fld>
            <a:endParaRPr lang="en-US" dirty="0"/>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a:prstGeom prst="rect">
            <a:avLst/>
          </a:prstGeom>
          <a:noFill/>
          <a:ln w="12700">
            <a:solidFill>
              <a:prstClr val="black"/>
            </a:solidFill>
          </a:ln>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0" dirty="0"/>
              <a:t>List any two remote administration tool. </a:t>
            </a:r>
            <a:endParaRPr lang="en-GB" sz="1200" b="0" dirty="0"/>
          </a:p>
          <a:p>
            <a:pPr>
              <a:buFont typeface="Arial" pitchFamily="34" charset="0"/>
              <a:buChar char="•"/>
            </a:pPr>
            <a:r>
              <a:rPr lang="en-GB" dirty="0"/>
              <a:t>Principal Vendors Tools (IBM Blade / HP Blade)</a:t>
            </a:r>
          </a:p>
          <a:p>
            <a:pPr>
              <a:buFont typeface="Arial" pitchFamily="34" charset="0"/>
              <a:buChar char="•"/>
            </a:pPr>
            <a:r>
              <a:rPr lang="en-GB" dirty="0"/>
              <a:t>MSTSC</a:t>
            </a:r>
          </a:p>
          <a:p>
            <a:pPr>
              <a:buFont typeface="Arial" pitchFamily="34" charset="0"/>
              <a:buChar char="•"/>
            </a:pPr>
            <a:r>
              <a:rPr lang="en-GB" dirty="0"/>
              <a:t>DAMWARE</a:t>
            </a:r>
          </a:p>
          <a:p>
            <a:pPr>
              <a:buFont typeface="Arial" pitchFamily="34" charset="0"/>
              <a:buChar char="•"/>
            </a:pPr>
            <a:r>
              <a:rPr lang="en-GB" dirty="0"/>
              <a:t>VNC</a:t>
            </a:r>
          </a:p>
          <a:p>
            <a:pPr>
              <a:buFont typeface="Arial" pitchFamily="34" charset="0"/>
              <a:buChar char="•"/>
            </a:pPr>
            <a:r>
              <a:rPr lang="en-GB" dirty="0"/>
              <a:t>KVM (Keyboard / Video / Mouse)</a:t>
            </a:r>
          </a:p>
          <a:p>
            <a:pPr>
              <a:buFont typeface="Arial" pitchFamily="34" charset="0"/>
              <a:buChar char="•"/>
            </a:pPr>
            <a:r>
              <a:rPr lang="en-GB" dirty="0"/>
              <a:t>Team Viewer</a:t>
            </a:r>
          </a:p>
          <a:p>
            <a:endParaRPr lang="en-GB" dirty="0"/>
          </a:p>
        </p:txBody>
      </p:sp>
      <p:sp>
        <p:nvSpPr>
          <p:cNvPr id="4" name="Slide Number Placeholder 3"/>
          <p:cNvSpPr>
            <a:spLocks noGrp="1"/>
          </p:cNvSpPr>
          <p:nvPr>
            <p:ph type="sldNum" sz="quarter" idx="10"/>
          </p:nvPr>
        </p:nvSpPr>
        <p:spPr/>
        <p:txBody>
          <a:bodyPr/>
          <a:lstStyle/>
          <a:p>
            <a:fld id="{4704AA71-C613-6B42-8773-688627DE3311}" type="slidenum">
              <a:rPr lang="en-US" smtClean="0"/>
              <a:pPr/>
              <a:t>652</a:t>
            </a:fld>
            <a:endParaRPr 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a:prstGeom prst="rect">
            <a:avLst/>
          </a:prstGeom>
          <a:noFill/>
          <a:ln w="12700">
            <a:solidFill>
              <a:prstClr val="black"/>
            </a:solidFill>
          </a:ln>
        </p:spPr>
      </p:sp>
      <p:sp>
        <p:nvSpPr>
          <p:cNvPr id="3" name="Notes Placeholder 2"/>
          <p:cNvSpPr>
            <a:spLocks noGrp="1"/>
          </p:cNvSpPr>
          <p:nvPr>
            <p:ph type="body" idx="1"/>
          </p:nvPr>
        </p:nvSpPr>
        <p:spPr/>
        <p:txBody>
          <a:bodyPr>
            <a:normAutofit/>
          </a:body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US" sz="1200" b="0" dirty="0"/>
              <a:t>List  WAN connectivity technologies.</a:t>
            </a:r>
            <a:endParaRPr lang="en-GB" b="0" dirty="0"/>
          </a:p>
          <a:p>
            <a:pPr marL="0" marR="0" lvl="1" indent="0" algn="l" defTabSz="457200" rtl="0" eaLnBrk="1" fontAlgn="auto" latinLnBrk="0" hangingPunct="1">
              <a:lnSpc>
                <a:spcPct val="100000"/>
              </a:lnSpc>
              <a:spcBef>
                <a:spcPts val="0"/>
              </a:spcBef>
              <a:spcAft>
                <a:spcPts val="0"/>
              </a:spcAft>
              <a:buClrTx/>
              <a:buSzTx/>
              <a:buFont typeface="Arial" pitchFamily="34" charset="0"/>
              <a:buChar char="•"/>
              <a:tabLst/>
              <a:defRPr/>
            </a:pPr>
            <a:r>
              <a:rPr lang="en-GB" b="0" dirty="0"/>
              <a:t>PPP (Point to Point Protocol)</a:t>
            </a:r>
          </a:p>
          <a:p>
            <a:pPr marL="0" marR="0" lvl="1" indent="0" algn="l" defTabSz="457200" rtl="0" eaLnBrk="1" fontAlgn="auto" latinLnBrk="0" hangingPunct="1">
              <a:lnSpc>
                <a:spcPct val="100000"/>
              </a:lnSpc>
              <a:spcBef>
                <a:spcPts val="0"/>
              </a:spcBef>
              <a:spcAft>
                <a:spcPts val="0"/>
              </a:spcAft>
              <a:buClrTx/>
              <a:buSzTx/>
              <a:buFont typeface="Arial" pitchFamily="34" charset="0"/>
              <a:buChar char="•"/>
              <a:tabLst/>
              <a:defRPr/>
            </a:pPr>
            <a:r>
              <a:rPr lang="en-GB" b="0" dirty="0"/>
              <a:t>Leased Line</a:t>
            </a:r>
          </a:p>
          <a:p>
            <a:pPr marL="0" marR="0" lvl="1" indent="0" algn="l" defTabSz="457200" rtl="0" eaLnBrk="1" fontAlgn="auto" latinLnBrk="0" hangingPunct="1">
              <a:lnSpc>
                <a:spcPct val="100000"/>
              </a:lnSpc>
              <a:spcBef>
                <a:spcPts val="0"/>
              </a:spcBef>
              <a:spcAft>
                <a:spcPts val="0"/>
              </a:spcAft>
              <a:buClrTx/>
              <a:buSzTx/>
              <a:buFont typeface="Arial" pitchFamily="34" charset="0"/>
              <a:buChar char="•"/>
              <a:tabLst/>
              <a:defRPr/>
            </a:pPr>
            <a:r>
              <a:rPr lang="en-GB" b="0" dirty="0"/>
              <a:t>Dialup</a:t>
            </a:r>
          </a:p>
          <a:p>
            <a:pPr marL="0" marR="0" lvl="1" indent="0" algn="l" defTabSz="457200" rtl="0" eaLnBrk="1" fontAlgn="auto" latinLnBrk="0" hangingPunct="1">
              <a:lnSpc>
                <a:spcPct val="100000"/>
              </a:lnSpc>
              <a:spcBef>
                <a:spcPts val="0"/>
              </a:spcBef>
              <a:spcAft>
                <a:spcPts val="0"/>
              </a:spcAft>
              <a:buClrTx/>
              <a:buSzTx/>
              <a:buFont typeface="Arial" pitchFamily="34" charset="0"/>
              <a:buChar char="•"/>
              <a:tabLst/>
              <a:defRPr/>
            </a:pPr>
            <a:r>
              <a:rPr lang="en-GB" b="0" dirty="0"/>
              <a:t>Integrated Services Digital Network (ISDN)</a:t>
            </a:r>
          </a:p>
          <a:p>
            <a:pPr marL="0" marR="0" lvl="1" indent="0" algn="l" defTabSz="457200" rtl="0" eaLnBrk="1" fontAlgn="auto" latinLnBrk="0" hangingPunct="1">
              <a:lnSpc>
                <a:spcPct val="100000"/>
              </a:lnSpc>
              <a:spcBef>
                <a:spcPts val="0"/>
              </a:spcBef>
              <a:spcAft>
                <a:spcPts val="0"/>
              </a:spcAft>
              <a:buClrTx/>
              <a:buSzTx/>
              <a:buFontTx/>
              <a:buNone/>
              <a:tabLst/>
              <a:defRPr/>
            </a:pPr>
            <a:endParaRPr lang="en-GB" b="1" dirty="0"/>
          </a:p>
          <a:p>
            <a:pPr marL="0" marR="0" lvl="1" indent="0" algn="l" defTabSz="457200" rtl="0" eaLnBrk="1" fontAlgn="auto" latinLnBrk="0" hangingPunct="1">
              <a:lnSpc>
                <a:spcPct val="100000"/>
              </a:lnSpc>
              <a:spcBef>
                <a:spcPts val="0"/>
              </a:spcBef>
              <a:spcAft>
                <a:spcPts val="0"/>
              </a:spcAft>
              <a:buClrTx/>
              <a:buSzTx/>
              <a:buFontTx/>
              <a:buNone/>
              <a:tabLst/>
              <a:defRPr/>
            </a:pPr>
            <a:endParaRPr lang="en-GB" b="1" dirty="0"/>
          </a:p>
          <a:p>
            <a:endParaRPr lang="en-GB" dirty="0"/>
          </a:p>
        </p:txBody>
      </p:sp>
      <p:sp>
        <p:nvSpPr>
          <p:cNvPr id="4" name="Slide Number Placeholder 3"/>
          <p:cNvSpPr>
            <a:spLocks noGrp="1"/>
          </p:cNvSpPr>
          <p:nvPr>
            <p:ph type="sldNum" sz="quarter" idx="10"/>
          </p:nvPr>
        </p:nvSpPr>
        <p:spPr/>
        <p:txBody>
          <a:bodyPr/>
          <a:lstStyle/>
          <a:p>
            <a:fld id="{4704AA71-C613-6B42-8773-688627DE3311}" type="slidenum">
              <a:rPr lang="en-US" smtClean="0"/>
              <a:pPr/>
              <a:t>46</a:t>
            </a:fld>
            <a:endParaRPr 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a:prstGeom prst="rect">
            <a:avLst/>
          </a:prstGeom>
          <a:noFill/>
          <a:ln w="12700">
            <a:solidFill>
              <a:prstClr val="black"/>
            </a:solidFill>
          </a:ln>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0" dirty="0"/>
              <a:t>What is network topology?</a:t>
            </a:r>
            <a:endParaRPr lang="en-US" sz="1200" dirty="0"/>
          </a:p>
          <a:p>
            <a:r>
              <a:rPr lang="en-US" sz="1200" dirty="0"/>
              <a:t>Network topology means the</a:t>
            </a:r>
            <a:r>
              <a:rPr lang="en-US" sz="1200" baseline="0" dirty="0"/>
              <a:t> </a:t>
            </a:r>
            <a:r>
              <a:rPr lang="en-US" sz="1200" dirty="0"/>
              <a:t>physical and logical shape and structure of a network. </a:t>
            </a:r>
            <a:endParaRPr lang="en-GB" dirty="0"/>
          </a:p>
        </p:txBody>
      </p:sp>
      <p:sp>
        <p:nvSpPr>
          <p:cNvPr id="4" name="Slide Number Placeholder 3"/>
          <p:cNvSpPr>
            <a:spLocks noGrp="1"/>
          </p:cNvSpPr>
          <p:nvPr>
            <p:ph type="sldNum" sz="quarter" idx="10"/>
          </p:nvPr>
        </p:nvSpPr>
        <p:spPr/>
        <p:txBody>
          <a:bodyPr/>
          <a:lstStyle/>
          <a:p>
            <a:fld id="{4704AA71-C613-6B42-8773-688627DE3311}" type="slidenum">
              <a:rPr lang="en-US" smtClean="0"/>
              <a:pPr/>
              <a:t>47</a:t>
            </a:fld>
            <a:endParaRPr 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a:prstGeom prst="rect">
            <a:avLst/>
          </a:prstGeom>
          <a:noFill/>
          <a:ln w="12700">
            <a:solidFill>
              <a:prstClr val="black"/>
            </a:solidFill>
          </a:ln>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0" dirty="0"/>
              <a:t>Mention any two network topology.</a:t>
            </a:r>
          </a:p>
          <a:p>
            <a:pPr marL="0" marR="0" indent="0" algn="l" defTabSz="457200" rtl="0" eaLnBrk="1" fontAlgn="auto" latinLnBrk="0" hangingPunct="1">
              <a:lnSpc>
                <a:spcPct val="100000"/>
              </a:lnSpc>
              <a:spcBef>
                <a:spcPts val="0"/>
              </a:spcBef>
              <a:spcAft>
                <a:spcPts val="0"/>
              </a:spcAft>
              <a:buClrTx/>
              <a:buSzTx/>
              <a:buFont typeface="Arial" pitchFamily="34" charset="0"/>
              <a:buChar char="•"/>
              <a:tabLst/>
              <a:defRPr/>
            </a:pPr>
            <a:r>
              <a:rPr lang="en-US" sz="1200" b="0" dirty="0"/>
              <a:t>Bus topology</a:t>
            </a:r>
          </a:p>
          <a:p>
            <a:pPr marL="0" marR="0" indent="0" algn="l" defTabSz="457200" rtl="0" eaLnBrk="1" fontAlgn="auto" latinLnBrk="0" hangingPunct="1">
              <a:lnSpc>
                <a:spcPct val="100000"/>
              </a:lnSpc>
              <a:spcBef>
                <a:spcPts val="0"/>
              </a:spcBef>
              <a:spcAft>
                <a:spcPts val="0"/>
              </a:spcAft>
              <a:buClrTx/>
              <a:buSzTx/>
              <a:buFont typeface="Arial" pitchFamily="34" charset="0"/>
              <a:buChar char="•"/>
              <a:tabLst/>
              <a:defRPr/>
            </a:pPr>
            <a:r>
              <a:rPr lang="en-US" sz="1200" b="0" dirty="0"/>
              <a:t>Star topology</a:t>
            </a:r>
          </a:p>
          <a:p>
            <a:pPr marL="0" marR="0" indent="0" algn="l" defTabSz="457200" rtl="0" eaLnBrk="1" fontAlgn="auto" latinLnBrk="0" hangingPunct="1">
              <a:lnSpc>
                <a:spcPct val="100000"/>
              </a:lnSpc>
              <a:spcBef>
                <a:spcPts val="0"/>
              </a:spcBef>
              <a:spcAft>
                <a:spcPts val="0"/>
              </a:spcAft>
              <a:buClrTx/>
              <a:buSzTx/>
              <a:buFont typeface="Arial" pitchFamily="34" charset="0"/>
              <a:buChar char="•"/>
              <a:tabLst/>
              <a:defRPr/>
            </a:pPr>
            <a:r>
              <a:rPr lang="en-US" sz="1200" b="0" dirty="0"/>
              <a:t>Ring topology</a:t>
            </a:r>
          </a:p>
          <a:p>
            <a:pPr marL="0" marR="0" indent="0" algn="l" defTabSz="457200" rtl="0" eaLnBrk="1" fontAlgn="auto" latinLnBrk="0" hangingPunct="1">
              <a:lnSpc>
                <a:spcPct val="100000"/>
              </a:lnSpc>
              <a:spcBef>
                <a:spcPts val="0"/>
              </a:spcBef>
              <a:spcAft>
                <a:spcPts val="0"/>
              </a:spcAft>
              <a:buClrTx/>
              <a:buSzTx/>
              <a:buFont typeface="Arial" pitchFamily="34" charset="0"/>
              <a:buChar char="•"/>
              <a:tabLst/>
              <a:defRPr/>
            </a:pPr>
            <a:r>
              <a:rPr lang="en-US" sz="1200" b="0" dirty="0"/>
              <a:t>Mesh topology</a:t>
            </a:r>
          </a:p>
          <a:p>
            <a:pPr marL="0" marR="0" indent="0" algn="l" defTabSz="457200" rtl="0" eaLnBrk="1" fontAlgn="auto" latinLnBrk="0" hangingPunct="1">
              <a:lnSpc>
                <a:spcPct val="100000"/>
              </a:lnSpc>
              <a:spcBef>
                <a:spcPts val="0"/>
              </a:spcBef>
              <a:spcAft>
                <a:spcPts val="0"/>
              </a:spcAft>
              <a:buClrTx/>
              <a:buSzTx/>
              <a:buFontTx/>
              <a:buNone/>
              <a:tabLst/>
              <a:defRPr/>
            </a:pPr>
            <a:endParaRPr lang="en-GB" sz="1200" b="1" dirty="0"/>
          </a:p>
          <a:p>
            <a:endParaRPr lang="en-GB" dirty="0"/>
          </a:p>
        </p:txBody>
      </p:sp>
      <p:sp>
        <p:nvSpPr>
          <p:cNvPr id="4" name="Slide Number Placeholder 3"/>
          <p:cNvSpPr>
            <a:spLocks noGrp="1"/>
          </p:cNvSpPr>
          <p:nvPr>
            <p:ph type="sldNum" sz="quarter" idx="10"/>
          </p:nvPr>
        </p:nvSpPr>
        <p:spPr/>
        <p:txBody>
          <a:bodyPr/>
          <a:lstStyle/>
          <a:p>
            <a:fld id="{4704AA71-C613-6B42-8773-688627DE3311}" type="slidenum">
              <a:rPr lang="en-US" smtClean="0"/>
              <a:pPr/>
              <a:t>48</a:t>
            </a:fld>
            <a:endParaRPr 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a:prstGeom prst="rect">
            <a:avLst/>
          </a:prstGeom>
          <a:noFill/>
          <a:ln w="12700">
            <a:solidFill>
              <a:prstClr val="black"/>
            </a:solidFill>
          </a:ln>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0" dirty="0"/>
              <a:t>List the advantages of star topology.</a:t>
            </a:r>
            <a:endParaRPr lang="en-GB" sz="1200" b="0" dirty="0"/>
          </a:p>
          <a:p>
            <a:pPr>
              <a:buFont typeface="Arial" pitchFamily="34" charset="0"/>
              <a:buChar char="•"/>
            </a:pPr>
            <a:r>
              <a:rPr lang="en-US" dirty="0"/>
              <a:t>Easy to implement and extend, even in large networks.</a:t>
            </a:r>
          </a:p>
          <a:p>
            <a:pPr>
              <a:buFont typeface="Arial" pitchFamily="34" charset="0"/>
              <a:buChar char="•"/>
            </a:pPr>
            <a:r>
              <a:rPr lang="en-US" dirty="0"/>
              <a:t>The failure of a non-central node will not have major effects on the functionality of the network.</a:t>
            </a:r>
          </a:p>
          <a:p>
            <a:pPr>
              <a:buFont typeface="Arial" pitchFamily="34" charset="0"/>
              <a:buChar char="•"/>
            </a:pPr>
            <a:r>
              <a:rPr lang="en-US" dirty="0"/>
              <a:t>No problems with collisions of data since each station has its own cable to the central device/hub.</a:t>
            </a:r>
          </a:p>
          <a:p>
            <a:pPr>
              <a:buFont typeface="Arial" pitchFamily="34" charset="0"/>
              <a:buChar char="•"/>
            </a:pPr>
            <a:r>
              <a:rPr lang="en-US" dirty="0"/>
              <a:t>Security can be implemented in the central device (hub/switch).</a:t>
            </a:r>
          </a:p>
          <a:p>
            <a:endParaRPr lang="en-GB" dirty="0"/>
          </a:p>
        </p:txBody>
      </p:sp>
      <p:sp>
        <p:nvSpPr>
          <p:cNvPr id="4" name="Slide Number Placeholder 3"/>
          <p:cNvSpPr>
            <a:spLocks noGrp="1"/>
          </p:cNvSpPr>
          <p:nvPr>
            <p:ph type="sldNum" sz="quarter" idx="10"/>
          </p:nvPr>
        </p:nvSpPr>
        <p:spPr/>
        <p:txBody>
          <a:bodyPr/>
          <a:lstStyle/>
          <a:p>
            <a:fld id="{4704AA71-C613-6B42-8773-688627DE3311}" type="slidenum">
              <a:rPr lang="en-US" smtClean="0"/>
              <a:pPr/>
              <a:t>49</a:t>
            </a:fld>
            <a:endParaRPr 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a:prstGeom prst="rect">
            <a:avLst/>
          </a:prstGeom>
          <a:noFill/>
          <a:ln w="12700">
            <a:solidFill>
              <a:prstClr val="black"/>
            </a:solidFill>
          </a:ln>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0" dirty="0"/>
              <a:t>List any two disadvantages of ring topology.</a:t>
            </a:r>
            <a:endParaRPr lang="en-GB" sz="1200" b="0" dirty="0"/>
          </a:p>
          <a:p>
            <a:pPr>
              <a:buFont typeface="Arial" pitchFamily="34" charset="0"/>
              <a:buChar char="•"/>
            </a:pPr>
            <a:r>
              <a:rPr lang="en-US" dirty="0"/>
              <a:t>Data packets must pass through every computer between the sender and recipient.</a:t>
            </a:r>
          </a:p>
          <a:p>
            <a:pPr>
              <a:buFont typeface="Arial" pitchFamily="34" charset="0"/>
              <a:buChar char="•"/>
            </a:pPr>
            <a:r>
              <a:rPr lang="en-US" dirty="0"/>
              <a:t>If any of the nodes fail then the ring is broken and data cannot be transmitted successfully.</a:t>
            </a:r>
          </a:p>
          <a:p>
            <a:pPr>
              <a:buFont typeface="Arial" pitchFamily="34" charset="0"/>
              <a:buChar char="•"/>
            </a:pPr>
            <a:r>
              <a:rPr lang="en-US" dirty="0"/>
              <a:t>The entire network will not work if there is a problem in one place.</a:t>
            </a:r>
          </a:p>
          <a:p>
            <a:endParaRPr lang="en-GB" dirty="0"/>
          </a:p>
        </p:txBody>
      </p:sp>
      <p:sp>
        <p:nvSpPr>
          <p:cNvPr id="4" name="Slide Number Placeholder 3"/>
          <p:cNvSpPr>
            <a:spLocks noGrp="1"/>
          </p:cNvSpPr>
          <p:nvPr>
            <p:ph type="sldNum" sz="quarter" idx="10"/>
          </p:nvPr>
        </p:nvSpPr>
        <p:spPr/>
        <p:txBody>
          <a:bodyPr/>
          <a:lstStyle/>
          <a:p>
            <a:fld id="{4704AA71-C613-6B42-8773-688627DE3311}" type="slidenum">
              <a:rPr lang="en-US" smtClean="0"/>
              <a:pPr/>
              <a:t>50</a:t>
            </a:fld>
            <a:endParaRPr 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a:prstGeom prst="rect">
            <a:avLst/>
          </a:prstGeom>
          <a:noFill/>
          <a:ln w="12700">
            <a:solidFill>
              <a:prstClr val="black"/>
            </a:solidFill>
          </a:ln>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4704AA71-C613-6B42-8773-688627DE3311}" type="slidenum">
              <a:rPr lang="en-US" smtClean="0"/>
              <a:pPr/>
              <a:t>57</a:t>
            </a:fld>
            <a:endParaRPr 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a:prstGeom prst="rect">
            <a:avLst/>
          </a:prstGeom>
          <a:noFill/>
          <a:ln w="12700">
            <a:solidFill>
              <a:prstClr val="black"/>
            </a:solidFill>
          </a:ln>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4704AA71-C613-6B42-8773-688627DE3311}" type="slidenum">
              <a:rPr lang="en-US" smtClean="0"/>
              <a:pPr/>
              <a:t>67</a:t>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a:prstGeom prst="rect">
            <a:avLst/>
          </a:prstGeom>
          <a:noFill/>
          <a:ln w="12700">
            <a:solidFill>
              <a:prstClr val="black"/>
            </a:solidFill>
          </a:ln>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4704AA71-C613-6B42-8773-688627DE3311}" type="slidenum">
              <a:rPr lang="en-US" smtClean="0"/>
              <a:pPr/>
              <a:t>8</a:t>
            </a:fld>
            <a:endParaRPr 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a:prstGeom prst="rect">
            <a:avLst/>
          </a:prstGeom>
          <a:noFill/>
          <a:ln w="12700">
            <a:solidFill>
              <a:prstClr val="black"/>
            </a:solidFill>
          </a:ln>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4704AA71-C613-6B42-8773-688627DE3311}" type="slidenum">
              <a:rPr lang="en-US" smtClean="0"/>
              <a:pPr/>
              <a:t>68</a:t>
            </a:fld>
            <a:endParaRPr 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a:prstGeom prst="rect">
            <a:avLst/>
          </a:prstGeom>
          <a:noFill/>
          <a:ln w="12700">
            <a:solidFill>
              <a:prstClr val="black"/>
            </a:solidFill>
          </a:ln>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4704AA71-C613-6B42-8773-688627DE3311}" type="slidenum">
              <a:rPr lang="en-US" smtClean="0"/>
              <a:pPr/>
              <a:t>69</a:t>
            </a:fld>
            <a:endParaRPr lang="en-US"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a:prstGeom prst="rect">
            <a:avLst/>
          </a:prstGeom>
          <a:noFill/>
          <a:ln w="12700">
            <a:solidFill>
              <a:prstClr val="black"/>
            </a:solidFill>
          </a:ln>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4704AA71-C613-6B42-8773-688627DE3311}" type="slidenum">
              <a:rPr lang="en-US" smtClean="0"/>
              <a:pPr/>
              <a:t>70</a:t>
            </a:fld>
            <a:endParaRPr lang="en-US"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a:prstGeom prst="rect">
            <a:avLst/>
          </a:prstGeom>
          <a:noFill/>
          <a:ln w="12700">
            <a:solidFill>
              <a:prstClr val="black"/>
            </a:solidFill>
          </a:ln>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4704AA71-C613-6B42-8773-688627DE3311}" type="slidenum">
              <a:rPr lang="en-US" smtClean="0"/>
              <a:pPr/>
              <a:t>71</a:t>
            </a:fld>
            <a:endParaRPr lang="en-US"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a:prstGeom prst="rect">
            <a:avLst/>
          </a:prstGeom>
          <a:noFill/>
          <a:ln w="12700">
            <a:solidFill>
              <a:prstClr val="black"/>
            </a:solidFill>
          </a:ln>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4704AA71-C613-6B42-8773-688627DE3311}" type="slidenum">
              <a:rPr lang="en-US" smtClean="0"/>
              <a:pPr/>
              <a:t>72</a:t>
            </a:fld>
            <a:endParaRPr lang="en-US"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a:prstGeom prst="rect">
            <a:avLst/>
          </a:prstGeom>
          <a:noFill/>
          <a:ln w="12700">
            <a:solidFill>
              <a:prstClr val="black"/>
            </a:solidFill>
          </a:ln>
        </p:spPr>
      </p:sp>
      <p:sp>
        <p:nvSpPr>
          <p:cNvPr id="3" name="Notes Placeholder 2"/>
          <p:cNvSpPr>
            <a:spLocks noGrp="1"/>
          </p:cNvSpPr>
          <p:nvPr>
            <p:ph type="body" idx="1"/>
          </p:nvPr>
        </p:nvSpPr>
        <p:spPr/>
        <p:txBody>
          <a:bodyPr>
            <a:normAutofit fontScale="32500" lnSpcReduction="20000"/>
          </a:bodyPr>
          <a:lstStyle/>
          <a:p>
            <a:r>
              <a:rPr lang="en-GB" sz="1200" b="1" kern="1200" dirty="0">
                <a:solidFill>
                  <a:schemeClr val="tx1"/>
                </a:solidFill>
                <a:latin typeface="+mn-lt"/>
                <a:ea typeface="+mn-ea"/>
                <a:cs typeface="+mn-cs"/>
              </a:rPr>
              <a:t>Copper wire:</a:t>
            </a:r>
          </a:p>
          <a:p>
            <a:r>
              <a:rPr lang="en-GB" sz="1200" kern="1200" dirty="0">
                <a:solidFill>
                  <a:schemeClr val="tx1"/>
                </a:solidFill>
                <a:latin typeface="+mn-lt"/>
                <a:ea typeface="+mn-ea"/>
                <a:cs typeface="+mn-cs"/>
              </a:rPr>
              <a:t>Copper wire is divided into two types:</a:t>
            </a:r>
          </a:p>
          <a:p>
            <a:pPr marL="228600" indent="-228600">
              <a:buFont typeface="+mj-lt"/>
              <a:buAutoNum type="arabicPeriod"/>
            </a:pPr>
            <a:r>
              <a:rPr lang="en-GB" sz="1200" kern="1200" dirty="0">
                <a:solidFill>
                  <a:schemeClr val="tx1"/>
                </a:solidFill>
                <a:latin typeface="+mn-lt"/>
                <a:ea typeface="+mn-ea"/>
                <a:cs typeface="+mn-cs"/>
              </a:rPr>
              <a:t>Co-axial cable</a:t>
            </a:r>
          </a:p>
          <a:p>
            <a:r>
              <a:rPr lang="en-GB" sz="1200" kern="1200" dirty="0">
                <a:solidFill>
                  <a:schemeClr val="tx1"/>
                </a:solidFill>
                <a:latin typeface="+mn-lt"/>
                <a:ea typeface="+mn-ea"/>
                <a:cs typeface="+mn-cs"/>
              </a:rPr>
              <a:t>Coaxial cable is used for cable television systems. LAN uses it to connect devices within office buildings.</a:t>
            </a:r>
          </a:p>
          <a:p>
            <a:r>
              <a:rPr lang="en-GB" sz="1200" kern="1200" dirty="0">
                <a:solidFill>
                  <a:schemeClr val="tx1"/>
                </a:solidFill>
                <a:latin typeface="+mn-lt"/>
                <a:ea typeface="+mn-ea"/>
                <a:cs typeface="+mn-cs"/>
              </a:rPr>
              <a:t>This cable is made of copper or aluminium wire with an insulation layer. The insulation reduces interference and distortion.</a:t>
            </a:r>
          </a:p>
          <a:p>
            <a:r>
              <a:rPr lang="en-GB" sz="1200" kern="1200" dirty="0">
                <a:solidFill>
                  <a:schemeClr val="tx1"/>
                </a:solidFill>
                <a:latin typeface="+mn-lt"/>
                <a:ea typeface="+mn-ea"/>
                <a:cs typeface="+mn-cs"/>
              </a:rPr>
              <a:t>The co-axial cable consists of two conductors that share a common axis:</a:t>
            </a:r>
          </a:p>
          <a:p>
            <a:pPr lvl="3"/>
            <a:r>
              <a:rPr lang="en-GB" sz="1200" kern="1200" dirty="0">
                <a:solidFill>
                  <a:schemeClr val="tx1"/>
                </a:solidFill>
                <a:latin typeface="+mn-lt"/>
                <a:ea typeface="+mn-ea"/>
                <a:cs typeface="+mn-cs"/>
              </a:rPr>
              <a:t>The inner conductor is a straight wire, either solid or stranded.</a:t>
            </a:r>
          </a:p>
          <a:p>
            <a:pPr lvl="3"/>
            <a:r>
              <a:rPr lang="en-GB" sz="1200" kern="1200" dirty="0">
                <a:solidFill>
                  <a:schemeClr val="tx1"/>
                </a:solidFill>
                <a:latin typeface="+mn-lt"/>
                <a:ea typeface="+mn-ea"/>
                <a:cs typeface="+mn-cs"/>
              </a:rPr>
              <a:t>The outer conductor is a shield or a foil.</a:t>
            </a:r>
          </a:p>
          <a:p>
            <a:r>
              <a:rPr lang="en-GB" sz="1200" kern="1200" dirty="0">
                <a:solidFill>
                  <a:schemeClr val="tx1"/>
                </a:solidFill>
                <a:latin typeface="+mn-lt"/>
                <a:ea typeface="+mn-ea"/>
                <a:cs typeface="+mn-cs"/>
              </a:rPr>
              <a:t>Coaxial cable is used to carry video signals, radio signals, data signals, and measurement signals.</a:t>
            </a:r>
          </a:p>
          <a:p>
            <a:endParaRPr lang="en-GB" sz="1200" kern="1200" dirty="0">
              <a:solidFill>
                <a:schemeClr val="tx1"/>
              </a:solidFill>
              <a:latin typeface="+mn-lt"/>
              <a:ea typeface="+mn-ea"/>
              <a:cs typeface="+mn-cs"/>
            </a:endParaRPr>
          </a:p>
          <a:p>
            <a:r>
              <a:rPr lang="en-GB" sz="1200" kern="1200" dirty="0">
                <a:solidFill>
                  <a:schemeClr val="tx1"/>
                </a:solidFill>
                <a:latin typeface="+mn-lt"/>
                <a:ea typeface="+mn-ea"/>
                <a:cs typeface="+mn-cs"/>
              </a:rPr>
              <a:t>There are two types of Coaxial cables</a:t>
            </a:r>
          </a:p>
          <a:p>
            <a:r>
              <a:rPr lang="en-GB" sz="1200" b="1" kern="1200" dirty="0">
                <a:solidFill>
                  <a:schemeClr val="tx1"/>
                </a:solidFill>
                <a:latin typeface="+mn-lt"/>
                <a:ea typeface="+mn-ea"/>
                <a:cs typeface="+mn-cs"/>
              </a:rPr>
              <a:t>Thinnet</a:t>
            </a:r>
          </a:p>
          <a:p>
            <a:pPr>
              <a:buFont typeface="Arial" pitchFamily="34" charset="0"/>
              <a:buChar char="•"/>
            </a:pPr>
            <a:r>
              <a:rPr lang="en-GB" sz="1200" kern="1200" dirty="0">
                <a:solidFill>
                  <a:schemeClr val="tx1"/>
                </a:solidFill>
                <a:latin typeface="+mn-lt"/>
                <a:ea typeface="+mn-ea"/>
                <a:cs typeface="+mn-cs"/>
              </a:rPr>
              <a:t>Maximum cable length is 185mts, 0.25 inch thick.</a:t>
            </a:r>
          </a:p>
          <a:p>
            <a:pPr>
              <a:buFont typeface="Arial" pitchFamily="34" charset="0"/>
              <a:buChar char="•"/>
            </a:pPr>
            <a:r>
              <a:rPr lang="en-GB" sz="1200" kern="1200" dirty="0">
                <a:solidFill>
                  <a:schemeClr val="tx1"/>
                </a:solidFill>
                <a:latin typeface="+mn-lt"/>
                <a:ea typeface="+mn-ea"/>
                <a:cs typeface="+mn-cs"/>
              </a:rPr>
              <a:t>Transmission speed is 10 Mbps.</a:t>
            </a:r>
          </a:p>
          <a:p>
            <a:pPr lvl="0"/>
            <a:r>
              <a:rPr lang="en-GB" sz="1200" b="1" kern="1200" dirty="0">
                <a:solidFill>
                  <a:schemeClr val="tx1"/>
                </a:solidFill>
                <a:latin typeface="+mn-lt"/>
                <a:ea typeface="+mn-ea"/>
                <a:cs typeface="+mn-cs"/>
              </a:rPr>
              <a:t>Thicknet</a:t>
            </a:r>
          </a:p>
          <a:p>
            <a:pPr lvl="0">
              <a:buFont typeface="Arial" pitchFamily="34" charset="0"/>
              <a:buChar char="•"/>
            </a:pPr>
            <a:r>
              <a:rPr lang="en-GB" sz="1200" kern="1200" dirty="0">
                <a:solidFill>
                  <a:schemeClr val="tx1"/>
                </a:solidFill>
                <a:latin typeface="+mn-lt"/>
                <a:ea typeface="+mn-ea"/>
                <a:cs typeface="+mn-cs"/>
              </a:rPr>
              <a:t>Half inch rigid cable.</a:t>
            </a:r>
          </a:p>
          <a:p>
            <a:pPr lvl="0">
              <a:buFont typeface="Arial" pitchFamily="34" charset="0"/>
              <a:buChar char="•"/>
            </a:pPr>
            <a:r>
              <a:rPr lang="en-GB" sz="1200" kern="1200" dirty="0">
                <a:solidFill>
                  <a:schemeClr val="tx1"/>
                </a:solidFill>
                <a:latin typeface="+mn-lt"/>
                <a:ea typeface="+mn-ea"/>
                <a:cs typeface="+mn-cs"/>
              </a:rPr>
              <a:t>Maximum cable length is 500mts.</a:t>
            </a:r>
          </a:p>
          <a:p>
            <a:pPr lvl="0">
              <a:buFont typeface="Arial" pitchFamily="34" charset="0"/>
              <a:buChar char="•"/>
            </a:pPr>
            <a:r>
              <a:rPr lang="en-GB" sz="1200" kern="1200" dirty="0">
                <a:solidFill>
                  <a:schemeClr val="tx1"/>
                </a:solidFill>
                <a:latin typeface="+mn-lt"/>
                <a:ea typeface="+mn-ea"/>
                <a:cs typeface="+mn-cs"/>
              </a:rPr>
              <a:t>Transmission speed is 10Mbps.</a:t>
            </a:r>
          </a:p>
          <a:p>
            <a:pPr lvl="0">
              <a:buFont typeface="Arial" pitchFamily="34" charset="0"/>
              <a:buChar char="•"/>
            </a:pPr>
            <a:endParaRPr lang="en-GB" sz="1200" kern="1200" dirty="0">
              <a:solidFill>
                <a:schemeClr val="tx1"/>
              </a:solidFill>
              <a:latin typeface="+mn-lt"/>
              <a:ea typeface="+mn-ea"/>
              <a:cs typeface="+mn-cs"/>
            </a:endParaRPr>
          </a:p>
          <a:p>
            <a:r>
              <a:rPr lang="en-GB" sz="1200" kern="1200" dirty="0">
                <a:solidFill>
                  <a:schemeClr val="tx1"/>
                </a:solidFill>
                <a:latin typeface="+mn-lt"/>
                <a:ea typeface="+mn-ea"/>
                <a:cs typeface="+mn-cs"/>
              </a:rPr>
              <a:t>2.  Twisted pair cable</a:t>
            </a:r>
          </a:p>
          <a:p>
            <a:r>
              <a:rPr lang="en-GB" sz="1200" kern="1200" dirty="0">
                <a:solidFill>
                  <a:schemeClr val="tx1"/>
                </a:solidFill>
                <a:latin typeface="+mn-lt"/>
                <a:ea typeface="+mn-ea"/>
                <a:cs typeface="+mn-cs"/>
              </a:rPr>
              <a:t>Twisted pair wire is used for telecommunication. This cable is made of insulated twisted copper wires.</a:t>
            </a:r>
          </a:p>
          <a:p>
            <a:r>
              <a:rPr lang="en-GB" sz="1200" kern="1200" dirty="0">
                <a:solidFill>
                  <a:schemeClr val="tx1"/>
                </a:solidFill>
                <a:latin typeface="+mn-lt"/>
                <a:ea typeface="+mn-ea"/>
                <a:cs typeface="+mn-cs"/>
              </a:rPr>
              <a:t>This cable is used for voice and data transmission.</a:t>
            </a:r>
          </a:p>
          <a:p>
            <a:endParaRPr lang="en-GB" sz="1200" kern="1200" dirty="0">
              <a:solidFill>
                <a:schemeClr val="tx1"/>
              </a:solidFill>
              <a:latin typeface="+mn-lt"/>
              <a:ea typeface="+mn-ea"/>
              <a:cs typeface="+mn-cs"/>
            </a:endParaRPr>
          </a:p>
          <a:p>
            <a:r>
              <a:rPr lang="en-GB" sz="1200" kern="1200" dirty="0">
                <a:solidFill>
                  <a:schemeClr val="tx1"/>
                </a:solidFill>
                <a:latin typeface="+mn-lt"/>
                <a:ea typeface="+mn-ea"/>
                <a:cs typeface="+mn-cs"/>
              </a:rPr>
              <a:t>Twisted pair cable is of two types:</a:t>
            </a:r>
          </a:p>
          <a:p>
            <a:r>
              <a:rPr lang="en-GB" sz="1200" b="1" kern="1200" dirty="0">
                <a:solidFill>
                  <a:schemeClr val="tx1"/>
                </a:solidFill>
                <a:latin typeface="+mn-lt"/>
                <a:ea typeface="+mn-ea"/>
                <a:cs typeface="+mn-cs"/>
              </a:rPr>
              <a:t>Unshielded Twisted Pair (UTP)</a:t>
            </a:r>
          </a:p>
          <a:p>
            <a:pPr>
              <a:buFont typeface="Arial" pitchFamily="34" charset="0"/>
              <a:buChar char="•"/>
            </a:pPr>
            <a:r>
              <a:rPr lang="en-GB" sz="1200" kern="1200" dirty="0">
                <a:solidFill>
                  <a:schemeClr val="tx1"/>
                </a:solidFill>
                <a:latin typeface="+mn-lt"/>
                <a:ea typeface="+mn-ea"/>
                <a:cs typeface="+mn-cs"/>
              </a:rPr>
              <a:t>UTP is two twisted insulated wires.</a:t>
            </a:r>
          </a:p>
          <a:p>
            <a:pPr>
              <a:buFont typeface="Arial" pitchFamily="34" charset="0"/>
              <a:buChar char="•"/>
            </a:pPr>
            <a:r>
              <a:rPr lang="en-GB" sz="1200" kern="1200" dirty="0">
                <a:solidFill>
                  <a:schemeClr val="tx1"/>
                </a:solidFill>
                <a:latin typeface="+mn-lt"/>
                <a:ea typeface="+mn-ea"/>
                <a:cs typeface="+mn-cs"/>
              </a:rPr>
              <a:t>It is the most commonly used form of twisted pair cable.</a:t>
            </a:r>
          </a:p>
          <a:p>
            <a:pPr lvl="0"/>
            <a:r>
              <a:rPr lang="en-GB" sz="1200" b="1" kern="1200" dirty="0">
                <a:solidFill>
                  <a:schemeClr val="tx1"/>
                </a:solidFill>
                <a:latin typeface="+mn-lt"/>
                <a:ea typeface="+mn-ea"/>
                <a:cs typeface="+mn-cs"/>
              </a:rPr>
              <a:t>Shielded Twisted Pair (STP)</a:t>
            </a:r>
          </a:p>
          <a:p>
            <a:pPr lvl="0">
              <a:buFont typeface="Arial" pitchFamily="34" charset="0"/>
              <a:buChar char="•"/>
            </a:pPr>
            <a:r>
              <a:rPr lang="en-GB" sz="1200" kern="1200" dirty="0">
                <a:solidFill>
                  <a:schemeClr val="tx1"/>
                </a:solidFill>
                <a:latin typeface="+mn-lt"/>
                <a:ea typeface="+mn-ea"/>
                <a:cs typeface="+mn-cs"/>
              </a:rPr>
              <a:t>STP means the twisted pair of copper wires coated with an insulation coating.</a:t>
            </a:r>
          </a:p>
          <a:p>
            <a:pPr lvl="0">
              <a:buFont typeface="Arial" pitchFamily="34" charset="0"/>
              <a:buChar char="•"/>
            </a:pPr>
            <a:r>
              <a:rPr lang="en-GB" sz="1200" kern="1200" dirty="0">
                <a:solidFill>
                  <a:schemeClr val="tx1"/>
                </a:solidFill>
                <a:latin typeface="+mn-lt"/>
                <a:ea typeface="+mn-ea"/>
                <a:cs typeface="+mn-cs"/>
              </a:rPr>
              <a:t>It protects the transmission line from electromagnetic interference.</a:t>
            </a:r>
          </a:p>
          <a:p>
            <a:pPr lvl="0">
              <a:buFont typeface="Arial" pitchFamily="34" charset="0"/>
              <a:buChar char="•"/>
            </a:pPr>
            <a:endParaRPr lang="en-US" sz="1200" kern="1200" dirty="0">
              <a:solidFill>
                <a:schemeClr val="tx1"/>
              </a:solidFill>
              <a:latin typeface="+mn-lt"/>
              <a:ea typeface="+mn-ea"/>
              <a:cs typeface="+mn-cs"/>
            </a:endParaRPr>
          </a:p>
          <a:p>
            <a:pPr lvl="0">
              <a:buFont typeface="Arial" pitchFamily="34" charset="0"/>
              <a:buChar char="•"/>
            </a:pPr>
            <a:endParaRPr lang="en-GB" sz="1200" kern="1200" dirty="0">
              <a:solidFill>
                <a:schemeClr val="tx1"/>
              </a:solidFill>
              <a:latin typeface="+mn-lt"/>
              <a:ea typeface="+mn-ea"/>
              <a:cs typeface="+mn-cs"/>
            </a:endParaRPr>
          </a:p>
          <a:p>
            <a:r>
              <a:rPr lang="en-GB" sz="1200" b="1" kern="1200" dirty="0">
                <a:solidFill>
                  <a:schemeClr val="tx1"/>
                </a:solidFill>
                <a:latin typeface="+mn-lt"/>
                <a:ea typeface="+mn-ea"/>
                <a:cs typeface="+mn-cs"/>
              </a:rPr>
              <a:t>Different CAT cables used in UDP</a:t>
            </a:r>
            <a:endParaRPr lang="en-GB" sz="1600" kern="1200" dirty="0">
              <a:solidFill>
                <a:schemeClr val="tx1"/>
              </a:solidFill>
              <a:latin typeface="+mn-lt"/>
              <a:ea typeface="+mn-ea"/>
              <a:cs typeface="+mn-cs"/>
            </a:endParaRPr>
          </a:p>
          <a:p>
            <a:r>
              <a:rPr lang="en-GB" sz="1200" kern="1200" dirty="0">
                <a:solidFill>
                  <a:schemeClr val="tx1"/>
                </a:solidFill>
                <a:latin typeface="+mn-lt"/>
                <a:ea typeface="+mn-ea"/>
                <a:cs typeface="+mn-cs"/>
              </a:rPr>
              <a:t>Following are the quality of the cabling systems which is used to carry high frequency signals:</a:t>
            </a:r>
          </a:p>
          <a:p>
            <a:endParaRPr lang="en-GB" sz="1600" kern="1200" dirty="0">
              <a:solidFill>
                <a:schemeClr val="tx1"/>
              </a:solidFill>
              <a:latin typeface="+mn-lt"/>
              <a:ea typeface="+mn-ea"/>
              <a:cs typeface="+mn-cs"/>
            </a:endParaRPr>
          </a:p>
          <a:p>
            <a:r>
              <a:rPr lang="en-GB" sz="1200" b="1" kern="1200" dirty="0">
                <a:solidFill>
                  <a:schemeClr val="tx1"/>
                </a:solidFill>
                <a:latin typeface="+mn-lt"/>
                <a:ea typeface="+mn-ea"/>
                <a:cs typeface="+mn-cs"/>
              </a:rPr>
              <a:t>Cat 1</a:t>
            </a:r>
            <a:endParaRPr lang="en-GB" sz="1600" kern="1200" dirty="0">
              <a:solidFill>
                <a:schemeClr val="tx1"/>
              </a:solidFill>
              <a:latin typeface="+mn-lt"/>
              <a:ea typeface="+mn-ea"/>
              <a:cs typeface="+mn-cs"/>
            </a:endParaRPr>
          </a:p>
          <a:p>
            <a:pPr lvl="0">
              <a:buFont typeface="Arial" pitchFamily="34" charset="0"/>
              <a:buChar char="•"/>
            </a:pPr>
            <a:r>
              <a:rPr lang="en-GB" sz="1200" kern="1200" dirty="0">
                <a:solidFill>
                  <a:schemeClr val="tx1"/>
                </a:solidFill>
                <a:latin typeface="+mn-lt"/>
                <a:ea typeface="+mn-ea"/>
                <a:cs typeface="+mn-cs"/>
              </a:rPr>
              <a:t>It is the cabling that meets the minimum requirements for Plain Old Telephone Service (PTOS) or analog voice.</a:t>
            </a:r>
          </a:p>
          <a:p>
            <a:pPr lvl="0">
              <a:buFont typeface="Arial" pitchFamily="34" charset="0"/>
              <a:buChar char="•"/>
            </a:pPr>
            <a:r>
              <a:rPr lang="en-GB" sz="1200" kern="1200" dirty="0">
                <a:solidFill>
                  <a:schemeClr val="tx1"/>
                </a:solidFill>
                <a:latin typeface="+mn-lt"/>
                <a:ea typeface="+mn-ea"/>
                <a:cs typeface="+mn-cs"/>
              </a:rPr>
              <a:t>It is also known with name Grade 1.</a:t>
            </a:r>
          </a:p>
          <a:p>
            <a:pPr lvl="0">
              <a:buFont typeface="Arial" pitchFamily="34" charset="0"/>
              <a:buChar char="•"/>
            </a:pPr>
            <a:r>
              <a:rPr lang="en-GB" sz="1200" kern="1200" dirty="0">
                <a:solidFill>
                  <a:schemeClr val="tx1"/>
                </a:solidFill>
                <a:latin typeface="+mn-lt"/>
                <a:ea typeface="+mn-ea"/>
                <a:cs typeface="+mn-cs"/>
              </a:rPr>
              <a:t>It is commonly called as inside wire by the Telco community.</a:t>
            </a:r>
          </a:p>
          <a:p>
            <a:r>
              <a:rPr lang="en-GB" sz="1200" b="1" kern="1200" dirty="0">
                <a:solidFill>
                  <a:schemeClr val="tx1"/>
                </a:solidFill>
                <a:latin typeface="+mn-lt"/>
                <a:ea typeface="+mn-ea"/>
                <a:cs typeface="+mn-cs"/>
              </a:rPr>
              <a:t>Cat 2</a:t>
            </a:r>
            <a:endParaRPr lang="en-GB" sz="1600" kern="1200" dirty="0">
              <a:solidFill>
                <a:schemeClr val="tx1"/>
              </a:solidFill>
              <a:latin typeface="+mn-lt"/>
              <a:ea typeface="+mn-ea"/>
              <a:cs typeface="+mn-cs"/>
            </a:endParaRPr>
          </a:p>
          <a:p>
            <a:pPr>
              <a:buFont typeface="Arial" pitchFamily="34" charset="0"/>
              <a:buChar char="•"/>
            </a:pPr>
            <a:r>
              <a:rPr lang="en-GB" sz="1200" kern="1200" dirty="0">
                <a:solidFill>
                  <a:schemeClr val="tx1"/>
                </a:solidFill>
                <a:latin typeface="+mn-lt"/>
                <a:ea typeface="+mn-ea"/>
                <a:cs typeface="+mn-cs"/>
              </a:rPr>
              <a:t>It is a 100 ohm UTP system, operates Token Ring and similar networks at the speed of 1Mbps.</a:t>
            </a:r>
          </a:p>
          <a:p>
            <a:pPr>
              <a:buFont typeface="Arial" pitchFamily="34" charset="0"/>
              <a:buChar char="•"/>
            </a:pPr>
            <a:r>
              <a:rPr lang="en-GB" sz="1200" kern="1200" dirty="0">
                <a:solidFill>
                  <a:schemeClr val="tx1"/>
                </a:solidFill>
                <a:latin typeface="+mn-lt"/>
                <a:ea typeface="+mn-ea"/>
                <a:cs typeface="+mn-cs"/>
              </a:rPr>
              <a:t>It is also known with name Grade 2.</a:t>
            </a:r>
          </a:p>
          <a:p>
            <a:pPr>
              <a:buFont typeface="Arial" pitchFamily="34" charset="0"/>
              <a:buChar char="•"/>
            </a:pPr>
            <a:r>
              <a:rPr lang="en-GB" sz="1200" kern="1200" dirty="0">
                <a:solidFill>
                  <a:schemeClr val="tx1"/>
                </a:solidFill>
                <a:latin typeface="+mn-lt"/>
                <a:ea typeface="+mn-ea"/>
                <a:cs typeface="+mn-cs"/>
              </a:rPr>
              <a:t>The other name for Cat2 is IBM Type 3 cabling system.</a:t>
            </a:r>
          </a:p>
          <a:p>
            <a:r>
              <a:rPr lang="en-GB" sz="1200" b="1" kern="1200" dirty="0">
                <a:solidFill>
                  <a:schemeClr val="tx1"/>
                </a:solidFill>
                <a:latin typeface="+mn-lt"/>
                <a:ea typeface="+mn-ea"/>
                <a:cs typeface="+mn-cs"/>
              </a:rPr>
              <a:t>Cat 3</a:t>
            </a:r>
            <a:endParaRPr lang="en-GB" sz="1600" kern="1200" dirty="0">
              <a:solidFill>
                <a:schemeClr val="tx1"/>
              </a:solidFill>
              <a:latin typeface="+mn-lt"/>
              <a:ea typeface="+mn-ea"/>
              <a:cs typeface="+mn-cs"/>
            </a:endParaRPr>
          </a:p>
          <a:p>
            <a:pPr lvl="0">
              <a:buFont typeface="Arial" pitchFamily="34" charset="0"/>
              <a:buChar char="•"/>
            </a:pPr>
            <a:r>
              <a:rPr lang="en-GB" sz="1200" kern="1200" dirty="0">
                <a:solidFill>
                  <a:schemeClr val="tx1"/>
                </a:solidFill>
                <a:latin typeface="+mn-lt"/>
                <a:ea typeface="+mn-ea"/>
                <a:cs typeface="+mn-cs"/>
              </a:rPr>
              <a:t>This cable type supports applications likely till 10 Mbps and is characterized to 16 MHz</a:t>
            </a:r>
          </a:p>
          <a:p>
            <a:r>
              <a:rPr lang="en-GB" sz="1200" b="1" kern="1200" dirty="0">
                <a:solidFill>
                  <a:schemeClr val="tx1"/>
                </a:solidFill>
                <a:latin typeface="+mn-lt"/>
                <a:ea typeface="+mn-ea"/>
                <a:cs typeface="+mn-cs"/>
              </a:rPr>
              <a:t>Cat 4</a:t>
            </a:r>
            <a:endParaRPr lang="en-GB" sz="1600" kern="1200" dirty="0">
              <a:solidFill>
                <a:schemeClr val="tx1"/>
              </a:solidFill>
              <a:latin typeface="+mn-lt"/>
              <a:ea typeface="+mn-ea"/>
              <a:cs typeface="+mn-cs"/>
            </a:endParaRPr>
          </a:p>
          <a:p>
            <a:pPr lvl="0">
              <a:buFont typeface="Arial" pitchFamily="34" charset="0"/>
              <a:buChar char="•"/>
            </a:pPr>
            <a:r>
              <a:rPr lang="en-GB" sz="1200" kern="1200" dirty="0">
                <a:solidFill>
                  <a:schemeClr val="tx1"/>
                </a:solidFill>
                <a:latin typeface="+mn-lt"/>
                <a:ea typeface="+mn-ea"/>
                <a:cs typeface="+mn-cs"/>
              </a:rPr>
              <a:t>This cable type supports applications likely till 16 Mbps and is characterized to 20 MHz</a:t>
            </a:r>
          </a:p>
          <a:p>
            <a:r>
              <a:rPr lang="en-GB" sz="1200" b="1" kern="1200" dirty="0">
                <a:solidFill>
                  <a:schemeClr val="tx1"/>
                </a:solidFill>
                <a:latin typeface="+mn-lt"/>
                <a:ea typeface="+mn-ea"/>
                <a:cs typeface="+mn-cs"/>
              </a:rPr>
              <a:t>Cat 5</a:t>
            </a:r>
            <a:endParaRPr lang="en-GB" sz="1600" kern="1200" dirty="0">
              <a:solidFill>
                <a:schemeClr val="tx1"/>
              </a:solidFill>
              <a:latin typeface="+mn-lt"/>
              <a:ea typeface="+mn-ea"/>
              <a:cs typeface="+mn-cs"/>
            </a:endParaRPr>
          </a:p>
          <a:p>
            <a:pPr lvl="0">
              <a:buFont typeface="Arial" pitchFamily="34" charset="0"/>
              <a:buChar char="•"/>
            </a:pPr>
            <a:r>
              <a:rPr lang="en-GB" sz="1200" kern="1200" dirty="0">
                <a:solidFill>
                  <a:schemeClr val="tx1"/>
                </a:solidFill>
                <a:latin typeface="+mn-lt"/>
                <a:ea typeface="+mn-ea"/>
                <a:cs typeface="+mn-cs"/>
              </a:rPr>
              <a:t>Its frequency is 100 MHZ.</a:t>
            </a:r>
          </a:p>
          <a:p>
            <a:pPr lvl="0">
              <a:buFont typeface="Arial" pitchFamily="34" charset="0"/>
              <a:buChar char="•"/>
            </a:pPr>
            <a:r>
              <a:rPr lang="en-GB" sz="1200" kern="1200" dirty="0">
                <a:solidFill>
                  <a:schemeClr val="tx1"/>
                </a:solidFill>
                <a:latin typeface="+mn-lt"/>
                <a:ea typeface="+mn-ea"/>
                <a:cs typeface="+mn-cs"/>
              </a:rPr>
              <a:t>It is also known with the name ISO/IEC 11801 Class D cabling.</a:t>
            </a:r>
          </a:p>
          <a:p>
            <a:pPr lvl="0">
              <a:buFont typeface="Arial" pitchFamily="34" charset="0"/>
              <a:buChar char="•"/>
            </a:pPr>
            <a:endParaRPr lang="en-US" sz="1200" kern="1200" dirty="0">
              <a:solidFill>
                <a:schemeClr val="tx1"/>
              </a:solidFill>
              <a:latin typeface="+mn-lt"/>
              <a:ea typeface="+mn-ea"/>
              <a:cs typeface="+mn-cs"/>
            </a:endParaRPr>
          </a:p>
          <a:p>
            <a:pPr lvl="0">
              <a:buFont typeface="Arial" pitchFamily="34" charset="0"/>
              <a:buChar char="•"/>
            </a:pPr>
            <a:endParaRPr lang="en-GB" sz="1200" kern="1200" dirty="0">
              <a:solidFill>
                <a:schemeClr val="tx1"/>
              </a:solidFill>
              <a:latin typeface="+mn-lt"/>
              <a:ea typeface="+mn-ea"/>
              <a:cs typeface="+mn-cs"/>
            </a:endParaRPr>
          </a:p>
          <a:p>
            <a:r>
              <a:rPr lang="en-GB" sz="1200" b="1" kern="1200" dirty="0">
                <a:solidFill>
                  <a:schemeClr val="tx1"/>
                </a:solidFill>
                <a:latin typeface="+mn-lt"/>
                <a:ea typeface="+mn-ea"/>
                <a:cs typeface="+mn-cs"/>
              </a:rPr>
              <a:t>Optical Fiber</a:t>
            </a:r>
          </a:p>
          <a:p>
            <a:pPr>
              <a:buFont typeface="Arial" pitchFamily="34" charset="0"/>
              <a:buChar char="•"/>
            </a:pPr>
            <a:r>
              <a:rPr lang="en-GB" sz="1200" kern="1200" dirty="0">
                <a:solidFill>
                  <a:schemeClr val="tx1"/>
                </a:solidFill>
                <a:latin typeface="+mn-lt"/>
                <a:ea typeface="+mn-ea"/>
                <a:cs typeface="+mn-cs"/>
              </a:rPr>
              <a:t>Optical fiber or Fiber optic cable is long, thin fine threads of glass, which are packed in bunches.</a:t>
            </a:r>
          </a:p>
          <a:p>
            <a:pPr>
              <a:buFont typeface="Arial" pitchFamily="34" charset="0"/>
              <a:buChar char="•"/>
            </a:pPr>
            <a:r>
              <a:rPr lang="en-GB" sz="1200" kern="1200" dirty="0">
                <a:solidFill>
                  <a:schemeClr val="tx1"/>
                </a:solidFill>
                <a:latin typeface="+mn-lt"/>
                <a:ea typeface="+mn-ea"/>
                <a:cs typeface="+mn-cs"/>
              </a:rPr>
              <a:t>They are used to transmit data, voice and video over longer distance.</a:t>
            </a:r>
          </a:p>
          <a:p>
            <a:pPr>
              <a:buFont typeface="Arial" pitchFamily="34" charset="0"/>
              <a:buChar char="•"/>
            </a:pPr>
            <a:r>
              <a:rPr lang="en-GB" sz="1200" kern="1200" dirty="0">
                <a:solidFill>
                  <a:schemeClr val="tx1"/>
                </a:solidFill>
                <a:latin typeface="+mn-lt"/>
                <a:ea typeface="+mn-ea"/>
                <a:cs typeface="+mn-cs"/>
              </a:rPr>
              <a:t>It transmits information using light pulses.</a:t>
            </a:r>
          </a:p>
          <a:p>
            <a:pPr lvl="0">
              <a:buFont typeface="Arial" pitchFamily="34" charset="0"/>
              <a:buChar char="•"/>
            </a:pPr>
            <a:r>
              <a:rPr lang="en-GB" sz="1200" kern="1200" dirty="0">
                <a:solidFill>
                  <a:schemeClr val="tx1"/>
                </a:solidFill>
                <a:latin typeface="+mn-lt"/>
                <a:ea typeface="+mn-ea"/>
                <a:cs typeface="+mn-cs"/>
              </a:rPr>
              <a:t>Fiber optic cable consists of glass threads that transmit data.</a:t>
            </a:r>
          </a:p>
          <a:p>
            <a:pPr lvl="0">
              <a:buFont typeface="Arial" pitchFamily="34" charset="0"/>
              <a:buChar char="•"/>
            </a:pPr>
            <a:r>
              <a:rPr lang="en-GB" sz="1200" kern="1200" dirty="0">
                <a:solidFill>
                  <a:schemeClr val="tx1"/>
                </a:solidFill>
                <a:latin typeface="+mn-lt"/>
                <a:ea typeface="+mn-ea"/>
                <a:cs typeface="+mn-cs"/>
              </a:rPr>
              <a:t>It has greater bandwidth to carry more data.</a:t>
            </a:r>
          </a:p>
          <a:p>
            <a:pPr lvl="0">
              <a:buFont typeface="Arial" pitchFamily="34" charset="0"/>
              <a:buChar char="•"/>
            </a:pPr>
            <a:r>
              <a:rPr lang="en-GB" sz="1200" kern="1200" dirty="0">
                <a:solidFill>
                  <a:schemeClr val="tx1"/>
                </a:solidFill>
                <a:latin typeface="+mn-lt"/>
                <a:ea typeface="+mn-ea"/>
                <a:cs typeface="+mn-cs"/>
              </a:rPr>
              <a:t>Digital data transmission is possible.</a:t>
            </a:r>
          </a:p>
          <a:p>
            <a:pPr lvl="0">
              <a:buFont typeface="Arial" pitchFamily="34" charset="0"/>
              <a:buChar char="•"/>
            </a:pPr>
            <a:endParaRPr lang="en-GB" sz="1200" kern="1200" dirty="0">
              <a:solidFill>
                <a:schemeClr val="tx1"/>
              </a:solidFill>
              <a:latin typeface="+mn-lt"/>
              <a:ea typeface="+mn-ea"/>
              <a:cs typeface="+mn-cs"/>
            </a:endParaRPr>
          </a:p>
          <a:p>
            <a:pPr lvl="0"/>
            <a:r>
              <a:rPr lang="en-GB" sz="1200" kern="1200" dirty="0">
                <a:solidFill>
                  <a:schemeClr val="tx1"/>
                </a:solidFill>
                <a:latin typeface="+mn-lt"/>
                <a:ea typeface="+mn-ea"/>
                <a:cs typeface="+mn-cs"/>
              </a:rPr>
              <a:t>There are two types of fiber optic cable:</a:t>
            </a:r>
          </a:p>
          <a:p>
            <a:pPr lvl="0"/>
            <a:endParaRPr lang="en-GB" sz="1200" kern="1200" dirty="0">
              <a:solidFill>
                <a:schemeClr val="tx1"/>
              </a:solidFill>
              <a:latin typeface="+mn-lt"/>
              <a:ea typeface="+mn-ea"/>
              <a:cs typeface="+mn-cs"/>
            </a:endParaRPr>
          </a:p>
          <a:p>
            <a:pPr lvl="0"/>
            <a:r>
              <a:rPr lang="en-GB" sz="1200" b="1" kern="1200" dirty="0">
                <a:solidFill>
                  <a:schemeClr val="tx1"/>
                </a:solidFill>
                <a:latin typeface="+mn-lt"/>
                <a:ea typeface="+mn-ea"/>
                <a:cs typeface="+mn-cs"/>
              </a:rPr>
              <a:t>Single mode: </a:t>
            </a:r>
            <a:r>
              <a:rPr lang="en-GB" sz="1200" kern="1200" dirty="0">
                <a:solidFill>
                  <a:schemeClr val="tx1"/>
                </a:solidFill>
                <a:latin typeface="+mn-lt"/>
                <a:ea typeface="+mn-ea"/>
                <a:cs typeface="+mn-cs"/>
              </a:rPr>
              <a:t>Single-Mode cable is a single strand of glass fiber with a core diameter of 8 to 10 microns.</a:t>
            </a:r>
          </a:p>
          <a:p>
            <a:pPr lvl="0"/>
            <a:r>
              <a:rPr lang="en-GB" sz="1200" b="1" kern="1200" dirty="0">
                <a:solidFill>
                  <a:schemeClr val="tx1"/>
                </a:solidFill>
                <a:latin typeface="+mn-lt"/>
                <a:ea typeface="+mn-ea"/>
                <a:cs typeface="+mn-cs"/>
              </a:rPr>
              <a:t>Multi-mode: </a:t>
            </a:r>
            <a:r>
              <a:rPr lang="en-GB" sz="1200" kern="1200" dirty="0">
                <a:solidFill>
                  <a:schemeClr val="tx1"/>
                </a:solidFill>
                <a:latin typeface="+mn-lt"/>
                <a:ea typeface="+mn-ea"/>
                <a:cs typeface="+mn-cs"/>
              </a:rPr>
              <a:t>Multi-mode cable is made of glass fibres, with a core diameter greater than 10 microns.</a:t>
            </a:r>
          </a:p>
          <a:p>
            <a:pPr lvl="0"/>
            <a:endParaRPr lang="en-GB" sz="1200" kern="1200" dirty="0">
              <a:solidFill>
                <a:schemeClr val="tx1"/>
              </a:solidFill>
              <a:latin typeface="+mn-lt"/>
              <a:ea typeface="+mn-ea"/>
              <a:cs typeface="+mn-cs"/>
            </a:endParaRPr>
          </a:p>
          <a:p>
            <a:r>
              <a:rPr lang="en-GB" sz="1200" b="1" kern="1200" dirty="0">
                <a:solidFill>
                  <a:schemeClr val="tx1"/>
                </a:solidFill>
                <a:latin typeface="+mn-lt"/>
                <a:ea typeface="+mn-ea"/>
                <a:cs typeface="+mn-cs"/>
              </a:rPr>
              <a:t>Advantages of Optical Fiber</a:t>
            </a:r>
            <a:endParaRPr lang="en-GB" sz="1600" kern="1200" dirty="0">
              <a:solidFill>
                <a:schemeClr val="tx1"/>
              </a:solidFill>
              <a:latin typeface="+mn-lt"/>
              <a:ea typeface="+mn-ea"/>
              <a:cs typeface="+mn-cs"/>
            </a:endParaRPr>
          </a:p>
          <a:p>
            <a:pPr lvl="0">
              <a:buFont typeface="Arial" pitchFamily="34" charset="0"/>
              <a:buChar char="•"/>
            </a:pPr>
            <a:r>
              <a:rPr lang="en-GB" sz="1200" kern="1200" dirty="0">
                <a:solidFill>
                  <a:schemeClr val="tx1"/>
                </a:solidFill>
                <a:latin typeface="+mn-lt"/>
                <a:ea typeface="+mn-ea"/>
                <a:cs typeface="+mn-cs"/>
              </a:rPr>
              <a:t>It requires lesser maintenance.</a:t>
            </a:r>
          </a:p>
          <a:p>
            <a:pPr lvl="0">
              <a:buFont typeface="Arial" pitchFamily="34" charset="0"/>
              <a:buChar char="•"/>
            </a:pPr>
            <a:r>
              <a:rPr lang="en-GB" sz="1200" kern="1200" dirty="0">
                <a:solidFill>
                  <a:schemeClr val="tx1"/>
                </a:solidFill>
                <a:latin typeface="+mn-lt"/>
                <a:ea typeface="+mn-ea"/>
                <a:cs typeface="+mn-cs"/>
              </a:rPr>
              <a:t>It operates at a very high speed.</a:t>
            </a:r>
          </a:p>
          <a:p>
            <a:pPr lvl="0">
              <a:buFont typeface="Arial" pitchFamily="34" charset="0"/>
              <a:buChar char="•"/>
            </a:pPr>
            <a:r>
              <a:rPr lang="en-GB" sz="1200" kern="1200" dirty="0">
                <a:solidFill>
                  <a:schemeClr val="tx1"/>
                </a:solidFill>
                <a:latin typeface="+mn-lt"/>
                <a:ea typeface="+mn-ea"/>
                <a:cs typeface="+mn-cs"/>
              </a:rPr>
              <a:t>Have greater bandwidth (up to 10 Gbps) and hence carry data in bulk.</a:t>
            </a:r>
          </a:p>
          <a:p>
            <a:pPr lvl="0">
              <a:buFont typeface="Arial" pitchFamily="34" charset="0"/>
              <a:buChar char="•"/>
            </a:pPr>
            <a:r>
              <a:rPr lang="en-GB" sz="1200" kern="1200" dirty="0">
                <a:solidFill>
                  <a:schemeClr val="tx1"/>
                </a:solidFill>
                <a:latin typeface="+mn-lt"/>
                <a:ea typeface="+mn-ea"/>
                <a:cs typeface="+mn-cs"/>
              </a:rPr>
              <a:t>Have greater resistance to noises such as motors, radio signals or nearby wires/cables.</a:t>
            </a:r>
          </a:p>
          <a:p>
            <a:pPr lvl="0">
              <a:buFontTx/>
              <a:buNone/>
            </a:pPr>
            <a:endParaRPr lang="en-US" dirty="0"/>
          </a:p>
        </p:txBody>
      </p:sp>
      <p:sp>
        <p:nvSpPr>
          <p:cNvPr id="4" name="Slide Number Placeholder 3"/>
          <p:cNvSpPr>
            <a:spLocks noGrp="1"/>
          </p:cNvSpPr>
          <p:nvPr>
            <p:ph type="sldNum" sz="quarter" idx="10"/>
          </p:nvPr>
        </p:nvSpPr>
        <p:spPr/>
        <p:txBody>
          <a:bodyPr/>
          <a:lstStyle/>
          <a:p>
            <a:fld id="{4704AA71-C613-6B42-8773-688627DE3311}" type="slidenum">
              <a:rPr lang="en-US" smtClean="0"/>
              <a:pPr/>
              <a:t>73</a:t>
            </a:fld>
            <a:endParaRPr lang="en-US"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a:prstGeom prst="rect">
            <a:avLst/>
          </a:prstGeom>
          <a:noFill/>
          <a:ln w="12700">
            <a:solidFill>
              <a:prstClr val="black"/>
            </a:solidFill>
          </a:ln>
        </p:spPr>
      </p:sp>
      <p:sp>
        <p:nvSpPr>
          <p:cNvPr id="3" name="Notes Placeholder 2"/>
          <p:cNvSpPr>
            <a:spLocks noGrp="1"/>
          </p:cNvSpPr>
          <p:nvPr>
            <p:ph type="body" idx="1"/>
          </p:nvPr>
        </p:nvSpPr>
        <p:spPr/>
        <p:txBody>
          <a:bodyPr>
            <a:normAutofit/>
          </a:bodyPr>
          <a:lstStyle/>
          <a:p>
            <a:endParaRPr lang="en-GB" noProof="0" dirty="0"/>
          </a:p>
        </p:txBody>
      </p:sp>
      <p:sp>
        <p:nvSpPr>
          <p:cNvPr id="4" name="Slide Number Placeholder 3"/>
          <p:cNvSpPr>
            <a:spLocks noGrp="1"/>
          </p:cNvSpPr>
          <p:nvPr>
            <p:ph type="sldNum" sz="quarter" idx="10"/>
          </p:nvPr>
        </p:nvSpPr>
        <p:spPr/>
        <p:txBody>
          <a:bodyPr/>
          <a:lstStyle/>
          <a:p>
            <a:fld id="{4704AA71-C613-6B42-8773-688627DE3311}" type="slidenum">
              <a:rPr lang="en-US" smtClean="0"/>
              <a:pPr/>
              <a:t>120</a:t>
            </a:fld>
            <a:endParaRPr lang="en-US"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a:prstGeom prst="rect">
            <a:avLst/>
          </a:prstGeom>
          <a:noFill/>
          <a:ln w="12700">
            <a:solidFill>
              <a:prstClr val="black"/>
            </a:solidFill>
          </a:ln>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4704AA71-C613-6B42-8773-688627DE3311}" type="slidenum">
              <a:rPr lang="en-US" smtClean="0"/>
              <a:pPr/>
              <a:t>124</a:t>
            </a:fld>
            <a:endParaRPr lang="en-US"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a:prstGeom prst="rect">
            <a:avLst/>
          </a:prstGeom>
          <a:noFill/>
          <a:ln w="12700">
            <a:solidFill>
              <a:prstClr val="black"/>
            </a:solidFill>
          </a:ln>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4704AA71-C613-6B42-8773-688627DE3311}" type="slidenum">
              <a:rPr lang="en-US" smtClean="0"/>
              <a:pPr/>
              <a:t>126</a:t>
            </a:fld>
            <a:endParaRPr lang="en-US"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a:prstGeom prst="rect">
            <a:avLst/>
          </a:prstGeom>
          <a:noFill/>
          <a:ln w="12700">
            <a:solidFill>
              <a:prstClr val="black"/>
            </a:solidFill>
          </a:ln>
        </p:spPr>
      </p:sp>
      <p:sp>
        <p:nvSpPr>
          <p:cNvPr id="3" name="Notes Placeholder 2"/>
          <p:cNvSpPr>
            <a:spLocks noGrp="1"/>
          </p:cNvSpPr>
          <p:nvPr>
            <p:ph type="body" idx="1"/>
          </p:nvPr>
        </p:nvSpPr>
        <p:spPr/>
        <p:txBody>
          <a:bodyPr>
            <a:normAutofit fontScale="47500" lnSpcReduction="20000"/>
          </a:bodyPr>
          <a:lstStyle/>
          <a:p>
            <a:r>
              <a:rPr lang="en-GB" sz="1200" b="1" kern="1200" cap="all" dirty="0">
                <a:solidFill>
                  <a:schemeClr val="tx1"/>
                </a:solidFill>
                <a:latin typeface="+mn-lt"/>
                <a:ea typeface="+mn-ea"/>
                <a:cs typeface="+mn-cs"/>
              </a:rPr>
              <a:t>Brief Explanation on Different layers of OSI Model:</a:t>
            </a:r>
          </a:p>
          <a:p>
            <a:endParaRPr lang="en-GB" sz="1200" b="1" kern="1200" cap="all" dirty="0">
              <a:solidFill>
                <a:schemeClr val="tx1"/>
              </a:solidFill>
              <a:latin typeface="+mn-lt"/>
              <a:ea typeface="+mn-ea"/>
              <a:cs typeface="+mn-cs"/>
            </a:endParaRPr>
          </a:p>
          <a:p>
            <a:r>
              <a:rPr lang="en-GB" sz="1200" b="1" kern="1200" cap="all" dirty="0">
                <a:solidFill>
                  <a:schemeClr val="tx1"/>
                </a:solidFill>
                <a:latin typeface="+mn-lt"/>
                <a:ea typeface="+mn-ea"/>
                <a:cs typeface="+mn-cs"/>
              </a:rPr>
              <a:t>Physical Layer</a:t>
            </a:r>
          </a:p>
          <a:p>
            <a:pPr lvl="0">
              <a:buFont typeface="Arial" pitchFamily="34" charset="0"/>
              <a:buChar char="•"/>
            </a:pPr>
            <a:r>
              <a:rPr lang="en-GB" sz="1200" kern="1200" dirty="0">
                <a:solidFill>
                  <a:schemeClr val="tx1"/>
                </a:solidFill>
                <a:latin typeface="+mn-lt"/>
                <a:ea typeface="+mn-ea"/>
                <a:cs typeface="+mn-cs"/>
              </a:rPr>
              <a:t>This layer manages the electrical and mechanical aspects of the physical connections that are made to the computer system.</a:t>
            </a:r>
          </a:p>
          <a:p>
            <a:pPr lvl="0">
              <a:buFont typeface="Arial" pitchFamily="34" charset="0"/>
              <a:buChar char="•"/>
            </a:pPr>
            <a:r>
              <a:rPr lang="en-GB" sz="1200" kern="1200" dirty="0">
                <a:solidFill>
                  <a:schemeClr val="tx1"/>
                </a:solidFill>
                <a:latin typeface="+mn-lt"/>
                <a:ea typeface="+mn-ea"/>
                <a:cs typeface="+mn-cs"/>
              </a:rPr>
              <a:t>It is concerned with transmitting raw bits over the communication channel.</a:t>
            </a:r>
          </a:p>
          <a:p>
            <a:pPr lvl="0">
              <a:buFont typeface="Arial" pitchFamily="34" charset="0"/>
              <a:buChar char="•"/>
            </a:pPr>
            <a:r>
              <a:rPr lang="en-GB" sz="1200" kern="1200" dirty="0">
                <a:solidFill>
                  <a:schemeClr val="tx1"/>
                </a:solidFill>
                <a:latin typeface="+mn-lt"/>
                <a:ea typeface="+mn-ea"/>
                <a:cs typeface="+mn-cs"/>
              </a:rPr>
              <a:t>It sends and receives streams of binary digits (bits i.e. 0 and 1) across a physical medium like a cable, optical fiber or a radio link.</a:t>
            </a:r>
          </a:p>
          <a:p>
            <a:pPr lvl="0">
              <a:buFont typeface="Arial" pitchFamily="34" charset="0"/>
              <a:buChar char="•"/>
            </a:pPr>
            <a:r>
              <a:rPr lang="en-GB" sz="1200" kern="1200" dirty="0">
                <a:solidFill>
                  <a:schemeClr val="tx1"/>
                </a:solidFill>
                <a:latin typeface="+mn-lt"/>
                <a:ea typeface="+mn-ea"/>
                <a:cs typeface="+mn-cs"/>
              </a:rPr>
              <a:t>The devices used in this layer are Repeaters, Oscilloscope, Hubs and Amplifier.</a:t>
            </a:r>
          </a:p>
          <a:p>
            <a:r>
              <a:rPr lang="en-GB" sz="1200" b="1" kern="1200" cap="all" dirty="0">
                <a:solidFill>
                  <a:schemeClr val="tx1"/>
                </a:solidFill>
                <a:latin typeface="+mn-lt"/>
                <a:ea typeface="+mn-ea"/>
                <a:cs typeface="+mn-cs"/>
              </a:rPr>
              <a:t>Data Link Layer</a:t>
            </a:r>
          </a:p>
          <a:p>
            <a:pPr lvl="0">
              <a:buFont typeface="Arial" pitchFamily="34" charset="0"/>
              <a:buChar char="•"/>
            </a:pPr>
            <a:r>
              <a:rPr lang="en-GB" sz="1200" kern="1200" dirty="0">
                <a:solidFill>
                  <a:schemeClr val="tx1"/>
                </a:solidFill>
                <a:latin typeface="+mn-lt"/>
                <a:ea typeface="+mn-ea"/>
                <a:cs typeface="+mn-cs"/>
              </a:rPr>
              <a:t>This Layer controls the error between two nodes and transfers the data through physical layer. Hubs and switches use Data link layer.</a:t>
            </a:r>
          </a:p>
          <a:p>
            <a:pPr lvl="0">
              <a:buFont typeface="Arial" pitchFamily="34" charset="0"/>
              <a:buChar char="•"/>
            </a:pPr>
            <a:r>
              <a:rPr lang="en-GB" sz="1200" kern="1200" dirty="0">
                <a:solidFill>
                  <a:schemeClr val="tx1"/>
                </a:solidFill>
                <a:latin typeface="+mn-lt"/>
                <a:ea typeface="+mn-ea"/>
                <a:cs typeface="+mn-cs"/>
              </a:rPr>
              <a:t>This layer ensures error-free transmission of data between two directly connected systems.</a:t>
            </a:r>
          </a:p>
          <a:p>
            <a:pPr lvl="0">
              <a:buFont typeface="Arial" pitchFamily="34" charset="0"/>
              <a:buChar char="•"/>
            </a:pPr>
            <a:r>
              <a:rPr lang="en-GB" sz="1200" kern="1200" dirty="0">
                <a:solidFill>
                  <a:schemeClr val="tx1"/>
                </a:solidFill>
                <a:latin typeface="+mn-lt"/>
                <a:ea typeface="+mn-ea"/>
                <a:cs typeface="+mn-cs"/>
              </a:rPr>
              <a:t>This layer breaks raw input data from physical layer into Data Frames.</a:t>
            </a:r>
          </a:p>
          <a:p>
            <a:pPr lvl="0">
              <a:buFont typeface="Arial" pitchFamily="34" charset="0"/>
              <a:buChar char="•"/>
            </a:pPr>
            <a:r>
              <a:rPr lang="en-GB" sz="1200" kern="1200" dirty="0">
                <a:solidFill>
                  <a:schemeClr val="tx1"/>
                </a:solidFill>
                <a:latin typeface="+mn-lt"/>
                <a:ea typeface="+mn-ea"/>
                <a:cs typeface="+mn-cs"/>
              </a:rPr>
              <a:t>This layer includes functional and procedural means to:</a:t>
            </a:r>
          </a:p>
          <a:p>
            <a:pPr lvl="1">
              <a:buFont typeface="Arial" pitchFamily="34" charset="0"/>
              <a:buChar char="•"/>
            </a:pPr>
            <a:r>
              <a:rPr lang="en-GB" sz="1200" kern="1200" dirty="0">
                <a:solidFill>
                  <a:schemeClr val="tx1"/>
                </a:solidFill>
                <a:latin typeface="+mn-lt"/>
                <a:ea typeface="+mn-ea"/>
                <a:cs typeface="+mn-cs"/>
              </a:rPr>
              <a:t>Transfer blocks of data.</a:t>
            </a:r>
          </a:p>
          <a:p>
            <a:pPr lvl="1">
              <a:buFont typeface="Arial" pitchFamily="34" charset="0"/>
              <a:buChar char="•"/>
            </a:pPr>
            <a:r>
              <a:rPr lang="en-GB" sz="1200" kern="1200" dirty="0">
                <a:solidFill>
                  <a:schemeClr val="tx1"/>
                </a:solidFill>
                <a:latin typeface="+mn-lt"/>
                <a:ea typeface="+mn-ea"/>
                <a:cs typeface="+mn-cs"/>
              </a:rPr>
              <a:t>It detects the errors in the physical transmission of the data which may have occurred.</a:t>
            </a:r>
          </a:p>
          <a:p>
            <a:pPr lvl="0">
              <a:buFont typeface="Arial" pitchFamily="34" charset="0"/>
              <a:buChar char="•"/>
            </a:pPr>
            <a:r>
              <a:rPr lang="en-GB" sz="1200" kern="1200" dirty="0">
                <a:solidFill>
                  <a:schemeClr val="tx1"/>
                </a:solidFill>
                <a:latin typeface="+mn-lt"/>
                <a:ea typeface="+mn-ea"/>
                <a:cs typeface="+mn-cs"/>
              </a:rPr>
              <a:t>The devices used in this layer are Switch, Bridge, ISDN Router, NIC, Intelligent Hub and Advanced Cable Tester.</a:t>
            </a:r>
          </a:p>
          <a:p>
            <a:r>
              <a:rPr lang="en-GB" sz="1200" b="1" kern="1200" cap="all" dirty="0">
                <a:solidFill>
                  <a:schemeClr val="tx1"/>
                </a:solidFill>
                <a:latin typeface="+mn-lt"/>
                <a:ea typeface="+mn-ea"/>
                <a:cs typeface="+mn-cs"/>
              </a:rPr>
              <a:t>Network Layer</a:t>
            </a:r>
          </a:p>
          <a:p>
            <a:pPr lvl="0">
              <a:buFont typeface="Arial" pitchFamily="34" charset="0"/>
              <a:buChar char="•"/>
            </a:pPr>
            <a:r>
              <a:rPr lang="en-GB" sz="1200" kern="1200" dirty="0">
                <a:solidFill>
                  <a:schemeClr val="tx1"/>
                </a:solidFill>
                <a:latin typeface="+mn-lt"/>
                <a:ea typeface="+mn-ea"/>
                <a:cs typeface="+mn-cs"/>
              </a:rPr>
              <a:t>This layer translates the logical network address and names into physical address (MAC address).</a:t>
            </a:r>
          </a:p>
          <a:p>
            <a:pPr lvl="0">
              <a:buFont typeface="Arial" pitchFamily="34" charset="0"/>
              <a:buChar char="•"/>
            </a:pPr>
            <a:r>
              <a:rPr lang="en-GB" sz="1200" kern="1200" dirty="0">
                <a:solidFill>
                  <a:schemeClr val="tx1"/>
                </a:solidFill>
                <a:latin typeface="+mn-lt"/>
                <a:ea typeface="+mn-ea"/>
                <a:cs typeface="+mn-cs"/>
              </a:rPr>
              <a:t>This layer provides switching and routing functions that are essential to move data.</a:t>
            </a:r>
          </a:p>
          <a:p>
            <a:pPr lvl="0">
              <a:buFont typeface="Arial" pitchFamily="34" charset="0"/>
              <a:buChar char="•"/>
            </a:pPr>
            <a:r>
              <a:rPr lang="en-GB" sz="1200" kern="1200" dirty="0">
                <a:solidFill>
                  <a:schemeClr val="tx1"/>
                </a:solidFill>
                <a:latin typeface="+mn-lt"/>
                <a:ea typeface="+mn-ea"/>
                <a:cs typeface="+mn-cs"/>
              </a:rPr>
              <a:t>When there is no direct communication between two systems the data is moved from the source system through intermediary nodes to the destination system.</a:t>
            </a:r>
          </a:p>
          <a:p>
            <a:pPr lvl="1">
              <a:buFont typeface="Arial" pitchFamily="34" charset="0"/>
              <a:buChar char="•"/>
            </a:pPr>
            <a:r>
              <a:rPr lang="en-GB" sz="1200" kern="1200" dirty="0">
                <a:solidFill>
                  <a:schemeClr val="tx1"/>
                </a:solidFill>
                <a:latin typeface="+mn-lt"/>
                <a:ea typeface="+mn-ea"/>
                <a:cs typeface="+mn-cs"/>
              </a:rPr>
              <a:t>Routes are determined based on Routing tables.</a:t>
            </a:r>
          </a:p>
          <a:p>
            <a:pPr lvl="0">
              <a:buFont typeface="Arial" pitchFamily="34" charset="0"/>
              <a:buChar char="•"/>
            </a:pPr>
            <a:r>
              <a:rPr lang="en-GB" sz="1200" kern="1200" dirty="0">
                <a:solidFill>
                  <a:schemeClr val="tx1"/>
                </a:solidFill>
                <a:latin typeface="+mn-lt"/>
                <a:ea typeface="+mn-ea"/>
                <a:cs typeface="+mn-cs"/>
              </a:rPr>
              <a:t>It is also responsible for segmentation of the data within a message and its reassembly at the receiving system.</a:t>
            </a:r>
          </a:p>
          <a:p>
            <a:pPr lvl="0">
              <a:buFont typeface="Arial" pitchFamily="34" charset="0"/>
              <a:buChar char="•"/>
            </a:pPr>
            <a:r>
              <a:rPr lang="en-GB" sz="1200" kern="1200" dirty="0">
                <a:solidFill>
                  <a:schemeClr val="tx1"/>
                </a:solidFill>
                <a:latin typeface="+mn-lt"/>
                <a:ea typeface="+mn-ea"/>
                <a:cs typeface="+mn-cs"/>
              </a:rPr>
              <a:t>The devices used in this layer are Router, ATM switch devices and Frame Relay device.</a:t>
            </a:r>
          </a:p>
          <a:p>
            <a:r>
              <a:rPr lang="en-GB" sz="1200" b="1" kern="1200" cap="all" dirty="0">
                <a:solidFill>
                  <a:schemeClr val="tx1"/>
                </a:solidFill>
                <a:latin typeface="+mn-lt"/>
                <a:ea typeface="+mn-ea"/>
                <a:cs typeface="+mn-cs"/>
              </a:rPr>
              <a:t>Transport Layer</a:t>
            </a:r>
          </a:p>
          <a:p>
            <a:pPr lvl="0">
              <a:buFont typeface="Arial" pitchFamily="34" charset="0"/>
              <a:buChar char="•"/>
            </a:pPr>
            <a:r>
              <a:rPr lang="en-GB" sz="1200" kern="1200" dirty="0">
                <a:solidFill>
                  <a:schemeClr val="tx1"/>
                </a:solidFill>
                <a:latin typeface="+mn-lt"/>
                <a:ea typeface="+mn-ea"/>
                <a:cs typeface="+mn-cs"/>
              </a:rPr>
              <a:t>It controls the end-to-end delivery of messages.</a:t>
            </a:r>
          </a:p>
          <a:p>
            <a:pPr lvl="0">
              <a:buFont typeface="Arial" pitchFamily="34" charset="0"/>
              <a:buChar char="•"/>
            </a:pPr>
            <a:r>
              <a:rPr lang="en-GB" sz="1200" kern="1200" dirty="0">
                <a:solidFill>
                  <a:schemeClr val="tx1"/>
                </a:solidFill>
                <a:latin typeface="+mn-lt"/>
                <a:ea typeface="+mn-ea"/>
                <a:cs typeface="+mn-cs"/>
              </a:rPr>
              <a:t>It divides the data into packets before transmission and the receiving computer re assemble the packets.</a:t>
            </a:r>
          </a:p>
          <a:p>
            <a:pPr lvl="0">
              <a:buFont typeface="Arial" pitchFamily="34" charset="0"/>
              <a:buChar char="•"/>
            </a:pPr>
            <a:r>
              <a:rPr lang="en-GB" sz="1200" kern="1200" dirty="0">
                <a:solidFill>
                  <a:schemeClr val="tx1"/>
                </a:solidFill>
                <a:latin typeface="+mn-lt"/>
                <a:ea typeface="+mn-ea"/>
                <a:cs typeface="+mn-cs"/>
              </a:rPr>
              <a:t>It guarantees error free data delivery.</a:t>
            </a:r>
          </a:p>
          <a:p>
            <a:pPr lvl="0">
              <a:buFont typeface="Arial" pitchFamily="34" charset="0"/>
              <a:buChar char="•"/>
            </a:pPr>
            <a:r>
              <a:rPr lang="en-GB" sz="1200" kern="1200" dirty="0">
                <a:solidFill>
                  <a:schemeClr val="tx1"/>
                </a:solidFill>
                <a:latin typeface="+mn-lt"/>
                <a:ea typeface="+mn-ea"/>
                <a:cs typeface="+mn-cs"/>
              </a:rPr>
              <a:t>It is essentially the link between the upper and lower parts of the OSI model.</a:t>
            </a:r>
          </a:p>
          <a:p>
            <a:pPr lvl="0">
              <a:buFont typeface="Arial" pitchFamily="34" charset="0"/>
              <a:buChar char="•"/>
            </a:pPr>
            <a:r>
              <a:rPr lang="en-GB" sz="1200" kern="1200" dirty="0">
                <a:solidFill>
                  <a:schemeClr val="tx1"/>
                </a:solidFill>
                <a:latin typeface="+mn-lt"/>
                <a:ea typeface="+mn-ea"/>
                <a:cs typeface="+mn-cs"/>
              </a:rPr>
              <a:t>It provides end-to-end control of a communication channel once the path has been established.</a:t>
            </a:r>
          </a:p>
          <a:p>
            <a:pPr lvl="0">
              <a:buFont typeface="Arial" pitchFamily="34" charset="0"/>
              <a:buChar char="•"/>
            </a:pPr>
            <a:r>
              <a:rPr lang="en-GB" sz="1200" kern="1200" dirty="0">
                <a:solidFill>
                  <a:schemeClr val="tx1"/>
                </a:solidFill>
                <a:latin typeface="+mn-lt"/>
                <a:ea typeface="+mn-ea"/>
                <a:cs typeface="+mn-cs"/>
              </a:rPr>
              <a:t>It enables a reliable and sequential exchange of data between the end systems.</a:t>
            </a:r>
          </a:p>
          <a:p>
            <a:pPr lvl="0">
              <a:buFont typeface="Arial" pitchFamily="34" charset="0"/>
              <a:buChar char="•"/>
            </a:pPr>
            <a:r>
              <a:rPr lang="en-GB" sz="1200" kern="1200" dirty="0">
                <a:solidFill>
                  <a:schemeClr val="tx1"/>
                </a:solidFill>
                <a:latin typeface="+mn-lt"/>
                <a:ea typeface="+mn-ea"/>
                <a:cs typeface="+mn-cs"/>
              </a:rPr>
              <a:t>The devices used in this layer are Router, Cable tester and Gateway.</a:t>
            </a:r>
          </a:p>
          <a:p>
            <a:r>
              <a:rPr lang="en-GB" sz="1200" b="1" kern="1200" cap="all" dirty="0">
                <a:solidFill>
                  <a:schemeClr val="tx1"/>
                </a:solidFill>
                <a:latin typeface="+mn-lt"/>
                <a:ea typeface="+mn-ea"/>
                <a:cs typeface="+mn-cs"/>
              </a:rPr>
              <a:t>Session Layer</a:t>
            </a:r>
          </a:p>
          <a:p>
            <a:pPr lvl="0">
              <a:buFont typeface="Arial" pitchFamily="34" charset="0"/>
              <a:buChar char="•"/>
            </a:pPr>
            <a:r>
              <a:rPr lang="en-GB" sz="1200" kern="1200" dirty="0">
                <a:solidFill>
                  <a:schemeClr val="tx1"/>
                </a:solidFill>
                <a:latin typeface="+mn-lt"/>
                <a:ea typeface="+mn-ea"/>
                <a:cs typeface="+mn-cs"/>
              </a:rPr>
              <a:t>This Layer establishes and ends the sessions across the network.</a:t>
            </a:r>
          </a:p>
          <a:p>
            <a:pPr lvl="1">
              <a:buFont typeface="Arial" pitchFamily="34" charset="0"/>
              <a:buChar char="•"/>
            </a:pPr>
            <a:r>
              <a:rPr lang="en-GB" sz="1200" kern="1200" dirty="0">
                <a:solidFill>
                  <a:schemeClr val="tx1"/>
                </a:solidFill>
                <a:latin typeface="+mn-lt"/>
                <a:ea typeface="+mn-ea"/>
                <a:cs typeface="+mn-cs"/>
              </a:rPr>
              <a:t>It also allows users to establish sessions on different machines.</a:t>
            </a:r>
          </a:p>
          <a:p>
            <a:pPr lvl="1">
              <a:buFont typeface="Arial" pitchFamily="34" charset="0"/>
              <a:buChar char="•"/>
            </a:pPr>
            <a:r>
              <a:rPr lang="en-GB" sz="1200" kern="1200" dirty="0">
                <a:solidFill>
                  <a:schemeClr val="tx1"/>
                </a:solidFill>
                <a:latin typeface="+mn-lt"/>
                <a:ea typeface="+mn-ea"/>
                <a:cs typeface="+mn-cs"/>
              </a:rPr>
              <a:t>A session may permit a user to transfer a file between two machines.</a:t>
            </a:r>
          </a:p>
          <a:p>
            <a:pPr lvl="0">
              <a:buFont typeface="Arial" pitchFamily="34" charset="0"/>
              <a:buChar char="•"/>
            </a:pPr>
            <a:r>
              <a:rPr lang="en-GB" sz="1200" kern="1200" dirty="0">
                <a:solidFill>
                  <a:schemeClr val="tx1"/>
                </a:solidFill>
                <a:latin typeface="+mn-lt"/>
                <a:ea typeface="+mn-ea"/>
                <a:cs typeface="+mn-cs"/>
              </a:rPr>
              <a:t>It establishes and manages a dialogue between communicating end systems.</a:t>
            </a:r>
          </a:p>
          <a:p>
            <a:pPr lvl="1">
              <a:buFont typeface="Arial" pitchFamily="34" charset="0"/>
              <a:buChar char="•"/>
            </a:pPr>
            <a:r>
              <a:rPr lang="en-GB" sz="1200" kern="1200" dirty="0">
                <a:solidFill>
                  <a:schemeClr val="tx1"/>
                </a:solidFill>
                <a:latin typeface="+mn-lt"/>
                <a:ea typeface="+mn-ea"/>
                <a:cs typeface="+mn-cs"/>
              </a:rPr>
              <a:t>It can allow simultaneous two-way communication or two-way alternative communications.</a:t>
            </a:r>
          </a:p>
          <a:p>
            <a:pPr lvl="0">
              <a:buFont typeface="Arial" pitchFamily="34" charset="0"/>
              <a:buChar char="•"/>
            </a:pPr>
            <a:r>
              <a:rPr lang="en-GB" sz="1200" kern="1200" dirty="0">
                <a:solidFill>
                  <a:schemeClr val="tx1"/>
                </a:solidFill>
                <a:latin typeface="+mn-lt"/>
                <a:ea typeface="+mn-ea"/>
                <a:cs typeface="+mn-cs"/>
              </a:rPr>
              <a:t>It provides mechanisms for recovery and re-synchronization in case a connection has been lost.</a:t>
            </a:r>
          </a:p>
          <a:p>
            <a:pPr lvl="0">
              <a:buFont typeface="Arial" pitchFamily="34" charset="0"/>
              <a:buChar char="•"/>
            </a:pPr>
            <a:r>
              <a:rPr lang="en-GB" sz="1200" kern="1200" dirty="0">
                <a:solidFill>
                  <a:schemeClr val="tx1"/>
                </a:solidFill>
                <a:latin typeface="+mn-lt"/>
                <a:ea typeface="+mn-ea"/>
                <a:cs typeface="+mn-cs"/>
              </a:rPr>
              <a:t>The device used in this layer is Gateway.</a:t>
            </a:r>
          </a:p>
          <a:p>
            <a:r>
              <a:rPr lang="en-GB" sz="1200" b="1" kern="1200" cap="all" dirty="0">
                <a:solidFill>
                  <a:schemeClr val="tx1"/>
                </a:solidFill>
                <a:latin typeface="+mn-lt"/>
                <a:ea typeface="+mn-ea"/>
                <a:cs typeface="+mn-cs"/>
              </a:rPr>
              <a:t>Presentation Layer</a:t>
            </a:r>
          </a:p>
          <a:p>
            <a:pPr lvl="0">
              <a:buFont typeface="Arial" pitchFamily="34" charset="0"/>
              <a:buChar char="•"/>
            </a:pPr>
            <a:r>
              <a:rPr lang="en-GB" sz="1200" kern="1200" dirty="0">
                <a:solidFill>
                  <a:schemeClr val="tx1"/>
                </a:solidFill>
                <a:latin typeface="+mn-lt"/>
                <a:ea typeface="+mn-ea"/>
                <a:cs typeface="+mn-cs"/>
              </a:rPr>
              <a:t>This Layer manages protocol conversion, data encryption and decryption, expanding graphics command and the data compression.</a:t>
            </a:r>
          </a:p>
          <a:p>
            <a:pPr lvl="0">
              <a:buFont typeface="Arial" pitchFamily="34" charset="0"/>
              <a:buChar char="•"/>
            </a:pPr>
            <a:r>
              <a:rPr lang="en-GB" sz="1200" kern="1200" dirty="0">
                <a:solidFill>
                  <a:schemeClr val="tx1"/>
                </a:solidFill>
                <a:latin typeface="+mn-lt"/>
                <a:ea typeface="+mn-ea"/>
                <a:cs typeface="+mn-cs"/>
              </a:rPr>
              <a:t>This layer confirms that information is transferred in such a format that can be processed by different, possibly incompatible computer systems.</a:t>
            </a:r>
          </a:p>
          <a:p>
            <a:pPr lvl="0">
              <a:buFont typeface="Arial" pitchFamily="34" charset="0"/>
              <a:buChar char="•"/>
            </a:pPr>
            <a:r>
              <a:rPr lang="en-GB" sz="1200" kern="1200" dirty="0">
                <a:solidFill>
                  <a:schemeClr val="tx1"/>
                </a:solidFill>
                <a:latin typeface="+mn-lt"/>
                <a:ea typeface="+mn-ea"/>
                <a:cs typeface="+mn-cs"/>
              </a:rPr>
              <a:t>It selects the appropriate syntax for data representation.</a:t>
            </a:r>
          </a:p>
          <a:p>
            <a:pPr lvl="1">
              <a:buFont typeface="Arial" pitchFamily="34" charset="0"/>
              <a:buChar char="•"/>
            </a:pPr>
            <a:r>
              <a:rPr lang="en-GB" sz="1200" kern="1200" dirty="0">
                <a:solidFill>
                  <a:schemeClr val="tx1"/>
                </a:solidFill>
                <a:latin typeface="+mn-lt"/>
                <a:ea typeface="+mn-ea"/>
                <a:cs typeface="+mn-cs"/>
              </a:rPr>
              <a:t>If needed, it converts data from a standardized representation used in communications to a representation that the local system can process.</a:t>
            </a:r>
          </a:p>
          <a:p>
            <a:pPr lvl="0">
              <a:buFont typeface="Arial" pitchFamily="34" charset="0"/>
              <a:buChar char="•"/>
            </a:pPr>
            <a:r>
              <a:rPr lang="en-GB" sz="1200" kern="1200" dirty="0">
                <a:solidFill>
                  <a:schemeClr val="tx1"/>
                </a:solidFill>
                <a:latin typeface="+mn-lt"/>
                <a:ea typeface="+mn-ea"/>
                <a:cs typeface="+mn-cs"/>
              </a:rPr>
              <a:t>The device used in this layer is Gateway Redirector.</a:t>
            </a:r>
          </a:p>
          <a:p>
            <a:r>
              <a:rPr lang="en-GB" sz="1200" b="1" kern="1200" cap="all" dirty="0">
                <a:solidFill>
                  <a:schemeClr val="tx1"/>
                </a:solidFill>
                <a:latin typeface="+mn-lt"/>
                <a:ea typeface="+mn-ea"/>
                <a:cs typeface="+mn-cs"/>
              </a:rPr>
              <a:t>Application Layer</a:t>
            </a:r>
          </a:p>
          <a:p>
            <a:pPr lvl="0">
              <a:buFont typeface="Arial" pitchFamily="34" charset="0"/>
              <a:buChar char="•"/>
            </a:pPr>
            <a:r>
              <a:rPr lang="en-GB" sz="1200" kern="1200" dirty="0">
                <a:solidFill>
                  <a:schemeClr val="tx1"/>
                </a:solidFill>
                <a:latin typeface="+mn-lt"/>
                <a:ea typeface="+mn-ea"/>
                <a:cs typeface="+mn-cs"/>
              </a:rPr>
              <a:t>Application Layer provides file transfer, electronic messaging (e-mail), virtual terminal access and network management services.</a:t>
            </a:r>
          </a:p>
          <a:p>
            <a:pPr lvl="0">
              <a:buFont typeface="Arial" pitchFamily="34" charset="0"/>
              <a:buChar char="•"/>
            </a:pPr>
            <a:r>
              <a:rPr lang="en-GB" sz="1200" kern="1200" dirty="0">
                <a:solidFill>
                  <a:schemeClr val="tx1"/>
                </a:solidFill>
                <a:latin typeface="+mn-lt"/>
                <a:ea typeface="+mn-ea"/>
                <a:cs typeface="+mn-cs"/>
              </a:rPr>
              <a:t>This is the highest and most complex layer of the OSI Reference Model.</a:t>
            </a:r>
          </a:p>
          <a:p>
            <a:pPr lvl="0">
              <a:buFont typeface="Arial" pitchFamily="34" charset="0"/>
              <a:buChar char="•"/>
            </a:pPr>
            <a:r>
              <a:rPr lang="en-GB" sz="1200" kern="1200" dirty="0">
                <a:solidFill>
                  <a:schemeClr val="tx1"/>
                </a:solidFill>
                <a:latin typeface="+mn-lt"/>
                <a:ea typeface="+mn-ea"/>
                <a:cs typeface="+mn-cs"/>
              </a:rPr>
              <a:t>It contains a variety of protocols which are commonly used.</a:t>
            </a:r>
          </a:p>
          <a:p>
            <a:pPr lvl="0">
              <a:buFont typeface="Arial" pitchFamily="34" charset="0"/>
              <a:buChar char="•"/>
            </a:pPr>
            <a:r>
              <a:rPr lang="en-GB" sz="1200" kern="1200" dirty="0">
                <a:solidFill>
                  <a:schemeClr val="tx1"/>
                </a:solidFill>
                <a:latin typeface="+mn-lt"/>
                <a:ea typeface="+mn-ea"/>
                <a:cs typeface="+mn-cs"/>
              </a:rPr>
              <a:t>It specifies what communication services are to be available to a computer system to allow it to co-operate with other systems in carrying out tasks.</a:t>
            </a:r>
          </a:p>
          <a:p>
            <a:pPr lvl="0">
              <a:buFont typeface="Arial" pitchFamily="34" charset="0"/>
              <a:buChar char="•"/>
            </a:pPr>
            <a:r>
              <a:rPr lang="en-GB" sz="1200" kern="1200" dirty="0">
                <a:solidFill>
                  <a:schemeClr val="tx1"/>
                </a:solidFill>
                <a:latin typeface="+mn-lt"/>
                <a:ea typeface="+mn-ea"/>
                <a:cs typeface="+mn-cs"/>
              </a:rPr>
              <a:t>The device used in this layer is Gateway network.</a:t>
            </a:r>
          </a:p>
          <a:p>
            <a:endParaRPr lang="en-GB" dirty="0"/>
          </a:p>
        </p:txBody>
      </p:sp>
      <p:sp>
        <p:nvSpPr>
          <p:cNvPr id="4" name="Slide Number Placeholder 3"/>
          <p:cNvSpPr>
            <a:spLocks noGrp="1"/>
          </p:cNvSpPr>
          <p:nvPr>
            <p:ph type="sldNum" sz="quarter" idx="10"/>
          </p:nvPr>
        </p:nvSpPr>
        <p:spPr/>
        <p:txBody>
          <a:bodyPr/>
          <a:lstStyle/>
          <a:p>
            <a:fld id="{4704AA71-C613-6B42-8773-688627DE3311}" type="slidenum">
              <a:rPr lang="en-US" smtClean="0"/>
              <a:pPr/>
              <a:t>127</a:t>
            </a:fld>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a:prstGeom prst="rect">
            <a:avLst/>
          </a:prstGeom>
          <a:noFill/>
          <a:ln w="12700">
            <a:solidFill>
              <a:prstClr val="black"/>
            </a:solidFill>
          </a:ln>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4704AA71-C613-6B42-8773-688627DE3311}" type="slidenum">
              <a:rPr lang="en-US" smtClean="0"/>
              <a:pPr/>
              <a:t>15</a:t>
            </a:fld>
            <a:endParaRPr lang="en-US"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E2F25E56-373B-94FB-05D1-A284FA621638}"/>
              </a:ext>
            </a:extLst>
          </p:cNvPr>
          <p:cNvSpPr>
            <a:spLocks noGrp="1" noChangeArrowheads="1"/>
          </p:cNvSpPr>
          <p:nvPr>
            <p:ph type="sldNum" sz="quarter" idx="5"/>
          </p:nvPr>
        </p:nvSpPr>
        <p:spPr>
          <a:ln/>
        </p:spPr>
        <p:txBody>
          <a:bodyPr/>
          <a:lstStyle/>
          <a:p>
            <a:fld id="{D55D3F4A-AD92-4D8C-AEB6-310D1247FB11}" type="slidenum">
              <a:rPr lang="en-US" altLang="en-US"/>
              <a:pPr/>
              <a:t>131</a:t>
            </a:fld>
            <a:endParaRPr lang="en-US" altLang="en-US"/>
          </a:p>
        </p:txBody>
      </p:sp>
      <p:sp>
        <p:nvSpPr>
          <p:cNvPr id="34818" name="Rectangle 2">
            <a:extLst>
              <a:ext uri="{FF2B5EF4-FFF2-40B4-BE49-F238E27FC236}">
                <a16:creationId xmlns:a16="http://schemas.microsoft.com/office/drawing/2014/main" id="{15A1CB79-617F-0841-9D4A-02CC074F1797}"/>
              </a:ext>
            </a:extLst>
          </p:cNvPr>
          <p:cNvSpPr>
            <a:spLocks noGrp="1" noRot="1" noChangeAspect="1" noChangeArrowheads="1" noTextEdit="1"/>
          </p:cNvSpPr>
          <p:nvPr>
            <p:ph type="sldImg"/>
          </p:nvPr>
        </p:nvSpPr>
        <p:spPr>
          <a:ln/>
        </p:spPr>
      </p:sp>
      <p:sp>
        <p:nvSpPr>
          <p:cNvPr id="34819" name="Rectangle 3">
            <a:extLst>
              <a:ext uri="{FF2B5EF4-FFF2-40B4-BE49-F238E27FC236}">
                <a16:creationId xmlns:a16="http://schemas.microsoft.com/office/drawing/2014/main" id="{7B9795E4-C29B-B11A-48B1-1998C4E07511}"/>
              </a:ext>
            </a:extLst>
          </p:cNvPr>
          <p:cNvSpPr>
            <a:spLocks noGrp="1" noChangeArrowheads="1"/>
          </p:cNvSpPr>
          <p:nvPr>
            <p:ph type="body" idx="1"/>
          </p:nvPr>
        </p:nvSpPr>
        <p:spPr>
          <a:xfrm>
            <a:off x="914400" y="4416425"/>
            <a:ext cx="5029200" cy="4183063"/>
          </a:xfrm>
        </p:spPr>
        <p:txBody>
          <a:bodyPr/>
          <a:lstStyle/>
          <a:p>
            <a:endParaRPr lang="en-US" altLang="ja-JP">
              <a:ea typeface="ＭＳ Ｐゴシック" panose="020B0600070205080204" pitchFamily="34" charset="-128"/>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E2F25E56-373B-94FB-05D1-A284FA621638}"/>
              </a:ext>
            </a:extLst>
          </p:cNvPr>
          <p:cNvSpPr>
            <a:spLocks noGrp="1" noChangeArrowheads="1"/>
          </p:cNvSpPr>
          <p:nvPr>
            <p:ph type="sldNum" sz="quarter" idx="5"/>
          </p:nvPr>
        </p:nvSpPr>
        <p:spPr>
          <a:ln/>
        </p:spPr>
        <p:txBody>
          <a:bodyPr/>
          <a:lstStyle/>
          <a:p>
            <a:fld id="{D55D3F4A-AD92-4D8C-AEB6-310D1247FB11}" type="slidenum">
              <a:rPr lang="en-US" altLang="en-US"/>
              <a:pPr/>
              <a:t>132</a:t>
            </a:fld>
            <a:endParaRPr lang="en-US" altLang="en-US"/>
          </a:p>
        </p:txBody>
      </p:sp>
      <p:sp>
        <p:nvSpPr>
          <p:cNvPr id="34818" name="Rectangle 2">
            <a:extLst>
              <a:ext uri="{FF2B5EF4-FFF2-40B4-BE49-F238E27FC236}">
                <a16:creationId xmlns:a16="http://schemas.microsoft.com/office/drawing/2014/main" id="{15A1CB79-617F-0841-9D4A-02CC074F1797}"/>
              </a:ext>
            </a:extLst>
          </p:cNvPr>
          <p:cNvSpPr>
            <a:spLocks noGrp="1" noRot="1" noChangeAspect="1" noChangeArrowheads="1" noTextEdit="1"/>
          </p:cNvSpPr>
          <p:nvPr>
            <p:ph type="sldImg"/>
          </p:nvPr>
        </p:nvSpPr>
        <p:spPr>
          <a:ln/>
        </p:spPr>
      </p:sp>
      <p:sp>
        <p:nvSpPr>
          <p:cNvPr id="34819" name="Rectangle 3">
            <a:extLst>
              <a:ext uri="{FF2B5EF4-FFF2-40B4-BE49-F238E27FC236}">
                <a16:creationId xmlns:a16="http://schemas.microsoft.com/office/drawing/2014/main" id="{7B9795E4-C29B-B11A-48B1-1998C4E07511}"/>
              </a:ext>
            </a:extLst>
          </p:cNvPr>
          <p:cNvSpPr>
            <a:spLocks noGrp="1" noChangeArrowheads="1"/>
          </p:cNvSpPr>
          <p:nvPr>
            <p:ph type="body" idx="1"/>
          </p:nvPr>
        </p:nvSpPr>
        <p:spPr>
          <a:xfrm>
            <a:off x="914400" y="4416425"/>
            <a:ext cx="5029200" cy="4183063"/>
          </a:xfrm>
        </p:spPr>
        <p:txBody>
          <a:bodyPr/>
          <a:lstStyle/>
          <a:p>
            <a:endParaRPr lang="en-US" altLang="ja-JP">
              <a:ea typeface="ＭＳ Ｐゴシック" panose="020B0600070205080204" pitchFamily="34" charset="-128"/>
            </a:endParaRPr>
          </a:p>
        </p:txBody>
      </p:sp>
    </p:spTree>
    <p:extLst>
      <p:ext uri="{BB962C8B-B14F-4D97-AF65-F5344CB8AC3E}">
        <p14:creationId xmlns:p14="http://schemas.microsoft.com/office/powerpoint/2010/main" val="394216235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9BBC5354-8C84-AB07-16FB-C0F549178F8C}"/>
              </a:ext>
            </a:extLst>
          </p:cNvPr>
          <p:cNvSpPr>
            <a:spLocks noGrp="1" noChangeArrowheads="1"/>
          </p:cNvSpPr>
          <p:nvPr>
            <p:ph type="sldNum" sz="quarter" idx="5"/>
          </p:nvPr>
        </p:nvSpPr>
        <p:spPr>
          <a:ln/>
        </p:spPr>
        <p:txBody>
          <a:bodyPr/>
          <a:lstStyle/>
          <a:p>
            <a:fld id="{85B8E013-3245-4067-BFA2-9BB3550134EB}" type="slidenum">
              <a:rPr lang="en-US" altLang="en-US"/>
              <a:pPr/>
              <a:t>133</a:t>
            </a:fld>
            <a:endParaRPr lang="en-US" altLang="en-US"/>
          </a:p>
        </p:txBody>
      </p:sp>
      <p:sp>
        <p:nvSpPr>
          <p:cNvPr id="36866" name="Rectangle 2">
            <a:extLst>
              <a:ext uri="{FF2B5EF4-FFF2-40B4-BE49-F238E27FC236}">
                <a16:creationId xmlns:a16="http://schemas.microsoft.com/office/drawing/2014/main" id="{92370043-A0DC-FBC5-79B8-20FD7362566F}"/>
              </a:ext>
            </a:extLst>
          </p:cNvPr>
          <p:cNvSpPr>
            <a:spLocks noGrp="1" noRot="1" noChangeAspect="1" noChangeArrowheads="1" noTextEdit="1"/>
          </p:cNvSpPr>
          <p:nvPr>
            <p:ph type="sldImg"/>
          </p:nvPr>
        </p:nvSpPr>
        <p:spPr>
          <a:ln/>
        </p:spPr>
      </p:sp>
      <p:sp>
        <p:nvSpPr>
          <p:cNvPr id="36867" name="Rectangle 3">
            <a:extLst>
              <a:ext uri="{FF2B5EF4-FFF2-40B4-BE49-F238E27FC236}">
                <a16:creationId xmlns:a16="http://schemas.microsoft.com/office/drawing/2014/main" id="{E0E25EFC-4B30-789A-0C9C-8D1421D04BD6}"/>
              </a:ext>
            </a:extLst>
          </p:cNvPr>
          <p:cNvSpPr>
            <a:spLocks noGrp="1" noChangeArrowheads="1"/>
          </p:cNvSpPr>
          <p:nvPr>
            <p:ph type="body" idx="1"/>
          </p:nvPr>
        </p:nvSpPr>
        <p:spPr>
          <a:xfrm>
            <a:off x="914400" y="4416425"/>
            <a:ext cx="5029200" cy="4183063"/>
          </a:xfrm>
        </p:spPr>
        <p:txBody>
          <a:bodyPr/>
          <a:lstStyle/>
          <a:p>
            <a:endParaRPr lang="en-US" altLang="ja-JP">
              <a:ea typeface="ＭＳ Ｐゴシック" panose="020B0600070205080204" pitchFamily="34" charset="-128"/>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9BBC5354-8C84-AB07-16FB-C0F549178F8C}"/>
              </a:ext>
            </a:extLst>
          </p:cNvPr>
          <p:cNvSpPr>
            <a:spLocks noGrp="1" noChangeArrowheads="1"/>
          </p:cNvSpPr>
          <p:nvPr>
            <p:ph type="sldNum" sz="quarter" idx="5"/>
          </p:nvPr>
        </p:nvSpPr>
        <p:spPr>
          <a:ln/>
        </p:spPr>
        <p:txBody>
          <a:bodyPr/>
          <a:lstStyle/>
          <a:p>
            <a:fld id="{85B8E013-3245-4067-BFA2-9BB3550134EB}" type="slidenum">
              <a:rPr lang="en-US" altLang="en-US"/>
              <a:pPr/>
              <a:t>134</a:t>
            </a:fld>
            <a:endParaRPr lang="en-US" altLang="en-US"/>
          </a:p>
        </p:txBody>
      </p:sp>
      <p:sp>
        <p:nvSpPr>
          <p:cNvPr id="36866" name="Rectangle 2">
            <a:extLst>
              <a:ext uri="{FF2B5EF4-FFF2-40B4-BE49-F238E27FC236}">
                <a16:creationId xmlns:a16="http://schemas.microsoft.com/office/drawing/2014/main" id="{92370043-A0DC-FBC5-79B8-20FD7362566F}"/>
              </a:ext>
            </a:extLst>
          </p:cNvPr>
          <p:cNvSpPr>
            <a:spLocks noGrp="1" noRot="1" noChangeAspect="1" noChangeArrowheads="1" noTextEdit="1"/>
          </p:cNvSpPr>
          <p:nvPr>
            <p:ph type="sldImg"/>
          </p:nvPr>
        </p:nvSpPr>
        <p:spPr>
          <a:ln/>
        </p:spPr>
      </p:sp>
      <p:sp>
        <p:nvSpPr>
          <p:cNvPr id="36867" name="Rectangle 3">
            <a:extLst>
              <a:ext uri="{FF2B5EF4-FFF2-40B4-BE49-F238E27FC236}">
                <a16:creationId xmlns:a16="http://schemas.microsoft.com/office/drawing/2014/main" id="{E0E25EFC-4B30-789A-0C9C-8D1421D04BD6}"/>
              </a:ext>
            </a:extLst>
          </p:cNvPr>
          <p:cNvSpPr>
            <a:spLocks noGrp="1" noChangeArrowheads="1"/>
          </p:cNvSpPr>
          <p:nvPr>
            <p:ph type="body" idx="1"/>
          </p:nvPr>
        </p:nvSpPr>
        <p:spPr>
          <a:xfrm>
            <a:off x="914400" y="4416425"/>
            <a:ext cx="5029200" cy="4183063"/>
          </a:xfrm>
        </p:spPr>
        <p:txBody>
          <a:bodyPr/>
          <a:lstStyle/>
          <a:p>
            <a:endParaRPr lang="en-US" altLang="ja-JP">
              <a:ea typeface="ＭＳ Ｐゴシック" panose="020B0600070205080204" pitchFamily="34" charset="-128"/>
            </a:endParaRPr>
          </a:p>
        </p:txBody>
      </p:sp>
    </p:spTree>
    <p:extLst>
      <p:ext uri="{BB962C8B-B14F-4D97-AF65-F5344CB8AC3E}">
        <p14:creationId xmlns:p14="http://schemas.microsoft.com/office/powerpoint/2010/main" val="314854665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9BBC5354-8C84-AB07-16FB-C0F549178F8C}"/>
              </a:ext>
            </a:extLst>
          </p:cNvPr>
          <p:cNvSpPr>
            <a:spLocks noGrp="1" noChangeArrowheads="1"/>
          </p:cNvSpPr>
          <p:nvPr>
            <p:ph type="sldNum" sz="quarter" idx="5"/>
          </p:nvPr>
        </p:nvSpPr>
        <p:spPr>
          <a:ln/>
        </p:spPr>
        <p:txBody>
          <a:bodyPr/>
          <a:lstStyle/>
          <a:p>
            <a:fld id="{85B8E013-3245-4067-BFA2-9BB3550134EB}" type="slidenum">
              <a:rPr lang="en-US" altLang="en-US"/>
              <a:pPr/>
              <a:t>135</a:t>
            </a:fld>
            <a:endParaRPr lang="en-US" altLang="en-US"/>
          </a:p>
        </p:txBody>
      </p:sp>
      <p:sp>
        <p:nvSpPr>
          <p:cNvPr id="36866" name="Rectangle 2">
            <a:extLst>
              <a:ext uri="{FF2B5EF4-FFF2-40B4-BE49-F238E27FC236}">
                <a16:creationId xmlns:a16="http://schemas.microsoft.com/office/drawing/2014/main" id="{92370043-A0DC-FBC5-79B8-20FD7362566F}"/>
              </a:ext>
            </a:extLst>
          </p:cNvPr>
          <p:cNvSpPr>
            <a:spLocks noGrp="1" noRot="1" noChangeAspect="1" noChangeArrowheads="1" noTextEdit="1"/>
          </p:cNvSpPr>
          <p:nvPr>
            <p:ph type="sldImg"/>
          </p:nvPr>
        </p:nvSpPr>
        <p:spPr>
          <a:ln/>
        </p:spPr>
      </p:sp>
      <p:sp>
        <p:nvSpPr>
          <p:cNvPr id="36867" name="Rectangle 3">
            <a:extLst>
              <a:ext uri="{FF2B5EF4-FFF2-40B4-BE49-F238E27FC236}">
                <a16:creationId xmlns:a16="http://schemas.microsoft.com/office/drawing/2014/main" id="{E0E25EFC-4B30-789A-0C9C-8D1421D04BD6}"/>
              </a:ext>
            </a:extLst>
          </p:cNvPr>
          <p:cNvSpPr>
            <a:spLocks noGrp="1" noChangeArrowheads="1"/>
          </p:cNvSpPr>
          <p:nvPr>
            <p:ph type="body" idx="1"/>
          </p:nvPr>
        </p:nvSpPr>
        <p:spPr>
          <a:xfrm>
            <a:off x="914400" y="4416425"/>
            <a:ext cx="5029200" cy="4183063"/>
          </a:xfrm>
        </p:spPr>
        <p:txBody>
          <a:bodyPr/>
          <a:lstStyle/>
          <a:p>
            <a:endParaRPr lang="en-US" altLang="ja-JP">
              <a:ea typeface="ＭＳ Ｐゴシック" panose="020B0600070205080204" pitchFamily="34" charset="-128"/>
            </a:endParaRPr>
          </a:p>
        </p:txBody>
      </p:sp>
    </p:spTree>
    <p:extLst>
      <p:ext uri="{BB962C8B-B14F-4D97-AF65-F5344CB8AC3E}">
        <p14:creationId xmlns:p14="http://schemas.microsoft.com/office/powerpoint/2010/main" val="160244231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4C0A89E4-7957-7761-7964-8855A02106EC}"/>
              </a:ext>
            </a:extLst>
          </p:cNvPr>
          <p:cNvSpPr>
            <a:spLocks noGrp="1" noChangeArrowheads="1"/>
          </p:cNvSpPr>
          <p:nvPr>
            <p:ph type="sldNum" sz="quarter" idx="5"/>
          </p:nvPr>
        </p:nvSpPr>
        <p:spPr>
          <a:ln/>
        </p:spPr>
        <p:txBody>
          <a:bodyPr/>
          <a:lstStyle/>
          <a:p>
            <a:fld id="{D8A325D5-9CEB-4D39-9A77-71FE7CBF2C5D}" type="slidenum">
              <a:rPr lang="en-US" altLang="en-US"/>
              <a:pPr/>
              <a:t>142</a:t>
            </a:fld>
            <a:endParaRPr lang="en-US" altLang="en-US"/>
          </a:p>
        </p:txBody>
      </p:sp>
      <p:sp>
        <p:nvSpPr>
          <p:cNvPr id="51202" name="Rectangle 2">
            <a:extLst>
              <a:ext uri="{FF2B5EF4-FFF2-40B4-BE49-F238E27FC236}">
                <a16:creationId xmlns:a16="http://schemas.microsoft.com/office/drawing/2014/main" id="{44FC0C47-FA25-0E3A-5598-5CD6C0E3322E}"/>
              </a:ext>
            </a:extLst>
          </p:cNvPr>
          <p:cNvSpPr>
            <a:spLocks noChangeArrowheads="1"/>
          </p:cNvSpPr>
          <p:nvPr/>
        </p:nvSpPr>
        <p:spPr bwMode="auto">
          <a:xfrm>
            <a:off x="3886200" y="0"/>
            <a:ext cx="2971800"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51203" name="Rectangle 3">
            <a:extLst>
              <a:ext uri="{FF2B5EF4-FFF2-40B4-BE49-F238E27FC236}">
                <a16:creationId xmlns:a16="http://schemas.microsoft.com/office/drawing/2014/main" id="{04122CCA-BCC2-E19C-E983-CC7AC7D14DCE}"/>
              </a:ext>
            </a:extLst>
          </p:cNvPr>
          <p:cNvSpPr>
            <a:spLocks noChangeArrowheads="1"/>
          </p:cNvSpPr>
          <p:nvPr/>
        </p:nvSpPr>
        <p:spPr bwMode="auto">
          <a:xfrm>
            <a:off x="3886200" y="8831263"/>
            <a:ext cx="2971800" cy="465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717" tIns="0" rIns="18717" bIns="0" anchor="b"/>
          <a:lstStyle>
            <a:lvl1pPr defTabSz="922338">
              <a:defRPr sz="2400">
                <a:solidFill>
                  <a:schemeClr val="tx1"/>
                </a:solidFill>
                <a:latin typeface="Times New Roman" panose="02020603050405020304" pitchFamily="18" charset="0"/>
              </a:defRPr>
            </a:lvl1pPr>
            <a:lvl2pPr marL="455613" defTabSz="922338">
              <a:defRPr sz="2400">
                <a:solidFill>
                  <a:schemeClr val="tx1"/>
                </a:solidFill>
                <a:latin typeface="Times New Roman" panose="02020603050405020304" pitchFamily="18" charset="0"/>
              </a:defRPr>
            </a:lvl2pPr>
            <a:lvl3pPr marL="909638" defTabSz="922338">
              <a:defRPr sz="2400">
                <a:solidFill>
                  <a:schemeClr val="tx1"/>
                </a:solidFill>
                <a:latin typeface="Times New Roman" panose="02020603050405020304" pitchFamily="18" charset="0"/>
              </a:defRPr>
            </a:lvl3pPr>
            <a:lvl4pPr marL="1363663" defTabSz="922338">
              <a:defRPr sz="2400">
                <a:solidFill>
                  <a:schemeClr val="tx1"/>
                </a:solidFill>
                <a:latin typeface="Times New Roman" panose="02020603050405020304" pitchFamily="18" charset="0"/>
              </a:defRPr>
            </a:lvl4pPr>
            <a:lvl5pPr marL="1819275" defTabSz="922338">
              <a:defRPr sz="2400">
                <a:solidFill>
                  <a:schemeClr val="tx1"/>
                </a:solidFill>
                <a:latin typeface="Times New Roman" panose="02020603050405020304" pitchFamily="18" charset="0"/>
              </a:defRPr>
            </a:lvl5pPr>
            <a:lvl6pPr marL="2276475" defTabSz="922338" fontAlgn="base">
              <a:spcBef>
                <a:spcPct val="0"/>
              </a:spcBef>
              <a:spcAft>
                <a:spcPct val="0"/>
              </a:spcAft>
              <a:defRPr sz="2400">
                <a:solidFill>
                  <a:schemeClr val="tx1"/>
                </a:solidFill>
                <a:latin typeface="Times New Roman" panose="02020603050405020304" pitchFamily="18" charset="0"/>
              </a:defRPr>
            </a:lvl6pPr>
            <a:lvl7pPr marL="2733675" defTabSz="922338" fontAlgn="base">
              <a:spcBef>
                <a:spcPct val="0"/>
              </a:spcBef>
              <a:spcAft>
                <a:spcPct val="0"/>
              </a:spcAft>
              <a:defRPr sz="2400">
                <a:solidFill>
                  <a:schemeClr val="tx1"/>
                </a:solidFill>
                <a:latin typeface="Times New Roman" panose="02020603050405020304" pitchFamily="18" charset="0"/>
              </a:defRPr>
            </a:lvl7pPr>
            <a:lvl8pPr marL="3190875" defTabSz="922338" fontAlgn="base">
              <a:spcBef>
                <a:spcPct val="0"/>
              </a:spcBef>
              <a:spcAft>
                <a:spcPct val="0"/>
              </a:spcAft>
              <a:defRPr sz="2400">
                <a:solidFill>
                  <a:schemeClr val="tx1"/>
                </a:solidFill>
                <a:latin typeface="Times New Roman" panose="02020603050405020304" pitchFamily="18" charset="0"/>
              </a:defRPr>
            </a:lvl8pPr>
            <a:lvl9pPr marL="3648075" defTabSz="922338" fontAlgn="base">
              <a:spcBef>
                <a:spcPct val="0"/>
              </a:spcBef>
              <a:spcAft>
                <a:spcPct val="0"/>
              </a:spcAft>
              <a:defRPr sz="2400">
                <a:solidFill>
                  <a:schemeClr val="tx1"/>
                </a:solidFill>
                <a:latin typeface="Times New Roman" panose="02020603050405020304" pitchFamily="18" charset="0"/>
              </a:defRPr>
            </a:lvl9pPr>
          </a:lstStyle>
          <a:p>
            <a:pPr algn="r" eaLnBrk="0" hangingPunct="0"/>
            <a:r>
              <a:rPr lang="en-US" altLang="en-US" sz="1000" i="1"/>
              <a:t>16</a:t>
            </a:r>
          </a:p>
        </p:txBody>
      </p:sp>
      <p:sp>
        <p:nvSpPr>
          <p:cNvPr id="51204" name="Rectangle 4">
            <a:extLst>
              <a:ext uri="{FF2B5EF4-FFF2-40B4-BE49-F238E27FC236}">
                <a16:creationId xmlns:a16="http://schemas.microsoft.com/office/drawing/2014/main" id="{44F0BA8C-D132-4D5B-3D9F-ECBCC98DD176}"/>
              </a:ext>
            </a:extLst>
          </p:cNvPr>
          <p:cNvSpPr>
            <a:spLocks noChangeArrowheads="1"/>
          </p:cNvSpPr>
          <p:nvPr/>
        </p:nvSpPr>
        <p:spPr bwMode="auto">
          <a:xfrm>
            <a:off x="-1588" y="8831263"/>
            <a:ext cx="2971801" cy="465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51205" name="Rectangle 5">
            <a:extLst>
              <a:ext uri="{FF2B5EF4-FFF2-40B4-BE49-F238E27FC236}">
                <a16:creationId xmlns:a16="http://schemas.microsoft.com/office/drawing/2014/main" id="{6CD59748-F36B-339F-EB4F-09688CBBEF4A}"/>
              </a:ext>
            </a:extLst>
          </p:cNvPr>
          <p:cNvSpPr>
            <a:spLocks noChangeArrowheads="1"/>
          </p:cNvSpPr>
          <p:nvPr/>
        </p:nvSpPr>
        <p:spPr bwMode="auto">
          <a:xfrm>
            <a:off x="-1588" y="0"/>
            <a:ext cx="2971801"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51206" name="Rectangle 6">
            <a:extLst>
              <a:ext uri="{FF2B5EF4-FFF2-40B4-BE49-F238E27FC236}">
                <a16:creationId xmlns:a16="http://schemas.microsoft.com/office/drawing/2014/main" id="{E8DF7CE4-3CA3-3DAF-FE50-A033FDA7CB63}"/>
              </a:ext>
            </a:extLst>
          </p:cNvPr>
          <p:cNvSpPr>
            <a:spLocks noGrp="1" noRot="1" noChangeAspect="1" noChangeArrowheads="1" noTextEdit="1"/>
          </p:cNvSpPr>
          <p:nvPr>
            <p:ph type="sldImg"/>
          </p:nvPr>
        </p:nvSpPr>
        <p:spPr>
          <a:xfrm>
            <a:off x="1112838" y="703263"/>
            <a:ext cx="4629150" cy="3471862"/>
          </a:xfrm>
          <a:ln w="12700" cap="flat">
            <a:solidFill>
              <a:schemeClr val="tx1"/>
            </a:solidFill>
          </a:ln>
          <a:extLst>
            <a:ext uri="{909E8E84-426E-40DD-AFC4-6F175D3DCCD1}">
              <a14:hiddenFill xmlns:a14="http://schemas.microsoft.com/office/drawing/2010/main">
                <a:noFill/>
              </a14:hiddenFill>
            </a:ext>
          </a:extLst>
        </p:spPr>
      </p:sp>
      <p:sp>
        <p:nvSpPr>
          <p:cNvPr id="51207" name="Rectangle 7">
            <a:extLst>
              <a:ext uri="{FF2B5EF4-FFF2-40B4-BE49-F238E27FC236}">
                <a16:creationId xmlns:a16="http://schemas.microsoft.com/office/drawing/2014/main" id="{B691E078-C94B-FA19-0D5C-B3890619B61F}"/>
              </a:ext>
            </a:extLst>
          </p:cNvPr>
          <p:cNvSpPr>
            <a:spLocks noGrp="1" noChangeArrowheads="1"/>
          </p:cNvSpPr>
          <p:nvPr>
            <p:ph type="body" idx="1"/>
          </p:nvPr>
        </p:nvSpPr>
        <p:spPr>
          <a:xfrm>
            <a:off x="912813" y="4416425"/>
            <a:ext cx="5030787" cy="4181475"/>
          </a:xfrm>
          <a:ln/>
        </p:spPr>
        <p:txBody>
          <a:bodyPr lIns="92024" tIns="45232" rIns="92024" bIns="45232"/>
          <a:lstStyle/>
          <a:p>
            <a:endParaRPr lang="en-US"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21153BFD-45EE-360F-0291-B55FCDCD65E7}"/>
              </a:ext>
            </a:extLst>
          </p:cNvPr>
          <p:cNvSpPr>
            <a:spLocks noGrp="1" noChangeArrowheads="1"/>
          </p:cNvSpPr>
          <p:nvPr>
            <p:ph type="sldNum" sz="quarter" idx="5"/>
          </p:nvPr>
        </p:nvSpPr>
        <p:spPr>
          <a:ln/>
        </p:spPr>
        <p:txBody>
          <a:bodyPr/>
          <a:lstStyle/>
          <a:p>
            <a:fld id="{6FFB1598-7449-4545-844C-4EBBEA7D4343}" type="slidenum">
              <a:rPr lang="en-US" altLang="en-US"/>
              <a:pPr/>
              <a:t>143</a:t>
            </a:fld>
            <a:endParaRPr lang="en-US" altLang="en-US"/>
          </a:p>
        </p:txBody>
      </p:sp>
      <p:sp>
        <p:nvSpPr>
          <p:cNvPr id="45058" name="Rectangle 2">
            <a:extLst>
              <a:ext uri="{FF2B5EF4-FFF2-40B4-BE49-F238E27FC236}">
                <a16:creationId xmlns:a16="http://schemas.microsoft.com/office/drawing/2014/main" id="{365EB6AA-1D92-D0E7-6BFB-6B54B2423E37}"/>
              </a:ext>
            </a:extLst>
          </p:cNvPr>
          <p:cNvSpPr>
            <a:spLocks noGrp="1" noRot="1" noChangeAspect="1" noChangeArrowheads="1" noTextEdit="1"/>
          </p:cNvSpPr>
          <p:nvPr>
            <p:ph type="sldImg"/>
          </p:nvPr>
        </p:nvSpPr>
        <p:spPr>
          <a:ln/>
        </p:spPr>
      </p:sp>
      <p:sp>
        <p:nvSpPr>
          <p:cNvPr id="45059" name="Rectangle 3">
            <a:extLst>
              <a:ext uri="{FF2B5EF4-FFF2-40B4-BE49-F238E27FC236}">
                <a16:creationId xmlns:a16="http://schemas.microsoft.com/office/drawing/2014/main" id="{B9A91D62-7193-B414-7292-571E9FE14D9D}"/>
              </a:ext>
            </a:extLst>
          </p:cNvPr>
          <p:cNvSpPr>
            <a:spLocks noGrp="1" noChangeArrowheads="1"/>
          </p:cNvSpPr>
          <p:nvPr>
            <p:ph type="body" idx="1"/>
          </p:nvPr>
        </p:nvSpPr>
        <p:spPr>
          <a:xfrm>
            <a:off x="914400" y="4416425"/>
            <a:ext cx="5029200" cy="4183063"/>
          </a:xfrm>
        </p:spPr>
        <p:txBody>
          <a:bodyPr/>
          <a:lstStyle/>
          <a:p>
            <a:endParaRPr lang="en-US" altLang="ja-JP">
              <a:ea typeface="ＭＳ Ｐゴシック" panose="020B0600070205080204" pitchFamily="34" charset="-128"/>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15AFF077-6161-69E2-93F0-D5F43D6EBB34}"/>
              </a:ext>
            </a:extLst>
          </p:cNvPr>
          <p:cNvSpPr>
            <a:spLocks noGrp="1" noChangeArrowheads="1"/>
          </p:cNvSpPr>
          <p:nvPr>
            <p:ph type="sldNum" sz="quarter" idx="5"/>
          </p:nvPr>
        </p:nvSpPr>
        <p:spPr>
          <a:ln/>
        </p:spPr>
        <p:txBody>
          <a:bodyPr/>
          <a:lstStyle/>
          <a:p>
            <a:fld id="{866D5144-9B5D-4168-97E7-70D35751BDD7}" type="slidenum">
              <a:rPr lang="en-US" altLang="en-US"/>
              <a:pPr/>
              <a:t>145</a:t>
            </a:fld>
            <a:endParaRPr lang="en-US" altLang="en-US"/>
          </a:p>
        </p:txBody>
      </p:sp>
      <p:sp>
        <p:nvSpPr>
          <p:cNvPr id="53250" name="Rectangle 2">
            <a:extLst>
              <a:ext uri="{FF2B5EF4-FFF2-40B4-BE49-F238E27FC236}">
                <a16:creationId xmlns:a16="http://schemas.microsoft.com/office/drawing/2014/main" id="{A9D9C00C-2D8B-1BA0-3500-C76229538200}"/>
              </a:ext>
            </a:extLst>
          </p:cNvPr>
          <p:cNvSpPr>
            <a:spLocks noChangeArrowheads="1"/>
          </p:cNvSpPr>
          <p:nvPr/>
        </p:nvSpPr>
        <p:spPr bwMode="auto">
          <a:xfrm>
            <a:off x="3886200" y="0"/>
            <a:ext cx="2971800"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53251" name="Rectangle 3">
            <a:extLst>
              <a:ext uri="{FF2B5EF4-FFF2-40B4-BE49-F238E27FC236}">
                <a16:creationId xmlns:a16="http://schemas.microsoft.com/office/drawing/2014/main" id="{FA19206F-B39E-6B0D-ECE6-9CF7320AEA1F}"/>
              </a:ext>
            </a:extLst>
          </p:cNvPr>
          <p:cNvSpPr>
            <a:spLocks noChangeArrowheads="1"/>
          </p:cNvSpPr>
          <p:nvPr/>
        </p:nvSpPr>
        <p:spPr bwMode="auto">
          <a:xfrm>
            <a:off x="3886200" y="8831263"/>
            <a:ext cx="2971800" cy="465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717" tIns="0" rIns="18717" bIns="0" anchor="b"/>
          <a:lstStyle>
            <a:lvl1pPr defTabSz="922338">
              <a:defRPr sz="2400">
                <a:solidFill>
                  <a:schemeClr val="tx1"/>
                </a:solidFill>
                <a:latin typeface="Times New Roman" panose="02020603050405020304" pitchFamily="18" charset="0"/>
              </a:defRPr>
            </a:lvl1pPr>
            <a:lvl2pPr marL="455613" defTabSz="922338">
              <a:defRPr sz="2400">
                <a:solidFill>
                  <a:schemeClr val="tx1"/>
                </a:solidFill>
                <a:latin typeface="Times New Roman" panose="02020603050405020304" pitchFamily="18" charset="0"/>
              </a:defRPr>
            </a:lvl2pPr>
            <a:lvl3pPr marL="909638" defTabSz="922338">
              <a:defRPr sz="2400">
                <a:solidFill>
                  <a:schemeClr val="tx1"/>
                </a:solidFill>
                <a:latin typeface="Times New Roman" panose="02020603050405020304" pitchFamily="18" charset="0"/>
              </a:defRPr>
            </a:lvl3pPr>
            <a:lvl4pPr marL="1363663" defTabSz="922338">
              <a:defRPr sz="2400">
                <a:solidFill>
                  <a:schemeClr val="tx1"/>
                </a:solidFill>
                <a:latin typeface="Times New Roman" panose="02020603050405020304" pitchFamily="18" charset="0"/>
              </a:defRPr>
            </a:lvl4pPr>
            <a:lvl5pPr marL="1819275" defTabSz="922338">
              <a:defRPr sz="2400">
                <a:solidFill>
                  <a:schemeClr val="tx1"/>
                </a:solidFill>
                <a:latin typeface="Times New Roman" panose="02020603050405020304" pitchFamily="18" charset="0"/>
              </a:defRPr>
            </a:lvl5pPr>
            <a:lvl6pPr marL="2276475" defTabSz="922338" fontAlgn="base">
              <a:spcBef>
                <a:spcPct val="0"/>
              </a:spcBef>
              <a:spcAft>
                <a:spcPct val="0"/>
              </a:spcAft>
              <a:defRPr sz="2400">
                <a:solidFill>
                  <a:schemeClr val="tx1"/>
                </a:solidFill>
                <a:latin typeface="Times New Roman" panose="02020603050405020304" pitchFamily="18" charset="0"/>
              </a:defRPr>
            </a:lvl6pPr>
            <a:lvl7pPr marL="2733675" defTabSz="922338" fontAlgn="base">
              <a:spcBef>
                <a:spcPct val="0"/>
              </a:spcBef>
              <a:spcAft>
                <a:spcPct val="0"/>
              </a:spcAft>
              <a:defRPr sz="2400">
                <a:solidFill>
                  <a:schemeClr val="tx1"/>
                </a:solidFill>
                <a:latin typeface="Times New Roman" panose="02020603050405020304" pitchFamily="18" charset="0"/>
              </a:defRPr>
            </a:lvl7pPr>
            <a:lvl8pPr marL="3190875" defTabSz="922338" fontAlgn="base">
              <a:spcBef>
                <a:spcPct val="0"/>
              </a:spcBef>
              <a:spcAft>
                <a:spcPct val="0"/>
              </a:spcAft>
              <a:defRPr sz="2400">
                <a:solidFill>
                  <a:schemeClr val="tx1"/>
                </a:solidFill>
                <a:latin typeface="Times New Roman" panose="02020603050405020304" pitchFamily="18" charset="0"/>
              </a:defRPr>
            </a:lvl8pPr>
            <a:lvl9pPr marL="3648075" defTabSz="922338" fontAlgn="base">
              <a:spcBef>
                <a:spcPct val="0"/>
              </a:spcBef>
              <a:spcAft>
                <a:spcPct val="0"/>
              </a:spcAft>
              <a:defRPr sz="2400">
                <a:solidFill>
                  <a:schemeClr val="tx1"/>
                </a:solidFill>
                <a:latin typeface="Times New Roman" panose="02020603050405020304" pitchFamily="18" charset="0"/>
              </a:defRPr>
            </a:lvl9pPr>
          </a:lstStyle>
          <a:p>
            <a:pPr algn="r" eaLnBrk="0" hangingPunct="0"/>
            <a:r>
              <a:rPr lang="en-US" altLang="en-US" sz="1000" i="1"/>
              <a:t>21</a:t>
            </a:r>
          </a:p>
        </p:txBody>
      </p:sp>
      <p:sp>
        <p:nvSpPr>
          <p:cNvPr id="53252" name="Rectangle 4">
            <a:extLst>
              <a:ext uri="{FF2B5EF4-FFF2-40B4-BE49-F238E27FC236}">
                <a16:creationId xmlns:a16="http://schemas.microsoft.com/office/drawing/2014/main" id="{D0F5A0F8-0A66-634D-8374-80EDBC6A8926}"/>
              </a:ext>
            </a:extLst>
          </p:cNvPr>
          <p:cNvSpPr>
            <a:spLocks noChangeArrowheads="1"/>
          </p:cNvSpPr>
          <p:nvPr/>
        </p:nvSpPr>
        <p:spPr bwMode="auto">
          <a:xfrm>
            <a:off x="-1588" y="8831263"/>
            <a:ext cx="2971801" cy="465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53253" name="Rectangle 5">
            <a:extLst>
              <a:ext uri="{FF2B5EF4-FFF2-40B4-BE49-F238E27FC236}">
                <a16:creationId xmlns:a16="http://schemas.microsoft.com/office/drawing/2014/main" id="{CA2BC0DE-0C00-5ACC-5247-1FE7FBCCCE64}"/>
              </a:ext>
            </a:extLst>
          </p:cNvPr>
          <p:cNvSpPr>
            <a:spLocks noChangeArrowheads="1"/>
          </p:cNvSpPr>
          <p:nvPr/>
        </p:nvSpPr>
        <p:spPr bwMode="auto">
          <a:xfrm>
            <a:off x="-1588" y="0"/>
            <a:ext cx="2971801"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53254" name="Rectangle 6">
            <a:extLst>
              <a:ext uri="{FF2B5EF4-FFF2-40B4-BE49-F238E27FC236}">
                <a16:creationId xmlns:a16="http://schemas.microsoft.com/office/drawing/2014/main" id="{F8509EC5-F619-9B25-8486-F46A9D19A8AC}"/>
              </a:ext>
            </a:extLst>
          </p:cNvPr>
          <p:cNvSpPr>
            <a:spLocks noGrp="1" noRot="1" noChangeAspect="1" noChangeArrowheads="1" noTextEdit="1"/>
          </p:cNvSpPr>
          <p:nvPr>
            <p:ph type="sldImg"/>
          </p:nvPr>
        </p:nvSpPr>
        <p:spPr>
          <a:xfrm>
            <a:off x="1112838" y="703263"/>
            <a:ext cx="4629150" cy="3471862"/>
          </a:xfrm>
          <a:ln w="12700" cap="flat">
            <a:solidFill>
              <a:schemeClr val="tx1"/>
            </a:solidFill>
          </a:ln>
          <a:extLst>
            <a:ext uri="{909E8E84-426E-40DD-AFC4-6F175D3DCCD1}">
              <a14:hiddenFill xmlns:a14="http://schemas.microsoft.com/office/drawing/2010/main">
                <a:noFill/>
              </a14:hiddenFill>
            </a:ext>
          </a:extLst>
        </p:spPr>
      </p:sp>
      <p:sp>
        <p:nvSpPr>
          <p:cNvPr id="53255" name="Rectangle 7">
            <a:extLst>
              <a:ext uri="{FF2B5EF4-FFF2-40B4-BE49-F238E27FC236}">
                <a16:creationId xmlns:a16="http://schemas.microsoft.com/office/drawing/2014/main" id="{34A0BC23-6DE4-B5FA-A3E9-8E40AAA408FE}"/>
              </a:ext>
            </a:extLst>
          </p:cNvPr>
          <p:cNvSpPr>
            <a:spLocks noGrp="1" noChangeArrowheads="1"/>
          </p:cNvSpPr>
          <p:nvPr>
            <p:ph type="body" idx="1"/>
          </p:nvPr>
        </p:nvSpPr>
        <p:spPr>
          <a:xfrm>
            <a:off x="912813" y="4416425"/>
            <a:ext cx="5030787" cy="4181475"/>
          </a:xfrm>
          <a:ln/>
        </p:spPr>
        <p:txBody>
          <a:bodyPr lIns="92024" tIns="45232" rIns="92024" bIns="45232"/>
          <a:lstStyle/>
          <a:p>
            <a:endParaRPr lang="en-US"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F1EDF24D-4E79-264C-4452-E87154DA61A1}"/>
              </a:ext>
            </a:extLst>
          </p:cNvPr>
          <p:cNvSpPr>
            <a:spLocks noGrp="1" noChangeArrowheads="1"/>
          </p:cNvSpPr>
          <p:nvPr>
            <p:ph type="sldNum" sz="quarter" idx="5"/>
          </p:nvPr>
        </p:nvSpPr>
        <p:spPr>
          <a:ln/>
        </p:spPr>
        <p:txBody>
          <a:bodyPr/>
          <a:lstStyle/>
          <a:p>
            <a:fld id="{F7ED90FA-9B34-48E0-9C98-9C9EBECC0B95}" type="slidenum">
              <a:rPr lang="en-US" altLang="en-US"/>
              <a:pPr/>
              <a:t>151</a:t>
            </a:fld>
            <a:endParaRPr lang="en-US" altLang="en-US"/>
          </a:p>
        </p:txBody>
      </p:sp>
      <p:sp>
        <p:nvSpPr>
          <p:cNvPr id="55298" name="Rectangle 2">
            <a:extLst>
              <a:ext uri="{FF2B5EF4-FFF2-40B4-BE49-F238E27FC236}">
                <a16:creationId xmlns:a16="http://schemas.microsoft.com/office/drawing/2014/main" id="{E22122AC-27E0-8500-CEE7-7D357946E3CB}"/>
              </a:ext>
            </a:extLst>
          </p:cNvPr>
          <p:cNvSpPr>
            <a:spLocks noChangeArrowheads="1"/>
          </p:cNvSpPr>
          <p:nvPr/>
        </p:nvSpPr>
        <p:spPr bwMode="auto">
          <a:xfrm>
            <a:off x="3886200" y="0"/>
            <a:ext cx="2971800"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55299" name="Rectangle 3">
            <a:extLst>
              <a:ext uri="{FF2B5EF4-FFF2-40B4-BE49-F238E27FC236}">
                <a16:creationId xmlns:a16="http://schemas.microsoft.com/office/drawing/2014/main" id="{FBA1E219-C00C-9ED9-6E4D-4D05A88DC42B}"/>
              </a:ext>
            </a:extLst>
          </p:cNvPr>
          <p:cNvSpPr>
            <a:spLocks noChangeArrowheads="1"/>
          </p:cNvSpPr>
          <p:nvPr/>
        </p:nvSpPr>
        <p:spPr bwMode="auto">
          <a:xfrm>
            <a:off x="3886200" y="8831263"/>
            <a:ext cx="2971800" cy="465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717" tIns="0" rIns="18717" bIns="0" anchor="b"/>
          <a:lstStyle>
            <a:lvl1pPr defTabSz="922338">
              <a:defRPr sz="2400">
                <a:solidFill>
                  <a:schemeClr val="tx1"/>
                </a:solidFill>
                <a:latin typeface="Times New Roman" panose="02020603050405020304" pitchFamily="18" charset="0"/>
              </a:defRPr>
            </a:lvl1pPr>
            <a:lvl2pPr marL="455613" defTabSz="922338">
              <a:defRPr sz="2400">
                <a:solidFill>
                  <a:schemeClr val="tx1"/>
                </a:solidFill>
                <a:latin typeface="Times New Roman" panose="02020603050405020304" pitchFamily="18" charset="0"/>
              </a:defRPr>
            </a:lvl2pPr>
            <a:lvl3pPr marL="909638" defTabSz="922338">
              <a:defRPr sz="2400">
                <a:solidFill>
                  <a:schemeClr val="tx1"/>
                </a:solidFill>
                <a:latin typeface="Times New Roman" panose="02020603050405020304" pitchFamily="18" charset="0"/>
              </a:defRPr>
            </a:lvl3pPr>
            <a:lvl4pPr marL="1363663" defTabSz="922338">
              <a:defRPr sz="2400">
                <a:solidFill>
                  <a:schemeClr val="tx1"/>
                </a:solidFill>
                <a:latin typeface="Times New Roman" panose="02020603050405020304" pitchFamily="18" charset="0"/>
              </a:defRPr>
            </a:lvl4pPr>
            <a:lvl5pPr marL="1819275" defTabSz="922338">
              <a:defRPr sz="2400">
                <a:solidFill>
                  <a:schemeClr val="tx1"/>
                </a:solidFill>
                <a:latin typeface="Times New Roman" panose="02020603050405020304" pitchFamily="18" charset="0"/>
              </a:defRPr>
            </a:lvl5pPr>
            <a:lvl6pPr marL="2276475" defTabSz="922338" fontAlgn="base">
              <a:spcBef>
                <a:spcPct val="0"/>
              </a:spcBef>
              <a:spcAft>
                <a:spcPct val="0"/>
              </a:spcAft>
              <a:defRPr sz="2400">
                <a:solidFill>
                  <a:schemeClr val="tx1"/>
                </a:solidFill>
                <a:latin typeface="Times New Roman" panose="02020603050405020304" pitchFamily="18" charset="0"/>
              </a:defRPr>
            </a:lvl6pPr>
            <a:lvl7pPr marL="2733675" defTabSz="922338" fontAlgn="base">
              <a:spcBef>
                <a:spcPct val="0"/>
              </a:spcBef>
              <a:spcAft>
                <a:spcPct val="0"/>
              </a:spcAft>
              <a:defRPr sz="2400">
                <a:solidFill>
                  <a:schemeClr val="tx1"/>
                </a:solidFill>
                <a:latin typeface="Times New Roman" panose="02020603050405020304" pitchFamily="18" charset="0"/>
              </a:defRPr>
            </a:lvl7pPr>
            <a:lvl8pPr marL="3190875" defTabSz="922338" fontAlgn="base">
              <a:spcBef>
                <a:spcPct val="0"/>
              </a:spcBef>
              <a:spcAft>
                <a:spcPct val="0"/>
              </a:spcAft>
              <a:defRPr sz="2400">
                <a:solidFill>
                  <a:schemeClr val="tx1"/>
                </a:solidFill>
                <a:latin typeface="Times New Roman" panose="02020603050405020304" pitchFamily="18" charset="0"/>
              </a:defRPr>
            </a:lvl8pPr>
            <a:lvl9pPr marL="3648075" defTabSz="922338" fontAlgn="base">
              <a:spcBef>
                <a:spcPct val="0"/>
              </a:spcBef>
              <a:spcAft>
                <a:spcPct val="0"/>
              </a:spcAft>
              <a:defRPr sz="2400">
                <a:solidFill>
                  <a:schemeClr val="tx1"/>
                </a:solidFill>
                <a:latin typeface="Times New Roman" panose="02020603050405020304" pitchFamily="18" charset="0"/>
              </a:defRPr>
            </a:lvl9pPr>
          </a:lstStyle>
          <a:p>
            <a:pPr algn="r" eaLnBrk="0" hangingPunct="0"/>
            <a:r>
              <a:rPr lang="en-US" altLang="en-US" sz="1000" i="1"/>
              <a:t>27</a:t>
            </a:r>
          </a:p>
        </p:txBody>
      </p:sp>
      <p:sp>
        <p:nvSpPr>
          <p:cNvPr id="55300" name="Rectangle 4">
            <a:extLst>
              <a:ext uri="{FF2B5EF4-FFF2-40B4-BE49-F238E27FC236}">
                <a16:creationId xmlns:a16="http://schemas.microsoft.com/office/drawing/2014/main" id="{0A293025-7A8C-221C-D348-51EB0B3CD2A1}"/>
              </a:ext>
            </a:extLst>
          </p:cNvPr>
          <p:cNvSpPr>
            <a:spLocks noChangeArrowheads="1"/>
          </p:cNvSpPr>
          <p:nvPr/>
        </p:nvSpPr>
        <p:spPr bwMode="auto">
          <a:xfrm>
            <a:off x="-1588" y="8831263"/>
            <a:ext cx="2971801" cy="465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55301" name="Rectangle 5">
            <a:extLst>
              <a:ext uri="{FF2B5EF4-FFF2-40B4-BE49-F238E27FC236}">
                <a16:creationId xmlns:a16="http://schemas.microsoft.com/office/drawing/2014/main" id="{0B8B971F-D62E-A8A1-6AC3-DE64A98805DA}"/>
              </a:ext>
            </a:extLst>
          </p:cNvPr>
          <p:cNvSpPr>
            <a:spLocks noChangeArrowheads="1"/>
          </p:cNvSpPr>
          <p:nvPr/>
        </p:nvSpPr>
        <p:spPr bwMode="auto">
          <a:xfrm>
            <a:off x="-1588" y="0"/>
            <a:ext cx="2971801"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55302" name="Rectangle 6">
            <a:extLst>
              <a:ext uri="{FF2B5EF4-FFF2-40B4-BE49-F238E27FC236}">
                <a16:creationId xmlns:a16="http://schemas.microsoft.com/office/drawing/2014/main" id="{D9AB4368-CC39-6342-F4C4-C0913DA032F3}"/>
              </a:ext>
            </a:extLst>
          </p:cNvPr>
          <p:cNvSpPr>
            <a:spLocks noGrp="1" noRot="1" noChangeAspect="1" noChangeArrowheads="1" noTextEdit="1"/>
          </p:cNvSpPr>
          <p:nvPr>
            <p:ph type="sldImg"/>
          </p:nvPr>
        </p:nvSpPr>
        <p:spPr>
          <a:xfrm>
            <a:off x="1112838" y="703263"/>
            <a:ext cx="4629150" cy="3471862"/>
          </a:xfrm>
          <a:ln w="12700" cap="flat">
            <a:solidFill>
              <a:schemeClr val="tx1"/>
            </a:solidFill>
          </a:ln>
          <a:extLst>
            <a:ext uri="{909E8E84-426E-40DD-AFC4-6F175D3DCCD1}">
              <a14:hiddenFill xmlns:a14="http://schemas.microsoft.com/office/drawing/2010/main">
                <a:noFill/>
              </a14:hiddenFill>
            </a:ext>
          </a:extLst>
        </p:spPr>
      </p:sp>
      <p:sp>
        <p:nvSpPr>
          <p:cNvPr id="55303" name="Rectangle 7">
            <a:extLst>
              <a:ext uri="{FF2B5EF4-FFF2-40B4-BE49-F238E27FC236}">
                <a16:creationId xmlns:a16="http://schemas.microsoft.com/office/drawing/2014/main" id="{135C7838-89BF-BC90-9658-3DA5B4BDE60D}"/>
              </a:ext>
            </a:extLst>
          </p:cNvPr>
          <p:cNvSpPr>
            <a:spLocks noGrp="1" noChangeArrowheads="1"/>
          </p:cNvSpPr>
          <p:nvPr>
            <p:ph type="body" idx="1"/>
          </p:nvPr>
        </p:nvSpPr>
        <p:spPr>
          <a:xfrm>
            <a:off x="912813" y="4416425"/>
            <a:ext cx="5030787" cy="4181475"/>
          </a:xfrm>
          <a:ln/>
        </p:spPr>
        <p:txBody>
          <a:bodyPr lIns="92024" tIns="45232" rIns="92024" bIns="45232"/>
          <a:lstStyle/>
          <a:p>
            <a:endParaRPr lang="en-US"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a:prstGeom prst="rect">
            <a:avLst/>
          </a:prstGeom>
          <a:noFill/>
          <a:ln w="12700">
            <a:solidFill>
              <a:prstClr val="black"/>
            </a:solidFill>
          </a:ln>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0" dirty="0"/>
              <a:t>What is a router?</a:t>
            </a:r>
            <a:endParaRPr lang="en-GB" sz="1200" b="0" dirty="0"/>
          </a:p>
          <a:p>
            <a:pPr marL="0" marR="0" indent="0" algn="l" defTabSz="457200" rtl="0" eaLnBrk="1" fontAlgn="auto" latinLnBrk="0" hangingPunct="1">
              <a:lnSpc>
                <a:spcPct val="100000"/>
              </a:lnSpc>
              <a:spcBef>
                <a:spcPts val="0"/>
              </a:spcBef>
              <a:spcAft>
                <a:spcPts val="0"/>
              </a:spcAft>
              <a:buClrTx/>
              <a:buSzTx/>
              <a:buFontTx/>
              <a:buNone/>
              <a:tabLst/>
              <a:defRPr/>
            </a:pPr>
            <a:r>
              <a:rPr lang="en-US" dirty="0"/>
              <a:t>A router interconnects two or more computer networks and interchanges data packets between them. </a:t>
            </a:r>
          </a:p>
          <a:p>
            <a:endParaRPr lang="en-GB" dirty="0"/>
          </a:p>
        </p:txBody>
      </p:sp>
      <p:sp>
        <p:nvSpPr>
          <p:cNvPr id="4" name="Slide Number Placeholder 3"/>
          <p:cNvSpPr>
            <a:spLocks noGrp="1"/>
          </p:cNvSpPr>
          <p:nvPr>
            <p:ph type="sldNum" sz="quarter" idx="10"/>
          </p:nvPr>
        </p:nvSpPr>
        <p:spPr/>
        <p:txBody>
          <a:bodyPr/>
          <a:lstStyle/>
          <a:p>
            <a:fld id="{4704AA71-C613-6B42-8773-688627DE3311}" type="slidenum">
              <a:rPr lang="en-US" smtClean="0"/>
              <a:pPr/>
              <a:t>167</a:t>
            </a:fld>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a:prstGeom prst="rect">
            <a:avLst/>
          </a:prstGeom>
          <a:noFill/>
          <a:ln w="12700">
            <a:solidFill>
              <a:prstClr val="black"/>
            </a:solidFill>
          </a:ln>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4704AA71-C613-6B42-8773-688627DE3311}" type="slidenum">
              <a:rPr lang="en-US" smtClean="0"/>
              <a:pPr/>
              <a:t>17</a:t>
            </a:fld>
            <a:endParaRPr lang="en-US"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a:prstGeom prst="rect">
            <a:avLst/>
          </a:prstGeom>
          <a:noFill/>
          <a:ln w="12700">
            <a:solidFill>
              <a:prstClr val="black"/>
            </a:solidFill>
          </a:ln>
        </p:spPr>
      </p:sp>
      <p:sp>
        <p:nvSpPr>
          <p:cNvPr id="3" name="Notes Placeholder 2"/>
          <p:cNvSpPr>
            <a:spLocks noGrp="1"/>
          </p:cNvSpPr>
          <p:nvPr>
            <p:ph type="body" idx="1"/>
          </p:nvPr>
        </p:nvSpPr>
        <p:spPr/>
        <p:txBody>
          <a:bodyPr>
            <a:normAutofit/>
          </a:bodyPr>
          <a:lstStyle/>
          <a:p>
            <a:r>
              <a:rPr lang="en-US" sz="1200" b="0" dirty="0"/>
              <a:t>List any two routing protocols.</a:t>
            </a:r>
          </a:p>
          <a:p>
            <a:pPr>
              <a:buFont typeface="Arial" pitchFamily="34" charset="0"/>
              <a:buChar char="•"/>
            </a:pPr>
            <a:r>
              <a:rPr lang="en-GB" dirty="0"/>
              <a:t>BGP (Border Gateway Protocol) </a:t>
            </a:r>
          </a:p>
          <a:p>
            <a:pPr>
              <a:buFont typeface="Arial" pitchFamily="34" charset="0"/>
              <a:buChar char="•"/>
            </a:pPr>
            <a:r>
              <a:rPr lang="en-GB" dirty="0"/>
              <a:t>RIP (Routing Information Protocol) </a:t>
            </a:r>
          </a:p>
          <a:p>
            <a:pPr>
              <a:buFont typeface="Arial" pitchFamily="34" charset="0"/>
              <a:buChar char="•"/>
            </a:pPr>
            <a:r>
              <a:rPr lang="en-GB" dirty="0"/>
              <a:t>OSPF (Open Shortest Path First)</a:t>
            </a:r>
          </a:p>
          <a:p>
            <a:pPr>
              <a:buFont typeface="Arial" pitchFamily="34" charset="0"/>
              <a:buChar char="•"/>
            </a:pPr>
            <a:r>
              <a:rPr lang="en-US" dirty="0"/>
              <a:t>IGRP (Interior Gateway Routing Protocol)</a:t>
            </a:r>
            <a:endParaRPr lang="en-GB" dirty="0"/>
          </a:p>
        </p:txBody>
      </p:sp>
      <p:sp>
        <p:nvSpPr>
          <p:cNvPr id="4" name="Slide Number Placeholder 3"/>
          <p:cNvSpPr>
            <a:spLocks noGrp="1"/>
          </p:cNvSpPr>
          <p:nvPr>
            <p:ph type="sldNum" sz="quarter" idx="10"/>
          </p:nvPr>
        </p:nvSpPr>
        <p:spPr/>
        <p:txBody>
          <a:bodyPr/>
          <a:lstStyle/>
          <a:p>
            <a:fld id="{4704AA71-C613-6B42-8773-688627DE3311}" type="slidenum">
              <a:rPr lang="en-US" smtClean="0"/>
              <a:pPr/>
              <a:t>168</a:t>
            </a:fld>
            <a:endParaRPr lang="en-US"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a:prstGeom prst="rect">
            <a:avLst/>
          </a:prstGeom>
          <a:noFill/>
          <a:ln w="12700">
            <a:solidFill>
              <a:prstClr val="black"/>
            </a:solidFill>
          </a:ln>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0" dirty="0"/>
              <a:t>Expand HTTP.</a:t>
            </a:r>
            <a:endParaRPr lang="en-GB" sz="1200" b="0" dirty="0"/>
          </a:p>
          <a:p>
            <a:r>
              <a:rPr lang="en-GB" dirty="0"/>
              <a:t>Hyper Text Transfer Protocol (HTTP).</a:t>
            </a:r>
          </a:p>
        </p:txBody>
      </p:sp>
      <p:sp>
        <p:nvSpPr>
          <p:cNvPr id="4" name="Slide Number Placeholder 3"/>
          <p:cNvSpPr>
            <a:spLocks noGrp="1"/>
          </p:cNvSpPr>
          <p:nvPr>
            <p:ph type="sldNum" sz="quarter" idx="10"/>
          </p:nvPr>
        </p:nvSpPr>
        <p:spPr/>
        <p:txBody>
          <a:bodyPr/>
          <a:lstStyle/>
          <a:p>
            <a:fld id="{4704AA71-C613-6B42-8773-688627DE3311}" type="slidenum">
              <a:rPr lang="en-US" smtClean="0"/>
              <a:pPr/>
              <a:t>169</a:t>
            </a:fld>
            <a:endParaRPr lang="en-US"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a:prstGeom prst="rect">
            <a:avLst/>
          </a:prstGeom>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FAE0158C-8384-4C27-9703-223707995C89}" type="slidenum">
              <a:rPr lang="en-GB" smtClean="0"/>
              <a:pPr/>
              <a:t>178</a:t>
            </a:fld>
            <a:endParaRPr lang="en-GB"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a:prstGeom prst="rect">
            <a:avLst/>
          </a:prstGeom>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FAE0158C-8384-4C27-9703-223707995C89}" type="slidenum">
              <a:rPr lang="en-GB" smtClean="0"/>
              <a:pPr/>
              <a:t>179</a:t>
            </a:fld>
            <a:endParaRPr lang="en-GB" dirty="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a:prstGeom prst="rect">
            <a:avLst/>
          </a:prstGeom>
          <a:noFill/>
          <a:ln w="12700">
            <a:solidFill>
              <a:prstClr val="black"/>
            </a:solidFill>
          </a:ln>
        </p:spPr>
      </p:sp>
      <p:sp>
        <p:nvSpPr>
          <p:cNvPr id="3" name="Notes Placeholder 2"/>
          <p:cNvSpPr>
            <a:spLocks noGrp="1"/>
          </p:cNvSpPr>
          <p:nvPr>
            <p:ph type="body" idx="1"/>
          </p:nvPr>
        </p:nvSpPr>
        <p:spPr/>
        <p:txBody>
          <a:bodyPr>
            <a:normAutofit/>
          </a:bodyPr>
          <a:lstStyle/>
          <a:p>
            <a:r>
              <a:rPr lang="en-GB" sz="1200" kern="1200" dirty="0">
                <a:solidFill>
                  <a:schemeClr val="tx1"/>
                </a:solidFill>
                <a:latin typeface="+mn-lt"/>
                <a:ea typeface="+mn-ea"/>
                <a:cs typeface="+mn-cs"/>
              </a:rPr>
              <a:t>IPConfig contains roughly around 11 commands out of which the below are main commands that can help in troubleshooting the basic network issues:</a:t>
            </a:r>
          </a:p>
          <a:p>
            <a:endParaRPr lang="en-GB" sz="1200" kern="1200" dirty="0">
              <a:solidFill>
                <a:schemeClr val="tx1"/>
              </a:solidFill>
              <a:latin typeface="+mn-lt"/>
              <a:ea typeface="+mn-ea"/>
              <a:cs typeface="+mn-cs"/>
            </a:endParaRPr>
          </a:p>
          <a:p>
            <a:pPr lvl="0">
              <a:buFont typeface="Arial" pitchFamily="34" charset="0"/>
              <a:buChar char="•"/>
            </a:pPr>
            <a:r>
              <a:rPr lang="en-GB" sz="1200" kern="1200" dirty="0">
                <a:solidFill>
                  <a:schemeClr val="tx1"/>
                </a:solidFill>
                <a:latin typeface="+mn-lt"/>
                <a:ea typeface="+mn-ea"/>
                <a:cs typeface="+mn-cs"/>
              </a:rPr>
              <a:t>Ipconfig /all: This command will display full configuration information.</a:t>
            </a:r>
          </a:p>
          <a:p>
            <a:pPr lvl="0">
              <a:buFont typeface="Arial" pitchFamily="34" charset="0"/>
              <a:buChar char="•"/>
            </a:pPr>
            <a:r>
              <a:rPr lang="en-GB" sz="1200" kern="1200" dirty="0">
                <a:solidFill>
                  <a:schemeClr val="tx1"/>
                </a:solidFill>
                <a:latin typeface="+mn-lt"/>
                <a:ea typeface="+mn-ea"/>
                <a:cs typeface="+mn-cs"/>
              </a:rPr>
              <a:t>Ipconfig /release: This command will terminate any active TCP/IP connections on all network adapters and releases the IP addresses configured.</a:t>
            </a:r>
          </a:p>
          <a:p>
            <a:pPr lvl="0">
              <a:buFont typeface="Arial" pitchFamily="34" charset="0"/>
              <a:buChar char="•"/>
            </a:pPr>
            <a:r>
              <a:rPr lang="en-GB" sz="1200" kern="1200" dirty="0">
                <a:solidFill>
                  <a:schemeClr val="tx1"/>
                </a:solidFill>
                <a:latin typeface="+mn-lt"/>
                <a:ea typeface="+mn-ea"/>
                <a:cs typeface="+mn-cs"/>
              </a:rPr>
              <a:t>Ipconfig /renew: This command will re-establishes TCP/IP connections on all network adapters</a:t>
            </a:r>
          </a:p>
          <a:p>
            <a:pPr lvl="0">
              <a:buFont typeface="Arial" pitchFamily="34" charset="0"/>
              <a:buChar char="•"/>
            </a:pPr>
            <a:r>
              <a:rPr lang="en-GB" sz="1200" kern="1200" dirty="0">
                <a:solidFill>
                  <a:schemeClr val="tx1"/>
                </a:solidFill>
                <a:latin typeface="+mn-lt"/>
                <a:ea typeface="+mn-ea"/>
                <a:cs typeface="+mn-cs"/>
              </a:rPr>
              <a:t>Ipconfig /flushdns: This command will erase / Purges the DNS Resolver cache.</a:t>
            </a:r>
          </a:p>
          <a:p>
            <a:pPr lvl="0">
              <a:buFont typeface="Arial" pitchFamily="34" charset="0"/>
              <a:buChar char="•"/>
            </a:pPr>
            <a:r>
              <a:rPr lang="en-GB" sz="1200" kern="1200" dirty="0">
                <a:solidFill>
                  <a:schemeClr val="tx1"/>
                </a:solidFill>
                <a:latin typeface="+mn-lt"/>
                <a:ea typeface="+mn-ea"/>
                <a:cs typeface="+mn-cs"/>
              </a:rPr>
              <a:t>Ipconfig /registerdns: This command will Refreshes all DHCP leases and re-registers DNS names</a:t>
            </a:r>
          </a:p>
          <a:p>
            <a:pPr lvl="0">
              <a:buFont typeface="Arial" pitchFamily="34" charset="0"/>
              <a:buChar char="•"/>
            </a:pPr>
            <a:r>
              <a:rPr lang="en-GB" sz="1200" kern="1200" dirty="0">
                <a:solidFill>
                  <a:schemeClr val="tx1"/>
                </a:solidFill>
                <a:latin typeface="+mn-lt"/>
                <a:ea typeface="+mn-ea"/>
                <a:cs typeface="+mn-cs"/>
              </a:rPr>
              <a:t>To display the help on the command you should type ipconfig /? This will display the whole commands pertaining to the tool.</a:t>
            </a:r>
          </a:p>
          <a:p>
            <a:endParaRPr lang="en-GB" dirty="0"/>
          </a:p>
        </p:txBody>
      </p:sp>
      <p:sp>
        <p:nvSpPr>
          <p:cNvPr id="4" name="Slide Number Placeholder 3"/>
          <p:cNvSpPr>
            <a:spLocks noGrp="1"/>
          </p:cNvSpPr>
          <p:nvPr>
            <p:ph type="sldNum" sz="quarter" idx="10"/>
          </p:nvPr>
        </p:nvSpPr>
        <p:spPr/>
        <p:txBody>
          <a:bodyPr/>
          <a:lstStyle/>
          <a:p>
            <a:fld id="{4704AA71-C613-6B42-8773-688627DE3311}" type="slidenum">
              <a:rPr lang="en-US" smtClean="0"/>
              <a:pPr/>
              <a:t>180</a:t>
            </a:fld>
            <a:endParaRPr lang="en-US"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a:prstGeom prst="rect">
            <a:avLst/>
          </a:prstGeom>
        </p:spPr>
      </p:sp>
      <p:sp>
        <p:nvSpPr>
          <p:cNvPr id="3" name="Notes Placeholder 2"/>
          <p:cNvSpPr>
            <a:spLocks noGrp="1"/>
          </p:cNvSpPr>
          <p:nvPr>
            <p:ph type="body" idx="1"/>
          </p:nvPr>
        </p:nvSpPr>
        <p:spPr/>
        <p:txBody>
          <a:bodyPr>
            <a:normAutofit/>
          </a:bodyPr>
          <a:lstStyle/>
          <a:p>
            <a:pPr lvl="0">
              <a:buFont typeface="Arial" pitchFamily="34" charset="0"/>
              <a:buChar char="•"/>
            </a:pPr>
            <a:r>
              <a:rPr lang="en-GB" sz="1200" kern="1200" dirty="0">
                <a:solidFill>
                  <a:schemeClr val="tx1"/>
                </a:solidFill>
                <a:latin typeface="+mn-lt"/>
                <a:ea typeface="+mn-ea"/>
                <a:cs typeface="+mn-cs"/>
              </a:rPr>
              <a:t>It follows a basic format and has specific components.</a:t>
            </a:r>
          </a:p>
          <a:p>
            <a:pPr lvl="0">
              <a:buFont typeface="Arial" pitchFamily="34" charset="0"/>
              <a:buChar char="•"/>
            </a:pPr>
            <a:r>
              <a:rPr lang="en-GB" sz="1200" kern="1200" dirty="0">
                <a:solidFill>
                  <a:schemeClr val="tx1"/>
                </a:solidFill>
                <a:latin typeface="+mn-lt"/>
                <a:ea typeface="+mn-ea"/>
                <a:cs typeface="+mn-cs"/>
              </a:rPr>
              <a:t>A unique 32-bit logical address is assigned to each host on a TCP/IP network.</a:t>
            </a:r>
          </a:p>
          <a:p>
            <a:pPr lvl="0">
              <a:buFont typeface="Arial" pitchFamily="34" charset="0"/>
              <a:buChar char="•"/>
            </a:pPr>
            <a:r>
              <a:rPr lang="en-GB" sz="1200" kern="1200" dirty="0">
                <a:solidFill>
                  <a:schemeClr val="tx1"/>
                </a:solidFill>
                <a:latin typeface="+mn-lt"/>
                <a:ea typeface="+mn-ea"/>
                <a:cs typeface="+mn-cs"/>
              </a:rPr>
              <a:t>The 32-bit logical address is divided into two parts: the host number and the network host number.</a:t>
            </a:r>
          </a:p>
          <a:p>
            <a:pPr lvl="0">
              <a:buFont typeface="Arial" pitchFamily="34" charset="0"/>
              <a:buChar char="•"/>
            </a:pPr>
            <a:r>
              <a:rPr lang="en-GB" sz="1200" kern="1200" dirty="0">
                <a:solidFill>
                  <a:schemeClr val="tx1"/>
                </a:solidFill>
                <a:latin typeface="+mn-lt"/>
                <a:ea typeface="+mn-ea"/>
                <a:cs typeface="+mn-cs"/>
              </a:rPr>
              <a:t>The Internet Network Information Centre (InterNIC) assigns the network number to identify a network.</a:t>
            </a:r>
          </a:p>
          <a:p>
            <a:pPr lvl="0">
              <a:buFont typeface="Arial" pitchFamily="34" charset="0"/>
              <a:buChar char="•"/>
            </a:pPr>
            <a:r>
              <a:rPr lang="en-GB" sz="1200" kern="1200" dirty="0">
                <a:solidFill>
                  <a:schemeClr val="tx1"/>
                </a:solidFill>
                <a:latin typeface="+mn-lt"/>
                <a:ea typeface="+mn-ea"/>
                <a:cs typeface="+mn-cs"/>
              </a:rPr>
              <a:t>An Internet Service Provider (ISP) assigns address space.</a:t>
            </a:r>
          </a:p>
          <a:p>
            <a:pPr lvl="0">
              <a:buFont typeface="Arial" pitchFamily="34" charset="0"/>
              <a:buChar char="•"/>
            </a:pPr>
            <a:r>
              <a:rPr lang="en-GB" sz="1200" kern="1200" dirty="0">
                <a:solidFill>
                  <a:schemeClr val="tx1"/>
                </a:solidFill>
                <a:latin typeface="+mn-lt"/>
                <a:ea typeface="+mn-ea"/>
                <a:cs typeface="+mn-cs"/>
              </a:rPr>
              <a:t>The host is identified by the host number on a network.</a:t>
            </a:r>
          </a:p>
          <a:p>
            <a:pPr lvl="0">
              <a:buFont typeface="Arial" pitchFamily="34" charset="0"/>
              <a:buChar char="•"/>
            </a:pPr>
            <a:r>
              <a:rPr lang="en-GB" sz="1200" kern="1200" dirty="0">
                <a:solidFill>
                  <a:schemeClr val="tx1"/>
                </a:solidFill>
                <a:latin typeface="+mn-lt"/>
                <a:ea typeface="+mn-ea"/>
                <a:cs typeface="+mn-cs"/>
              </a:rPr>
              <a:t>An IP address is a 32-bit address, which is further grouped into four octets.</a:t>
            </a:r>
          </a:p>
          <a:p>
            <a:pPr lvl="0">
              <a:buFont typeface="Arial" pitchFamily="34" charset="0"/>
              <a:buChar char="•"/>
            </a:pPr>
            <a:r>
              <a:rPr lang="en-GB" sz="1200" kern="1200" dirty="0">
                <a:solidFill>
                  <a:schemeClr val="tx1"/>
                </a:solidFill>
                <a:latin typeface="+mn-lt"/>
                <a:ea typeface="+mn-ea"/>
                <a:cs typeface="+mn-cs"/>
              </a:rPr>
              <a:t>The 32 bit IP address is grouped into eight bits which is separated by dots. These dots are represented in decimal format which is known as Dotted Decimal Notation.</a:t>
            </a:r>
          </a:p>
          <a:p>
            <a:pPr lvl="0">
              <a:buFont typeface="Arial" pitchFamily="34" charset="0"/>
              <a:buChar char="•"/>
            </a:pPr>
            <a:r>
              <a:rPr lang="en-GB" sz="1200" kern="1200" dirty="0">
                <a:solidFill>
                  <a:schemeClr val="tx1"/>
                </a:solidFill>
                <a:latin typeface="+mn-lt"/>
                <a:ea typeface="+mn-ea"/>
                <a:cs typeface="+mn-cs"/>
              </a:rPr>
              <a:t>Each bit represents a binary value in the octet. For example: 128, 64, 32, 16, 8, 4, 2, 1.</a:t>
            </a:r>
          </a:p>
          <a:p>
            <a:pPr lvl="0">
              <a:buFont typeface="Arial" pitchFamily="34" charset="0"/>
              <a:buChar char="•"/>
            </a:pPr>
            <a:r>
              <a:rPr lang="en-GB" sz="1200" kern="1200" dirty="0">
                <a:solidFill>
                  <a:schemeClr val="tx1"/>
                </a:solidFill>
                <a:latin typeface="+mn-lt"/>
                <a:ea typeface="+mn-ea"/>
                <a:cs typeface="+mn-cs"/>
              </a:rPr>
              <a:t>The maximum and minimum value for an octet is 255 and 0 respectively.</a:t>
            </a:r>
          </a:p>
          <a:p>
            <a:pPr>
              <a:buFont typeface="Arial" pitchFamily="34" charset="0"/>
              <a:buChar char="•"/>
            </a:pPr>
            <a:endParaRPr lang="en-GB" dirty="0"/>
          </a:p>
        </p:txBody>
      </p:sp>
      <p:sp>
        <p:nvSpPr>
          <p:cNvPr id="4" name="Slide Number Placeholder 3"/>
          <p:cNvSpPr>
            <a:spLocks noGrp="1"/>
          </p:cNvSpPr>
          <p:nvPr>
            <p:ph type="sldNum" sz="quarter" idx="10"/>
          </p:nvPr>
        </p:nvSpPr>
        <p:spPr/>
        <p:txBody>
          <a:bodyPr/>
          <a:lstStyle/>
          <a:p>
            <a:fld id="{FAE0158C-8384-4C27-9703-223707995C89}" type="slidenum">
              <a:rPr lang="en-GB" smtClean="0"/>
              <a:pPr/>
              <a:t>181</a:t>
            </a:fld>
            <a:endParaRPr lang="en-GB" dirty="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a:prstGeom prst="rect">
            <a:avLst/>
          </a:prstGeom>
          <a:noFill/>
          <a:ln w="12700">
            <a:solidFill>
              <a:prstClr val="black"/>
            </a:solidFill>
          </a:ln>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4704AA71-C613-6B42-8773-688627DE3311}" type="slidenum">
              <a:rPr lang="en-US" smtClean="0"/>
              <a:pPr/>
              <a:t>184</a:t>
            </a:fld>
            <a:endParaRPr lang="en-US" dirty="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a:prstGeom prst="rect">
            <a:avLst/>
          </a:prstGeom>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FAE0158C-8384-4C27-9703-223707995C89}" type="slidenum">
              <a:rPr lang="en-GB" smtClean="0"/>
              <a:pPr/>
              <a:t>185</a:t>
            </a:fld>
            <a:endParaRPr lang="en-GB" dirty="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a:prstGeom prst="rect">
            <a:avLst/>
          </a:prstGeom>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FAE0158C-8384-4C27-9703-223707995C89}" type="slidenum">
              <a:rPr lang="en-GB" smtClean="0"/>
              <a:pPr/>
              <a:t>186</a:t>
            </a:fld>
            <a:endParaRPr lang="en-GB" dirty="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a:prstGeom prst="rect">
            <a:avLst/>
          </a:prstGeo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E0158C-8384-4C27-9703-223707995C89}" type="slidenum">
              <a:rPr lang="en-GB" smtClean="0"/>
              <a:pPr/>
              <a:t>187</a:t>
            </a:fld>
            <a:endParaRPr lang="en-GB" dirty="0"/>
          </a:p>
        </p:txBody>
      </p:sp>
    </p:spTree>
    <p:extLst>
      <p:ext uri="{BB962C8B-B14F-4D97-AF65-F5344CB8AC3E}">
        <p14:creationId xmlns:p14="http://schemas.microsoft.com/office/powerpoint/2010/main" val="12646904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a:prstGeom prst="rect">
            <a:avLst/>
          </a:prstGeom>
          <a:noFill/>
          <a:ln w="12700">
            <a:solidFill>
              <a:prstClr val="black"/>
            </a:solidFill>
          </a:ln>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4704AA71-C613-6B42-8773-688627DE3311}" type="slidenum">
              <a:rPr lang="en-US" smtClean="0"/>
              <a:pPr/>
              <a:t>18</a:t>
            </a:fld>
            <a:endParaRPr lang="en-US" dirty="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a:prstGeom prst="rect">
            <a:avLst/>
          </a:prstGeom>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FAE0158C-8384-4C27-9703-223707995C89}" type="slidenum">
              <a:rPr lang="en-GB" smtClean="0"/>
              <a:pPr/>
              <a:t>188</a:t>
            </a:fld>
            <a:endParaRPr lang="en-GB" dirty="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a:prstGeom prst="rect">
            <a:avLst/>
          </a:prstGeo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E0158C-8384-4C27-9703-223707995C89}" type="slidenum">
              <a:rPr lang="en-GB" smtClean="0"/>
              <a:pPr/>
              <a:t>190</a:t>
            </a:fld>
            <a:endParaRPr lang="en-GB" dirty="0"/>
          </a:p>
        </p:txBody>
      </p:sp>
    </p:spTree>
    <p:extLst>
      <p:ext uri="{BB962C8B-B14F-4D97-AF65-F5344CB8AC3E}">
        <p14:creationId xmlns:p14="http://schemas.microsoft.com/office/powerpoint/2010/main" val="400404554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a:prstGeom prst="rect">
            <a:avLst/>
          </a:prstGeom>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FAE0158C-8384-4C27-9703-223707995C89}" type="slidenum">
              <a:rPr lang="en-GB" smtClean="0"/>
              <a:pPr/>
              <a:t>191</a:t>
            </a:fld>
            <a:endParaRPr lang="en-GB" dirty="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a:prstGeom prst="rect">
            <a:avLst/>
          </a:prstGeom>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FAE0158C-8384-4C27-9703-223707995C89}" type="slidenum">
              <a:rPr lang="en-GB" smtClean="0"/>
              <a:pPr/>
              <a:t>192</a:t>
            </a:fld>
            <a:endParaRPr lang="en-GB" dirty="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a:prstGeom prst="rect">
            <a:avLst/>
          </a:prstGeom>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FAE0158C-8384-4C27-9703-223707995C89}" type="slidenum">
              <a:rPr lang="en-GB" smtClean="0"/>
              <a:pPr/>
              <a:t>203</a:t>
            </a:fld>
            <a:endParaRPr lang="en-GB" dirty="0"/>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a:prstGeom prst="rect">
            <a:avLst/>
          </a:prstGeom>
          <a:noFill/>
          <a:ln w="12700">
            <a:solidFill>
              <a:prstClr val="black"/>
            </a:solidFill>
          </a:ln>
        </p:spPr>
      </p:sp>
      <p:sp>
        <p:nvSpPr>
          <p:cNvPr id="3" name="Notes Placeholder 2"/>
          <p:cNvSpPr>
            <a:spLocks noGrp="1"/>
          </p:cNvSpPr>
          <p:nvPr>
            <p:ph type="body" idx="1"/>
          </p:nvPr>
        </p:nvSpPr>
        <p:spPr/>
        <p:txBody>
          <a:bodyPr>
            <a:norm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latin typeface="+mn-lt"/>
                <a:ea typeface="+mn-ea"/>
                <a:cs typeface="+mn-cs"/>
              </a:rPr>
              <a:t>You need to have an understanding of basic TCP/IP concepts to understand DHCP.MS Windows Server 2003 includes a DHCP Server service. It is an optional networking component.</a:t>
            </a:r>
          </a:p>
          <a:p>
            <a:endParaRPr lang="en-GB" dirty="0"/>
          </a:p>
        </p:txBody>
      </p:sp>
      <p:sp>
        <p:nvSpPr>
          <p:cNvPr id="4" name="Slide Number Placeholder 3"/>
          <p:cNvSpPr>
            <a:spLocks noGrp="1"/>
          </p:cNvSpPr>
          <p:nvPr>
            <p:ph type="sldNum" sz="quarter" idx="10"/>
          </p:nvPr>
        </p:nvSpPr>
        <p:spPr/>
        <p:txBody>
          <a:bodyPr/>
          <a:lstStyle/>
          <a:p>
            <a:fld id="{4704AA71-C613-6B42-8773-688627DE3311}" type="slidenum">
              <a:rPr lang="en-US" smtClean="0"/>
              <a:pPr/>
              <a:t>204</a:t>
            </a:fld>
            <a:endParaRPr lang="en-US" dirty="0"/>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a:prstGeom prst="rect">
            <a:avLst/>
          </a:prstGeom>
        </p:spPr>
      </p:sp>
      <p:sp>
        <p:nvSpPr>
          <p:cNvPr id="3" name="Notes Placeholder 2"/>
          <p:cNvSpPr>
            <a:spLocks noGrp="1"/>
          </p:cNvSpPr>
          <p:nvPr>
            <p:ph type="body" idx="1"/>
          </p:nvPr>
        </p:nvSpPr>
        <p:spPr/>
        <p:txBody>
          <a:bodyPr>
            <a:normAutofit/>
          </a:bodyPr>
          <a:lstStyle/>
          <a:p>
            <a:pPr lvl="0">
              <a:buFont typeface="Arial" pitchFamily="34" charset="0"/>
              <a:buChar char="•"/>
            </a:pPr>
            <a:r>
              <a:rPr lang="en-GB" sz="1200" kern="1200" dirty="0">
                <a:solidFill>
                  <a:schemeClr val="tx1"/>
                </a:solidFill>
                <a:latin typeface="+mn-lt"/>
                <a:ea typeface="+mn-ea"/>
                <a:cs typeface="+mn-cs"/>
              </a:rPr>
              <a:t>A scope must be rightly described and actuated before DHCP clients can use the DHCP server for automatic TCP/IP configuration.</a:t>
            </a:r>
          </a:p>
          <a:p>
            <a:pPr lvl="0">
              <a:buFont typeface="Arial" pitchFamily="34" charset="0"/>
              <a:buChar char="•"/>
            </a:pPr>
            <a:r>
              <a:rPr lang="en-GB" sz="1200" kern="1200" dirty="0">
                <a:solidFill>
                  <a:schemeClr val="tx1"/>
                </a:solidFill>
                <a:latin typeface="+mn-lt"/>
                <a:ea typeface="+mn-ea"/>
                <a:cs typeface="+mn-cs"/>
              </a:rPr>
              <a:t>A DHCP scope is an authoritative set of IP addresses and TCP/IP configuration parameters</a:t>
            </a:r>
          </a:p>
          <a:p>
            <a:pPr lvl="1">
              <a:buFont typeface="Arial" pitchFamily="34" charset="0"/>
              <a:buChar char="•"/>
            </a:pPr>
            <a:r>
              <a:rPr lang="en-GB" sz="1200" kern="1200" dirty="0">
                <a:solidFill>
                  <a:schemeClr val="tx1"/>
                </a:solidFill>
                <a:latin typeface="+mn-lt"/>
                <a:ea typeface="+mn-ea"/>
                <a:cs typeface="+mn-cs"/>
              </a:rPr>
              <a:t>These are valid for lease to DHCP clients of a meticulous subnet.</a:t>
            </a:r>
          </a:p>
          <a:p>
            <a:pPr lvl="0">
              <a:buFont typeface="Arial" pitchFamily="34" charset="0"/>
              <a:buChar char="•"/>
            </a:pPr>
            <a:r>
              <a:rPr lang="en-GB" sz="1200" kern="1200" dirty="0">
                <a:solidFill>
                  <a:schemeClr val="tx1"/>
                </a:solidFill>
                <a:latin typeface="+mn-lt"/>
                <a:ea typeface="+mn-ea"/>
                <a:cs typeface="+mn-cs"/>
              </a:rPr>
              <a:t>The network administrator develops a scope for every subnet.</a:t>
            </a:r>
          </a:p>
          <a:p>
            <a:pPr lvl="0">
              <a:buFont typeface="Arial" pitchFamily="34" charset="0"/>
              <a:buChar char="•"/>
            </a:pPr>
            <a:r>
              <a:rPr lang="en-GB" sz="1200" kern="1200" dirty="0">
                <a:solidFill>
                  <a:schemeClr val="tx1"/>
                </a:solidFill>
                <a:latin typeface="+mn-lt"/>
                <a:ea typeface="+mn-ea"/>
                <a:cs typeface="+mn-cs"/>
              </a:rPr>
              <a:t>Each DHCP scope has a single constant series of IP addresses. To employ various address ranges in a single scope, first describe the complete address range for the scope, and then fix exclusion ranges.</a:t>
            </a:r>
          </a:p>
          <a:p>
            <a:pPr>
              <a:buFont typeface="Arial" pitchFamily="34" charset="0"/>
              <a:buChar char="•"/>
            </a:pPr>
            <a:endParaRPr lang="en-GB" sz="1200" i="0"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FAE0158C-8384-4C27-9703-223707995C89}" type="slidenum">
              <a:rPr lang="en-GB" smtClean="0"/>
              <a:pPr/>
              <a:t>218</a:t>
            </a:fld>
            <a:endParaRPr lang="en-GB" dirty="0"/>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a:prstGeom prst="rect">
            <a:avLst/>
          </a:prstGeom>
        </p:spPr>
      </p:sp>
      <p:sp>
        <p:nvSpPr>
          <p:cNvPr id="3" name="Notes Placeholder 2"/>
          <p:cNvSpPr>
            <a:spLocks noGrp="1"/>
          </p:cNvSpPr>
          <p:nvPr>
            <p:ph type="body" idx="1"/>
          </p:nvPr>
        </p:nvSpPr>
        <p:spPr/>
        <p:txBody>
          <a:bodyPr>
            <a:normAutofit/>
          </a:bodyPr>
          <a:lstStyle/>
          <a:p>
            <a:r>
              <a:rPr lang="en-GB" sz="1200" kern="1200" dirty="0">
                <a:solidFill>
                  <a:schemeClr val="tx1"/>
                </a:solidFill>
                <a:latin typeface="+mn-lt"/>
                <a:ea typeface="+mn-ea"/>
                <a:cs typeface="+mn-cs"/>
              </a:rPr>
              <a:t>Following are the scope properties in detail:</a:t>
            </a:r>
          </a:p>
          <a:p>
            <a:pPr lvl="0">
              <a:buFont typeface="Arial" pitchFamily="34" charset="0"/>
              <a:buChar char="•"/>
            </a:pPr>
            <a:r>
              <a:rPr lang="en-GB" sz="1200" kern="1200" dirty="0">
                <a:solidFill>
                  <a:schemeClr val="tx1"/>
                </a:solidFill>
                <a:latin typeface="+mn-lt"/>
                <a:ea typeface="+mn-ea"/>
                <a:cs typeface="+mn-cs"/>
              </a:rPr>
              <a:t>When the scope is created, a scope name is assigned.</a:t>
            </a:r>
          </a:p>
          <a:p>
            <a:pPr lvl="0">
              <a:buFont typeface="Arial" pitchFamily="34" charset="0"/>
              <a:buChar char="•"/>
            </a:pPr>
            <a:r>
              <a:rPr lang="en-GB" sz="1200" kern="1200" dirty="0">
                <a:solidFill>
                  <a:schemeClr val="tx1"/>
                </a:solidFill>
                <a:latin typeface="+mn-lt"/>
                <a:ea typeface="+mn-ea"/>
                <a:cs typeface="+mn-cs"/>
              </a:rPr>
              <a:t>A range of accessible IP addresses from which to exclude or include IP addresses applied in DHCP lease offers.</a:t>
            </a:r>
          </a:p>
          <a:p>
            <a:pPr lvl="0">
              <a:buFont typeface="Arial" pitchFamily="34" charset="0"/>
              <a:buChar char="•"/>
            </a:pPr>
            <a:r>
              <a:rPr lang="en-GB" sz="1200" kern="1200" dirty="0">
                <a:solidFill>
                  <a:schemeClr val="tx1"/>
                </a:solidFill>
                <a:latin typeface="+mn-lt"/>
                <a:ea typeface="+mn-ea"/>
                <a:cs typeface="+mn-cs"/>
              </a:rPr>
              <a:t>An individual subnet mask, which completes the network ID for an IP address in the scope.</a:t>
            </a:r>
          </a:p>
          <a:p>
            <a:pPr lvl="0">
              <a:buFont typeface="Arial" pitchFamily="34" charset="0"/>
              <a:buChar char="•"/>
            </a:pPr>
            <a:r>
              <a:rPr lang="en-GB" sz="1200" kern="1200" dirty="0">
                <a:solidFill>
                  <a:schemeClr val="tx1"/>
                </a:solidFill>
                <a:latin typeface="+mn-lt"/>
                <a:ea typeface="+mn-ea"/>
                <a:cs typeface="+mn-cs"/>
              </a:rPr>
              <a:t>Lease duration values.</a:t>
            </a:r>
          </a:p>
          <a:p>
            <a:endParaRPr lang="en-GB" dirty="0"/>
          </a:p>
        </p:txBody>
      </p:sp>
      <p:sp>
        <p:nvSpPr>
          <p:cNvPr id="4" name="Slide Number Placeholder 3"/>
          <p:cNvSpPr>
            <a:spLocks noGrp="1"/>
          </p:cNvSpPr>
          <p:nvPr>
            <p:ph type="sldNum" sz="quarter" idx="10"/>
          </p:nvPr>
        </p:nvSpPr>
        <p:spPr/>
        <p:txBody>
          <a:bodyPr/>
          <a:lstStyle/>
          <a:p>
            <a:fld id="{FAE0158C-8384-4C27-9703-223707995C89}" type="slidenum">
              <a:rPr lang="en-GB" smtClean="0"/>
              <a:pPr/>
              <a:t>219</a:t>
            </a:fld>
            <a:endParaRPr lang="en-GB" dirty="0"/>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a:prstGeom prst="rect">
            <a:avLst/>
          </a:prstGeom>
          <a:noFill/>
          <a:ln w="12700">
            <a:solidFill>
              <a:prstClr val="black"/>
            </a:solidFill>
          </a:ln>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4704AA71-C613-6B42-8773-688627DE3311}" type="slidenum">
              <a:rPr lang="en-US" smtClean="0"/>
              <a:pPr/>
              <a:t>226</a:t>
            </a:fld>
            <a:endParaRPr lang="en-US" dirty="0"/>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a:prstGeom prst="rect">
            <a:avLst/>
          </a:prstGeom>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99132768-710E-46C8-A69A-EA0C84232120}" type="slidenum">
              <a:rPr lang="en-GB" smtClean="0"/>
              <a:pPr/>
              <a:t>227</a:t>
            </a:fld>
            <a:endParaRPr lang="en-GB"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a:prstGeom prst="rect">
            <a:avLst/>
          </a:prstGeom>
          <a:noFill/>
          <a:ln w="12700">
            <a:solidFill>
              <a:prstClr val="black"/>
            </a:solidFill>
          </a:ln>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4704AA71-C613-6B42-8773-688627DE3311}" type="slidenum">
              <a:rPr lang="en-US" smtClean="0"/>
              <a:pPr/>
              <a:t>19</a:t>
            </a:fld>
            <a:endParaRPr lang="en-US" dirty="0"/>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0897" name="Rectangle 1">
            <a:extLst>
              <a:ext uri="{FF2B5EF4-FFF2-40B4-BE49-F238E27FC236}">
                <a16:creationId xmlns:a16="http://schemas.microsoft.com/office/drawing/2014/main" id="{BD6D8A8E-56F1-EB93-8434-607ADB8B5C4C}"/>
              </a:ext>
            </a:extLst>
          </p:cNvPr>
          <p:cNvSpPr txBox="1">
            <a:spLocks noGrp="1" noRot="1" noChangeAspect="1" noChangeArrowheads="1"/>
          </p:cNvSpPr>
          <p:nvPr>
            <p:ph type="sldImg"/>
          </p:nvPr>
        </p:nvSpPr>
        <p:spPr bwMode="auto">
          <a:xfrm>
            <a:off x="1143000" y="695325"/>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0898" name="Rectangle 2">
            <a:extLst>
              <a:ext uri="{FF2B5EF4-FFF2-40B4-BE49-F238E27FC236}">
                <a16:creationId xmlns:a16="http://schemas.microsoft.com/office/drawing/2014/main" id="{96ED2A2F-2FB4-A8E6-7ADF-4DD156A0AA98}"/>
              </a:ext>
            </a:extLst>
          </p:cNvPr>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21" name="Rectangle 1">
            <a:extLst>
              <a:ext uri="{FF2B5EF4-FFF2-40B4-BE49-F238E27FC236}">
                <a16:creationId xmlns:a16="http://schemas.microsoft.com/office/drawing/2014/main" id="{878B87E6-516E-AB62-A63E-456D89130EED}"/>
              </a:ext>
            </a:extLst>
          </p:cNvPr>
          <p:cNvSpPr txBox="1">
            <a:spLocks noGrp="1" noRot="1" noChangeAspect="1" noChangeArrowheads="1"/>
          </p:cNvSpPr>
          <p:nvPr>
            <p:ph type="sldImg"/>
          </p:nvPr>
        </p:nvSpPr>
        <p:spPr bwMode="auto">
          <a:xfrm>
            <a:off x="1143000" y="695325"/>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1922" name="Rectangle 2">
            <a:extLst>
              <a:ext uri="{FF2B5EF4-FFF2-40B4-BE49-F238E27FC236}">
                <a16:creationId xmlns:a16="http://schemas.microsoft.com/office/drawing/2014/main" id="{5CE13AE6-834F-C88C-4D02-CC0F018B06BE}"/>
              </a:ext>
            </a:extLst>
          </p:cNvPr>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3969" name="Rectangle 1">
            <a:extLst>
              <a:ext uri="{FF2B5EF4-FFF2-40B4-BE49-F238E27FC236}">
                <a16:creationId xmlns:a16="http://schemas.microsoft.com/office/drawing/2014/main" id="{66CF8A25-6C0B-AAA0-078D-C65FDFA13B07}"/>
              </a:ext>
            </a:extLst>
          </p:cNvPr>
          <p:cNvSpPr txBox="1">
            <a:spLocks noGrp="1" noRot="1" noChangeAspect="1" noChangeArrowheads="1"/>
          </p:cNvSpPr>
          <p:nvPr>
            <p:ph type="sldImg"/>
          </p:nvPr>
        </p:nvSpPr>
        <p:spPr bwMode="auto">
          <a:xfrm>
            <a:off x="1143000" y="695325"/>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3970" name="Rectangle 2">
            <a:extLst>
              <a:ext uri="{FF2B5EF4-FFF2-40B4-BE49-F238E27FC236}">
                <a16:creationId xmlns:a16="http://schemas.microsoft.com/office/drawing/2014/main" id="{F1AE2DBC-49DF-6B81-D269-1356C456CC33}"/>
              </a:ext>
            </a:extLst>
          </p:cNvPr>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4A574FD-C64F-4A2C-B98C-471BFC46FB26}" type="slidenum">
              <a:rPr lang="en-US"/>
              <a:pPr/>
              <a:t>283</a:t>
            </a:fld>
            <a:endParaRPr lang="en-US"/>
          </a:p>
        </p:txBody>
      </p:sp>
      <p:sp>
        <p:nvSpPr>
          <p:cNvPr id="48130" name="Rectangle 2"/>
          <p:cNvSpPr>
            <a:spLocks noGrp="1" noRot="1" noChangeAspect="1" noChangeArrowheads="1" noTextEdit="1"/>
          </p:cNvSpPr>
          <p:nvPr>
            <p:ph type="sldImg"/>
          </p:nvPr>
        </p:nvSpPr>
        <p:spPr>
          <a:ln/>
        </p:spPr>
      </p:sp>
      <p:sp>
        <p:nvSpPr>
          <p:cNvPr id="48131" name="Rectangle 3"/>
          <p:cNvSpPr>
            <a:spLocks noGrp="1" noChangeArrowheads="1"/>
          </p:cNvSpPr>
          <p:nvPr>
            <p:ph type="body" idx="1"/>
          </p:nvPr>
        </p:nvSpPr>
        <p:spPr/>
        <p:txBody>
          <a:bodyPr/>
          <a:lstStyle/>
          <a:p>
            <a:r>
              <a:rPr lang="en-US" sz="1400"/>
              <a:t>Sometimes people refer to an application server as web server which is acceptable now a days.</a:t>
            </a:r>
            <a:endParaRPr lang="en-IN" sz="1400"/>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E5A721C-7D4C-46FE-B2D9-BA34F82DC812}" type="slidenum">
              <a:rPr lang="en-US"/>
              <a:pPr/>
              <a:t>284</a:t>
            </a:fld>
            <a:endParaRPr lang="en-US"/>
          </a:p>
        </p:txBody>
      </p:sp>
      <p:sp>
        <p:nvSpPr>
          <p:cNvPr id="71682" name="Rectangle 2"/>
          <p:cNvSpPr>
            <a:spLocks noGrp="1" noRot="1" noChangeAspect="1" noChangeArrowheads="1" noTextEdit="1"/>
          </p:cNvSpPr>
          <p:nvPr>
            <p:ph type="sldImg"/>
          </p:nvPr>
        </p:nvSpPr>
        <p:spPr>
          <a:ln/>
        </p:spPr>
      </p:sp>
      <p:sp>
        <p:nvSpPr>
          <p:cNvPr id="71683" name="Rectangle 3"/>
          <p:cNvSpPr>
            <a:spLocks noGrp="1" noChangeArrowheads="1"/>
          </p:cNvSpPr>
          <p:nvPr>
            <p:ph type="body" idx="1"/>
          </p:nvPr>
        </p:nvSpPr>
        <p:spPr/>
        <p:txBody>
          <a:bodyPr/>
          <a:lstStyle/>
          <a:p>
            <a:r>
              <a:rPr lang="en-US" sz="1400" dirty="0"/>
              <a:t>Sometimes people refer to an application server as web server which is acceptable now a days.</a:t>
            </a:r>
            <a:endParaRPr lang="en-IN" sz="1400" dirty="0"/>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CF239391-EB34-41E4-BAC3-A799D4704741}" type="slidenum">
              <a:rPr lang="en-US" smtClean="0"/>
              <a:pPr>
                <a:defRPr/>
              </a:pPr>
              <a:t>288</a:t>
            </a:fld>
            <a:endParaRPr 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a:noFill/>
        </p:spPr>
        <p:txBody>
          <a:bodyPr/>
          <a:lstStyle/>
          <a:p>
            <a:fld id="{4C9ACC99-77F2-424F-8B1E-3D67E5C0A8C1}" type="slidenum">
              <a:rPr lang="en-US" smtClean="0">
                <a:latin typeface="Arial" charset="0"/>
              </a:rPr>
              <a:pPr/>
              <a:t>296</a:t>
            </a:fld>
            <a:endParaRPr lang="en-US">
              <a:latin typeface="Arial" charset="0"/>
            </a:endParaRPr>
          </a:p>
        </p:txBody>
      </p:sp>
      <p:sp>
        <p:nvSpPr>
          <p:cNvPr id="63491" name="Rectangle 2"/>
          <p:cNvSpPr>
            <a:spLocks noGrp="1" noRot="1" noChangeAspect="1" noChangeArrowheads="1" noTextEdit="1"/>
          </p:cNvSpPr>
          <p:nvPr>
            <p:ph type="sldImg"/>
          </p:nvPr>
        </p:nvSpPr>
        <p:spPr>
          <a:ln/>
        </p:spPr>
      </p:sp>
      <p:sp>
        <p:nvSpPr>
          <p:cNvPr id="63492" name="Rectangle 3"/>
          <p:cNvSpPr>
            <a:spLocks noGrp="1" noChangeArrowheads="1"/>
          </p:cNvSpPr>
          <p:nvPr>
            <p:ph type="body" idx="1"/>
          </p:nvPr>
        </p:nvSpPr>
        <p:spPr>
          <a:noFill/>
          <a:ln/>
        </p:spPr>
        <p:txBody>
          <a:bodyPr/>
          <a:lstStyle/>
          <a:p>
            <a:pPr marL="228600" indent="-228600"/>
            <a:endParaRPr lang="en-US">
              <a:latin typeface="Arial" charset="0"/>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a:spLocks noGrp="1" noChangeArrowheads="1"/>
          </p:cNvSpPr>
          <p:nvPr>
            <p:ph type="sldNum" sz="quarter" idx="5"/>
          </p:nvPr>
        </p:nvSpPr>
        <p:spPr>
          <a:noFill/>
        </p:spPr>
        <p:txBody>
          <a:bodyPr/>
          <a:lstStyle/>
          <a:p>
            <a:fld id="{E6538B3F-4BA5-497E-97FF-87179AA41F1F}" type="slidenum">
              <a:rPr lang="en-US" smtClean="0">
                <a:latin typeface="Arial" charset="0"/>
              </a:rPr>
              <a:pPr/>
              <a:t>298</a:t>
            </a:fld>
            <a:endParaRPr lang="en-US">
              <a:latin typeface="Arial" charset="0"/>
            </a:endParaRPr>
          </a:p>
        </p:txBody>
      </p:sp>
      <p:sp>
        <p:nvSpPr>
          <p:cNvPr id="64515" name="Rectangle 2"/>
          <p:cNvSpPr>
            <a:spLocks noGrp="1" noRot="1" noChangeAspect="1" noChangeArrowheads="1" noTextEdit="1"/>
          </p:cNvSpPr>
          <p:nvPr>
            <p:ph type="sldImg"/>
          </p:nvPr>
        </p:nvSpPr>
        <p:spPr>
          <a:ln/>
        </p:spPr>
      </p:sp>
      <p:sp>
        <p:nvSpPr>
          <p:cNvPr id="64516" name="Rectangle 3"/>
          <p:cNvSpPr>
            <a:spLocks noGrp="1" noChangeArrowheads="1"/>
          </p:cNvSpPr>
          <p:nvPr>
            <p:ph type="body" idx="1"/>
          </p:nvPr>
        </p:nvSpPr>
        <p:spPr>
          <a:noFill/>
          <a:ln/>
        </p:spPr>
        <p:txBody>
          <a:bodyPr/>
          <a:lstStyle/>
          <a:p>
            <a:pPr marL="228600" indent="-228600">
              <a:buFontTx/>
              <a:buAutoNum type="arabicPeriod"/>
            </a:pPr>
            <a:endParaRPr lang="en-US">
              <a:latin typeface="Arial" charset="0"/>
            </a:endParaRPr>
          </a:p>
          <a:p>
            <a:pPr marL="228600" indent="-228600"/>
            <a:endParaRPr lang="en-US">
              <a:latin typeface="Arial" charset="0"/>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fld id="{4FBD7359-589A-4561-912D-390B9280F575}" type="slidenum">
              <a:rPr lang="en-IN" smtClean="0"/>
              <a:pPr eaLnBrk="1" hangingPunct="1"/>
              <a:t>304</a:t>
            </a:fld>
            <a:endParaRPr lang="en-IN"/>
          </a:p>
        </p:txBody>
      </p:sp>
      <p:sp>
        <p:nvSpPr>
          <p:cNvPr id="26627" name="Rectangle 2"/>
          <p:cNvSpPr>
            <a:spLocks noGrp="1" noRot="1" noChangeAspect="1" noChangeArrowheads="1" noTextEdit="1"/>
          </p:cNvSpPr>
          <p:nvPr>
            <p:ph type="sldImg"/>
          </p:nvPr>
        </p:nvSpPr>
        <p:spPr>
          <a:ln/>
        </p:spPr>
      </p:sp>
      <p:sp>
        <p:nvSpPr>
          <p:cNvPr id="266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FontTx/>
              <a:buAutoNum type="arabicPeriod"/>
            </a:pPr>
            <a:endParaRPr lang="en-US" dirty="0"/>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fld id="{6C0E3C82-4869-427B-9E52-56B362054E84}" type="slidenum">
              <a:rPr lang="en-IN" smtClean="0"/>
              <a:pPr eaLnBrk="1" hangingPunct="1"/>
              <a:t>308</a:t>
            </a:fld>
            <a:endParaRPr lang="en-IN"/>
          </a:p>
        </p:txBody>
      </p:sp>
      <p:sp>
        <p:nvSpPr>
          <p:cNvPr id="27651" name="Rectangle 2"/>
          <p:cNvSpPr>
            <a:spLocks noGrp="1" noRot="1" noChangeAspect="1" noChangeArrowheads="1" noTextEdit="1"/>
          </p:cNvSpPr>
          <p:nvPr>
            <p:ph type="sldImg"/>
          </p:nvPr>
        </p:nvSpPr>
        <p:spPr>
          <a:ln/>
        </p:spPr>
      </p:sp>
      <p:sp>
        <p:nvSpPr>
          <p:cNvPr id="276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eaLnBrk="1" hangingPunct="1">
              <a:buFontTx/>
              <a:buNone/>
            </a:pPr>
            <a:endParaRPr lang="en-IN" dirty="0"/>
          </a:p>
          <a:p>
            <a:pPr marL="228600" indent="-228600" eaLnBrk="1" hangingPunct="1"/>
            <a:endParaRPr lang="en-IN"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a:prstGeom prst="rect">
            <a:avLst/>
          </a:prstGeom>
          <a:noFill/>
          <a:ln w="12700">
            <a:solidFill>
              <a:prstClr val="black"/>
            </a:solidFill>
          </a:ln>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4704AA71-C613-6B42-8773-688627DE3311}" type="slidenum">
              <a:rPr lang="en-US" smtClean="0"/>
              <a:pPr/>
              <a:t>20</a:t>
            </a:fld>
            <a:endParaRPr lang="en-US" dirty="0"/>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Slide Image Placeholder 1"/>
          <p:cNvSpPr>
            <a:spLocks noGrp="1" noRot="1" noChangeAspect="1" noTextEdit="1"/>
          </p:cNvSpPr>
          <p:nvPr>
            <p:ph type="sldImg"/>
          </p:nvPr>
        </p:nvSpPr>
        <p:spPr>
          <a:ln/>
        </p:spPr>
      </p:sp>
      <p:sp>
        <p:nvSpPr>
          <p:cNvPr id="3072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IN" dirty="0"/>
          </a:p>
        </p:txBody>
      </p:sp>
      <p:sp>
        <p:nvSpPr>
          <p:cNvPr id="3072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fld id="{D4B88EA3-0420-4302-8F15-054C98818EE3}" type="slidenum">
              <a:rPr lang="en-IN" smtClean="0"/>
              <a:pPr eaLnBrk="1" hangingPunct="1"/>
              <a:t>316</a:t>
            </a:fld>
            <a:endParaRPr lang="en-IN"/>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a:prstGeom prst="rect">
            <a:avLst/>
          </a:prstGeom>
          <a:noFill/>
          <a:ln w="12700">
            <a:solidFill>
              <a:prstClr val="black"/>
            </a:solidFill>
          </a:ln>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704AA71-C613-6B42-8773-688627DE3311}" type="slidenum">
              <a:rPr lang="en-US" smtClean="0"/>
              <a:pPr/>
              <a:t>454</a:t>
            </a:fld>
            <a:endParaRPr lang="en-US" dirty="0"/>
          </a:p>
        </p:txBody>
      </p:sp>
    </p:spTree>
    <p:extLst>
      <p:ext uri="{BB962C8B-B14F-4D97-AF65-F5344CB8AC3E}">
        <p14:creationId xmlns:p14="http://schemas.microsoft.com/office/powerpoint/2010/main" val="394408818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a:prstGeom prst="rect">
            <a:avLst/>
          </a:prstGeom>
          <a:noFill/>
          <a:ln w="12700">
            <a:solidFill>
              <a:prstClr val="black"/>
            </a:solidFill>
          </a:ln>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704AA71-C613-6B42-8773-688627DE3311}" type="slidenum">
              <a:rPr lang="en-US" smtClean="0"/>
              <a:pPr/>
              <a:t>554</a:t>
            </a:fld>
            <a:endParaRPr lang="en-US" dirty="0"/>
          </a:p>
        </p:txBody>
      </p:sp>
    </p:spTree>
    <p:extLst>
      <p:ext uri="{BB962C8B-B14F-4D97-AF65-F5344CB8AC3E}">
        <p14:creationId xmlns:p14="http://schemas.microsoft.com/office/powerpoint/2010/main" val="419598480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565</a:t>
            </a:fld>
            <a:endParaRPr lang="en-US" dirty="0"/>
          </a:p>
        </p:txBody>
      </p:sp>
    </p:spTree>
    <p:extLst>
      <p:ext uri="{BB962C8B-B14F-4D97-AF65-F5344CB8AC3E}">
        <p14:creationId xmlns:p14="http://schemas.microsoft.com/office/powerpoint/2010/main" val="234204857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566</a:t>
            </a:fld>
            <a:endParaRPr lang="en-US"/>
          </a:p>
        </p:txBody>
      </p:sp>
    </p:spTree>
    <p:extLst>
      <p:ext uri="{BB962C8B-B14F-4D97-AF65-F5344CB8AC3E}">
        <p14:creationId xmlns:p14="http://schemas.microsoft.com/office/powerpoint/2010/main" val="108820663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Verdana" panose="020B0604030504040204" pitchFamily="34" charset="0"/>
              </a:defRPr>
            </a:lvl1pPr>
            <a:lvl2pPr marL="742950" indent="-285750">
              <a:defRPr b="1">
                <a:solidFill>
                  <a:schemeClr val="tx1"/>
                </a:solidFill>
                <a:latin typeface="Verdana" panose="020B0604030504040204" pitchFamily="34" charset="0"/>
              </a:defRPr>
            </a:lvl2pPr>
            <a:lvl3pPr marL="1143000" indent="-228600">
              <a:defRPr b="1">
                <a:solidFill>
                  <a:schemeClr val="tx1"/>
                </a:solidFill>
                <a:latin typeface="Verdana" panose="020B0604030504040204" pitchFamily="34" charset="0"/>
              </a:defRPr>
            </a:lvl3pPr>
            <a:lvl4pPr marL="1600200" indent="-228600">
              <a:defRPr b="1">
                <a:solidFill>
                  <a:schemeClr val="tx1"/>
                </a:solidFill>
                <a:latin typeface="Verdana" panose="020B0604030504040204" pitchFamily="34" charset="0"/>
              </a:defRPr>
            </a:lvl4pPr>
            <a:lvl5pPr marL="2057400" indent="-228600">
              <a:defRPr b="1">
                <a:solidFill>
                  <a:schemeClr val="tx1"/>
                </a:solidFill>
                <a:latin typeface="Verdana" panose="020B0604030504040204" pitchFamily="34" charset="0"/>
              </a:defRPr>
            </a:lvl5pPr>
            <a:lvl6pPr marL="2514600" indent="-228600" algn="ctr" eaLnBrk="0" fontAlgn="base" hangingPunct="0">
              <a:spcBef>
                <a:spcPct val="0"/>
              </a:spcBef>
              <a:spcAft>
                <a:spcPct val="0"/>
              </a:spcAft>
              <a:defRPr b="1">
                <a:solidFill>
                  <a:schemeClr val="tx1"/>
                </a:solidFill>
                <a:latin typeface="Verdana" panose="020B0604030504040204" pitchFamily="34" charset="0"/>
              </a:defRPr>
            </a:lvl6pPr>
            <a:lvl7pPr marL="2971800" indent="-228600" algn="ctr" eaLnBrk="0" fontAlgn="base" hangingPunct="0">
              <a:spcBef>
                <a:spcPct val="0"/>
              </a:spcBef>
              <a:spcAft>
                <a:spcPct val="0"/>
              </a:spcAft>
              <a:defRPr b="1">
                <a:solidFill>
                  <a:schemeClr val="tx1"/>
                </a:solidFill>
                <a:latin typeface="Verdana" panose="020B0604030504040204" pitchFamily="34" charset="0"/>
              </a:defRPr>
            </a:lvl7pPr>
            <a:lvl8pPr marL="3429000" indent="-228600" algn="ctr" eaLnBrk="0" fontAlgn="base" hangingPunct="0">
              <a:spcBef>
                <a:spcPct val="0"/>
              </a:spcBef>
              <a:spcAft>
                <a:spcPct val="0"/>
              </a:spcAft>
              <a:defRPr b="1">
                <a:solidFill>
                  <a:schemeClr val="tx1"/>
                </a:solidFill>
                <a:latin typeface="Verdana" panose="020B0604030504040204" pitchFamily="34" charset="0"/>
              </a:defRPr>
            </a:lvl8pPr>
            <a:lvl9pPr marL="3886200" indent="-228600" algn="ctr" eaLnBrk="0" fontAlgn="base" hangingPunct="0">
              <a:spcBef>
                <a:spcPct val="0"/>
              </a:spcBef>
              <a:spcAft>
                <a:spcPct val="0"/>
              </a:spcAft>
              <a:defRPr b="1">
                <a:solidFill>
                  <a:schemeClr val="tx1"/>
                </a:solidFill>
                <a:latin typeface="Verdana" panose="020B0604030504040204" pitchFamily="34" charset="0"/>
              </a:defRPr>
            </a:lvl9pPr>
          </a:lstStyle>
          <a:p>
            <a:r>
              <a:rPr lang="en-US">
                <a:solidFill>
                  <a:srgbClr val="336699"/>
                </a:solidFill>
                <a:latin typeface="Arial" panose="020B0604020202020204" pitchFamily="34" charset="0"/>
              </a:rPr>
              <a:t>Module 2: Introduction to Active Directory® Domain Services</a:t>
            </a:r>
          </a:p>
        </p:txBody>
      </p:sp>
      <p:sp>
        <p:nvSpPr>
          <p:cNvPr id="38915"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Verdana" panose="020B0604030504040204" pitchFamily="34" charset="0"/>
              </a:defRPr>
            </a:lvl1pPr>
            <a:lvl2pPr marL="742950" indent="-285750">
              <a:defRPr b="1">
                <a:solidFill>
                  <a:schemeClr val="tx1"/>
                </a:solidFill>
                <a:latin typeface="Verdana" panose="020B0604030504040204" pitchFamily="34" charset="0"/>
              </a:defRPr>
            </a:lvl2pPr>
            <a:lvl3pPr marL="1143000" indent="-228600">
              <a:defRPr b="1">
                <a:solidFill>
                  <a:schemeClr val="tx1"/>
                </a:solidFill>
                <a:latin typeface="Verdana" panose="020B0604030504040204" pitchFamily="34" charset="0"/>
              </a:defRPr>
            </a:lvl3pPr>
            <a:lvl4pPr marL="1600200" indent="-228600">
              <a:defRPr b="1">
                <a:solidFill>
                  <a:schemeClr val="tx1"/>
                </a:solidFill>
                <a:latin typeface="Verdana" panose="020B0604030504040204" pitchFamily="34" charset="0"/>
              </a:defRPr>
            </a:lvl4pPr>
            <a:lvl5pPr marL="2057400" indent="-228600">
              <a:defRPr b="1">
                <a:solidFill>
                  <a:schemeClr val="tx1"/>
                </a:solidFill>
                <a:latin typeface="Verdana" panose="020B0604030504040204" pitchFamily="34" charset="0"/>
              </a:defRPr>
            </a:lvl5pPr>
            <a:lvl6pPr marL="2514600" indent="-228600" algn="ctr" eaLnBrk="0" fontAlgn="base" hangingPunct="0">
              <a:spcBef>
                <a:spcPct val="0"/>
              </a:spcBef>
              <a:spcAft>
                <a:spcPct val="0"/>
              </a:spcAft>
              <a:defRPr b="1">
                <a:solidFill>
                  <a:schemeClr val="tx1"/>
                </a:solidFill>
                <a:latin typeface="Verdana" panose="020B0604030504040204" pitchFamily="34" charset="0"/>
              </a:defRPr>
            </a:lvl6pPr>
            <a:lvl7pPr marL="2971800" indent="-228600" algn="ctr" eaLnBrk="0" fontAlgn="base" hangingPunct="0">
              <a:spcBef>
                <a:spcPct val="0"/>
              </a:spcBef>
              <a:spcAft>
                <a:spcPct val="0"/>
              </a:spcAft>
              <a:defRPr b="1">
                <a:solidFill>
                  <a:schemeClr val="tx1"/>
                </a:solidFill>
                <a:latin typeface="Verdana" panose="020B0604030504040204" pitchFamily="34" charset="0"/>
              </a:defRPr>
            </a:lvl7pPr>
            <a:lvl8pPr marL="3429000" indent="-228600" algn="ctr" eaLnBrk="0" fontAlgn="base" hangingPunct="0">
              <a:spcBef>
                <a:spcPct val="0"/>
              </a:spcBef>
              <a:spcAft>
                <a:spcPct val="0"/>
              </a:spcAft>
              <a:defRPr b="1">
                <a:solidFill>
                  <a:schemeClr val="tx1"/>
                </a:solidFill>
                <a:latin typeface="Verdana" panose="020B0604030504040204" pitchFamily="34" charset="0"/>
              </a:defRPr>
            </a:lvl8pPr>
            <a:lvl9pPr marL="3886200" indent="-228600" algn="ctr" eaLnBrk="0" fontAlgn="base" hangingPunct="0">
              <a:spcBef>
                <a:spcPct val="0"/>
              </a:spcBef>
              <a:spcAft>
                <a:spcPct val="0"/>
              </a:spcAft>
              <a:defRPr b="1">
                <a:solidFill>
                  <a:schemeClr val="tx1"/>
                </a:solidFill>
                <a:latin typeface="Verdana" panose="020B0604030504040204" pitchFamily="34" charset="0"/>
              </a:defRPr>
            </a:lvl9pPr>
          </a:lstStyle>
          <a:p>
            <a:r>
              <a:rPr lang="en-US">
                <a:latin typeface="Arial" panose="020B0604020202020204" pitchFamily="34" charset="0"/>
              </a:rPr>
              <a:t>Course 6424A</a:t>
            </a:r>
          </a:p>
        </p:txBody>
      </p:sp>
      <p:sp>
        <p:nvSpPr>
          <p:cNvPr id="3891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Verdana" panose="020B0604030504040204" pitchFamily="34" charset="0"/>
              </a:defRPr>
            </a:lvl1pPr>
            <a:lvl2pPr marL="742950" indent="-285750">
              <a:defRPr b="1">
                <a:solidFill>
                  <a:schemeClr val="tx1"/>
                </a:solidFill>
                <a:latin typeface="Verdana" panose="020B0604030504040204" pitchFamily="34" charset="0"/>
              </a:defRPr>
            </a:lvl2pPr>
            <a:lvl3pPr marL="1143000" indent="-228600">
              <a:defRPr b="1">
                <a:solidFill>
                  <a:schemeClr val="tx1"/>
                </a:solidFill>
                <a:latin typeface="Verdana" panose="020B0604030504040204" pitchFamily="34" charset="0"/>
              </a:defRPr>
            </a:lvl3pPr>
            <a:lvl4pPr marL="1600200" indent="-228600">
              <a:defRPr b="1">
                <a:solidFill>
                  <a:schemeClr val="tx1"/>
                </a:solidFill>
                <a:latin typeface="Verdana" panose="020B0604030504040204" pitchFamily="34" charset="0"/>
              </a:defRPr>
            </a:lvl4pPr>
            <a:lvl5pPr marL="2057400" indent="-228600">
              <a:defRPr b="1">
                <a:solidFill>
                  <a:schemeClr val="tx1"/>
                </a:solidFill>
                <a:latin typeface="Verdana" panose="020B0604030504040204" pitchFamily="34" charset="0"/>
              </a:defRPr>
            </a:lvl5pPr>
            <a:lvl6pPr marL="2514600" indent="-228600" algn="ctr" eaLnBrk="0" fontAlgn="base" hangingPunct="0">
              <a:spcBef>
                <a:spcPct val="0"/>
              </a:spcBef>
              <a:spcAft>
                <a:spcPct val="0"/>
              </a:spcAft>
              <a:defRPr b="1">
                <a:solidFill>
                  <a:schemeClr val="tx1"/>
                </a:solidFill>
                <a:latin typeface="Verdana" panose="020B0604030504040204" pitchFamily="34" charset="0"/>
              </a:defRPr>
            </a:lvl6pPr>
            <a:lvl7pPr marL="2971800" indent="-228600" algn="ctr" eaLnBrk="0" fontAlgn="base" hangingPunct="0">
              <a:spcBef>
                <a:spcPct val="0"/>
              </a:spcBef>
              <a:spcAft>
                <a:spcPct val="0"/>
              </a:spcAft>
              <a:defRPr b="1">
                <a:solidFill>
                  <a:schemeClr val="tx1"/>
                </a:solidFill>
                <a:latin typeface="Verdana" panose="020B0604030504040204" pitchFamily="34" charset="0"/>
              </a:defRPr>
            </a:lvl7pPr>
            <a:lvl8pPr marL="3429000" indent="-228600" algn="ctr" eaLnBrk="0" fontAlgn="base" hangingPunct="0">
              <a:spcBef>
                <a:spcPct val="0"/>
              </a:spcBef>
              <a:spcAft>
                <a:spcPct val="0"/>
              </a:spcAft>
              <a:defRPr b="1">
                <a:solidFill>
                  <a:schemeClr val="tx1"/>
                </a:solidFill>
                <a:latin typeface="Verdana" panose="020B0604030504040204" pitchFamily="34" charset="0"/>
              </a:defRPr>
            </a:lvl8pPr>
            <a:lvl9pPr marL="3886200" indent="-228600" algn="ctr" eaLnBrk="0" fontAlgn="base" hangingPunct="0">
              <a:spcBef>
                <a:spcPct val="0"/>
              </a:spcBef>
              <a:spcAft>
                <a:spcPct val="0"/>
              </a:spcAft>
              <a:defRPr b="1">
                <a:solidFill>
                  <a:schemeClr val="tx1"/>
                </a:solidFill>
                <a:latin typeface="Verdana" panose="020B0604030504040204" pitchFamily="34" charset="0"/>
              </a:defRPr>
            </a:lvl9pPr>
          </a:lstStyle>
          <a:p>
            <a:fld id="{FFB32E7F-DDA6-4685-BBB1-26AA4FDBCCC6}" type="slidenum">
              <a:rPr lang="en-US" b="0">
                <a:latin typeface="Arial" panose="020B0604020202020204" pitchFamily="34" charset="0"/>
              </a:rPr>
              <a:pPr/>
              <a:t>567</a:t>
            </a:fld>
            <a:endParaRPr lang="en-US" b="0">
              <a:latin typeface="Arial" panose="020B0604020202020204" pitchFamily="34" charset="0"/>
            </a:endParaRPr>
          </a:p>
        </p:txBody>
      </p:sp>
      <p:sp>
        <p:nvSpPr>
          <p:cNvPr id="38917" name="Rectangle 2"/>
          <p:cNvSpPr>
            <a:spLocks noGrp="1" noRot="1" noChangeAspect="1" noChangeArrowheads="1" noTextEdit="1"/>
          </p:cNvSpPr>
          <p:nvPr>
            <p:ph type="sldImg"/>
          </p:nvPr>
        </p:nvSpPr>
        <p:spPr>
          <a:ln/>
        </p:spPr>
      </p:sp>
      <p:sp>
        <p:nvSpPr>
          <p:cNvPr id="38918" name="Rectangle 3"/>
          <p:cNvSpPr>
            <a:spLocks noGrp="1" noChangeArrowheads="1"/>
          </p:cNvSpPr>
          <p:nvPr>
            <p:ph type="body" idx="1"/>
          </p:nvPr>
        </p:nvSpPr>
        <p:spPr>
          <a:xfrm>
            <a:off x="314325" y="2230438"/>
            <a:ext cx="6286500" cy="67976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a:latin typeface="Arial" panose="020B0604020202020204" pitchFamily="34" charset="0"/>
              </a:rPr>
              <a:t>A passport is</a:t>
            </a:r>
            <a:r>
              <a:rPr lang="en-US" baseline="0" dirty="0">
                <a:latin typeface="Arial" panose="020B0604020202020204" pitchFamily="34" charset="0"/>
              </a:rPr>
              <a:t> a good</a:t>
            </a:r>
            <a:r>
              <a:rPr lang="en-US" dirty="0">
                <a:latin typeface="Arial" panose="020B0604020202020204" pitchFamily="34" charset="0"/>
              </a:rPr>
              <a:t> analogy for authentication. It is a means by which a user can verify they are who they say they are.</a:t>
            </a:r>
          </a:p>
          <a:p>
            <a:pPr eaLnBrk="1" hangingPunct="1"/>
            <a:endParaRPr lang="en-US" dirty="0">
              <a:latin typeface="Arial" panose="020B0604020202020204" pitchFamily="34" charset="0"/>
            </a:endParaRPr>
          </a:p>
          <a:p>
            <a:pPr eaLnBrk="1" hangingPunct="1"/>
            <a:r>
              <a:rPr lang="en-US" dirty="0">
                <a:latin typeface="Arial" panose="020B0604020202020204" pitchFamily="34" charset="0"/>
              </a:rPr>
              <a:t>The most common way for users to authenticate is by providing a user name and password. However, some computer systems also support authentication based on smart cards, one-time passwords, or biometric information, such as fingerprint scans.</a:t>
            </a:r>
          </a:p>
        </p:txBody>
      </p:sp>
    </p:spTree>
    <p:extLst>
      <p:ext uri="{BB962C8B-B14F-4D97-AF65-F5344CB8AC3E}">
        <p14:creationId xmlns:p14="http://schemas.microsoft.com/office/powerpoint/2010/main" val="20169385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Verdana" panose="020B0604030504040204" pitchFamily="34" charset="0"/>
              </a:defRPr>
            </a:lvl1pPr>
            <a:lvl2pPr marL="742950" indent="-285750">
              <a:defRPr b="1">
                <a:solidFill>
                  <a:schemeClr val="tx1"/>
                </a:solidFill>
                <a:latin typeface="Verdana" panose="020B0604030504040204" pitchFamily="34" charset="0"/>
              </a:defRPr>
            </a:lvl2pPr>
            <a:lvl3pPr marL="1143000" indent="-228600">
              <a:defRPr b="1">
                <a:solidFill>
                  <a:schemeClr val="tx1"/>
                </a:solidFill>
                <a:latin typeface="Verdana" panose="020B0604030504040204" pitchFamily="34" charset="0"/>
              </a:defRPr>
            </a:lvl3pPr>
            <a:lvl4pPr marL="1600200" indent="-228600">
              <a:defRPr b="1">
                <a:solidFill>
                  <a:schemeClr val="tx1"/>
                </a:solidFill>
                <a:latin typeface="Verdana" panose="020B0604030504040204" pitchFamily="34" charset="0"/>
              </a:defRPr>
            </a:lvl4pPr>
            <a:lvl5pPr marL="2057400" indent="-228600">
              <a:defRPr b="1">
                <a:solidFill>
                  <a:schemeClr val="tx1"/>
                </a:solidFill>
                <a:latin typeface="Verdana" panose="020B0604030504040204" pitchFamily="34" charset="0"/>
              </a:defRPr>
            </a:lvl5pPr>
            <a:lvl6pPr marL="2514600" indent="-228600" algn="ctr" eaLnBrk="0" fontAlgn="base" hangingPunct="0">
              <a:spcBef>
                <a:spcPct val="0"/>
              </a:spcBef>
              <a:spcAft>
                <a:spcPct val="0"/>
              </a:spcAft>
              <a:defRPr b="1">
                <a:solidFill>
                  <a:schemeClr val="tx1"/>
                </a:solidFill>
                <a:latin typeface="Verdana" panose="020B0604030504040204" pitchFamily="34" charset="0"/>
              </a:defRPr>
            </a:lvl6pPr>
            <a:lvl7pPr marL="2971800" indent="-228600" algn="ctr" eaLnBrk="0" fontAlgn="base" hangingPunct="0">
              <a:spcBef>
                <a:spcPct val="0"/>
              </a:spcBef>
              <a:spcAft>
                <a:spcPct val="0"/>
              </a:spcAft>
              <a:defRPr b="1">
                <a:solidFill>
                  <a:schemeClr val="tx1"/>
                </a:solidFill>
                <a:latin typeface="Verdana" panose="020B0604030504040204" pitchFamily="34" charset="0"/>
              </a:defRPr>
            </a:lvl7pPr>
            <a:lvl8pPr marL="3429000" indent="-228600" algn="ctr" eaLnBrk="0" fontAlgn="base" hangingPunct="0">
              <a:spcBef>
                <a:spcPct val="0"/>
              </a:spcBef>
              <a:spcAft>
                <a:spcPct val="0"/>
              </a:spcAft>
              <a:defRPr b="1">
                <a:solidFill>
                  <a:schemeClr val="tx1"/>
                </a:solidFill>
                <a:latin typeface="Verdana" panose="020B0604030504040204" pitchFamily="34" charset="0"/>
              </a:defRPr>
            </a:lvl8pPr>
            <a:lvl9pPr marL="3886200" indent="-228600" algn="ctr" eaLnBrk="0" fontAlgn="base" hangingPunct="0">
              <a:spcBef>
                <a:spcPct val="0"/>
              </a:spcBef>
              <a:spcAft>
                <a:spcPct val="0"/>
              </a:spcAft>
              <a:defRPr b="1">
                <a:solidFill>
                  <a:schemeClr val="tx1"/>
                </a:solidFill>
                <a:latin typeface="Verdana" panose="020B0604030504040204" pitchFamily="34" charset="0"/>
              </a:defRPr>
            </a:lvl9pPr>
          </a:lstStyle>
          <a:p>
            <a:r>
              <a:rPr lang="en-US">
                <a:solidFill>
                  <a:srgbClr val="336699"/>
                </a:solidFill>
                <a:latin typeface="Arial" panose="020B0604020202020204" pitchFamily="34" charset="0"/>
              </a:rPr>
              <a:t>Module 2: Introduction to Active Directory® Domain Services</a:t>
            </a:r>
          </a:p>
        </p:txBody>
      </p:sp>
      <p:sp>
        <p:nvSpPr>
          <p:cNvPr id="39939"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Verdana" panose="020B0604030504040204" pitchFamily="34" charset="0"/>
              </a:defRPr>
            </a:lvl1pPr>
            <a:lvl2pPr marL="742950" indent="-285750">
              <a:defRPr b="1">
                <a:solidFill>
                  <a:schemeClr val="tx1"/>
                </a:solidFill>
                <a:latin typeface="Verdana" panose="020B0604030504040204" pitchFamily="34" charset="0"/>
              </a:defRPr>
            </a:lvl2pPr>
            <a:lvl3pPr marL="1143000" indent="-228600">
              <a:defRPr b="1">
                <a:solidFill>
                  <a:schemeClr val="tx1"/>
                </a:solidFill>
                <a:latin typeface="Verdana" panose="020B0604030504040204" pitchFamily="34" charset="0"/>
              </a:defRPr>
            </a:lvl3pPr>
            <a:lvl4pPr marL="1600200" indent="-228600">
              <a:defRPr b="1">
                <a:solidFill>
                  <a:schemeClr val="tx1"/>
                </a:solidFill>
                <a:latin typeface="Verdana" panose="020B0604030504040204" pitchFamily="34" charset="0"/>
              </a:defRPr>
            </a:lvl4pPr>
            <a:lvl5pPr marL="2057400" indent="-228600">
              <a:defRPr b="1">
                <a:solidFill>
                  <a:schemeClr val="tx1"/>
                </a:solidFill>
                <a:latin typeface="Verdana" panose="020B0604030504040204" pitchFamily="34" charset="0"/>
              </a:defRPr>
            </a:lvl5pPr>
            <a:lvl6pPr marL="2514600" indent="-228600" algn="ctr" eaLnBrk="0" fontAlgn="base" hangingPunct="0">
              <a:spcBef>
                <a:spcPct val="0"/>
              </a:spcBef>
              <a:spcAft>
                <a:spcPct val="0"/>
              </a:spcAft>
              <a:defRPr b="1">
                <a:solidFill>
                  <a:schemeClr val="tx1"/>
                </a:solidFill>
                <a:latin typeface="Verdana" panose="020B0604030504040204" pitchFamily="34" charset="0"/>
              </a:defRPr>
            </a:lvl6pPr>
            <a:lvl7pPr marL="2971800" indent="-228600" algn="ctr" eaLnBrk="0" fontAlgn="base" hangingPunct="0">
              <a:spcBef>
                <a:spcPct val="0"/>
              </a:spcBef>
              <a:spcAft>
                <a:spcPct val="0"/>
              </a:spcAft>
              <a:defRPr b="1">
                <a:solidFill>
                  <a:schemeClr val="tx1"/>
                </a:solidFill>
                <a:latin typeface="Verdana" panose="020B0604030504040204" pitchFamily="34" charset="0"/>
              </a:defRPr>
            </a:lvl7pPr>
            <a:lvl8pPr marL="3429000" indent="-228600" algn="ctr" eaLnBrk="0" fontAlgn="base" hangingPunct="0">
              <a:spcBef>
                <a:spcPct val="0"/>
              </a:spcBef>
              <a:spcAft>
                <a:spcPct val="0"/>
              </a:spcAft>
              <a:defRPr b="1">
                <a:solidFill>
                  <a:schemeClr val="tx1"/>
                </a:solidFill>
                <a:latin typeface="Verdana" panose="020B0604030504040204" pitchFamily="34" charset="0"/>
              </a:defRPr>
            </a:lvl8pPr>
            <a:lvl9pPr marL="3886200" indent="-228600" algn="ctr" eaLnBrk="0" fontAlgn="base" hangingPunct="0">
              <a:spcBef>
                <a:spcPct val="0"/>
              </a:spcBef>
              <a:spcAft>
                <a:spcPct val="0"/>
              </a:spcAft>
              <a:defRPr b="1">
                <a:solidFill>
                  <a:schemeClr val="tx1"/>
                </a:solidFill>
                <a:latin typeface="Verdana" panose="020B0604030504040204" pitchFamily="34" charset="0"/>
              </a:defRPr>
            </a:lvl9pPr>
          </a:lstStyle>
          <a:p>
            <a:r>
              <a:rPr lang="en-US">
                <a:latin typeface="Arial" panose="020B0604020202020204" pitchFamily="34" charset="0"/>
              </a:rPr>
              <a:t>Course 6424A</a:t>
            </a:r>
          </a:p>
        </p:txBody>
      </p:sp>
      <p:sp>
        <p:nvSpPr>
          <p:cNvPr id="3994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Verdana" panose="020B0604030504040204" pitchFamily="34" charset="0"/>
              </a:defRPr>
            </a:lvl1pPr>
            <a:lvl2pPr marL="742950" indent="-285750">
              <a:defRPr b="1">
                <a:solidFill>
                  <a:schemeClr val="tx1"/>
                </a:solidFill>
                <a:latin typeface="Verdana" panose="020B0604030504040204" pitchFamily="34" charset="0"/>
              </a:defRPr>
            </a:lvl2pPr>
            <a:lvl3pPr marL="1143000" indent="-228600">
              <a:defRPr b="1">
                <a:solidFill>
                  <a:schemeClr val="tx1"/>
                </a:solidFill>
                <a:latin typeface="Verdana" panose="020B0604030504040204" pitchFamily="34" charset="0"/>
              </a:defRPr>
            </a:lvl3pPr>
            <a:lvl4pPr marL="1600200" indent="-228600">
              <a:defRPr b="1">
                <a:solidFill>
                  <a:schemeClr val="tx1"/>
                </a:solidFill>
                <a:latin typeface="Verdana" panose="020B0604030504040204" pitchFamily="34" charset="0"/>
              </a:defRPr>
            </a:lvl4pPr>
            <a:lvl5pPr marL="2057400" indent="-228600">
              <a:defRPr b="1">
                <a:solidFill>
                  <a:schemeClr val="tx1"/>
                </a:solidFill>
                <a:latin typeface="Verdana" panose="020B0604030504040204" pitchFamily="34" charset="0"/>
              </a:defRPr>
            </a:lvl5pPr>
            <a:lvl6pPr marL="2514600" indent="-228600" algn="ctr" eaLnBrk="0" fontAlgn="base" hangingPunct="0">
              <a:spcBef>
                <a:spcPct val="0"/>
              </a:spcBef>
              <a:spcAft>
                <a:spcPct val="0"/>
              </a:spcAft>
              <a:defRPr b="1">
                <a:solidFill>
                  <a:schemeClr val="tx1"/>
                </a:solidFill>
                <a:latin typeface="Verdana" panose="020B0604030504040204" pitchFamily="34" charset="0"/>
              </a:defRPr>
            </a:lvl6pPr>
            <a:lvl7pPr marL="2971800" indent="-228600" algn="ctr" eaLnBrk="0" fontAlgn="base" hangingPunct="0">
              <a:spcBef>
                <a:spcPct val="0"/>
              </a:spcBef>
              <a:spcAft>
                <a:spcPct val="0"/>
              </a:spcAft>
              <a:defRPr b="1">
                <a:solidFill>
                  <a:schemeClr val="tx1"/>
                </a:solidFill>
                <a:latin typeface="Verdana" panose="020B0604030504040204" pitchFamily="34" charset="0"/>
              </a:defRPr>
            </a:lvl7pPr>
            <a:lvl8pPr marL="3429000" indent="-228600" algn="ctr" eaLnBrk="0" fontAlgn="base" hangingPunct="0">
              <a:spcBef>
                <a:spcPct val="0"/>
              </a:spcBef>
              <a:spcAft>
                <a:spcPct val="0"/>
              </a:spcAft>
              <a:defRPr b="1">
                <a:solidFill>
                  <a:schemeClr val="tx1"/>
                </a:solidFill>
                <a:latin typeface="Verdana" panose="020B0604030504040204" pitchFamily="34" charset="0"/>
              </a:defRPr>
            </a:lvl8pPr>
            <a:lvl9pPr marL="3886200" indent="-228600" algn="ctr" eaLnBrk="0" fontAlgn="base" hangingPunct="0">
              <a:spcBef>
                <a:spcPct val="0"/>
              </a:spcBef>
              <a:spcAft>
                <a:spcPct val="0"/>
              </a:spcAft>
              <a:defRPr b="1">
                <a:solidFill>
                  <a:schemeClr val="tx1"/>
                </a:solidFill>
                <a:latin typeface="Verdana" panose="020B0604030504040204" pitchFamily="34" charset="0"/>
              </a:defRPr>
            </a:lvl9pPr>
          </a:lstStyle>
          <a:p>
            <a:fld id="{33AB3C9C-09BE-4D41-8621-2A55A91A2209}" type="slidenum">
              <a:rPr lang="en-US" b="0">
                <a:latin typeface="Arial" panose="020B0604020202020204" pitchFamily="34" charset="0"/>
              </a:rPr>
              <a:pPr/>
              <a:t>568</a:t>
            </a:fld>
            <a:endParaRPr lang="en-US" b="0">
              <a:latin typeface="Arial" panose="020B0604020202020204" pitchFamily="34" charset="0"/>
            </a:endParaRPr>
          </a:p>
        </p:txBody>
      </p:sp>
      <p:sp>
        <p:nvSpPr>
          <p:cNvPr id="39941" name="Rectangle 2"/>
          <p:cNvSpPr>
            <a:spLocks noGrp="1" noRot="1" noChangeAspect="1" noChangeArrowheads="1" noTextEdit="1"/>
          </p:cNvSpPr>
          <p:nvPr>
            <p:ph type="sldImg"/>
          </p:nvPr>
        </p:nvSpPr>
        <p:spPr>
          <a:ln/>
        </p:spPr>
      </p:sp>
      <p:sp>
        <p:nvSpPr>
          <p:cNvPr id="39942" name="Rectangle 3"/>
          <p:cNvSpPr>
            <a:spLocks noGrp="1" noChangeArrowheads="1"/>
          </p:cNvSpPr>
          <p:nvPr>
            <p:ph type="body" idx="1"/>
          </p:nvPr>
        </p:nvSpPr>
        <p:spPr>
          <a:xfrm>
            <a:off x="371475" y="2119313"/>
            <a:ext cx="6286500" cy="65674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a:latin typeface="Arial" panose="020B0604020202020204" pitchFamily="34" charset="0"/>
              </a:rPr>
              <a:t>Some of the types of attributes that might be contained in the security token</a:t>
            </a:r>
            <a:r>
              <a:rPr lang="en-US" baseline="0" dirty="0">
                <a:latin typeface="Arial" panose="020B0604020202020204" pitchFamily="34" charset="0"/>
              </a:rPr>
              <a:t> are </a:t>
            </a:r>
            <a:r>
              <a:rPr lang="en-US" dirty="0">
                <a:latin typeface="Arial" panose="020B0604020202020204" pitchFamily="34" charset="0"/>
              </a:rPr>
              <a:t>user group, ownership, and admin privileges.</a:t>
            </a:r>
          </a:p>
          <a:p>
            <a:pPr eaLnBrk="1" hangingPunct="1"/>
            <a:endParaRPr lang="en-US" dirty="0">
              <a:latin typeface="Arial" panose="020B0604020202020204" pitchFamily="34" charset="0"/>
            </a:endParaRPr>
          </a:p>
          <a:p>
            <a:pPr eaLnBrk="1" hangingPunct="1"/>
            <a:r>
              <a:rPr lang="en-US" dirty="0">
                <a:latin typeface="Arial" panose="020B0604020202020204" pitchFamily="34" charset="0"/>
              </a:rPr>
              <a:t>The security identifier (SID) attribute is unique for each user or security group, and is the primary means by which the security principal is identified when trying to access network resources.</a:t>
            </a:r>
          </a:p>
          <a:p>
            <a:pPr eaLnBrk="1" hangingPunct="1"/>
            <a:endParaRPr lang="en-US" dirty="0">
              <a:latin typeface="Arial" panose="020B0604020202020204" pitchFamily="34" charset="0"/>
            </a:endParaRPr>
          </a:p>
          <a:p>
            <a:pPr eaLnBrk="1" hangingPunct="1"/>
            <a:r>
              <a:rPr lang="en-US" dirty="0">
                <a:latin typeface="Arial" panose="020B0604020202020204" pitchFamily="34" charset="0"/>
              </a:rPr>
              <a:t>Authorization happens frequently and unobtrusively whenever users request services, like opening their home folder, reading/writing files, or when requesting access to an AD DS aware application. The user only sees the result of the authorization--they are granted or denied access.</a:t>
            </a:r>
          </a:p>
          <a:p>
            <a:pPr eaLnBrk="1" hangingPunct="1"/>
            <a:endParaRPr lang="en-US" dirty="0">
              <a:latin typeface="Arial" panose="020B0604020202020204" pitchFamily="34" charset="0"/>
            </a:endParaRPr>
          </a:p>
          <a:p>
            <a:r>
              <a:rPr lang="en-US" dirty="0">
                <a:effectLst/>
              </a:rPr>
              <a:t>An </a:t>
            </a:r>
            <a:r>
              <a:rPr lang="en-US" i="1" dirty="0">
                <a:effectLst/>
              </a:rPr>
              <a:t>access control list</a:t>
            </a:r>
            <a:r>
              <a:rPr lang="en-US" dirty="0">
                <a:effectLst/>
              </a:rPr>
              <a:t> (ACL) is a list of </a:t>
            </a:r>
            <a:r>
              <a:rPr lang="en-US" i="1" dirty="0">
                <a:effectLst/>
              </a:rPr>
              <a:t>access control entries</a:t>
            </a:r>
            <a:r>
              <a:rPr lang="en-US" dirty="0">
                <a:effectLst/>
              </a:rPr>
              <a:t> (ACE).  Each ACE in an ACL identifies a security principal and the access rights allowed, denied, or audited for that principal. The security</a:t>
            </a:r>
            <a:r>
              <a:rPr lang="en-US" baseline="0" dirty="0">
                <a:effectLst/>
              </a:rPr>
              <a:t> descriptor</a:t>
            </a:r>
            <a:r>
              <a:rPr lang="en-US" i="0" u="none" dirty="0">
                <a:solidFill>
                  <a:schemeClr val="tx1"/>
                </a:solidFill>
                <a:effectLst/>
              </a:rPr>
              <a:t> for a securable object </a:t>
            </a:r>
            <a:r>
              <a:rPr lang="en-US" dirty="0">
                <a:effectLst/>
              </a:rPr>
              <a:t>can contain two types of ACLs: a DACL and a SACL.</a:t>
            </a:r>
          </a:p>
          <a:p>
            <a:endParaRPr lang="en-US" dirty="0">
              <a:effectLst/>
            </a:endParaRPr>
          </a:p>
          <a:p>
            <a:r>
              <a:rPr lang="en-US" dirty="0">
                <a:effectLst/>
              </a:rPr>
              <a:t>A </a:t>
            </a:r>
            <a:r>
              <a:rPr lang="en-US" i="1" dirty="0">
                <a:effectLst/>
              </a:rPr>
              <a:t>discretionary access control list </a:t>
            </a:r>
            <a:r>
              <a:rPr lang="en-US" dirty="0">
                <a:effectLst/>
              </a:rPr>
              <a:t>(DACL) identifies the security principals that are allowed or denied access to an object.  When a person or process tries to access an object, the system checks the ACEs in the object's DACL to determine whether to grant access to it. If the object does not have a DACL, the system grants full access to everyone. If the object's DACL has no ACEs, the system denies all attempts to access the object because the DACL does not allow any access rights. </a:t>
            </a:r>
          </a:p>
          <a:p>
            <a:endParaRPr lang="en-US" dirty="0">
              <a:effectLst/>
            </a:endParaRPr>
          </a:p>
          <a:p>
            <a:r>
              <a:rPr lang="en-US" dirty="0">
                <a:effectLst/>
              </a:rPr>
              <a:t>A </a:t>
            </a:r>
            <a:r>
              <a:rPr lang="en-US" i="1" dirty="0">
                <a:effectLst/>
              </a:rPr>
              <a:t>system access control list</a:t>
            </a:r>
            <a:r>
              <a:rPr lang="en-US" dirty="0">
                <a:effectLst/>
              </a:rPr>
              <a:t> (SACL) enables administrators to log attempts to access a secured object.  Each ACE specifies the types of access attempts by a specified principal that cause the system to generate a record in the security event log. An ACE in a SACL can generate audit records when an access attempt fails, when it succeeds, or both.</a:t>
            </a:r>
            <a:endParaRPr lang="en-US" dirty="0">
              <a:latin typeface="Arial" panose="020B0604020202020204" pitchFamily="34" charset="0"/>
            </a:endParaRPr>
          </a:p>
        </p:txBody>
      </p:sp>
    </p:spTree>
    <p:extLst>
      <p:ext uri="{BB962C8B-B14F-4D97-AF65-F5344CB8AC3E}">
        <p14:creationId xmlns:p14="http://schemas.microsoft.com/office/powerpoint/2010/main" val="339278341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Verdana" panose="020B0604030504040204" pitchFamily="34" charset="0"/>
              </a:defRPr>
            </a:lvl1pPr>
            <a:lvl2pPr marL="742950" indent="-285750">
              <a:defRPr b="1">
                <a:solidFill>
                  <a:schemeClr val="tx1"/>
                </a:solidFill>
                <a:latin typeface="Verdana" panose="020B0604030504040204" pitchFamily="34" charset="0"/>
              </a:defRPr>
            </a:lvl2pPr>
            <a:lvl3pPr marL="1143000" indent="-228600">
              <a:defRPr b="1">
                <a:solidFill>
                  <a:schemeClr val="tx1"/>
                </a:solidFill>
                <a:latin typeface="Verdana" panose="020B0604030504040204" pitchFamily="34" charset="0"/>
              </a:defRPr>
            </a:lvl3pPr>
            <a:lvl4pPr marL="1600200" indent="-228600">
              <a:defRPr b="1">
                <a:solidFill>
                  <a:schemeClr val="tx1"/>
                </a:solidFill>
                <a:latin typeface="Verdana" panose="020B0604030504040204" pitchFamily="34" charset="0"/>
              </a:defRPr>
            </a:lvl4pPr>
            <a:lvl5pPr marL="2057400" indent="-228600">
              <a:defRPr b="1">
                <a:solidFill>
                  <a:schemeClr val="tx1"/>
                </a:solidFill>
                <a:latin typeface="Verdana" panose="020B0604030504040204" pitchFamily="34" charset="0"/>
              </a:defRPr>
            </a:lvl5pPr>
            <a:lvl6pPr marL="2514600" indent="-228600" algn="ctr" eaLnBrk="0" fontAlgn="base" hangingPunct="0">
              <a:spcBef>
                <a:spcPct val="0"/>
              </a:spcBef>
              <a:spcAft>
                <a:spcPct val="0"/>
              </a:spcAft>
              <a:defRPr b="1">
                <a:solidFill>
                  <a:schemeClr val="tx1"/>
                </a:solidFill>
                <a:latin typeface="Verdana" panose="020B0604030504040204" pitchFamily="34" charset="0"/>
              </a:defRPr>
            </a:lvl6pPr>
            <a:lvl7pPr marL="2971800" indent="-228600" algn="ctr" eaLnBrk="0" fontAlgn="base" hangingPunct="0">
              <a:spcBef>
                <a:spcPct val="0"/>
              </a:spcBef>
              <a:spcAft>
                <a:spcPct val="0"/>
              </a:spcAft>
              <a:defRPr b="1">
                <a:solidFill>
                  <a:schemeClr val="tx1"/>
                </a:solidFill>
                <a:latin typeface="Verdana" panose="020B0604030504040204" pitchFamily="34" charset="0"/>
              </a:defRPr>
            </a:lvl7pPr>
            <a:lvl8pPr marL="3429000" indent="-228600" algn="ctr" eaLnBrk="0" fontAlgn="base" hangingPunct="0">
              <a:spcBef>
                <a:spcPct val="0"/>
              </a:spcBef>
              <a:spcAft>
                <a:spcPct val="0"/>
              </a:spcAft>
              <a:defRPr b="1">
                <a:solidFill>
                  <a:schemeClr val="tx1"/>
                </a:solidFill>
                <a:latin typeface="Verdana" panose="020B0604030504040204" pitchFamily="34" charset="0"/>
              </a:defRPr>
            </a:lvl8pPr>
            <a:lvl9pPr marL="3886200" indent="-228600" algn="ctr" eaLnBrk="0" fontAlgn="base" hangingPunct="0">
              <a:spcBef>
                <a:spcPct val="0"/>
              </a:spcBef>
              <a:spcAft>
                <a:spcPct val="0"/>
              </a:spcAft>
              <a:defRPr b="1">
                <a:solidFill>
                  <a:schemeClr val="tx1"/>
                </a:solidFill>
                <a:latin typeface="Verdana" panose="020B0604030504040204" pitchFamily="34" charset="0"/>
              </a:defRPr>
            </a:lvl9pPr>
          </a:lstStyle>
          <a:p>
            <a:r>
              <a:rPr lang="en-US">
                <a:solidFill>
                  <a:srgbClr val="336699"/>
                </a:solidFill>
                <a:latin typeface="Arial" panose="020B0604020202020204" pitchFamily="34" charset="0"/>
              </a:rPr>
              <a:t>Module 2: Introduction to Active Directory® Domain Services</a:t>
            </a:r>
          </a:p>
        </p:txBody>
      </p:sp>
      <p:sp>
        <p:nvSpPr>
          <p:cNvPr id="37891"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Verdana" panose="020B0604030504040204" pitchFamily="34" charset="0"/>
              </a:defRPr>
            </a:lvl1pPr>
            <a:lvl2pPr marL="742950" indent="-285750">
              <a:defRPr b="1">
                <a:solidFill>
                  <a:schemeClr val="tx1"/>
                </a:solidFill>
                <a:latin typeface="Verdana" panose="020B0604030504040204" pitchFamily="34" charset="0"/>
              </a:defRPr>
            </a:lvl2pPr>
            <a:lvl3pPr marL="1143000" indent="-228600">
              <a:defRPr b="1">
                <a:solidFill>
                  <a:schemeClr val="tx1"/>
                </a:solidFill>
                <a:latin typeface="Verdana" panose="020B0604030504040204" pitchFamily="34" charset="0"/>
              </a:defRPr>
            </a:lvl3pPr>
            <a:lvl4pPr marL="1600200" indent="-228600">
              <a:defRPr b="1">
                <a:solidFill>
                  <a:schemeClr val="tx1"/>
                </a:solidFill>
                <a:latin typeface="Verdana" panose="020B0604030504040204" pitchFamily="34" charset="0"/>
              </a:defRPr>
            </a:lvl4pPr>
            <a:lvl5pPr marL="2057400" indent="-228600">
              <a:defRPr b="1">
                <a:solidFill>
                  <a:schemeClr val="tx1"/>
                </a:solidFill>
                <a:latin typeface="Verdana" panose="020B0604030504040204" pitchFamily="34" charset="0"/>
              </a:defRPr>
            </a:lvl5pPr>
            <a:lvl6pPr marL="2514600" indent="-228600" algn="ctr" eaLnBrk="0" fontAlgn="base" hangingPunct="0">
              <a:spcBef>
                <a:spcPct val="0"/>
              </a:spcBef>
              <a:spcAft>
                <a:spcPct val="0"/>
              </a:spcAft>
              <a:defRPr b="1">
                <a:solidFill>
                  <a:schemeClr val="tx1"/>
                </a:solidFill>
                <a:latin typeface="Verdana" panose="020B0604030504040204" pitchFamily="34" charset="0"/>
              </a:defRPr>
            </a:lvl6pPr>
            <a:lvl7pPr marL="2971800" indent="-228600" algn="ctr" eaLnBrk="0" fontAlgn="base" hangingPunct="0">
              <a:spcBef>
                <a:spcPct val="0"/>
              </a:spcBef>
              <a:spcAft>
                <a:spcPct val="0"/>
              </a:spcAft>
              <a:defRPr b="1">
                <a:solidFill>
                  <a:schemeClr val="tx1"/>
                </a:solidFill>
                <a:latin typeface="Verdana" panose="020B0604030504040204" pitchFamily="34" charset="0"/>
              </a:defRPr>
            </a:lvl7pPr>
            <a:lvl8pPr marL="3429000" indent="-228600" algn="ctr" eaLnBrk="0" fontAlgn="base" hangingPunct="0">
              <a:spcBef>
                <a:spcPct val="0"/>
              </a:spcBef>
              <a:spcAft>
                <a:spcPct val="0"/>
              </a:spcAft>
              <a:defRPr b="1">
                <a:solidFill>
                  <a:schemeClr val="tx1"/>
                </a:solidFill>
                <a:latin typeface="Verdana" panose="020B0604030504040204" pitchFamily="34" charset="0"/>
              </a:defRPr>
            </a:lvl8pPr>
            <a:lvl9pPr marL="3886200" indent="-228600" algn="ctr" eaLnBrk="0" fontAlgn="base" hangingPunct="0">
              <a:spcBef>
                <a:spcPct val="0"/>
              </a:spcBef>
              <a:spcAft>
                <a:spcPct val="0"/>
              </a:spcAft>
              <a:defRPr b="1">
                <a:solidFill>
                  <a:schemeClr val="tx1"/>
                </a:solidFill>
                <a:latin typeface="Verdana" panose="020B0604030504040204" pitchFamily="34" charset="0"/>
              </a:defRPr>
            </a:lvl9pPr>
          </a:lstStyle>
          <a:p>
            <a:r>
              <a:rPr lang="en-US">
                <a:latin typeface="Arial" panose="020B0604020202020204" pitchFamily="34" charset="0"/>
              </a:rPr>
              <a:t>Course 6424A</a:t>
            </a:r>
          </a:p>
        </p:txBody>
      </p:sp>
      <p:sp>
        <p:nvSpPr>
          <p:cNvPr id="3789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Verdana" panose="020B0604030504040204" pitchFamily="34" charset="0"/>
              </a:defRPr>
            </a:lvl1pPr>
            <a:lvl2pPr marL="742950" indent="-285750">
              <a:defRPr b="1">
                <a:solidFill>
                  <a:schemeClr val="tx1"/>
                </a:solidFill>
                <a:latin typeface="Verdana" panose="020B0604030504040204" pitchFamily="34" charset="0"/>
              </a:defRPr>
            </a:lvl2pPr>
            <a:lvl3pPr marL="1143000" indent="-228600">
              <a:defRPr b="1">
                <a:solidFill>
                  <a:schemeClr val="tx1"/>
                </a:solidFill>
                <a:latin typeface="Verdana" panose="020B0604030504040204" pitchFamily="34" charset="0"/>
              </a:defRPr>
            </a:lvl3pPr>
            <a:lvl4pPr marL="1600200" indent="-228600">
              <a:defRPr b="1">
                <a:solidFill>
                  <a:schemeClr val="tx1"/>
                </a:solidFill>
                <a:latin typeface="Verdana" panose="020B0604030504040204" pitchFamily="34" charset="0"/>
              </a:defRPr>
            </a:lvl4pPr>
            <a:lvl5pPr marL="2057400" indent="-228600">
              <a:defRPr b="1">
                <a:solidFill>
                  <a:schemeClr val="tx1"/>
                </a:solidFill>
                <a:latin typeface="Verdana" panose="020B0604030504040204" pitchFamily="34" charset="0"/>
              </a:defRPr>
            </a:lvl5pPr>
            <a:lvl6pPr marL="2514600" indent="-228600" algn="ctr" eaLnBrk="0" fontAlgn="base" hangingPunct="0">
              <a:spcBef>
                <a:spcPct val="0"/>
              </a:spcBef>
              <a:spcAft>
                <a:spcPct val="0"/>
              </a:spcAft>
              <a:defRPr b="1">
                <a:solidFill>
                  <a:schemeClr val="tx1"/>
                </a:solidFill>
                <a:latin typeface="Verdana" panose="020B0604030504040204" pitchFamily="34" charset="0"/>
              </a:defRPr>
            </a:lvl6pPr>
            <a:lvl7pPr marL="2971800" indent="-228600" algn="ctr" eaLnBrk="0" fontAlgn="base" hangingPunct="0">
              <a:spcBef>
                <a:spcPct val="0"/>
              </a:spcBef>
              <a:spcAft>
                <a:spcPct val="0"/>
              </a:spcAft>
              <a:defRPr b="1">
                <a:solidFill>
                  <a:schemeClr val="tx1"/>
                </a:solidFill>
                <a:latin typeface="Verdana" panose="020B0604030504040204" pitchFamily="34" charset="0"/>
              </a:defRPr>
            </a:lvl7pPr>
            <a:lvl8pPr marL="3429000" indent="-228600" algn="ctr" eaLnBrk="0" fontAlgn="base" hangingPunct="0">
              <a:spcBef>
                <a:spcPct val="0"/>
              </a:spcBef>
              <a:spcAft>
                <a:spcPct val="0"/>
              </a:spcAft>
              <a:defRPr b="1">
                <a:solidFill>
                  <a:schemeClr val="tx1"/>
                </a:solidFill>
                <a:latin typeface="Verdana" panose="020B0604030504040204" pitchFamily="34" charset="0"/>
              </a:defRPr>
            </a:lvl8pPr>
            <a:lvl9pPr marL="3886200" indent="-228600" algn="ctr" eaLnBrk="0" fontAlgn="base" hangingPunct="0">
              <a:spcBef>
                <a:spcPct val="0"/>
              </a:spcBef>
              <a:spcAft>
                <a:spcPct val="0"/>
              </a:spcAft>
              <a:defRPr b="1">
                <a:solidFill>
                  <a:schemeClr val="tx1"/>
                </a:solidFill>
                <a:latin typeface="Verdana" panose="020B0604030504040204" pitchFamily="34" charset="0"/>
              </a:defRPr>
            </a:lvl9pPr>
          </a:lstStyle>
          <a:p>
            <a:fld id="{0AB611A5-C561-4366-8026-5B150CFE6D6B}" type="slidenum">
              <a:rPr lang="en-US" b="0">
                <a:latin typeface="Arial" panose="020B0604020202020204" pitchFamily="34" charset="0"/>
              </a:rPr>
              <a:pPr/>
              <a:t>569</a:t>
            </a:fld>
            <a:endParaRPr lang="en-US" b="0">
              <a:latin typeface="Arial" panose="020B0604020202020204" pitchFamily="34" charset="0"/>
            </a:endParaRPr>
          </a:p>
        </p:txBody>
      </p:sp>
      <p:sp>
        <p:nvSpPr>
          <p:cNvPr id="37893" name="Rectangle 2"/>
          <p:cNvSpPr>
            <a:spLocks noGrp="1" noRot="1" noChangeAspect="1" noChangeArrowheads="1" noTextEdit="1"/>
          </p:cNvSpPr>
          <p:nvPr>
            <p:ph type="sldImg"/>
          </p:nvPr>
        </p:nvSpPr>
        <p:spPr>
          <a:ln/>
        </p:spPr>
      </p:sp>
      <p:sp>
        <p:nvSpPr>
          <p:cNvPr id="37894" name="Rectangle 3"/>
          <p:cNvSpPr>
            <a:spLocks noGrp="1" noChangeArrowheads="1"/>
          </p:cNvSpPr>
          <p:nvPr>
            <p:ph type="body" idx="1"/>
          </p:nvPr>
        </p:nvSpPr>
        <p:spPr>
          <a:xfrm>
            <a:off x="314325" y="2230438"/>
            <a:ext cx="6286500" cy="67976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dirty="0">
              <a:latin typeface="Arial" panose="020B0604020202020204" pitchFamily="34" charset="0"/>
            </a:endParaRPr>
          </a:p>
        </p:txBody>
      </p:sp>
    </p:spTree>
    <p:extLst>
      <p:ext uri="{BB962C8B-B14F-4D97-AF65-F5344CB8AC3E}">
        <p14:creationId xmlns:p14="http://schemas.microsoft.com/office/powerpoint/2010/main" val="186616131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Verdana" panose="020B0604030504040204" pitchFamily="34" charset="0"/>
              </a:defRPr>
            </a:lvl1pPr>
            <a:lvl2pPr marL="742950" indent="-285750">
              <a:defRPr b="1">
                <a:solidFill>
                  <a:schemeClr val="tx1"/>
                </a:solidFill>
                <a:latin typeface="Verdana" panose="020B0604030504040204" pitchFamily="34" charset="0"/>
              </a:defRPr>
            </a:lvl2pPr>
            <a:lvl3pPr marL="1143000" indent="-228600">
              <a:defRPr b="1">
                <a:solidFill>
                  <a:schemeClr val="tx1"/>
                </a:solidFill>
                <a:latin typeface="Verdana" panose="020B0604030504040204" pitchFamily="34" charset="0"/>
              </a:defRPr>
            </a:lvl3pPr>
            <a:lvl4pPr marL="1600200" indent="-228600">
              <a:defRPr b="1">
                <a:solidFill>
                  <a:schemeClr val="tx1"/>
                </a:solidFill>
                <a:latin typeface="Verdana" panose="020B0604030504040204" pitchFamily="34" charset="0"/>
              </a:defRPr>
            </a:lvl4pPr>
            <a:lvl5pPr marL="2057400" indent="-228600">
              <a:defRPr b="1">
                <a:solidFill>
                  <a:schemeClr val="tx1"/>
                </a:solidFill>
                <a:latin typeface="Verdana" panose="020B0604030504040204" pitchFamily="34" charset="0"/>
              </a:defRPr>
            </a:lvl5pPr>
            <a:lvl6pPr marL="2514600" indent="-228600" algn="ctr" eaLnBrk="0" fontAlgn="base" hangingPunct="0">
              <a:spcBef>
                <a:spcPct val="0"/>
              </a:spcBef>
              <a:spcAft>
                <a:spcPct val="0"/>
              </a:spcAft>
              <a:defRPr b="1">
                <a:solidFill>
                  <a:schemeClr val="tx1"/>
                </a:solidFill>
                <a:latin typeface="Verdana" panose="020B0604030504040204" pitchFamily="34" charset="0"/>
              </a:defRPr>
            </a:lvl6pPr>
            <a:lvl7pPr marL="2971800" indent="-228600" algn="ctr" eaLnBrk="0" fontAlgn="base" hangingPunct="0">
              <a:spcBef>
                <a:spcPct val="0"/>
              </a:spcBef>
              <a:spcAft>
                <a:spcPct val="0"/>
              </a:spcAft>
              <a:defRPr b="1">
                <a:solidFill>
                  <a:schemeClr val="tx1"/>
                </a:solidFill>
                <a:latin typeface="Verdana" panose="020B0604030504040204" pitchFamily="34" charset="0"/>
              </a:defRPr>
            </a:lvl7pPr>
            <a:lvl8pPr marL="3429000" indent="-228600" algn="ctr" eaLnBrk="0" fontAlgn="base" hangingPunct="0">
              <a:spcBef>
                <a:spcPct val="0"/>
              </a:spcBef>
              <a:spcAft>
                <a:spcPct val="0"/>
              </a:spcAft>
              <a:defRPr b="1">
                <a:solidFill>
                  <a:schemeClr val="tx1"/>
                </a:solidFill>
                <a:latin typeface="Verdana" panose="020B0604030504040204" pitchFamily="34" charset="0"/>
              </a:defRPr>
            </a:lvl8pPr>
            <a:lvl9pPr marL="3886200" indent="-228600" algn="ctr" eaLnBrk="0" fontAlgn="base" hangingPunct="0">
              <a:spcBef>
                <a:spcPct val="0"/>
              </a:spcBef>
              <a:spcAft>
                <a:spcPct val="0"/>
              </a:spcAft>
              <a:defRPr b="1">
                <a:solidFill>
                  <a:schemeClr val="tx1"/>
                </a:solidFill>
                <a:latin typeface="Verdana" panose="020B0604030504040204" pitchFamily="34" charset="0"/>
              </a:defRPr>
            </a:lvl9pPr>
          </a:lstStyle>
          <a:p>
            <a:r>
              <a:rPr lang="en-US">
                <a:solidFill>
                  <a:srgbClr val="336699"/>
                </a:solidFill>
                <a:latin typeface="Arial" panose="020B0604020202020204" pitchFamily="34" charset="0"/>
              </a:rPr>
              <a:t>Module 2: Introduction to Active Directory® Domain Services</a:t>
            </a:r>
          </a:p>
        </p:txBody>
      </p:sp>
      <p:sp>
        <p:nvSpPr>
          <p:cNvPr id="40963"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Verdana" panose="020B0604030504040204" pitchFamily="34" charset="0"/>
              </a:defRPr>
            </a:lvl1pPr>
            <a:lvl2pPr marL="742950" indent="-285750">
              <a:defRPr b="1">
                <a:solidFill>
                  <a:schemeClr val="tx1"/>
                </a:solidFill>
                <a:latin typeface="Verdana" panose="020B0604030504040204" pitchFamily="34" charset="0"/>
              </a:defRPr>
            </a:lvl2pPr>
            <a:lvl3pPr marL="1143000" indent="-228600">
              <a:defRPr b="1">
                <a:solidFill>
                  <a:schemeClr val="tx1"/>
                </a:solidFill>
                <a:latin typeface="Verdana" panose="020B0604030504040204" pitchFamily="34" charset="0"/>
              </a:defRPr>
            </a:lvl3pPr>
            <a:lvl4pPr marL="1600200" indent="-228600">
              <a:defRPr b="1">
                <a:solidFill>
                  <a:schemeClr val="tx1"/>
                </a:solidFill>
                <a:latin typeface="Verdana" panose="020B0604030504040204" pitchFamily="34" charset="0"/>
              </a:defRPr>
            </a:lvl4pPr>
            <a:lvl5pPr marL="2057400" indent="-228600">
              <a:defRPr b="1">
                <a:solidFill>
                  <a:schemeClr val="tx1"/>
                </a:solidFill>
                <a:latin typeface="Verdana" panose="020B0604030504040204" pitchFamily="34" charset="0"/>
              </a:defRPr>
            </a:lvl5pPr>
            <a:lvl6pPr marL="2514600" indent="-228600" algn="ctr" eaLnBrk="0" fontAlgn="base" hangingPunct="0">
              <a:spcBef>
                <a:spcPct val="0"/>
              </a:spcBef>
              <a:spcAft>
                <a:spcPct val="0"/>
              </a:spcAft>
              <a:defRPr b="1">
                <a:solidFill>
                  <a:schemeClr val="tx1"/>
                </a:solidFill>
                <a:latin typeface="Verdana" panose="020B0604030504040204" pitchFamily="34" charset="0"/>
              </a:defRPr>
            </a:lvl6pPr>
            <a:lvl7pPr marL="2971800" indent="-228600" algn="ctr" eaLnBrk="0" fontAlgn="base" hangingPunct="0">
              <a:spcBef>
                <a:spcPct val="0"/>
              </a:spcBef>
              <a:spcAft>
                <a:spcPct val="0"/>
              </a:spcAft>
              <a:defRPr b="1">
                <a:solidFill>
                  <a:schemeClr val="tx1"/>
                </a:solidFill>
                <a:latin typeface="Verdana" panose="020B0604030504040204" pitchFamily="34" charset="0"/>
              </a:defRPr>
            </a:lvl7pPr>
            <a:lvl8pPr marL="3429000" indent="-228600" algn="ctr" eaLnBrk="0" fontAlgn="base" hangingPunct="0">
              <a:spcBef>
                <a:spcPct val="0"/>
              </a:spcBef>
              <a:spcAft>
                <a:spcPct val="0"/>
              </a:spcAft>
              <a:defRPr b="1">
                <a:solidFill>
                  <a:schemeClr val="tx1"/>
                </a:solidFill>
                <a:latin typeface="Verdana" panose="020B0604030504040204" pitchFamily="34" charset="0"/>
              </a:defRPr>
            </a:lvl8pPr>
            <a:lvl9pPr marL="3886200" indent="-228600" algn="ctr" eaLnBrk="0" fontAlgn="base" hangingPunct="0">
              <a:spcBef>
                <a:spcPct val="0"/>
              </a:spcBef>
              <a:spcAft>
                <a:spcPct val="0"/>
              </a:spcAft>
              <a:defRPr b="1">
                <a:solidFill>
                  <a:schemeClr val="tx1"/>
                </a:solidFill>
                <a:latin typeface="Verdana" panose="020B0604030504040204" pitchFamily="34" charset="0"/>
              </a:defRPr>
            </a:lvl9pPr>
          </a:lstStyle>
          <a:p>
            <a:r>
              <a:rPr lang="en-US">
                <a:latin typeface="Arial" panose="020B0604020202020204" pitchFamily="34" charset="0"/>
              </a:rPr>
              <a:t>Course 6424A</a:t>
            </a:r>
          </a:p>
        </p:txBody>
      </p:sp>
      <p:sp>
        <p:nvSpPr>
          <p:cNvPr id="4096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Verdana" panose="020B0604030504040204" pitchFamily="34" charset="0"/>
              </a:defRPr>
            </a:lvl1pPr>
            <a:lvl2pPr marL="742950" indent="-285750">
              <a:defRPr b="1">
                <a:solidFill>
                  <a:schemeClr val="tx1"/>
                </a:solidFill>
                <a:latin typeface="Verdana" panose="020B0604030504040204" pitchFamily="34" charset="0"/>
              </a:defRPr>
            </a:lvl2pPr>
            <a:lvl3pPr marL="1143000" indent="-228600">
              <a:defRPr b="1">
                <a:solidFill>
                  <a:schemeClr val="tx1"/>
                </a:solidFill>
                <a:latin typeface="Verdana" panose="020B0604030504040204" pitchFamily="34" charset="0"/>
              </a:defRPr>
            </a:lvl3pPr>
            <a:lvl4pPr marL="1600200" indent="-228600">
              <a:defRPr b="1">
                <a:solidFill>
                  <a:schemeClr val="tx1"/>
                </a:solidFill>
                <a:latin typeface="Verdana" panose="020B0604030504040204" pitchFamily="34" charset="0"/>
              </a:defRPr>
            </a:lvl4pPr>
            <a:lvl5pPr marL="2057400" indent="-228600">
              <a:defRPr b="1">
                <a:solidFill>
                  <a:schemeClr val="tx1"/>
                </a:solidFill>
                <a:latin typeface="Verdana" panose="020B0604030504040204" pitchFamily="34" charset="0"/>
              </a:defRPr>
            </a:lvl5pPr>
            <a:lvl6pPr marL="2514600" indent="-228600" algn="ctr" eaLnBrk="0" fontAlgn="base" hangingPunct="0">
              <a:spcBef>
                <a:spcPct val="0"/>
              </a:spcBef>
              <a:spcAft>
                <a:spcPct val="0"/>
              </a:spcAft>
              <a:defRPr b="1">
                <a:solidFill>
                  <a:schemeClr val="tx1"/>
                </a:solidFill>
                <a:latin typeface="Verdana" panose="020B0604030504040204" pitchFamily="34" charset="0"/>
              </a:defRPr>
            </a:lvl6pPr>
            <a:lvl7pPr marL="2971800" indent="-228600" algn="ctr" eaLnBrk="0" fontAlgn="base" hangingPunct="0">
              <a:spcBef>
                <a:spcPct val="0"/>
              </a:spcBef>
              <a:spcAft>
                <a:spcPct val="0"/>
              </a:spcAft>
              <a:defRPr b="1">
                <a:solidFill>
                  <a:schemeClr val="tx1"/>
                </a:solidFill>
                <a:latin typeface="Verdana" panose="020B0604030504040204" pitchFamily="34" charset="0"/>
              </a:defRPr>
            </a:lvl7pPr>
            <a:lvl8pPr marL="3429000" indent="-228600" algn="ctr" eaLnBrk="0" fontAlgn="base" hangingPunct="0">
              <a:spcBef>
                <a:spcPct val="0"/>
              </a:spcBef>
              <a:spcAft>
                <a:spcPct val="0"/>
              </a:spcAft>
              <a:defRPr b="1">
                <a:solidFill>
                  <a:schemeClr val="tx1"/>
                </a:solidFill>
                <a:latin typeface="Verdana" panose="020B0604030504040204" pitchFamily="34" charset="0"/>
              </a:defRPr>
            </a:lvl8pPr>
            <a:lvl9pPr marL="3886200" indent="-228600" algn="ctr" eaLnBrk="0" fontAlgn="base" hangingPunct="0">
              <a:spcBef>
                <a:spcPct val="0"/>
              </a:spcBef>
              <a:spcAft>
                <a:spcPct val="0"/>
              </a:spcAft>
              <a:defRPr b="1">
                <a:solidFill>
                  <a:schemeClr val="tx1"/>
                </a:solidFill>
                <a:latin typeface="Verdana" panose="020B0604030504040204" pitchFamily="34" charset="0"/>
              </a:defRPr>
            </a:lvl9pPr>
          </a:lstStyle>
          <a:p>
            <a:fld id="{F5D2A7D8-B8FD-4771-BD1F-42A6B74E9D66}" type="slidenum">
              <a:rPr lang="en-US" b="0">
                <a:latin typeface="Arial" panose="020B0604020202020204" pitchFamily="34" charset="0"/>
              </a:rPr>
              <a:pPr/>
              <a:t>570</a:t>
            </a:fld>
            <a:endParaRPr lang="en-US" b="0">
              <a:latin typeface="Arial" panose="020B0604020202020204" pitchFamily="34" charset="0"/>
            </a:endParaRPr>
          </a:p>
        </p:txBody>
      </p:sp>
      <p:sp>
        <p:nvSpPr>
          <p:cNvPr id="40965" name="Rectangle 2"/>
          <p:cNvSpPr>
            <a:spLocks noGrp="1" noRot="1" noChangeAspect="1" noChangeArrowheads="1" noTextEdit="1"/>
          </p:cNvSpPr>
          <p:nvPr>
            <p:ph type="sldImg"/>
          </p:nvPr>
        </p:nvSpPr>
        <p:spPr>
          <a:ln/>
        </p:spPr>
      </p:sp>
      <p:sp>
        <p:nvSpPr>
          <p:cNvPr id="40966" name="Rectangle 3"/>
          <p:cNvSpPr>
            <a:spLocks noGrp="1" noChangeArrowheads="1"/>
          </p:cNvSpPr>
          <p:nvPr>
            <p:ph type="body" idx="1"/>
          </p:nvPr>
        </p:nvSpPr>
        <p:spPr>
          <a:xfrm>
            <a:off x="314325" y="2230438"/>
            <a:ext cx="6286500" cy="67976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dirty="0">
              <a:latin typeface="Arial" panose="020B0604020202020204" pitchFamily="34" charset="0"/>
            </a:endParaRPr>
          </a:p>
        </p:txBody>
      </p:sp>
    </p:spTree>
    <p:extLst>
      <p:ext uri="{BB962C8B-B14F-4D97-AF65-F5344CB8AC3E}">
        <p14:creationId xmlns:p14="http://schemas.microsoft.com/office/powerpoint/2010/main" val="3829100090"/>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Verdana" panose="020B0604030504040204" pitchFamily="34" charset="0"/>
              </a:defRPr>
            </a:lvl1pPr>
            <a:lvl2pPr marL="742950" indent="-285750">
              <a:defRPr b="1">
                <a:solidFill>
                  <a:schemeClr val="tx1"/>
                </a:solidFill>
                <a:latin typeface="Verdana" panose="020B0604030504040204" pitchFamily="34" charset="0"/>
              </a:defRPr>
            </a:lvl2pPr>
            <a:lvl3pPr marL="1143000" indent="-228600">
              <a:defRPr b="1">
                <a:solidFill>
                  <a:schemeClr val="tx1"/>
                </a:solidFill>
                <a:latin typeface="Verdana" panose="020B0604030504040204" pitchFamily="34" charset="0"/>
              </a:defRPr>
            </a:lvl3pPr>
            <a:lvl4pPr marL="1600200" indent="-228600">
              <a:defRPr b="1">
                <a:solidFill>
                  <a:schemeClr val="tx1"/>
                </a:solidFill>
                <a:latin typeface="Verdana" panose="020B0604030504040204" pitchFamily="34" charset="0"/>
              </a:defRPr>
            </a:lvl4pPr>
            <a:lvl5pPr marL="2057400" indent="-228600">
              <a:defRPr b="1">
                <a:solidFill>
                  <a:schemeClr val="tx1"/>
                </a:solidFill>
                <a:latin typeface="Verdana" panose="020B0604030504040204" pitchFamily="34" charset="0"/>
              </a:defRPr>
            </a:lvl5pPr>
            <a:lvl6pPr marL="2514600" indent="-228600" algn="ctr" eaLnBrk="0" fontAlgn="base" hangingPunct="0">
              <a:spcBef>
                <a:spcPct val="0"/>
              </a:spcBef>
              <a:spcAft>
                <a:spcPct val="0"/>
              </a:spcAft>
              <a:defRPr b="1">
                <a:solidFill>
                  <a:schemeClr val="tx1"/>
                </a:solidFill>
                <a:latin typeface="Verdana" panose="020B0604030504040204" pitchFamily="34" charset="0"/>
              </a:defRPr>
            </a:lvl6pPr>
            <a:lvl7pPr marL="2971800" indent="-228600" algn="ctr" eaLnBrk="0" fontAlgn="base" hangingPunct="0">
              <a:spcBef>
                <a:spcPct val="0"/>
              </a:spcBef>
              <a:spcAft>
                <a:spcPct val="0"/>
              </a:spcAft>
              <a:defRPr b="1">
                <a:solidFill>
                  <a:schemeClr val="tx1"/>
                </a:solidFill>
                <a:latin typeface="Verdana" panose="020B0604030504040204" pitchFamily="34" charset="0"/>
              </a:defRPr>
            </a:lvl7pPr>
            <a:lvl8pPr marL="3429000" indent="-228600" algn="ctr" eaLnBrk="0" fontAlgn="base" hangingPunct="0">
              <a:spcBef>
                <a:spcPct val="0"/>
              </a:spcBef>
              <a:spcAft>
                <a:spcPct val="0"/>
              </a:spcAft>
              <a:defRPr b="1">
                <a:solidFill>
                  <a:schemeClr val="tx1"/>
                </a:solidFill>
                <a:latin typeface="Verdana" panose="020B0604030504040204" pitchFamily="34" charset="0"/>
              </a:defRPr>
            </a:lvl8pPr>
            <a:lvl9pPr marL="3886200" indent="-228600" algn="ctr" eaLnBrk="0" fontAlgn="base" hangingPunct="0">
              <a:spcBef>
                <a:spcPct val="0"/>
              </a:spcBef>
              <a:spcAft>
                <a:spcPct val="0"/>
              </a:spcAft>
              <a:defRPr b="1">
                <a:solidFill>
                  <a:schemeClr val="tx1"/>
                </a:solidFill>
                <a:latin typeface="Verdana" panose="020B0604030504040204" pitchFamily="34" charset="0"/>
              </a:defRPr>
            </a:lvl9pPr>
          </a:lstStyle>
          <a:p>
            <a:r>
              <a:rPr lang="en-US">
                <a:solidFill>
                  <a:srgbClr val="336699"/>
                </a:solidFill>
                <a:latin typeface="Arial" panose="020B0604020202020204" pitchFamily="34" charset="0"/>
              </a:rPr>
              <a:t>Module 2: Introduction to Active Directory® Domain Services</a:t>
            </a:r>
          </a:p>
        </p:txBody>
      </p:sp>
      <p:sp>
        <p:nvSpPr>
          <p:cNvPr id="51203"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Verdana" panose="020B0604030504040204" pitchFamily="34" charset="0"/>
              </a:defRPr>
            </a:lvl1pPr>
            <a:lvl2pPr marL="742950" indent="-285750">
              <a:defRPr b="1">
                <a:solidFill>
                  <a:schemeClr val="tx1"/>
                </a:solidFill>
                <a:latin typeface="Verdana" panose="020B0604030504040204" pitchFamily="34" charset="0"/>
              </a:defRPr>
            </a:lvl2pPr>
            <a:lvl3pPr marL="1143000" indent="-228600">
              <a:defRPr b="1">
                <a:solidFill>
                  <a:schemeClr val="tx1"/>
                </a:solidFill>
                <a:latin typeface="Verdana" panose="020B0604030504040204" pitchFamily="34" charset="0"/>
              </a:defRPr>
            </a:lvl3pPr>
            <a:lvl4pPr marL="1600200" indent="-228600">
              <a:defRPr b="1">
                <a:solidFill>
                  <a:schemeClr val="tx1"/>
                </a:solidFill>
                <a:latin typeface="Verdana" panose="020B0604030504040204" pitchFamily="34" charset="0"/>
              </a:defRPr>
            </a:lvl4pPr>
            <a:lvl5pPr marL="2057400" indent="-228600">
              <a:defRPr b="1">
                <a:solidFill>
                  <a:schemeClr val="tx1"/>
                </a:solidFill>
                <a:latin typeface="Verdana" panose="020B0604030504040204" pitchFamily="34" charset="0"/>
              </a:defRPr>
            </a:lvl5pPr>
            <a:lvl6pPr marL="2514600" indent="-228600" algn="ctr" eaLnBrk="0" fontAlgn="base" hangingPunct="0">
              <a:spcBef>
                <a:spcPct val="0"/>
              </a:spcBef>
              <a:spcAft>
                <a:spcPct val="0"/>
              </a:spcAft>
              <a:defRPr b="1">
                <a:solidFill>
                  <a:schemeClr val="tx1"/>
                </a:solidFill>
                <a:latin typeface="Verdana" panose="020B0604030504040204" pitchFamily="34" charset="0"/>
              </a:defRPr>
            </a:lvl6pPr>
            <a:lvl7pPr marL="2971800" indent="-228600" algn="ctr" eaLnBrk="0" fontAlgn="base" hangingPunct="0">
              <a:spcBef>
                <a:spcPct val="0"/>
              </a:spcBef>
              <a:spcAft>
                <a:spcPct val="0"/>
              </a:spcAft>
              <a:defRPr b="1">
                <a:solidFill>
                  <a:schemeClr val="tx1"/>
                </a:solidFill>
                <a:latin typeface="Verdana" panose="020B0604030504040204" pitchFamily="34" charset="0"/>
              </a:defRPr>
            </a:lvl7pPr>
            <a:lvl8pPr marL="3429000" indent="-228600" algn="ctr" eaLnBrk="0" fontAlgn="base" hangingPunct="0">
              <a:spcBef>
                <a:spcPct val="0"/>
              </a:spcBef>
              <a:spcAft>
                <a:spcPct val="0"/>
              </a:spcAft>
              <a:defRPr b="1">
                <a:solidFill>
                  <a:schemeClr val="tx1"/>
                </a:solidFill>
                <a:latin typeface="Verdana" panose="020B0604030504040204" pitchFamily="34" charset="0"/>
              </a:defRPr>
            </a:lvl8pPr>
            <a:lvl9pPr marL="3886200" indent="-228600" algn="ctr" eaLnBrk="0" fontAlgn="base" hangingPunct="0">
              <a:spcBef>
                <a:spcPct val="0"/>
              </a:spcBef>
              <a:spcAft>
                <a:spcPct val="0"/>
              </a:spcAft>
              <a:defRPr b="1">
                <a:solidFill>
                  <a:schemeClr val="tx1"/>
                </a:solidFill>
                <a:latin typeface="Verdana" panose="020B0604030504040204" pitchFamily="34" charset="0"/>
              </a:defRPr>
            </a:lvl9pPr>
          </a:lstStyle>
          <a:p>
            <a:r>
              <a:rPr lang="en-US">
                <a:latin typeface="Arial" panose="020B0604020202020204" pitchFamily="34" charset="0"/>
              </a:rPr>
              <a:t>Course 6424A</a:t>
            </a:r>
          </a:p>
        </p:txBody>
      </p:sp>
      <p:sp>
        <p:nvSpPr>
          <p:cNvPr id="5120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Verdana" panose="020B0604030504040204" pitchFamily="34" charset="0"/>
              </a:defRPr>
            </a:lvl1pPr>
            <a:lvl2pPr marL="742950" indent="-285750">
              <a:defRPr b="1">
                <a:solidFill>
                  <a:schemeClr val="tx1"/>
                </a:solidFill>
                <a:latin typeface="Verdana" panose="020B0604030504040204" pitchFamily="34" charset="0"/>
              </a:defRPr>
            </a:lvl2pPr>
            <a:lvl3pPr marL="1143000" indent="-228600">
              <a:defRPr b="1">
                <a:solidFill>
                  <a:schemeClr val="tx1"/>
                </a:solidFill>
                <a:latin typeface="Verdana" panose="020B0604030504040204" pitchFamily="34" charset="0"/>
              </a:defRPr>
            </a:lvl3pPr>
            <a:lvl4pPr marL="1600200" indent="-228600">
              <a:defRPr b="1">
                <a:solidFill>
                  <a:schemeClr val="tx1"/>
                </a:solidFill>
                <a:latin typeface="Verdana" panose="020B0604030504040204" pitchFamily="34" charset="0"/>
              </a:defRPr>
            </a:lvl4pPr>
            <a:lvl5pPr marL="2057400" indent="-228600">
              <a:defRPr b="1">
                <a:solidFill>
                  <a:schemeClr val="tx1"/>
                </a:solidFill>
                <a:latin typeface="Verdana" panose="020B0604030504040204" pitchFamily="34" charset="0"/>
              </a:defRPr>
            </a:lvl5pPr>
            <a:lvl6pPr marL="2514600" indent="-228600" algn="ctr" eaLnBrk="0" fontAlgn="base" hangingPunct="0">
              <a:spcBef>
                <a:spcPct val="0"/>
              </a:spcBef>
              <a:spcAft>
                <a:spcPct val="0"/>
              </a:spcAft>
              <a:defRPr b="1">
                <a:solidFill>
                  <a:schemeClr val="tx1"/>
                </a:solidFill>
                <a:latin typeface="Verdana" panose="020B0604030504040204" pitchFamily="34" charset="0"/>
              </a:defRPr>
            </a:lvl6pPr>
            <a:lvl7pPr marL="2971800" indent="-228600" algn="ctr" eaLnBrk="0" fontAlgn="base" hangingPunct="0">
              <a:spcBef>
                <a:spcPct val="0"/>
              </a:spcBef>
              <a:spcAft>
                <a:spcPct val="0"/>
              </a:spcAft>
              <a:defRPr b="1">
                <a:solidFill>
                  <a:schemeClr val="tx1"/>
                </a:solidFill>
                <a:latin typeface="Verdana" panose="020B0604030504040204" pitchFamily="34" charset="0"/>
              </a:defRPr>
            </a:lvl7pPr>
            <a:lvl8pPr marL="3429000" indent="-228600" algn="ctr" eaLnBrk="0" fontAlgn="base" hangingPunct="0">
              <a:spcBef>
                <a:spcPct val="0"/>
              </a:spcBef>
              <a:spcAft>
                <a:spcPct val="0"/>
              </a:spcAft>
              <a:defRPr b="1">
                <a:solidFill>
                  <a:schemeClr val="tx1"/>
                </a:solidFill>
                <a:latin typeface="Verdana" panose="020B0604030504040204" pitchFamily="34" charset="0"/>
              </a:defRPr>
            </a:lvl8pPr>
            <a:lvl9pPr marL="3886200" indent="-228600" algn="ctr" eaLnBrk="0" fontAlgn="base" hangingPunct="0">
              <a:spcBef>
                <a:spcPct val="0"/>
              </a:spcBef>
              <a:spcAft>
                <a:spcPct val="0"/>
              </a:spcAft>
              <a:defRPr b="1">
                <a:solidFill>
                  <a:schemeClr val="tx1"/>
                </a:solidFill>
                <a:latin typeface="Verdana" panose="020B0604030504040204" pitchFamily="34" charset="0"/>
              </a:defRPr>
            </a:lvl9pPr>
          </a:lstStyle>
          <a:p>
            <a:fld id="{98857A4A-99AB-4327-A025-105B372079EC}" type="slidenum">
              <a:rPr lang="en-US" b="0">
                <a:latin typeface="Arial" panose="020B0604020202020204" pitchFamily="34" charset="0"/>
              </a:rPr>
              <a:pPr/>
              <a:t>571</a:t>
            </a:fld>
            <a:endParaRPr lang="en-US" b="0">
              <a:latin typeface="Arial" panose="020B0604020202020204" pitchFamily="34" charset="0"/>
            </a:endParaRPr>
          </a:p>
        </p:txBody>
      </p:sp>
      <p:sp>
        <p:nvSpPr>
          <p:cNvPr id="51205" name="Rectangle 2"/>
          <p:cNvSpPr>
            <a:spLocks noGrp="1" noRot="1" noChangeAspect="1" noChangeArrowheads="1" noTextEdit="1"/>
          </p:cNvSpPr>
          <p:nvPr>
            <p:ph type="sldImg"/>
          </p:nvPr>
        </p:nvSpPr>
        <p:spPr>
          <a:ln/>
        </p:spPr>
      </p:sp>
      <p:sp>
        <p:nvSpPr>
          <p:cNvPr id="51206" name="Rectangle 3"/>
          <p:cNvSpPr>
            <a:spLocks noGrp="1" noChangeArrowheads="1"/>
          </p:cNvSpPr>
          <p:nvPr>
            <p:ph type="body" idx="1"/>
          </p:nvPr>
        </p:nvSpPr>
        <p:spPr>
          <a:xfrm>
            <a:off x="314325" y="2230438"/>
            <a:ext cx="6286500" cy="67976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i="1" dirty="0">
              <a:latin typeface="Arial" panose="020B0604020202020204" pitchFamily="34" charset="0"/>
            </a:endParaRPr>
          </a:p>
        </p:txBody>
      </p:sp>
    </p:spTree>
    <p:extLst>
      <p:ext uri="{BB962C8B-B14F-4D97-AF65-F5344CB8AC3E}">
        <p14:creationId xmlns:p14="http://schemas.microsoft.com/office/powerpoint/2010/main" val="9262415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a:prstGeom prst="rect">
            <a:avLst/>
          </a:prstGeom>
          <a:noFill/>
          <a:ln w="12700">
            <a:solidFill>
              <a:prstClr val="black"/>
            </a:solidFill>
          </a:ln>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4704AA71-C613-6B42-8773-688627DE3311}" type="slidenum">
              <a:rPr lang="en-US" smtClean="0"/>
              <a:pPr/>
              <a:t>26</a:t>
            </a:fld>
            <a:endParaRPr lang="en-US" dirty="0"/>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Verdana" panose="020B0604030504040204" pitchFamily="34" charset="0"/>
              </a:defRPr>
            </a:lvl1pPr>
            <a:lvl2pPr marL="742950" indent="-285750">
              <a:defRPr b="1">
                <a:solidFill>
                  <a:schemeClr val="tx1"/>
                </a:solidFill>
                <a:latin typeface="Verdana" panose="020B0604030504040204" pitchFamily="34" charset="0"/>
              </a:defRPr>
            </a:lvl2pPr>
            <a:lvl3pPr marL="1143000" indent="-228600">
              <a:defRPr b="1">
                <a:solidFill>
                  <a:schemeClr val="tx1"/>
                </a:solidFill>
                <a:latin typeface="Verdana" panose="020B0604030504040204" pitchFamily="34" charset="0"/>
              </a:defRPr>
            </a:lvl3pPr>
            <a:lvl4pPr marL="1600200" indent="-228600">
              <a:defRPr b="1">
                <a:solidFill>
                  <a:schemeClr val="tx1"/>
                </a:solidFill>
                <a:latin typeface="Verdana" panose="020B0604030504040204" pitchFamily="34" charset="0"/>
              </a:defRPr>
            </a:lvl4pPr>
            <a:lvl5pPr marL="2057400" indent="-228600">
              <a:defRPr b="1">
                <a:solidFill>
                  <a:schemeClr val="tx1"/>
                </a:solidFill>
                <a:latin typeface="Verdana" panose="020B0604030504040204" pitchFamily="34" charset="0"/>
              </a:defRPr>
            </a:lvl5pPr>
            <a:lvl6pPr marL="2514600" indent="-228600" algn="ctr" eaLnBrk="0" fontAlgn="base" hangingPunct="0">
              <a:spcBef>
                <a:spcPct val="0"/>
              </a:spcBef>
              <a:spcAft>
                <a:spcPct val="0"/>
              </a:spcAft>
              <a:defRPr b="1">
                <a:solidFill>
                  <a:schemeClr val="tx1"/>
                </a:solidFill>
                <a:latin typeface="Verdana" panose="020B0604030504040204" pitchFamily="34" charset="0"/>
              </a:defRPr>
            </a:lvl6pPr>
            <a:lvl7pPr marL="2971800" indent="-228600" algn="ctr" eaLnBrk="0" fontAlgn="base" hangingPunct="0">
              <a:spcBef>
                <a:spcPct val="0"/>
              </a:spcBef>
              <a:spcAft>
                <a:spcPct val="0"/>
              </a:spcAft>
              <a:defRPr b="1">
                <a:solidFill>
                  <a:schemeClr val="tx1"/>
                </a:solidFill>
                <a:latin typeface="Verdana" panose="020B0604030504040204" pitchFamily="34" charset="0"/>
              </a:defRPr>
            </a:lvl7pPr>
            <a:lvl8pPr marL="3429000" indent="-228600" algn="ctr" eaLnBrk="0" fontAlgn="base" hangingPunct="0">
              <a:spcBef>
                <a:spcPct val="0"/>
              </a:spcBef>
              <a:spcAft>
                <a:spcPct val="0"/>
              </a:spcAft>
              <a:defRPr b="1">
                <a:solidFill>
                  <a:schemeClr val="tx1"/>
                </a:solidFill>
                <a:latin typeface="Verdana" panose="020B0604030504040204" pitchFamily="34" charset="0"/>
              </a:defRPr>
            </a:lvl8pPr>
            <a:lvl9pPr marL="3886200" indent="-228600" algn="ctr" eaLnBrk="0" fontAlgn="base" hangingPunct="0">
              <a:spcBef>
                <a:spcPct val="0"/>
              </a:spcBef>
              <a:spcAft>
                <a:spcPct val="0"/>
              </a:spcAft>
              <a:defRPr b="1">
                <a:solidFill>
                  <a:schemeClr val="tx1"/>
                </a:solidFill>
                <a:latin typeface="Verdana" panose="020B0604030504040204" pitchFamily="34" charset="0"/>
              </a:defRPr>
            </a:lvl9pPr>
          </a:lstStyle>
          <a:p>
            <a:r>
              <a:rPr lang="en-US">
                <a:solidFill>
                  <a:srgbClr val="336699"/>
                </a:solidFill>
                <a:latin typeface="Arial" panose="020B0604020202020204" pitchFamily="34" charset="0"/>
              </a:rPr>
              <a:t>Module 2: Introduction to Active Directory® Domain Services</a:t>
            </a:r>
          </a:p>
        </p:txBody>
      </p:sp>
      <p:sp>
        <p:nvSpPr>
          <p:cNvPr id="55299"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Verdana" panose="020B0604030504040204" pitchFamily="34" charset="0"/>
              </a:defRPr>
            </a:lvl1pPr>
            <a:lvl2pPr marL="742950" indent="-285750">
              <a:defRPr b="1">
                <a:solidFill>
                  <a:schemeClr val="tx1"/>
                </a:solidFill>
                <a:latin typeface="Verdana" panose="020B0604030504040204" pitchFamily="34" charset="0"/>
              </a:defRPr>
            </a:lvl2pPr>
            <a:lvl3pPr marL="1143000" indent="-228600">
              <a:defRPr b="1">
                <a:solidFill>
                  <a:schemeClr val="tx1"/>
                </a:solidFill>
                <a:latin typeface="Verdana" panose="020B0604030504040204" pitchFamily="34" charset="0"/>
              </a:defRPr>
            </a:lvl3pPr>
            <a:lvl4pPr marL="1600200" indent="-228600">
              <a:defRPr b="1">
                <a:solidFill>
                  <a:schemeClr val="tx1"/>
                </a:solidFill>
                <a:latin typeface="Verdana" panose="020B0604030504040204" pitchFamily="34" charset="0"/>
              </a:defRPr>
            </a:lvl4pPr>
            <a:lvl5pPr marL="2057400" indent="-228600">
              <a:defRPr b="1">
                <a:solidFill>
                  <a:schemeClr val="tx1"/>
                </a:solidFill>
                <a:latin typeface="Verdana" panose="020B0604030504040204" pitchFamily="34" charset="0"/>
              </a:defRPr>
            </a:lvl5pPr>
            <a:lvl6pPr marL="2514600" indent="-228600" algn="ctr" eaLnBrk="0" fontAlgn="base" hangingPunct="0">
              <a:spcBef>
                <a:spcPct val="0"/>
              </a:spcBef>
              <a:spcAft>
                <a:spcPct val="0"/>
              </a:spcAft>
              <a:defRPr b="1">
                <a:solidFill>
                  <a:schemeClr val="tx1"/>
                </a:solidFill>
                <a:latin typeface="Verdana" panose="020B0604030504040204" pitchFamily="34" charset="0"/>
              </a:defRPr>
            </a:lvl6pPr>
            <a:lvl7pPr marL="2971800" indent="-228600" algn="ctr" eaLnBrk="0" fontAlgn="base" hangingPunct="0">
              <a:spcBef>
                <a:spcPct val="0"/>
              </a:spcBef>
              <a:spcAft>
                <a:spcPct val="0"/>
              </a:spcAft>
              <a:defRPr b="1">
                <a:solidFill>
                  <a:schemeClr val="tx1"/>
                </a:solidFill>
                <a:latin typeface="Verdana" panose="020B0604030504040204" pitchFamily="34" charset="0"/>
              </a:defRPr>
            </a:lvl7pPr>
            <a:lvl8pPr marL="3429000" indent="-228600" algn="ctr" eaLnBrk="0" fontAlgn="base" hangingPunct="0">
              <a:spcBef>
                <a:spcPct val="0"/>
              </a:spcBef>
              <a:spcAft>
                <a:spcPct val="0"/>
              </a:spcAft>
              <a:defRPr b="1">
                <a:solidFill>
                  <a:schemeClr val="tx1"/>
                </a:solidFill>
                <a:latin typeface="Verdana" panose="020B0604030504040204" pitchFamily="34" charset="0"/>
              </a:defRPr>
            </a:lvl8pPr>
            <a:lvl9pPr marL="3886200" indent="-228600" algn="ctr" eaLnBrk="0" fontAlgn="base" hangingPunct="0">
              <a:spcBef>
                <a:spcPct val="0"/>
              </a:spcBef>
              <a:spcAft>
                <a:spcPct val="0"/>
              </a:spcAft>
              <a:defRPr b="1">
                <a:solidFill>
                  <a:schemeClr val="tx1"/>
                </a:solidFill>
                <a:latin typeface="Verdana" panose="020B0604030504040204" pitchFamily="34" charset="0"/>
              </a:defRPr>
            </a:lvl9pPr>
          </a:lstStyle>
          <a:p>
            <a:r>
              <a:rPr lang="en-US">
                <a:latin typeface="Arial" panose="020B0604020202020204" pitchFamily="34" charset="0"/>
              </a:rPr>
              <a:t>Course 6424A</a:t>
            </a:r>
          </a:p>
        </p:txBody>
      </p:sp>
      <p:sp>
        <p:nvSpPr>
          <p:cNvPr id="5530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Verdana" panose="020B0604030504040204" pitchFamily="34" charset="0"/>
              </a:defRPr>
            </a:lvl1pPr>
            <a:lvl2pPr marL="742950" indent="-285750">
              <a:defRPr b="1">
                <a:solidFill>
                  <a:schemeClr val="tx1"/>
                </a:solidFill>
                <a:latin typeface="Verdana" panose="020B0604030504040204" pitchFamily="34" charset="0"/>
              </a:defRPr>
            </a:lvl2pPr>
            <a:lvl3pPr marL="1143000" indent="-228600">
              <a:defRPr b="1">
                <a:solidFill>
                  <a:schemeClr val="tx1"/>
                </a:solidFill>
                <a:latin typeface="Verdana" panose="020B0604030504040204" pitchFamily="34" charset="0"/>
              </a:defRPr>
            </a:lvl3pPr>
            <a:lvl4pPr marL="1600200" indent="-228600">
              <a:defRPr b="1">
                <a:solidFill>
                  <a:schemeClr val="tx1"/>
                </a:solidFill>
                <a:latin typeface="Verdana" panose="020B0604030504040204" pitchFamily="34" charset="0"/>
              </a:defRPr>
            </a:lvl4pPr>
            <a:lvl5pPr marL="2057400" indent="-228600">
              <a:defRPr b="1">
                <a:solidFill>
                  <a:schemeClr val="tx1"/>
                </a:solidFill>
                <a:latin typeface="Verdana" panose="020B0604030504040204" pitchFamily="34" charset="0"/>
              </a:defRPr>
            </a:lvl5pPr>
            <a:lvl6pPr marL="2514600" indent="-228600" algn="ctr" eaLnBrk="0" fontAlgn="base" hangingPunct="0">
              <a:spcBef>
                <a:spcPct val="0"/>
              </a:spcBef>
              <a:spcAft>
                <a:spcPct val="0"/>
              </a:spcAft>
              <a:defRPr b="1">
                <a:solidFill>
                  <a:schemeClr val="tx1"/>
                </a:solidFill>
                <a:latin typeface="Verdana" panose="020B0604030504040204" pitchFamily="34" charset="0"/>
              </a:defRPr>
            </a:lvl6pPr>
            <a:lvl7pPr marL="2971800" indent="-228600" algn="ctr" eaLnBrk="0" fontAlgn="base" hangingPunct="0">
              <a:spcBef>
                <a:spcPct val="0"/>
              </a:spcBef>
              <a:spcAft>
                <a:spcPct val="0"/>
              </a:spcAft>
              <a:defRPr b="1">
                <a:solidFill>
                  <a:schemeClr val="tx1"/>
                </a:solidFill>
                <a:latin typeface="Verdana" panose="020B0604030504040204" pitchFamily="34" charset="0"/>
              </a:defRPr>
            </a:lvl7pPr>
            <a:lvl8pPr marL="3429000" indent="-228600" algn="ctr" eaLnBrk="0" fontAlgn="base" hangingPunct="0">
              <a:spcBef>
                <a:spcPct val="0"/>
              </a:spcBef>
              <a:spcAft>
                <a:spcPct val="0"/>
              </a:spcAft>
              <a:defRPr b="1">
                <a:solidFill>
                  <a:schemeClr val="tx1"/>
                </a:solidFill>
                <a:latin typeface="Verdana" panose="020B0604030504040204" pitchFamily="34" charset="0"/>
              </a:defRPr>
            </a:lvl8pPr>
            <a:lvl9pPr marL="3886200" indent="-228600" algn="ctr" eaLnBrk="0" fontAlgn="base" hangingPunct="0">
              <a:spcBef>
                <a:spcPct val="0"/>
              </a:spcBef>
              <a:spcAft>
                <a:spcPct val="0"/>
              </a:spcAft>
              <a:defRPr b="1">
                <a:solidFill>
                  <a:schemeClr val="tx1"/>
                </a:solidFill>
                <a:latin typeface="Verdana" panose="020B0604030504040204" pitchFamily="34" charset="0"/>
              </a:defRPr>
            </a:lvl9pPr>
          </a:lstStyle>
          <a:p>
            <a:fld id="{CF0DBAA8-6243-4CAD-9AF2-0EE53BFC0E76}" type="slidenum">
              <a:rPr lang="en-US" b="0">
                <a:latin typeface="Arial" panose="020B0604020202020204" pitchFamily="34" charset="0"/>
              </a:rPr>
              <a:pPr/>
              <a:t>572</a:t>
            </a:fld>
            <a:endParaRPr lang="en-US" b="0">
              <a:latin typeface="Arial" panose="020B0604020202020204" pitchFamily="34" charset="0"/>
            </a:endParaRPr>
          </a:p>
        </p:txBody>
      </p:sp>
      <p:sp>
        <p:nvSpPr>
          <p:cNvPr id="55301" name="Rectangle 2"/>
          <p:cNvSpPr>
            <a:spLocks noGrp="1" noRot="1" noChangeAspect="1" noChangeArrowheads="1" noTextEdit="1"/>
          </p:cNvSpPr>
          <p:nvPr>
            <p:ph type="sldImg"/>
          </p:nvPr>
        </p:nvSpPr>
        <p:spPr>
          <a:ln/>
        </p:spPr>
      </p:sp>
      <p:sp>
        <p:nvSpPr>
          <p:cNvPr id="55302" name="Rectangle 3"/>
          <p:cNvSpPr>
            <a:spLocks noGrp="1" noChangeArrowheads="1"/>
          </p:cNvSpPr>
          <p:nvPr>
            <p:ph type="body" idx="1"/>
          </p:nvPr>
        </p:nvSpPr>
        <p:spPr>
          <a:xfrm>
            <a:off x="314325" y="2228850"/>
            <a:ext cx="6286500" cy="67992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dirty="0">
              <a:latin typeface="Arial" panose="020B0604020202020204" pitchFamily="34" charset="0"/>
            </a:endParaRPr>
          </a:p>
        </p:txBody>
      </p:sp>
    </p:spTree>
    <p:extLst>
      <p:ext uri="{BB962C8B-B14F-4D97-AF65-F5344CB8AC3E}">
        <p14:creationId xmlns:p14="http://schemas.microsoft.com/office/powerpoint/2010/main" val="270676012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Verdana" panose="020B0604030504040204" pitchFamily="34" charset="0"/>
              </a:defRPr>
            </a:lvl1pPr>
            <a:lvl2pPr marL="742950" indent="-285750">
              <a:defRPr b="1">
                <a:solidFill>
                  <a:schemeClr val="tx1"/>
                </a:solidFill>
                <a:latin typeface="Verdana" panose="020B0604030504040204" pitchFamily="34" charset="0"/>
              </a:defRPr>
            </a:lvl2pPr>
            <a:lvl3pPr marL="1143000" indent="-228600">
              <a:defRPr b="1">
                <a:solidFill>
                  <a:schemeClr val="tx1"/>
                </a:solidFill>
                <a:latin typeface="Verdana" panose="020B0604030504040204" pitchFamily="34" charset="0"/>
              </a:defRPr>
            </a:lvl3pPr>
            <a:lvl4pPr marL="1600200" indent="-228600">
              <a:defRPr b="1">
                <a:solidFill>
                  <a:schemeClr val="tx1"/>
                </a:solidFill>
                <a:latin typeface="Verdana" panose="020B0604030504040204" pitchFamily="34" charset="0"/>
              </a:defRPr>
            </a:lvl4pPr>
            <a:lvl5pPr marL="2057400" indent="-228600">
              <a:defRPr b="1">
                <a:solidFill>
                  <a:schemeClr val="tx1"/>
                </a:solidFill>
                <a:latin typeface="Verdana" panose="020B0604030504040204" pitchFamily="34" charset="0"/>
              </a:defRPr>
            </a:lvl5pPr>
            <a:lvl6pPr marL="2514600" indent="-228600" algn="ctr" eaLnBrk="0" fontAlgn="base" hangingPunct="0">
              <a:spcBef>
                <a:spcPct val="0"/>
              </a:spcBef>
              <a:spcAft>
                <a:spcPct val="0"/>
              </a:spcAft>
              <a:defRPr b="1">
                <a:solidFill>
                  <a:schemeClr val="tx1"/>
                </a:solidFill>
                <a:latin typeface="Verdana" panose="020B0604030504040204" pitchFamily="34" charset="0"/>
              </a:defRPr>
            </a:lvl6pPr>
            <a:lvl7pPr marL="2971800" indent="-228600" algn="ctr" eaLnBrk="0" fontAlgn="base" hangingPunct="0">
              <a:spcBef>
                <a:spcPct val="0"/>
              </a:spcBef>
              <a:spcAft>
                <a:spcPct val="0"/>
              </a:spcAft>
              <a:defRPr b="1">
                <a:solidFill>
                  <a:schemeClr val="tx1"/>
                </a:solidFill>
                <a:latin typeface="Verdana" panose="020B0604030504040204" pitchFamily="34" charset="0"/>
              </a:defRPr>
            </a:lvl7pPr>
            <a:lvl8pPr marL="3429000" indent="-228600" algn="ctr" eaLnBrk="0" fontAlgn="base" hangingPunct="0">
              <a:spcBef>
                <a:spcPct val="0"/>
              </a:spcBef>
              <a:spcAft>
                <a:spcPct val="0"/>
              </a:spcAft>
              <a:defRPr b="1">
                <a:solidFill>
                  <a:schemeClr val="tx1"/>
                </a:solidFill>
                <a:latin typeface="Verdana" panose="020B0604030504040204" pitchFamily="34" charset="0"/>
              </a:defRPr>
            </a:lvl8pPr>
            <a:lvl9pPr marL="3886200" indent="-228600" algn="ctr" eaLnBrk="0" fontAlgn="base" hangingPunct="0">
              <a:spcBef>
                <a:spcPct val="0"/>
              </a:spcBef>
              <a:spcAft>
                <a:spcPct val="0"/>
              </a:spcAft>
              <a:defRPr b="1">
                <a:solidFill>
                  <a:schemeClr val="tx1"/>
                </a:solidFill>
                <a:latin typeface="Verdana" panose="020B0604030504040204" pitchFamily="34" charset="0"/>
              </a:defRPr>
            </a:lvl9pPr>
          </a:lstStyle>
          <a:p>
            <a:r>
              <a:rPr lang="en-US">
                <a:solidFill>
                  <a:srgbClr val="336699"/>
                </a:solidFill>
                <a:latin typeface="Arial" panose="020B0604020202020204" pitchFamily="34" charset="0"/>
              </a:rPr>
              <a:t>Module 2: Introduction to Active Directory® Domain Services</a:t>
            </a:r>
          </a:p>
        </p:txBody>
      </p:sp>
      <p:sp>
        <p:nvSpPr>
          <p:cNvPr id="41987"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Verdana" panose="020B0604030504040204" pitchFamily="34" charset="0"/>
              </a:defRPr>
            </a:lvl1pPr>
            <a:lvl2pPr marL="742950" indent="-285750">
              <a:defRPr b="1">
                <a:solidFill>
                  <a:schemeClr val="tx1"/>
                </a:solidFill>
                <a:latin typeface="Verdana" panose="020B0604030504040204" pitchFamily="34" charset="0"/>
              </a:defRPr>
            </a:lvl2pPr>
            <a:lvl3pPr marL="1143000" indent="-228600">
              <a:defRPr b="1">
                <a:solidFill>
                  <a:schemeClr val="tx1"/>
                </a:solidFill>
                <a:latin typeface="Verdana" panose="020B0604030504040204" pitchFamily="34" charset="0"/>
              </a:defRPr>
            </a:lvl3pPr>
            <a:lvl4pPr marL="1600200" indent="-228600">
              <a:defRPr b="1">
                <a:solidFill>
                  <a:schemeClr val="tx1"/>
                </a:solidFill>
                <a:latin typeface="Verdana" panose="020B0604030504040204" pitchFamily="34" charset="0"/>
              </a:defRPr>
            </a:lvl4pPr>
            <a:lvl5pPr marL="2057400" indent="-228600">
              <a:defRPr b="1">
                <a:solidFill>
                  <a:schemeClr val="tx1"/>
                </a:solidFill>
                <a:latin typeface="Verdana" panose="020B0604030504040204" pitchFamily="34" charset="0"/>
              </a:defRPr>
            </a:lvl5pPr>
            <a:lvl6pPr marL="2514600" indent="-228600" algn="ctr" eaLnBrk="0" fontAlgn="base" hangingPunct="0">
              <a:spcBef>
                <a:spcPct val="0"/>
              </a:spcBef>
              <a:spcAft>
                <a:spcPct val="0"/>
              </a:spcAft>
              <a:defRPr b="1">
                <a:solidFill>
                  <a:schemeClr val="tx1"/>
                </a:solidFill>
                <a:latin typeface="Verdana" panose="020B0604030504040204" pitchFamily="34" charset="0"/>
              </a:defRPr>
            </a:lvl6pPr>
            <a:lvl7pPr marL="2971800" indent="-228600" algn="ctr" eaLnBrk="0" fontAlgn="base" hangingPunct="0">
              <a:spcBef>
                <a:spcPct val="0"/>
              </a:spcBef>
              <a:spcAft>
                <a:spcPct val="0"/>
              </a:spcAft>
              <a:defRPr b="1">
                <a:solidFill>
                  <a:schemeClr val="tx1"/>
                </a:solidFill>
                <a:latin typeface="Verdana" panose="020B0604030504040204" pitchFamily="34" charset="0"/>
              </a:defRPr>
            </a:lvl7pPr>
            <a:lvl8pPr marL="3429000" indent="-228600" algn="ctr" eaLnBrk="0" fontAlgn="base" hangingPunct="0">
              <a:spcBef>
                <a:spcPct val="0"/>
              </a:spcBef>
              <a:spcAft>
                <a:spcPct val="0"/>
              </a:spcAft>
              <a:defRPr b="1">
                <a:solidFill>
                  <a:schemeClr val="tx1"/>
                </a:solidFill>
                <a:latin typeface="Verdana" panose="020B0604030504040204" pitchFamily="34" charset="0"/>
              </a:defRPr>
            </a:lvl8pPr>
            <a:lvl9pPr marL="3886200" indent="-228600" algn="ctr" eaLnBrk="0" fontAlgn="base" hangingPunct="0">
              <a:spcBef>
                <a:spcPct val="0"/>
              </a:spcBef>
              <a:spcAft>
                <a:spcPct val="0"/>
              </a:spcAft>
              <a:defRPr b="1">
                <a:solidFill>
                  <a:schemeClr val="tx1"/>
                </a:solidFill>
                <a:latin typeface="Verdana" panose="020B0604030504040204" pitchFamily="34" charset="0"/>
              </a:defRPr>
            </a:lvl9pPr>
          </a:lstStyle>
          <a:p>
            <a:r>
              <a:rPr lang="en-US">
                <a:latin typeface="Arial" panose="020B0604020202020204" pitchFamily="34" charset="0"/>
              </a:rPr>
              <a:t>Course 6424A</a:t>
            </a:r>
          </a:p>
        </p:txBody>
      </p:sp>
      <p:sp>
        <p:nvSpPr>
          <p:cNvPr id="4198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Verdana" panose="020B0604030504040204" pitchFamily="34" charset="0"/>
              </a:defRPr>
            </a:lvl1pPr>
            <a:lvl2pPr marL="742950" indent="-285750">
              <a:defRPr b="1">
                <a:solidFill>
                  <a:schemeClr val="tx1"/>
                </a:solidFill>
                <a:latin typeface="Verdana" panose="020B0604030504040204" pitchFamily="34" charset="0"/>
              </a:defRPr>
            </a:lvl2pPr>
            <a:lvl3pPr marL="1143000" indent="-228600">
              <a:defRPr b="1">
                <a:solidFill>
                  <a:schemeClr val="tx1"/>
                </a:solidFill>
                <a:latin typeface="Verdana" panose="020B0604030504040204" pitchFamily="34" charset="0"/>
              </a:defRPr>
            </a:lvl3pPr>
            <a:lvl4pPr marL="1600200" indent="-228600">
              <a:defRPr b="1">
                <a:solidFill>
                  <a:schemeClr val="tx1"/>
                </a:solidFill>
                <a:latin typeface="Verdana" panose="020B0604030504040204" pitchFamily="34" charset="0"/>
              </a:defRPr>
            </a:lvl4pPr>
            <a:lvl5pPr marL="2057400" indent="-228600">
              <a:defRPr b="1">
                <a:solidFill>
                  <a:schemeClr val="tx1"/>
                </a:solidFill>
                <a:latin typeface="Verdana" panose="020B0604030504040204" pitchFamily="34" charset="0"/>
              </a:defRPr>
            </a:lvl5pPr>
            <a:lvl6pPr marL="2514600" indent="-228600" algn="ctr" eaLnBrk="0" fontAlgn="base" hangingPunct="0">
              <a:spcBef>
                <a:spcPct val="0"/>
              </a:spcBef>
              <a:spcAft>
                <a:spcPct val="0"/>
              </a:spcAft>
              <a:defRPr b="1">
                <a:solidFill>
                  <a:schemeClr val="tx1"/>
                </a:solidFill>
                <a:latin typeface="Verdana" panose="020B0604030504040204" pitchFamily="34" charset="0"/>
              </a:defRPr>
            </a:lvl6pPr>
            <a:lvl7pPr marL="2971800" indent="-228600" algn="ctr" eaLnBrk="0" fontAlgn="base" hangingPunct="0">
              <a:spcBef>
                <a:spcPct val="0"/>
              </a:spcBef>
              <a:spcAft>
                <a:spcPct val="0"/>
              </a:spcAft>
              <a:defRPr b="1">
                <a:solidFill>
                  <a:schemeClr val="tx1"/>
                </a:solidFill>
                <a:latin typeface="Verdana" panose="020B0604030504040204" pitchFamily="34" charset="0"/>
              </a:defRPr>
            </a:lvl7pPr>
            <a:lvl8pPr marL="3429000" indent="-228600" algn="ctr" eaLnBrk="0" fontAlgn="base" hangingPunct="0">
              <a:spcBef>
                <a:spcPct val="0"/>
              </a:spcBef>
              <a:spcAft>
                <a:spcPct val="0"/>
              </a:spcAft>
              <a:defRPr b="1">
                <a:solidFill>
                  <a:schemeClr val="tx1"/>
                </a:solidFill>
                <a:latin typeface="Verdana" panose="020B0604030504040204" pitchFamily="34" charset="0"/>
              </a:defRPr>
            </a:lvl8pPr>
            <a:lvl9pPr marL="3886200" indent="-228600" algn="ctr" eaLnBrk="0" fontAlgn="base" hangingPunct="0">
              <a:spcBef>
                <a:spcPct val="0"/>
              </a:spcBef>
              <a:spcAft>
                <a:spcPct val="0"/>
              </a:spcAft>
              <a:defRPr b="1">
                <a:solidFill>
                  <a:schemeClr val="tx1"/>
                </a:solidFill>
                <a:latin typeface="Verdana" panose="020B0604030504040204" pitchFamily="34" charset="0"/>
              </a:defRPr>
            </a:lvl9pPr>
          </a:lstStyle>
          <a:p>
            <a:fld id="{B950C7F8-3EFF-4DC8-A174-9153F33639C9}" type="slidenum">
              <a:rPr lang="en-US" b="0">
                <a:latin typeface="Arial" panose="020B0604020202020204" pitchFamily="34" charset="0"/>
              </a:rPr>
              <a:pPr/>
              <a:t>573</a:t>
            </a:fld>
            <a:endParaRPr lang="en-US" b="0">
              <a:latin typeface="Arial" panose="020B0604020202020204" pitchFamily="34" charset="0"/>
            </a:endParaRPr>
          </a:p>
        </p:txBody>
      </p:sp>
      <p:sp>
        <p:nvSpPr>
          <p:cNvPr id="41989" name="Rectangle 2"/>
          <p:cNvSpPr>
            <a:spLocks noGrp="1" noRot="1" noChangeAspect="1" noChangeArrowheads="1" noTextEdit="1"/>
          </p:cNvSpPr>
          <p:nvPr>
            <p:ph type="sldImg"/>
          </p:nvPr>
        </p:nvSpPr>
        <p:spPr>
          <a:ln/>
        </p:spPr>
      </p:sp>
      <p:sp>
        <p:nvSpPr>
          <p:cNvPr id="41990" name="Rectangle 3"/>
          <p:cNvSpPr>
            <a:spLocks noGrp="1" noChangeArrowheads="1"/>
          </p:cNvSpPr>
          <p:nvPr>
            <p:ph type="body" idx="1"/>
          </p:nvPr>
        </p:nvSpPr>
        <p:spPr>
          <a:xfrm>
            <a:off x="314325" y="2184400"/>
            <a:ext cx="6286500" cy="6843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b="1" dirty="0">
                <a:latin typeface="Arial" panose="020B0604020202020204" pitchFamily="34" charset="0"/>
              </a:rPr>
              <a:t>Physical components</a:t>
            </a:r>
          </a:p>
          <a:p>
            <a:pPr eaLnBrk="1" hangingPunct="1">
              <a:buFontTx/>
              <a:buChar char="•"/>
            </a:pPr>
            <a:r>
              <a:rPr lang="en-US" dirty="0">
                <a:latin typeface="Arial" panose="020B0604020202020204" pitchFamily="34" charset="0"/>
              </a:rPr>
              <a:t> Data store: Stores the AD DS information. This is a file on each domain controller. </a:t>
            </a:r>
          </a:p>
          <a:p>
            <a:pPr eaLnBrk="1" hangingPunct="1">
              <a:buFontTx/>
              <a:buChar char="•"/>
            </a:pPr>
            <a:r>
              <a:rPr lang="en-US" dirty="0">
                <a:latin typeface="Arial" panose="020B0604020202020204" pitchFamily="34" charset="0"/>
              </a:rPr>
              <a:t> Domain Controller Server and read-only domain controller (RODC): Contains a copy of AD DS database. </a:t>
            </a:r>
          </a:p>
          <a:p>
            <a:pPr eaLnBrk="1" hangingPunct="1">
              <a:buFontTx/>
              <a:buChar char="•"/>
            </a:pPr>
            <a:r>
              <a:rPr lang="en-US" dirty="0">
                <a:latin typeface="Arial" panose="020B0604020202020204" pitchFamily="34" charset="0"/>
              </a:rPr>
              <a:t> Global catalog servers: Host the global catalog, which is a partial, read-only copy of all the domain naming contexts in the forest. A global catalog speeds up searches for objects that might be attached to other domain controllers in the forest.</a:t>
            </a:r>
          </a:p>
          <a:p>
            <a:pPr eaLnBrk="1" hangingPunct="1"/>
            <a:endParaRPr lang="en-US" b="1" dirty="0">
              <a:latin typeface="Arial" panose="020B0604020202020204" pitchFamily="34" charset="0"/>
            </a:endParaRPr>
          </a:p>
          <a:p>
            <a:pPr eaLnBrk="1" hangingPunct="1"/>
            <a:r>
              <a:rPr lang="en-US" b="1" dirty="0">
                <a:latin typeface="Arial" panose="020B0604020202020204" pitchFamily="34" charset="0"/>
              </a:rPr>
              <a:t>Logical components </a:t>
            </a:r>
          </a:p>
          <a:p>
            <a:pPr eaLnBrk="1" hangingPunct="1">
              <a:buFontTx/>
              <a:buChar char="•"/>
            </a:pPr>
            <a:r>
              <a:rPr lang="en-US" dirty="0">
                <a:latin typeface="Arial" panose="020B0604020202020204" pitchFamily="34" charset="0"/>
              </a:rPr>
              <a:t> Partitions: Various partitions exist in AD DS: domain directory, configuration directory, schema directory, global catalog, application directory.</a:t>
            </a:r>
          </a:p>
          <a:p>
            <a:pPr eaLnBrk="1" hangingPunct="1">
              <a:buFontTx/>
              <a:buChar char="•"/>
            </a:pPr>
            <a:r>
              <a:rPr lang="en-US" dirty="0">
                <a:latin typeface="Arial" panose="020B0604020202020204" pitchFamily="34" charset="0"/>
              </a:rPr>
              <a:t> Schema: Defines the list of attributes which all objects in the AD DS can have.</a:t>
            </a:r>
          </a:p>
          <a:p>
            <a:pPr eaLnBrk="1" hangingPunct="1">
              <a:buFontTx/>
              <a:buChar char="•"/>
            </a:pPr>
            <a:r>
              <a:rPr lang="en-US" dirty="0">
                <a:latin typeface="Arial" panose="020B0604020202020204" pitchFamily="34" charset="0"/>
              </a:rPr>
              <a:t> Domains: logical, administrative boundary for users and computers</a:t>
            </a:r>
          </a:p>
          <a:p>
            <a:pPr eaLnBrk="1" hangingPunct="1">
              <a:buFontTx/>
              <a:buChar char="•"/>
            </a:pPr>
            <a:r>
              <a:rPr lang="en-US" dirty="0">
                <a:latin typeface="Arial" panose="020B0604020202020204" pitchFamily="34" charset="0"/>
              </a:rPr>
              <a:t> Domain Trees: Collection of domain controllers that share a common root domain. </a:t>
            </a:r>
          </a:p>
          <a:p>
            <a:pPr eaLnBrk="1" hangingPunct="1">
              <a:buFontTx/>
              <a:buChar char="•"/>
            </a:pPr>
            <a:r>
              <a:rPr lang="en-US" dirty="0">
                <a:latin typeface="Arial" panose="020B0604020202020204" pitchFamily="34" charset="0"/>
              </a:rPr>
              <a:t> Forests: Collections of domains that share a common AD DS.</a:t>
            </a:r>
          </a:p>
          <a:p>
            <a:pPr eaLnBrk="1" hangingPunct="1">
              <a:buFontTx/>
              <a:buChar char="•"/>
            </a:pPr>
            <a:r>
              <a:rPr lang="en-US" dirty="0">
                <a:latin typeface="Arial" panose="020B0604020202020204" pitchFamily="34" charset="0"/>
              </a:rPr>
              <a:t> Sites: Collections of users, groups, computers as defined by their physical locations. Useful in planning administrative tasks such as replication of the AD DS.</a:t>
            </a:r>
          </a:p>
          <a:p>
            <a:pPr eaLnBrk="1" hangingPunct="1">
              <a:buFontTx/>
              <a:buChar char="•"/>
            </a:pPr>
            <a:r>
              <a:rPr lang="en-US" dirty="0">
                <a:latin typeface="Arial" panose="020B0604020202020204" pitchFamily="34" charset="0"/>
              </a:rPr>
              <a:t> OUs: Organizes the elements found at a give site or domain for the purposes of securing them more selectively.</a:t>
            </a:r>
          </a:p>
        </p:txBody>
      </p:sp>
    </p:spTree>
    <p:extLst>
      <p:ext uri="{BB962C8B-B14F-4D97-AF65-F5344CB8AC3E}">
        <p14:creationId xmlns:p14="http://schemas.microsoft.com/office/powerpoint/2010/main" val="268403251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Verdana" panose="020B0604030504040204" pitchFamily="34" charset="0"/>
              </a:defRPr>
            </a:lvl1pPr>
            <a:lvl2pPr marL="742950" indent="-285750">
              <a:defRPr b="1">
                <a:solidFill>
                  <a:schemeClr val="tx1"/>
                </a:solidFill>
                <a:latin typeface="Verdana" panose="020B0604030504040204" pitchFamily="34" charset="0"/>
              </a:defRPr>
            </a:lvl2pPr>
            <a:lvl3pPr marL="1143000" indent="-228600">
              <a:defRPr b="1">
                <a:solidFill>
                  <a:schemeClr val="tx1"/>
                </a:solidFill>
                <a:latin typeface="Verdana" panose="020B0604030504040204" pitchFamily="34" charset="0"/>
              </a:defRPr>
            </a:lvl3pPr>
            <a:lvl4pPr marL="1600200" indent="-228600">
              <a:defRPr b="1">
                <a:solidFill>
                  <a:schemeClr val="tx1"/>
                </a:solidFill>
                <a:latin typeface="Verdana" panose="020B0604030504040204" pitchFamily="34" charset="0"/>
              </a:defRPr>
            </a:lvl4pPr>
            <a:lvl5pPr marL="2057400" indent="-228600">
              <a:defRPr b="1">
                <a:solidFill>
                  <a:schemeClr val="tx1"/>
                </a:solidFill>
                <a:latin typeface="Verdana" panose="020B0604030504040204" pitchFamily="34" charset="0"/>
              </a:defRPr>
            </a:lvl5pPr>
            <a:lvl6pPr marL="2514600" indent="-228600" algn="ctr" eaLnBrk="0" fontAlgn="base" hangingPunct="0">
              <a:spcBef>
                <a:spcPct val="0"/>
              </a:spcBef>
              <a:spcAft>
                <a:spcPct val="0"/>
              </a:spcAft>
              <a:defRPr b="1">
                <a:solidFill>
                  <a:schemeClr val="tx1"/>
                </a:solidFill>
                <a:latin typeface="Verdana" panose="020B0604030504040204" pitchFamily="34" charset="0"/>
              </a:defRPr>
            </a:lvl6pPr>
            <a:lvl7pPr marL="2971800" indent="-228600" algn="ctr" eaLnBrk="0" fontAlgn="base" hangingPunct="0">
              <a:spcBef>
                <a:spcPct val="0"/>
              </a:spcBef>
              <a:spcAft>
                <a:spcPct val="0"/>
              </a:spcAft>
              <a:defRPr b="1">
                <a:solidFill>
                  <a:schemeClr val="tx1"/>
                </a:solidFill>
                <a:latin typeface="Verdana" panose="020B0604030504040204" pitchFamily="34" charset="0"/>
              </a:defRPr>
            </a:lvl7pPr>
            <a:lvl8pPr marL="3429000" indent="-228600" algn="ctr" eaLnBrk="0" fontAlgn="base" hangingPunct="0">
              <a:spcBef>
                <a:spcPct val="0"/>
              </a:spcBef>
              <a:spcAft>
                <a:spcPct val="0"/>
              </a:spcAft>
              <a:defRPr b="1">
                <a:solidFill>
                  <a:schemeClr val="tx1"/>
                </a:solidFill>
                <a:latin typeface="Verdana" panose="020B0604030504040204" pitchFamily="34" charset="0"/>
              </a:defRPr>
            </a:lvl8pPr>
            <a:lvl9pPr marL="3886200" indent="-228600" algn="ctr" eaLnBrk="0" fontAlgn="base" hangingPunct="0">
              <a:spcBef>
                <a:spcPct val="0"/>
              </a:spcBef>
              <a:spcAft>
                <a:spcPct val="0"/>
              </a:spcAft>
              <a:defRPr b="1">
                <a:solidFill>
                  <a:schemeClr val="tx1"/>
                </a:solidFill>
                <a:latin typeface="Verdana" panose="020B0604030504040204" pitchFamily="34" charset="0"/>
              </a:defRPr>
            </a:lvl9pPr>
          </a:lstStyle>
          <a:p>
            <a:r>
              <a:rPr lang="en-US">
                <a:solidFill>
                  <a:srgbClr val="336699"/>
                </a:solidFill>
                <a:latin typeface="Arial" panose="020B0604020202020204" pitchFamily="34" charset="0"/>
              </a:rPr>
              <a:t>Module 2: Introduction to Active Directory® Domain Services</a:t>
            </a:r>
          </a:p>
        </p:txBody>
      </p:sp>
      <p:sp>
        <p:nvSpPr>
          <p:cNvPr id="53251"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Verdana" panose="020B0604030504040204" pitchFamily="34" charset="0"/>
              </a:defRPr>
            </a:lvl1pPr>
            <a:lvl2pPr marL="742950" indent="-285750">
              <a:defRPr b="1">
                <a:solidFill>
                  <a:schemeClr val="tx1"/>
                </a:solidFill>
                <a:latin typeface="Verdana" panose="020B0604030504040204" pitchFamily="34" charset="0"/>
              </a:defRPr>
            </a:lvl2pPr>
            <a:lvl3pPr marL="1143000" indent="-228600">
              <a:defRPr b="1">
                <a:solidFill>
                  <a:schemeClr val="tx1"/>
                </a:solidFill>
                <a:latin typeface="Verdana" panose="020B0604030504040204" pitchFamily="34" charset="0"/>
              </a:defRPr>
            </a:lvl3pPr>
            <a:lvl4pPr marL="1600200" indent="-228600">
              <a:defRPr b="1">
                <a:solidFill>
                  <a:schemeClr val="tx1"/>
                </a:solidFill>
                <a:latin typeface="Verdana" panose="020B0604030504040204" pitchFamily="34" charset="0"/>
              </a:defRPr>
            </a:lvl4pPr>
            <a:lvl5pPr marL="2057400" indent="-228600">
              <a:defRPr b="1">
                <a:solidFill>
                  <a:schemeClr val="tx1"/>
                </a:solidFill>
                <a:latin typeface="Verdana" panose="020B0604030504040204" pitchFamily="34" charset="0"/>
              </a:defRPr>
            </a:lvl5pPr>
            <a:lvl6pPr marL="2514600" indent="-228600" algn="ctr" eaLnBrk="0" fontAlgn="base" hangingPunct="0">
              <a:spcBef>
                <a:spcPct val="0"/>
              </a:spcBef>
              <a:spcAft>
                <a:spcPct val="0"/>
              </a:spcAft>
              <a:defRPr b="1">
                <a:solidFill>
                  <a:schemeClr val="tx1"/>
                </a:solidFill>
                <a:latin typeface="Verdana" panose="020B0604030504040204" pitchFamily="34" charset="0"/>
              </a:defRPr>
            </a:lvl6pPr>
            <a:lvl7pPr marL="2971800" indent="-228600" algn="ctr" eaLnBrk="0" fontAlgn="base" hangingPunct="0">
              <a:spcBef>
                <a:spcPct val="0"/>
              </a:spcBef>
              <a:spcAft>
                <a:spcPct val="0"/>
              </a:spcAft>
              <a:defRPr b="1">
                <a:solidFill>
                  <a:schemeClr val="tx1"/>
                </a:solidFill>
                <a:latin typeface="Verdana" panose="020B0604030504040204" pitchFamily="34" charset="0"/>
              </a:defRPr>
            </a:lvl7pPr>
            <a:lvl8pPr marL="3429000" indent="-228600" algn="ctr" eaLnBrk="0" fontAlgn="base" hangingPunct="0">
              <a:spcBef>
                <a:spcPct val="0"/>
              </a:spcBef>
              <a:spcAft>
                <a:spcPct val="0"/>
              </a:spcAft>
              <a:defRPr b="1">
                <a:solidFill>
                  <a:schemeClr val="tx1"/>
                </a:solidFill>
                <a:latin typeface="Verdana" panose="020B0604030504040204" pitchFamily="34" charset="0"/>
              </a:defRPr>
            </a:lvl8pPr>
            <a:lvl9pPr marL="3886200" indent="-228600" algn="ctr" eaLnBrk="0" fontAlgn="base" hangingPunct="0">
              <a:spcBef>
                <a:spcPct val="0"/>
              </a:spcBef>
              <a:spcAft>
                <a:spcPct val="0"/>
              </a:spcAft>
              <a:defRPr b="1">
                <a:solidFill>
                  <a:schemeClr val="tx1"/>
                </a:solidFill>
                <a:latin typeface="Verdana" panose="020B0604030504040204" pitchFamily="34" charset="0"/>
              </a:defRPr>
            </a:lvl9pPr>
          </a:lstStyle>
          <a:p>
            <a:r>
              <a:rPr lang="en-US">
                <a:latin typeface="Arial" panose="020B0604020202020204" pitchFamily="34" charset="0"/>
              </a:rPr>
              <a:t>Course 6424A</a:t>
            </a:r>
          </a:p>
        </p:txBody>
      </p:sp>
      <p:sp>
        <p:nvSpPr>
          <p:cNvPr id="5325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Verdana" panose="020B0604030504040204" pitchFamily="34" charset="0"/>
              </a:defRPr>
            </a:lvl1pPr>
            <a:lvl2pPr marL="742950" indent="-285750">
              <a:defRPr b="1">
                <a:solidFill>
                  <a:schemeClr val="tx1"/>
                </a:solidFill>
                <a:latin typeface="Verdana" panose="020B0604030504040204" pitchFamily="34" charset="0"/>
              </a:defRPr>
            </a:lvl2pPr>
            <a:lvl3pPr marL="1143000" indent="-228600">
              <a:defRPr b="1">
                <a:solidFill>
                  <a:schemeClr val="tx1"/>
                </a:solidFill>
                <a:latin typeface="Verdana" panose="020B0604030504040204" pitchFamily="34" charset="0"/>
              </a:defRPr>
            </a:lvl3pPr>
            <a:lvl4pPr marL="1600200" indent="-228600">
              <a:defRPr b="1">
                <a:solidFill>
                  <a:schemeClr val="tx1"/>
                </a:solidFill>
                <a:latin typeface="Verdana" panose="020B0604030504040204" pitchFamily="34" charset="0"/>
              </a:defRPr>
            </a:lvl4pPr>
            <a:lvl5pPr marL="2057400" indent="-228600">
              <a:defRPr b="1">
                <a:solidFill>
                  <a:schemeClr val="tx1"/>
                </a:solidFill>
                <a:latin typeface="Verdana" panose="020B0604030504040204" pitchFamily="34" charset="0"/>
              </a:defRPr>
            </a:lvl5pPr>
            <a:lvl6pPr marL="2514600" indent="-228600" algn="ctr" eaLnBrk="0" fontAlgn="base" hangingPunct="0">
              <a:spcBef>
                <a:spcPct val="0"/>
              </a:spcBef>
              <a:spcAft>
                <a:spcPct val="0"/>
              </a:spcAft>
              <a:defRPr b="1">
                <a:solidFill>
                  <a:schemeClr val="tx1"/>
                </a:solidFill>
                <a:latin typeface="Verdana" panose="020B0604030504040204" pitchFamily="34" charset="0"/>
              </a:defRPr>
            </a:lvl6pPr>
            <a:lvl7pPr marL="2971800" indent="-228600" algn="ctr" eaLnBrk="0" fontAlgn="base" hangingPunct="0">
              <a:spcBef>
                <a:spcPct val="0"/>
              </a:spcBef>
              <a:spcAft>
                <a:spcPct val="0"/>
              </a:spcAft>
              <a:defRPr b="1">
                <a:solidFill>
                  <a:schemeClr val="tx1"/>
                </a:solidFill>
                <a:latin typeface="Verdana" panose="020B0604030504040204" pitchFamily="34" charset="0"/>
              </a:defRPr>
            </a:lvl7pPr>
            <a:lvl8pPr marL="3429000" indent="-228600" algn="ctr" eaLnBrk="0" fontAlgn="base" hangingPunct="0">
              <a:spcBef>
                <a:spcPct val="0"/>
              </a:spcBef>
              <a:spcAft>
                <a:spcPct val="0"/>
              </a:spcAft>
              <a:defRPr b="1">
                <a:solidFill>
                  <a:schemeClr val="tx1"/>
                </a:solidFill>
                <a:latin typeface="Verdana" panose="020B0604030504040204" pitchFamily="34" charset="0"/>
              </a:defRPr>
            </a:lvl8pPr>
            <a:lvl9pPr marL="3886200" indent="-228600" algn="ctr" eaLnBrk="0" fontAlgn="base" hangingPunct="0">
              <a:spcBef>
                <a:spcPct val="0"/>
              </a:spcBef>
              <a:spcAft>
                <a:spcPct val="0"/>
              </a:spcAft>
              <a:defRPr b="1">
                <a:solidFill>
                  <a:schemeClr val="tx1"/>
                </a:solidFill>
                <a:latin typeface="Verdana" panose="020B0604030504040204" pitchFamily="34" charset="0"/>
              </a:defRPr>
            </a:lvl9pPr>
          </a:lstStyle>
          <a:p>
            <a:fld id="{22CF148A-AF3A-4E0E-BED7-BEA6E66DA6F3}" type="slidenum">
              <a:rPr lang="en-US" b="0">
                <a:latin typeface="Arial" panose="020B0604020202020204" pitchFamily="34" charset="0"/>
              </a:rPr>
              <a:pPr/>
              <a:t>574</a:t>
            </a:fld>
            <a:endParaRPr lang="en-US" b="0">
              <a:latin typeface="Arial" panose="020B0604020202020204" pitchFamily="34" charset="0"/>
            </a:endParaRPr>
          </a:p>
        </p:txBody>
      </p:sp>
      <p:sp>
        <p:nvSpPr>
          <p:cNvPr id="53253" name="Rectangle 2"/>
          <p:cNvSpPr>
            <a:spLocks noGrp="1" noRot="1" noChangeAspect="1" noChangeArrowheads="1" noTextEdit="1"/>
          </p:cNvSpPr>
          <p:nvPr>
            <p:ph type="sldImg"/>
          </p:nvPr>
        </p:nvSpPr>
        <p:spPr>
          <a:ln/>
        </p:spPr>
      </p:sp>
      <p:sp>
        <p:nvSpPr>
          <p:cNvPr id="5325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atin typeface="Arial" panose="020B0604020202020204" pitchFamily="34" charset="0"/>
            </a:endParaRPr>
          </a:p>
        </p:txBody>
      </p:sp>
    </p:spTree>
    <p:extLst>
      <p:ext uri="{BB962C8B-B14F-4D97-AF65-F5344CB8AC3E}">
        <p14:creationId xmlns:p14="http://schemas.microsoft.com/office/powerpoint/2010/main" val="351735205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Verdana" panose="020B0604030504040204" pitchFamily="34" charset="0"/>
              </a:defRPr>
            </a:lvl1pPr>
            <a:lvl2pPr marL="742950" indent="-285750">
              <a:defRPr b="1">
                <a:solidFill>
                  <a:schemeClr val="tx1"/>
                </a:solidFill>
                <a:latin typeface="Verdana" panose="020B0604030504040204" pitchFamily="34" charset="0"/>
              </a:defRPr>
            </a:lvl2pPr>
            <a:lvl3pPr marL="1143000" indent="-228600">
              <a:defRPr b="1">
                <a:solidFill>
                  <a:schemeClr val="tx1"/>
                </a:solidFill>
                <a:latin typeface="Verdana" panose="020B0604030504040204" pitchFamily="34" charset="0"/>
              </a:defRPr>
            </a:lvl3pPr>
            <a:lvl4pPr marL="1600200" indent="-228600">
              <a:defRPr b="1">
                <a:solidFill>
                  <a:schemeClr val="tx1"/>
                </a:solidFill>
                <a:latin typeface="Verdana" panose="020B0604030504040204" pitchFamily="34" charset="0"/>
              </a:defRPr>
            </a:lvl4pPr>
            <a:lvl5pPr marL="2057400" indent="-228600">
              <a:defRPr b="1">
                <a:solidFill>
                  <a:schemeClr val="tx1"/>
                </a:solidFill>
                <a:latin typeface="Verdana" panose="020B0604030504040204" pitchFamily="34" charset="0"/>
              </a:defRPr>
            </a:lvl5pPr>
            <a:lvl6pPr marL="2514600" indent="-228600" algn="ctr" eaLnBrk="0" fontAlgn="base" hangingPunct="0">
              <a:spcBef>
                <a:spcPct val="0"/>
              </a:spcBef>
              <a:spcAft>
                <a:spcPct val="0"/>
              </a:spcAft>
              <a:defRPr b="1">
                <a:solidFill>
                  <a:schemeClr val="tx1"/>
                </a:solidFill>
                <a:latin typeface="Verdana" panose="020B0604030504040204" pitchFamily="34" charset="0"/>
              </a:defRPr>
            </a:lvl6pPr>
            <a:lvl7pPr marL="2971800" indent="-228600" algn="ctr" eaLnBrk="0" fontAlgn="base" hangingPunct="0">
              <a:spcBef>
                <a:spcPct val="0"/>
              </a:spcBef>
              <a:spcAft>
                <a:spcPct val="0"/>
              </a:spcAft>
              <a:defRPr b="1">
                <a:solidFill>
                  <a:schemeClr val="tx1"/>
                </a:solidFill>
                <a:latin typeface="Verdana" panose="020B0604030504040204" pitchFamily="34" charset="0"/>
              </a:defRPr>
            </a:lvl7pPr>
            <a:lvl8pPr marL="3429000" indent="-228600" algn="ctr" eaLnBrk="0" fontAlgn="base" hangingPunct="0">
              <a:spcBef>
                <a:spcPct val="0"/>
              </a:spcBef>
              <a:spcAft>
                <a:spcPct val="0"/>
              </a:spcAft>
              <a:defRPr b="1">
                <a:solidFill>
                  <a:schemeClr val="tx1"/>
                </a:solidFill>
                <a:latin typeface="Verdana" panose="020B0604030504040204" pitchFamily="34" charset="0"/>
              </a:defRPr>
            </a:lvl8pPr>
            <a:lvl9pPr marL="3886200" indent="-228600" algn="ctr" eaLnBrk="0" fontAlgn="base" hangingPunct="0">
              <a:spcBef>
                <a:spcPct val="0"/>
              </a:spcBef>
              <a:spcAft>
                <a:spcPct val="0"/>
              </a:spcAft>
              <a:defRPr b="1">
                <a:solidFill>
                  <a:schemeClr val="tx1"/>
                </a:solidFill>
                <a:latin typeface="Verdana" panose="020B0604030504040204" pitchFamily="34" charset="0"/>
              </a:defRPr>
            </a:lvl9pPr>
          </a:lstStyle>
          <a:p>
            <a:r>
              <a:rPr lang="en-US">
                <a:solidFill>
                  <a:srgbClr val="336699"/>
                </a:solidFill>
                <a:latin typeface="Arial" panose="020B0604020202020204" pitchFamily="34" charset="0"/>
              </a:rPr>
              <a:t>Module 2: Introduction to Active Directory® Domain Services</a:t>
            </a:r>
          </a:p>
        </p:txBody>
      </p:sp>
      <p:sp>
        <p:nvSpPr>
          <p:cNvPr id="54275"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Verdana" panose="020B0604030504040204" pitchFamily="34" charset="0"/>
              </a:defRPr>
            </a:lvl1pPr>
            <a:lvl2pPr marL="742950" indent="-285750">
              <a:defRPr b="1">
                <a:solidFill>
                  <a:schemeClr val="tx1"/>
                </a:solidFill>
                <a:latin typeface="Verdana" panose="020B0604030504040204" pitchFamily="34" charset="0"/>
              </a:defRPr>
            </a:lvl2pPr>
            <a:lvl3pPr marL="1143000" indent="-228600">
              <a:defRPr b="1">
                <a:solidFill>
                  <a:schemeClr val="tx1"/>
                </a:solidFill>
                <a:latin typeface="Verdana" panose="020B0604030504040204" pitchFamily="34" charset="0"/>
              </a:defRPr>
            </a:lvl3pPr>
            <a:lvl4pPr marL="1600200" indent="-228600">
              <a:defRPr b="1">
                <a:solidFill>
                  <a:schemeClr val="tx1"/>
                </a:solidFill>
                <a:latin typeface="Verdana" panose="020B0604030504040204" pitchFamily="34" charset="0"/>
              </a:defRPr>
            </a:lvl4pPr>
            <a:lvl5pPr marL="2057400" indent="-228600">
              <a:defRPr b="1">
                <a:solidFill>
                  <a:schemeClr val="tx1"/>
                </a:solidFill>
                <a:latin typeface="Verdana" panose="020B0604030504040204" pitchFamily="34" charset="0"/>
              </a:defRPr>
            </a:lvl5pPr>
            <a:lvl6pPr marL="2514600" indent="-228600" algn="ctr" eaLnBrk="0" fontAlgn="base" hangingPunct="0">
              <a:spcBef>
                <a:spcPct val="0"/>
              </a:spcBef>
              <a:spcAft>
                <a:spcPct val="0"/>
              </a:spcAft>
              <a:defRPr b="1">
                <a:solidFill>
                  <a:schemeClr val="tx1"/>
                </a:solidFill>
                <a:latin typeface="Verdana" panose="020B0604030504040204" pitchFamily="34" charset="0"/>
              </a:defRPr>
            </a:lvl6pPr>
            <a:lvl7pPr marL="2971800" indent="-228600" algn="ctr" eaLnBrk="0" fontAlgn="base" hangingPunct="0">
              <a:spcBef>
                <a:spcPct val="0"/>
              </a:spcBef>
              <a:spcAft>
                <a:spcPct val="0"/>
              </a:spcAft>
              <a:defRPr b="1">
                <a:solidFill>
                  <a:schemeClr val="tx1"/>
                </a:solidFill>
                <a:latin typeface="Verdana" panose="020B0604030504040204" pitchFamily="34" charset="0"/>
              </a:defRPr>
            </a:lvl7pPr>
            <a:lvl8pPr marL="3429000" indent="-228600" algn="ctr" eaLnBrk="0" fontAlgn="base" hangingPunct="0">
              <a:spcBef>
                <a:spcPct val="0"/>
              </a:spcBef>
              <a:spcAft>
                <a:spcPct val="0"/>
              </a:spcAft>
              <a:defRPr b="1">
                <a:solidFill>
                  <a:schemeClr val="tx1"/>
                </a:solidFill>
                <a:latin typeface="Verdana" panose="020B0604030504040204" pitchFamily="34" charset="0"/>
              </a:defRPr>
            </a:lvl8pPr>
            <a:lvl9pPr marL="3886200" indent="-228600" algn="ctr" eaLnBrk="0" fontAlgn="base" hangingPunct="0">
              <a:spcBef>
                <a:spcPct val="0"/>
              </a:spcBef>
              <a:spcAft>
                <a:spcPct val="0"/>
              </a:spcAft>
              <a:defRPr b="1">
                <a:solidFill>
                  <a:schemeClr val="tx1"/>
                </a:solidFill>
                <a:latin typeface="Verdana" panose="020B0604030504040204" pitchFamily="34" charset="0"/>
              </a:defRPr>
            </a:lvl9pPr>
          </a:lstStyle>
          <a:p>
            <a:r>
              <a:rPr lang="en-US">
                <a:latin typeface="Arial" panose="020B0604020202020204" pitchFamily="34" charset="0"/>
              </a:rPr>
              <a:t>Course 6424A</a:t>
            </a:r>
          </a:p>
        </p:txBody>
      </p:sp>
      <p:sp>
        <p:nvSpPr>
          <p:cNvPr id="5427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Verdana" panose="020B0604030504040204" pitchFamily="34" charset="0"/>
              </a:defRPr>
            </a:lvl1pPr>
            <a:lvl2pPr marL="742950" indent="-285750">
              <a:defRPr b="1">
                <a:solidFill>
                  <a:schemeClr val="tx1"/>
                </a:solidFill>
                <a:latin typeface="Verdana" panose="020B0604030504040204" pitchFamily="34" charset="0"/>
              </a:defRPr>
            </a:lvl2pPr>
            <a:lvl3pPr marL="1143000" indent="-228600">
              <a:defRPr b="1">
                <a:solidFill>
                  <a:schemeClr val="tx1"/>
                </a:solidFill>
                <a:latin typeface="Verdana" panose="020B0604030504040204" pitchFamily="34" charset="0"/>
              </a:defRPr>
            </a:lvl3pPr>
            <a:lvl4pPr marL="1600200" indent="-228600">
              <a:defRPr b="1">
                <a:solidFill>
                  <a:schemeClr val="tx1"/>
                </a:solidFill>
                <a:latin typeface="Verdana" panose="020B0604030504040204" pitchFamily="34" charset="0"/>
              </a:defRPr>
            </a:lvl4pPr>
            <a:lvl5pPr marL="2057400" indent="-228600">
              <a:defRPr b="1">
                <a:solidFill>
                  <a:schemeClr val="tx1"/>
                </a:solidFill>
                <a:latin typeface="Verdana" panose="020B0604030504040204" pitchFamily="34" charset="0"/>
              </a:defRPr>
            </a:lvl5pPr>
            <a:lvl6pPr marL="2514600" indent="-228600" algn="ctr" eaLnBrk="0" fontAlgn="base" hangingPunct="0">
              <a:spcBef>
                <a:spcPct val="0"/>
              </a:spcBef>
              <a:spcAft>
                <a:spcPct val="0"/>
              </a:spcAft>
              <a:defRPr b="1">
                <a:solidFill>
                  <a:schemeClr val="tx1"/>
                </a:solidFill>
                <a:latin typeface="Verdana" panose="020B0604030504040204" pitchFamily="34" charset="0"/>
              </a:defRPr>
            </a:lvl6pPr>
            <a:lvl7pPr marL="2971800" indent="-228600" algn="ctr" eaLnBrk="0" fontAlgn="base" hangingPunct="0">
              <a:spcBef>
                <a:spcPct val="0"/>
              </a:spcBef>
              <a:spcAft>
                <a:spcPct val="0"/>
              </a:spcAft>
              <a:defRPr b="1">
                <a:solidFill>
                  <a:schemeClr val="tx1"/>
                </a:solidFill>
                <a:latin typeface="Verdana" panose="020B0604030504040204" pitchFamily="34" charset="0"/>
              </a:defRPr>
            </a:lvl7pPr>
            <a:lvl8pPr marL="3429000" indent="-228600" algn="ctr" eaLnBrk="0" fontAlgn="base" hangingPunct="0">
              <a:spcBef>
                <a:spcPct val="0"/>
              </a:spcBef>
              <a:spcAft>
                <a:spcPct val="0"/>
              </a:spcAft>
              <a:defRPr b="1">
                <a:solidFill>
                  <a:schemeClr val="tx1"/>
                </a:solidFill>
                <a:latin typeface="Verdana" panose="020B0604030504040204" pitchFamily="34" charset="0"/>
              </a:defRPr>
            </a:lvl8pPr>
            <a:lvl9pPr marL="3886200" indent="-228600" algn="ctr" eaLnBrk="0" fontAlgn="base" hangingPunct="0">
              <a:spcBef>
                <a:spcPct val="0"/>
              </a:spcBef>
              <a:spcAft>
                <a:spcPct val="0"/>
              </a:spcAft>
              <a:defRPr b="1">
                <a:solidFill>
                  <a:schemeClr val="tx1"/>
                </a:solidFill>
                <a:latin typeface="Verdana" panose="020B0604030504040204" pitchFamily="34" charset="0"/>
              </a:defRPr>
            </a:lvl9pPr>
          </a:lstStyle>
          <a:p>
            <a:fld id="{F81A614F-1071-4870-9997-ED2DECBE8433}" type="slidenum">
              <a:rPr lang="en-US" b="0">
                <a:latin typeface="Arial" panose="020B0604020202020204" pitchFamily="34" charset="0"/>
              </a:rPr>
              <a:pPr/>
              <a:t>575</a:t>
            </a:fld>
            <a:endParaRPr lang="en-US" b="0">
              <a:latin typeface="Arial" panose="020B0604020202020204" pitchFamily="34" charset="0"/>
            </a:endParaRPr>
          </a:p>
        </p:txBody>
      </p:sp>
      <p:sp>
        <p:nvSpPr>
          <p:cNvPr id="54277" name="Rectangle 2"/>
          <p:cNvSpPr>
            <a:spLocks noGrp="1" noRot="1" noChangeAspect="1" noChangeArrowheads="1" noTextEdit="1"/>
          </p:cNvSpPr>
          <p:nvPr>
            <p:ph type="sldImg"/>
          </p:nvPr>
        </p:nvSpPr>
        <p:spPr>
          <a:ln/>
        </p:spPr>
      </p:sp>
      <p:sp>
        <p:nvSpPr>
          <p:cNvPr id="54278" name="Rectangle 3"/>
          <p:cNvSpPr>
            <a:spLocks noGrp="1" noChangeArrowheads="1"/>
          </p:cNvSpPr>
          <p:nvPr>
            <p:ph type="body" idx="1"/>
          </p:nvPr>
        </p:nvSpPr>
        <p:spPr>
          <a:xfrm>
            <a:off x="314325" y="2230438"/>
            <a:ext cx="6286500" cy="67976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a:latin typeface="Arial" panose="020B0604020202020204" pitchFamily="34" charset="0"/>
              </a:rPr>
              <a:t>Each domain controller holds a copy of the directory store, and updates can be made to the AD DS data on all domain controllers except for RODCs.</a:t>
            </a:r>
          </a:p>
          <a:p>
            <a:pPr eaLnBrk="1" hangingPunct="1"/>
            <a:endParaRPr lang="en-US" dirty="0">
              <a:latin typeface="Arial" panose="020B0604020202020204" pitchFamily="34" charset="0"/>
            </a:endParaRPr>
          </a:p>
          <a:p>
            <a:pPr eaLnBrk="1" hangingPunct="1"/>
            <a:r>
              <a:rPr lang="en-US" dirty="0">
                <a:latin typeface="Arial" panose="020B0604020202020204" pitchFamily="34" charset="0"/>
              </a:rPr>
              <a:t>Have</a:t>
            </a:r>
            <a:r>
              <a:rPr lang="en-US" baseline="0" dirty="0">
                <a:latin typeface="Arial" panose="020B0604020202020204" pitchFamily="34" charset="0"/>
              </a:rPr>
              <a:t> </a:t>
            </a:r>
            <a:r>
              <a:rPr lang="en-US" dirty="0">
                <a:latin typeface="Arial" panose="020B0604020202020204" pitchFamily="34" charset="0"/>
              </a:rPr>
              <a:t>multiple domain controllers in each domain.  This provides load balancing, but more importantly, it also provides recoverability if a server failure occurs.</a:t>
            </a:r>
          </a:p>
          <a:p>
            <a:pPr eaLnBrk="1" hangingPunct="1"/>
            <a:endParaRPr lang="en-US" dirty="0">
              <a:latin typeface="Arial" panose="020B0604020202020204" pitchFamily="34" charset="0"/>
            </a:endParaRPr>
          </a:p>
          <a:p>
            <a:pPr eaLnBrk="1" hangingPunct="1"/>
            <a:r>
              <a:rPr lang="en-US" dirty="0">
                <a:latin typeface="Arial" panose="020B0604020202020204" pitchFamily="34" charset="0"/>
              </a:rPr>
              <a:t>All domain controllers engage in authentication and authorization, thus making it a redundant system with fewer fail-points. </a:t>
            </a:r>
            <a:endParaRPr lang="fr-FR" dirty="0">
              <a:latin typeface="Arial" panose="020B0604020202020204" pitchFamily="34" charset="0"/>
            </a:endParaRPr>
          </a:p>
        </p:txBody>
      </p:sp>
    </p:spTree>
    <p:extLst>
      <p:ext uri="{BB962C8B-B14F-4D97-AF65-F5344CB8AC3E}">
        <p14:creationId xmlns:p14="http://schemas.microsoft.com/office/powerpoint/2010/main" val="46376364"/>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Verdana" panose="020B0604030504040204" pitchFamily="34" charset="0"/>
              </a:defRPr>
            </a:lvl1pPr>
            <a:lvl2pPr marL="742950" indent="-285750">
              <a:defRPr b="1">
                <a:solidFill>
                  <a:schemeClr val="tx1"/>
                </a:solidFill>
                <a:latin typeface="Verdana" panose="020B0604030504040204" pitchFamily="34" charset="0"/>
              </a:defRPr>
            </a:lvl2pPr>
            <a:lvl3pPr marL="1143000" indent="-228600">
              <a:defRPr b="1">
                <a:solidFill>
                  <a:schemeClr val="tx1"/>
                </a:solidFill>
                <a:latin typeface="Verdana" panose="020B0604030504040204" pitchFamily="34" charset="0"/>
              </a:defRPr>
            </a:lvl3pPr>
            <a:lvl4pPr marL="1600200" indent="-228600">
              <a:defRPr b="1">
                <a:solidFill>
                  <a:schemeClr val="tx1"/>
                </a:solidFill>
                <a:latin typeface="Verdana" panose="020B0604030504040204" pitchFamily="34" charset="0"/>
              </a:defRPr>
            </a:lvl4pPr>
            <a:lvl5pPr marL="2057400" indent="-228600">
              <a:defRPr b="1">
                <a:solidFill>
                  <a:schemeClr val="tx1"/>
                </a:solidFill>
                <a:latin typeface="Verdana" panose="020B0604030504040204" pitchFamily="34" charset="0"/>
              </a:defRPr>
            </a:lvl5pPr>
            <a:lvl6pPr marL="2514600" indent="-228600" algn="ctr" eaLnBrk="0" fontAlgn="base" hangingPunct="0">
              <a:spcBef>
                <a:spcPct val="0"/>
              </a:spcBef>
              <a:spcAft>
                <a:spcPct val="0"/>
              </a:spcAft>
              <a:defRPr b="1">
                <a:solidFill>
                  <a:schemeClr val="tx1"/>
                </a:solidFill>
                <a:latin typeface="Verdana" panose="020B0604030504040204" pitchFamily="34" charset="0"/>
              </a:defRPr>
            </a:lvl6pPr>
            <a:lvl7pPr marL="2971800" indent="-228600" algn="ctr" eaLnBrk="0" fontAlgn="base" hangingPunct="0">
              <a:spcBef>
                <a:spcPct val="0"/>
              </a:spcBef>
              <a:spcAft>
                <a:spcPct val="0"/>
              </a:spcAft>
              <a:defRPr b="1">
                <a:solidFill>
                  <a:schemeClr val="tx1"/>
                </a:solidFill>
                <a:latin typeface="Verdana" panose="020B0604030504040204" pitchFamily="34" charset="0"/>
              </a:defRPr>
            </a:lvl7pPr>
            <a:lvl8pPr marL="3429000" indent="-228600" algn="ctr" eaLnBrk="0" fontAlgn="base" hangingPunct="0">
              <a:spcBef>
                <a:spcPct val="0"/>
              </a:spcBef>
              <a:spcAft>
                <a:spcPct val="0"/>
              </a:spcAft>
              <a:defRPr b="1">
                <a:solidFill>
                  <a:schemeClr val="tx1"/>
                </a:solidFill>
                <a:latin typeface="Verdana" panose="020B0604030504040204" pitchFamily="34" charset="0"/>
              </a:defRPr>
            </a:lvl8pPr>
            <a:lvl9pPr marL="3886200" indent="-228600" algn="ctr" eaLnBrk="0" fontAlgn="base" hangingPunct="0">
              <a:spcBef>
                <a:spcPct val="0"/>
              </a:spcBef>
              <a:spcAft>
                <a:spcPct val="0"/>
              </a:spcAft>
              <a:defRPr b="1">
                <a:solidFill>
                  <a:schemeClr val="tx1"/>
                </a:solidFill>
                <a:latin typeface="Verdana" panose="020B0604030504040204" pitchFamily="34" charset="0"/>
              </a:defRPr>
            </a:lvl9pPr>
          </a:lstStyle>
          <a:p>
            <a:r>
              <a:rPr lang="en-US">
                <a:solidFill>
                  <a:srgbClr val="336699"/>
                </a:solidFill>
                <a:latin typeface="Arial" panose="020B0604020202020204" pitchFamily="34" charset="0"/>
              </a:rPr>
              <a:t>Module 2: Introduction to Active Directory® Domain Services</a:t>
            </a:r>
          </a:p>
        </p:txBody>
      </p:sp>
      <p:sp>
        <p:nvSpPr>
          <p:cNvPr id="56323"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Verdana" panose="020B0604030504040204" pitchFamily="34" charset="0"/>
              </a:defRPr>
            </a:lvl1pPr>
            <a:lvl2pPr marL="742950" indent="-285750">
              <a:defRPr b="1">
                <a:solidFill>
                  <a:schemeClr val="tx1"/>
                </a:solidFill>
                <a:latin typeface="Verdana" panose="020B0604030504040204" pitchFamily="34" charset="0"/>
              </a:defRPr>
            </a:lvl2pPr>
            <a:lvl3pPr marL="1143000" indent="-228600">
              <a:defRPr b="1">
                <a:solidFill>
                  <a:schemeClr val="tx1"/>
                </a:solidFill>
                <a:latin typeface="Verdana" panose="020B0604030504040204" pitchFamily="34" charset="0"/>
              </a:defRPr>
            </a:lvl3pPr>
            <a:lvl4pPr marL="1600200" indent="-228600">
              <a:defRPr b="1">
                <a:solidFill>
                  <a:schemeClr val="tx1"/>
                </a:solidFill>
                <a:latin typeface="Verdana" panose="020B0604030504040204" pitchFamily="34" charset="0"/>
              </a:defRPr>
            </a:lvl4pPr>
            <a:lvl5pPr marL="2057400" indent="-228600">
              <a:defRPr b="1">
                <a:solidFill>
                  <a:schemeClr val="tx1"/>
                </a:solidFill>
                <a:latin typeface="Verdana" panose="020B0604030504040204" pitchFamily="34" charset="0"/>
              </a:defRPr>
            </a:lvl5pPr>
            <a:lvl6pPr marL="2514600" indent="-228600" algn="ctr" eaLnBrk="0" fontAlgn="base" hangingPunct="0">
              <a:spcBef>
                <a:spcPct val="0"/>
              </a:spcBef>
              <a:spcAft>
                <a:spcPct val="0"/>
              </a:spcAft>
              <a:defRPr b="1">
                <a:solidFill>
                  <a:schemeClr val="tx1"/>
                </a:solidFill>
                <a:latin typeface="Verdana" panose="020B0604030504040204" pitchFamily="34" charset="0"/>
              </a:defRPr>
            </a:lvl6pPr>
            <a:lvl7pPr marL="2971800" indent="-228600" algn="ctr" eaLnBrk="0" fontAlgn="base" hangingPunct="0">
              <a:spcBef>
                <a:spcPct val="0"/>
              </a:spcBef>
              <a:spcAft>
                <a:spcPct val="0"/>
              </a:spcAft>
              <a:defRPr b="1">
                <a:solidFill>
                  <a:schemeClr val="tx1"/>
                </a:solidFill>
                <a:latin typeface="Verdana" panose="020B0604030504040204" pitchFamily="34" charset="0"/>
              </a:defRPr>
            </a:lvl7pPr>
            <a:lvl8pPr marL="3429000" indent="-228600" algn="ctr" eaLnBrk="0" fontAlgn="base" hangingPunct="0">
              <a:spcBef>
                <a:spcPct val="0"/>
              </a:spcBef>
              <a:spcAft>
                <a:spcPct val="0"/>
              </a:spcAft>
              <a:defRPr b="1">
                <a:solidFill>
                  <a:schemeClr val="tx1"/>
                </a:solidFill>
                <a:latin typeface="Verdana" panose="020B0604030504040204" pitchFamily="34" charset="0"/>
              </a:defRPr>
            </a:lvl8pPr>
            <a:lvl9pPr marL="3886200" indent="-228600" algn="ctr" eaLnBrk="0" fontAlgn="base" hangingPunct="0">
              <a:spcBef>
                <a:spcPct val="0"/>
              </a:spcBef>
              <a:spcAft>
                <a:spcPct val="0"/>
              </a:spcAft>
              <a:defRPr b="1">
                <a:solidFill>
                  <a:schemeClr val="tx1"/>
                </a:solidFill>
                <a:latin typeface="Verdana" panose="020B0604030504040204" pitchFamily="34" charset="0"/>
              </a:defRPr>
            </a:lvl9pPr>
          </a:lstStyle>
          <a:p>
            <a:r>
              <a:rPr lang="en-US">
                <a:latin typeface="Arial" panose="020B0604020202020204" pitchFamily="34" charset="0"/>
              </a:rPr>
              <a:t>Course 6424A</a:t>
            </a:r>
          </a:p>
        </p:txBody>
      </p:sp>
      <p:sp>
        <p:nvSpPr>
          <p:cNvPr id="5632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Verdana" panose="020B0604030504040204" pitchFamily="34" charset="0"/>
              </a:defRPr>
            </a:lvl1pPr>
            <a:lvl2pPr marL="742950" indent="-285750">
              <a:defRPr b="1">
                <a:solidFill>
                  <a:schemeClr val="tx1"/>
                </a:solidFill>
                <a:latin typeface="Verdana" panose="020B0604030504040204" pitchFamily="34" charset="0"/>
              </a:defRPr>
            </a:lvl2pPr>
            <a:lvl3pPr marL="1143000" indent="-228600">
              <a:defRPr b="1">
                <a:solidFill>
                  <a:schemeClr val="tx1"/>
                </a:solidFill>
                <a:latin typeface="Verdana" panose="020B0604030504040204" pitchFamily="34" charset="0"/>
              </a:defRPr>
            </a:lvl3pPr>
            <a:lvl4pPr marL="1600200" indent="-228600">
              <a:defRPr b="1">
                <a:solidFill>
                  <a:schemeClr val="tx1"/>
                </a:solidFill>
                <a:latin typeface="Verdana" panose="020B0604030504040204" pitchFamily="34" charset="0"/>
              </a:defRPr>
            </a:lvl4pPr>
            <a:lvl5pPr marL="2057400" indent="-228600">
              <a:defRPr b="1">
                <a:solidFill>
                  <a:schemeClr val="tx1"/>
                </a:solidFill>
                <a:latin typeface="Verdana" panose="020B0604030504040204" pitchFamily="34" charset="0"/>
              </a:defRPr>
            </a:lvl5pPr>
            <a:lvl6pPr marL="2514600" indent="-228600" algn="ctr" eaLnBrk="0" fontAlgn="base" hangingPunct="0">
              <a:spcBef>
                <a:spcPct val="0"/>
              </a:spcBef>
              <a:spcAft>
                <a:spcPct val="0"/>
              </a:spcAft>
              <a:defRPr b="1">
                <a:solidFill>
                  <a:schemeClr val="tx1"/>
                </a:solidFill>
                <a:latin typeface="Verdana" panose="020B0604030504040204" pitchFamily="34" charset="0"/>
              </a:defRPr>
            </a:lvl6pPr>
            <a:lvl7pPr marL="2971800" indent="-228600" algn="ctr" eaLnBrk="0" fontAlgn="base" hangingPunct="0">
              <a:spcBef>
                <a:spcPct val="0"/>
              </a:spcBef>
              <a:spcAft>
                <a:spcPct val="0"/>
              </a:spcAft>
              <a:defRPr b="1">
                <a:solidFill>
                  <a:schemeClr val="tx1"/>
                </a:solidFill>
                <a:latin typeface="Verdana" panose="020B0604030504040204" pitchFamily="34" charset="0"/>
              </a:defRPr>
            </a:lvl7pPr>
            <a:lvl8pPr marL="3429000" indent="-228600" algn="ctr" eaLnBrk="0" fontAlgn="base" hangingPunct="0">
              <a:spcBef>
                <a:spcPct val="0"/>
              </a:spcBef>
              <a:spcAft>
                <a:spcPct val="0"/>
              </a:spcAft>
              <a:defRPr b="1">
                <a:solidFill>
                  <a:schemeClr val="tx1"/>
                </a:solidFill>
                <a:latin typeface="Verdana" panose="020B0604030504040204" pitchFamily="34" charset="0"/>
              </a:defRPr>
            </a:lvl8pPr>
            <a:lvl9pPr marL="3886200" indent="-228600" algn="ctr" eaLnBrk="0" fontAlgn="base" hangingPunct="0">
              <a:spcBef>
                <a:spcPct val="0"/>
              </a:spcBef>
              <a:spcAft>
                <a:spcPct val="0"/>
              </a:spcAft>
              <a:defRPr b="1">
                <a:solidFill>
                  <a:schemeClr val="tx1"/>
                </a:solidFill>
                <a:latin typeface="Verdana" panose="020B0604030504040204" pitchFamily="34" charset="0"/>
              </a:defRPr>
            </a:lvl9pPr>
          </a:lstStyle>
          <a:p>
            <a:fld id="{115028CF-694D-4805-A0E0-9773367AA98C}" type="slidenum">
              <a:rPr lang="en-US" b="0">
                <a:latin typeface="Arial" panose="020B0604020202020204" pitchFamily="34" charset="0"/>
              </a:rPr>
              <a:pPr/>
              <a:t>576</a:t>
            </a:fld>
            <a:endParaRPr lang="en-US" b="0">
              <a:latin typeface="Arial" panose="020B0604020202020204" pitchFamily="34" charset="0"/>
            </a:endParaRPr>
          </a:p>
        </p:txBody>
      </p:sp>
      <p:sp>
        <p:nvSpPr>
          <p:cNvPr id="56325" name="Rectangle 2"/>
          <p:cNvSpPr>
            <a:spLocks noGrp="1" noRot="1" noChangeAspect="1" noChangeArrowheads="1" noTextEdit="1"/>
          </p:cNvSpPr>
          <p:nvPr>
            <p:ph type="sldImg"/>
          </p:nvPr>
        </p:nvSpPr>
        <p:spPr>
          <a:ln/>
        </p:spPr>
      </p:sp>
      <p:sp>
        <p:nvSpPr>
          <p:cNvPr id="56326" name="Rectangle 3"/>
          <p:cNvSpPr>
            <a:spLocks noGrp="1" noChangeArrowheads="1"/>
          </p:cNvSpPr>
          <p:nvPr>
            <p:ph type="body" idx="1"/>
          </p:nvPr>
        </p:nvSpPr>
        <p:spPr>
          <a:xfrm>
            <a:off x="314325" y="2230438"/>
            <a:ext cx="6296025" cy="67976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a:latin typeface="Arial" panose="020B0604020202020204" pitchFamily="34" charset="0"/>
              </a:rPr>
              <a:t>The global catalog partition is like other partitions in AD DS, but unlike other partitions, administrators cannot enter information directly into this partition. The global catalog builds and updates its content based on values of a schema attribute (</a:t>
            </a:r>
            <a:r>
              <a:rPr lang="en-US" i="1" dirty="0" err="1">
                <a:latin typeface="Arial" panose="020B0604020202020204" pitchFamily="34" charset="0"/>
              </a:rPr>
              <a:t>isMemberOfPartialAttributeSet</a:t>
            </a:r>
            <a:r>
              <a:rPr lang="en-US" dirty="0">
                <a:latin typeface="Arial" panose="020B0604020202020204" pitchFamily="34" charset="0"/>
              </a:rPr>
              <a:t>), thus deciding when to replicate that attribute of an AD DS object in the global catalog. </a:t>
            </a:r>
          </a:p>
          <a:p>
            <a:pPr eaLnBrk="1" hangingPunct="1"/>
            <a:endParaRPr lang="en-US" dirty="0">
              <a:latin typeface="Arial" panose="020B0604020202020204" pitchFamily="34" charset="0"/>
            </a:endParaRPr>
          </a:p>
          <a:p>
            <a:pPr eaLnBrk="1" hangingPunct="1"/>
            <a:r>
              <a:rPr lang="en-US" dirty="0">
                <a:latin typeface="Arial" panose="020B0604020202020204" pitchFamily="34" charset="0"/>
              </a:rPr>
              <a:t>Note that the alternative to having a searchable global catalog would be much more traffic over the entire organization’s network.</a:t>
            </a:r>
            <a:endParaRPr lang="en-US" b="1" dirty="0">
              <a:latin typeface="Arial" panose="020B0604020202020204" pitchFamily="34" charset="0"/>
            </a:endParaRPr>
          </a:p>
        </p:txBody>
      </p:sp>
    </p:spTree>
    <p:extLst>
      <p:ext uri="{BB962C8B-B14F-4D97-AF65-F5344CB8AC3E}">
        <p14:creationId xmlns:p14="http://schemas.microsoft.com/office/powerpoint/2010/main" val="245304989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Verdana" panose="020B0604030504040204" pitchFamily="34" charset="0"/>
              </a:defRPr>
            </a:lvl1pPr>
            <a:lvl2pPr marL="742950" indent="-285750">
              <a:defRPr b="1">
                <a:solidFill>
                  <a:schemeClr val="tx1"/>
                </a:solidFill>
                <a:latin typeface="Verdana" panose="020B0604030504040204" pitchFamily="34" charset="0"/>
              </a:defRPr>
            </a:lvl2pPr>
            <a:lvl3pPr marL="1143000" indent="-228600">
              <a:defRPr b="1">
                <a:solidFill>
                  <a:schemeClr val="tx1"/>
                </a:solidFill>
                <a:latin typeface="Verdana" panose="020B0604030504040204" pitchFamily="34" charset="0"/>
              </a:defRPr>
            </a:lvl3pPr>
            <a:lvl4pPr marL="1600200" indent="-228600">
              <a:defRPr b="1">
                <a:solidFill>
                  <a:schemeClr val="tx1"/>
                </a:solidFill>
                <a:latin typeface="Verdana" panose="020B0604030504040204" pitchFamily="34" charset="0"/>
              </a:defRPr>
            </a:lvl4pPr>
            <a:lvl5pPr marL="2057400" indent="-228600">
              <a:defRPr b="1">
                <a:solidFill>
                  <a:schemeClr val="tx1"/>
                </a:solidFill>
                <a:latin typeface="Verdana" panose="020B0604030504040204" pitchFamily="34" charset="0"/>
              </a:defRPr>
            </a:lvl5pPr>
            <a:lvl6pPr marL="2514600" indent="-228600" algn="ctr" eaLnBrk="0" fontAlgn="base" hangingPunct="0">
              <a:spcBef>
                <a:spcPct val="0"/>
              </a:spcBef>
              <a:spcAft>
                <a:spcPct val="0"/>
              </a:spcAft>
              <a:defRPr b="1">
                <a:solidFill>
                  <a:schemeClr val="tx1"/>
                </a:solidFill>
                <a:latin typeface="Verdana" panose="020B0604030504040204" pitchFamily="34" charset="0"/>
              </a:defRPr>
            </a:lvl6pPr>
            <a:lvl7pPr marL="2971800" indent="-228600" algn="ctr" eaLnBrk="0" fontAlgn="base" hangingPunct="0">
              <a:spcBef>
                <a:spcPct val="0"/>
              </a:spcBef>
              <a:spcAft>
                <a:spcPct val="0"/>
              </a:spcAft>
              <a:defRPr b="1">
                <a:solidFill>
                  <a:schemeClr val="tx1"/>
                </a:solidFill>
                <a:latin typeface="Verdana" panose="020B0604030504040204" pitchFamily="34" charset="0"/>
              </a:defRPr>
            </a:lvl7pPr>
            <a:lvl8pPr marL="3429000" indent="-228600" algn="ctr" eaLnBrk="0" fontAlgn="base" hangingPunct="0">
              <a:spcBef>
                <a:spcPct val="0"/>
              </a:spcBef>
              <a:spcAft>
                <a:spcPct val="0"/>
              </a:spcAft>
              <a:defRPr b="1">
                <a:solidFill>
                  <a:schemeClr val="tx1"/>
                </a:solidFill>
                <a:latin typeface="Verdana" panose="020B0604030504040204" pitchFamily="34" charset="0"/>
              </a:defRPr>
            </a:lvl8pPr>
            <a:lvl9pPr marL="3886200" indent="-228600" algn="ctr" eaLnBrk="0" fontAlgn="base" hangingPunct="0">
              <a:spcBef>
                <a:spcPct val="0"/>
              </a:spcBef>
              <a:spcAft>
                <a:spcPct val="0"/>
              </a:spcAft>
              <a:defRPr b="1">
                <a:solidFill>
                  <a:schemeClr val="tx1"/>
                </a:solidFill>
                <a:latin typeface="Verdana" panose="020B0604030504040204" pitchFamily="34" charset="0"/>
              </a:defRPr>
            </a:lvl9pPr>
          </a:lstStyle>
          <a:p>
            <a:r>
              <a:rPr lang="en-US">
                <a:solidFill>
                  <a:srgbClr val="336699"/>
                </a:solidFill>
                <a:latin typeface="Arial" panose="020B0604020202020204" pitchFamily="34" charset="0"/>
              </a:rPr>
              <a:t>Module 2: Introduction to Active Directory® Domain Services</a:t>
            </a:r>
          </a:p>
        </p:txBody>
      </p:sp>
      <p:sp>
        <p:nvSpPr>
          <p:cNvPr id="57347"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Verdana" panose="020B0604030504040204" pitchFamily="34" charset="0"/>
              </a:defRPr>
            </a:lvl1pPr>
            <a:lvl2pPr marL="742950" indent="-285750">
              <a:defRPr b="1">
                <a:solidFill>
                  <a:schemeClr val="tx1"/>
                </a:solidFill>
                <a:latin typeface="Verdana" panose="020B0604030504040204" pitchFamily="34" charset="0"/>
              </a:defRPr>
            </a:lvl2pPr>
            <a:lvl3pPr marL="1143000" indent="-228600">
              <a:defRPr b="1">
                <a:solidFill>
                  <a:schemeClr val="tx1"/>
                </a:solidFill>
                <a:latin typeface="Verdana" panose="020B0604030504040204" pitchFamily="34" charset="0"/>
              </a:defRPr>
            </a:lvl3pPr>
            <a:lvl4pPr marL="1600200" indent="-228600">
              <a:defRPr b="1">
                <a:solidFill>
                  <a:schemeClr val="tx1"/>
                </a:solidFill>
                <a:latin typeface="Verdana" panose="020B0604030504040204" pitchFamily="34" charset="0"/>
              </a:defRPr>
            </a:lvl4pPr>
            <a:lvl5pPr marL="2057400" indent="-228600">
              <a:defRPr b="1">
                <a:solidFill>
                  <a:schemeClr val="tx1"/>
                </a:solidFill>
                <a:latin typeface="Verdana" panose="020B0604030504040204" pitchFamily="34" charset="0"/>
              </a:defRPr>
            </a:lvl5pPr>
            <a:lvl6pPr marL="2514600" indent="-228600" algn="ctr" eaLnBrk="0" fontAlgn="base" hangingPunct="0">
              <a:spcBef>
                <a:spcPct val="0"/>
              </a:spcBef>
              <a:spcAft>
                <a:spcPct val="0"/>
              </a:spcAft>
              <a:defRPr b="1">
                <a:solidFill>
                  <a:schemeClr val="tx1"/>
                </a:solidFill>
                <a:latin typeface="Verdana" panose="020B0604030504040204" pitchFamily="34" charset="0"/>
              </a:defRPr>
            </a:lvl6pPr>
            <a:lvl7pPr marL="2971800" indent="-228600" algn="ctr" eaLnBrk="0" fontAlgn="base" hangingPunct="0">
              <a:spcBef>
                <a:spcPct val="0"/>
              </a:spcBef>
              <a:spcAft>
                <a:spcPct val="0"/>
              </a:spcAft>
              <a:defRPr b="1">
                <a:solidFill>
                  <a:schemeClr val="tx1"/>
                </a:solidFill>
                <a:latin typeface="Verdana" panose="020B0604030504040204" pitchFamily="34" charset="0"/>
              </a:defRPr>
            </a:lvl7pPr>
            <a:lvl8pPr marL="3429000" indent="-228600" algn="ctr" eaLnBrk="0" fontAlgn="base" hangingPunct="0">
              <a:spcBef>
                <a:spcPct val="0"/>
              </a:spcBef>
              <a:spcAft>
                <a:spcPct val="0"/>
              </a:spcAft>
              <a:defRPr b="1">
                <a:solidFill>
                  <a:schemeClr val="tx1"/>
                </a:solidFill>
                <a:latin typeface="Verdana" panose="020B0604030504040204" pitchFamily="34" charset="0"/>
              </a:defRPr>
            </a:lvl8pPr>
            <a:lvl9pPr marL="3886200" indent="-228600" algn="ctr" eaLnBrk="0" fontAlgn="base" hangingPunct="0">
              <a:spcBef>
                <a:spcPct val="0"/>
              </a:spcBef>
              <a:spcAft>
                <a:spcPct val="0"/>
              </a:spcAft>
              <a:defRPr b="1">
                <a:solidFill>
                  <a:schemeClr val="tx1"/>
                </a:solidFill>
                <a:latin typeface="Verdana" panose="020B0604030504040204" pitchFamily="34" charset="0"/>
              </a:defRPr>
            </a:lvl9pPr>
          </a:lstStyle>
          <a:p>
            <a:r>
              <a:rPr lang="en-US">
                <a:latin typeface="Arial" panose="020B0604020202020204" pitchFamily="34" charset="0"/>
              </a:rPr>
              <a:t>Course 6424A</a:t>
            </a:r>
          </a:p>
        </p:txBody>
      </p:sp>
      <p:sp>
        <p:nvSpPr>
          <p:cNvPr id="5734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Verdana" panose="020B0604030504040204" pitchFamily="34" charset="0"/>
              </a:defRPr>
            </a:lvl1pPr>
            <a:lvl2pPr marL="742950" indent="-285750">
              <a:defRPr b="1">
                <a:solidFill>
                  <a:schemeClr val="tx1"/>
                </a:solidFill>
                <a:latin typeface="Verdana" panose="020B0604030504040204" pitchFamily="34" charset="0"/>
              </a:defRPr>
            </a:lvl2pPr>
            <a:lvl3pPr marL="1143000" indent="-228600">
              <a:defRPr b="1">
                <a:solidFill>
                  <a:schemeClr val="tx1"/>
                </a:solidFill>
                <a:latin typeface="Verdana" panose="020B0604030504040204" pitchFamily="34" charset="0"/>
              </a:defRPr>
            </a:lvl3pPr>
            <a:lvl4pPr marL="1600200" indent="-228600">
              <a:defRPr b="1">
                <a:solidFill>
                  <a:schemeClr val="tx1"/>
                </a:solidFill>
                <a:latin typeface="Verdana" panose="020B0604030504040204" pitchFamily="34" charset="0"/>
              </a:defRPr>
            </a:lvl4pPr>
            <a:lvl5pPr marL="2057400" indent="-228600">
              <a:defRPr b="1">
                <a:solidFill>
                  <a:schemeClr val="tx1"/>
                </a:solidFill>
                <a:latin typeface="Verdana" panose="020B0604030504040204" pitchFamily="34" charset="0"/>
              </a:defRPr>
            </a:lvl5pPr>
            <a:lvl6pPr marL="2514600" indent="-228600" algn="ctr" eaLnBrk="0" fontAlgn="base" hangingPunct="0">
              <a:spcBef>
                <a:spcPct val="0"/>
              </a:spcBef>
              <a:spcAft>
                <a:spcPct val="0"/>
              </a:spcAft>
              <a:defRPr b="1">
                <a:solidFill>
                  <a:schemeClr val="tx1"/>
                </a:solidFill>
                <a:latin typeface="Verdana" panose="020B0604030504040204" pitchFamily="34" charset="0"/>
              </a:defRPr>
            </a:lvl6pPr>
            <a:lvl7pPr marL="2971800" indent="-228600" algn="ctr" eaLnBrk="0" fontAlgn="base" hangingPunct="0">
              <a:spcBef>
                <a:spcPct val="0"/>
              </a:spcBef>
              <a:spcAft>
                <a:spcPct val="0"/>
              </a:spcAft>
              <a:defRPr b="1">
                <a:solidFill>
                  <a:schemeClr val="tx1"/>
                </a:solidFill>
                <a:latin typeface="Verdana" panose="020B0604030504040204" pitchFamily="34" charset="0"/>
              </a:defRPr>
            </a:lvl7pPr>
            <a:lvl8pPr marL="3429000" indent="-228600" algn="ctr" eaLnBrk="0" fontAlgn="base" hangingPunct="0">
              <a:spcBef>
                <a:spcPct val="0"/>
              </a:spcBef>
              <a:spcAft>
                <a:spcPct val="0"/>
              </a:spcAft>
              <a:defRPr b="1">
                <a:solidFill>
                  <a:schemeClr val="tx1"/>
                </a:solidFill>
                <a:latin typeface="Verdana" panose="020B0604030504040204" pitchFamily="34" charset="0"/>
              </a:defRPr>
            </a:lvl8pPr>
            <a:lvl9pPr marL="3886200" indent="-228600" algn="ctr" eaLnBrk="0" fontAlgn="base" hangingPunct="0">
              <a:spcBef>
                <a:spcPct val="0"/>
              </a:spcBef>
              <a:spcAft>
                <a:spcPct val="0"/>
              </a:spcAft>
              <a:defRPr b="1">
                <a:solidFill>
                  <a:schemeClr val="tx1"/>
                </a:solidFill>
                <a:latin typeface="Verdana" panose="020B0604030504040204" pitchFamily="34" charset="0"/>
              </a:defRPr>
            </a:lvl9pPr>
          </a:lstStyle>
          <a:p>
            <a:fld id="{F5D038E7-EF72-4980-9BE5-16BCB16E763E}" type="slidenum">
              <a:rPr lang="en-US" b="0">
                <a:latin typeface="Arial" panose="020B0604020202020204" pitchFamily="34" charset="0"/>
              </a:rPr>
              <a:pPr/>
              <a:t>577</a:t>
            </a:fld>
            <a:endParaRPr lang="en-US" b="0">
              <a:latin typeface="Arial" panose="020B0604020202020204" pitchFamily="34" charset="0"/>
            </a:endParaRPr>
          </a:p>
        </p:txBody>
      </p:sp>
      <p:sp>
        <p:nvSpPr>
          <p:cNvPr id="57349" name="Rectangle 2"/>
          <p:cNvSpPr>
            <a:spLocks noGrp="1" noRot="1" noChangeAspect="1" noChangeArrowheads="1" noTextEdit="1"/>
          </p:cNvSpPr>
          <p:nvPr>
            <p:ph type="sldImg"/>
          </p:nvPr>
        </p:nvSpPr>
        <p:spPr>
          <a:ln/>
        </p:spPr>
      </p:sp>
      <p:sp>
        <p:nvSpPr>
          <p:cNvPr id="57350" name="Rectangle 3"/>
          <p:cNvSpPr>
            <a:spLocks noGrp="1" noChangeArrowheads="1"/>
          </p:cNvSpPr>
          <p:nvPr>
            <p:ph type="body" idx="1"/>
          </p:nvPr>
        </p:nvSpPr>
        <p:spPr>
          <a:xfrm>
            <a:off x="314325" y="2230438"/>
            <a:ext cx="6286500" cy="67976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dirty="0">
              <a:latin typeface="Arial" panose="020B0604020202020204" pitchFamily="34" charset="0"/>
            </a:endParaRPr>
          </a:p>
          <a:p>
            <a:r>
              <a:rPr lang="en-US" sz="1200" b="0" i="0" u="none" strike="noStrike" kern="1200" baseline="0" dirty="0">
                <a:solidFill>
                  <a:schemeClr val="tx1"/>
                </a:solidFill>
                <a:latin typeface="+mn-lt"/>
                <a:ea typeface="+mn-ea"/>
                <a:cs typeface="+mn-cs"/>
              </a:rPr>
              <a:t>The NTDS.DIT file is a database with usually 3 or more tables. The name and purpose of the important tables are the following:</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1. </a:t>
            </a:r>
            <a:r>
              <a:rPr lang="en-US" sz="1200" b="0" i="0" u="none" strike="noStrike" kern="1200" baseline="0" dirty="0" err="1">
                <a:solidFill>
                  <a:schemeClr val="tx1"/>
                </a:solidFill>
                <a:latin typeface="+mn-lt"/>
                <a:ea typeface="+mn-ea"/>
                <a:cs typeface="+mn-cs"/>
              </a:rPr>
              <a:t>datatable</a:t>
            </a:r>
            <a:r>
              <a:rPr lang="en-US" sz="1200" b="0" i="0" u="none" strike="noStrike" kern="1200" baseline="0" dirty="0">
                <a:solidFill>
                  <a:schemeClr val="tx1"/>
                </a:solidFill>
                <a:latin typeface="+mn-lt"/>
                <a:ea typeface="+mn-ea"/>
                <a:cs typeface="+mn-cs"/>
              </a:rPr>
              <a:t> - used to store the objects accessible in Active Directory</a:t>
            </a:r>
          </a:p>
          <a:p>
            <a:r>
              <a:rPr lang="en-US" sz="1200" b="0" i="0" u="none" strike="noStrike" kern="1200" baseline="0" dirty="0">
                <a:solidFill>
                  <a:schemeClr val="tx1"/>
                </a:solidFill>
                <a:latin typeface="+mn-lt"/>
                <a:ea typeface="+mn-ea"/>
                <a:cs typeface="+mn-cs"/>
              </a:rPr>
              <a:t>2. </a:t>
            </a:r>
            <a:r>
              <a:rPr lang="en-US" sz="1200" b="0" i="0" u="none" strike="noStrike" kern="1200" baseline="0" dirty="0" err="1">
                <a:solidFill>
                  <a:schemeClr val="tx1"/>
                </a:solidFill>
                <a:latin typeface="+mn-lt"/>
                <a:ea typeface="+mn-ea"/>
                <a:cs typeface="+mn-cs"/>
              </a:rPr>
              <a:t>link_table</a:t>
            </a:r>
            <a:r>
              <a:rPr lang="en-US" sz="1200" b="0" i="0" u="none" strike="noStrike" kern="1200" baseline="0" dirty="0">
                <a:solidFill>
                  <a:schemeClr val="tx1"/>
                </a:solidFill>
                <a:latin typeface="+mn-lt"/>
                <a:ea typeface="+mn-ea"/>
                <a:cs typeface="+mn-cs"/>
              </a:rPr>
              <a:t> - used to provide references to objects (introduced with Server 2003)</a:t>
            </a:r>
          </a:p>
          <a:p>
            <a:r>
              <a:rPr lang="en-US" sz="1200" b="0" i="0" u="none" strike="noStrike" kern="1200" baseline="0" dirty="0">
                <a:solidFill>
                  <a:schemeClr val="tx1"/>
                </a:solidFill>
                <a:latin typeface="+mn-lt"/>
                <a:ea typeface="+mn-ea"/>
                <a:cs typeface="+mn-cs"/>
              </a:rPr>
              <a:t>3. </a:t>
            </a:r>
            <a:r>
              <a:rPr lang="en-US" sz="1200" b="0" i="0" u="none" strike="noStrike" kern="1200" baseline="0" dirty="0" err="1">
                <a:solidFill>
                  <a:schemeClr val="tx1"/>
                </a:solidFill>
                <a:latin typeface="+mn-lt"/>
                <a:ea typeface="+mn-ea"/>
                <a:cs typeface="+mn-cs"/>
              </a:rPr>
              <a:t>sd_table</a:t>
            </a:r>
            <a:r>
              <a:rPr lang="en-US" sz="1200" b="0" i="0" u="none" strike="noStrike" kern="1200" baseline="0" dirty="0">
                <a:solidFill>
                  <a:schemeClr val="tx1"/>
                </a:solidFill>
                <a:latin typeface="+mn-lt"/>
                <a:ea typeface="+mn-ea"/>
                <a:cs typeface="+mn-cs"/>
              </a:rPr>
              <a:t> - used to store the security descriptors</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The database engine for NTDS.DIT is the Extensible Storage Engine (ESE or JET Blue) and is a proprietary Microsoft database engine. This engine is also used in Microsoft Exchange, however, the </a:t>
            </a:r>
            <a:r>
              <a:rPr lang="en-US" sz="1200" b="0" i="0" u="none" strike="noStrike" kern="1200" baseline="0" dirty="0" err="1">
                <a:solidFill>
                  <a:schemeClr val="tx1"/>
                </a:solidFill>
                <a:latin typeface="+mn-lt"/>
                <a:ea typeface="+mn-ea"/>
                <a:cs typeface="+mn-cs"/>
              </a:rPr>
              <a:t>pagesizes</a:t>
            </a:r>
            <a:r>
              <a:rPr lang="en-US" sz="1200" b="0" i="0" u="none" strike="noStrike" kern="1200" baseline="0" dirty="0">
                <a:solidFill>
                  <a:schemeClr val="tx1"/>
                </a:solidFill>
                <a:latin typeface="+mn-lt"/>
                <a:ea typeface="+mn-ea"/>
                <a:cs typeface="+mn-cs"/>
              </a:rPr>
              <a:t> are different between the two databases. It is 8192 bytes in the NTDS.DIT database and 4096 bytes in Exchange.</a:t>
            </a:r>
            <a:endParaRPr lang="en-US" dirty="0"/>
          </a:p>
          <a:p>
            <a:pPr eaLnBrk="1" hangingPunct="1"/>
            <a:endParaRPr lang="en-US" dirty="0">
              <a:latin typeface="Arial" panose="020B0604020202020204" pitchFamily="34" charset="0"/>
            </a:endParaRPr>
          </a:p>
          <a:p>
            <a:pPr eaLnBrk="1" hangingPunct="1"/>
            <a:r>
              <a:rPr lang="en-US" dirty="0">
                <a:latin typeface="Arial" panose="020B0604020202020204" pitchFamily="34" charset="0"/>
              </a:rPr>
              <a:t>The AD DS database cannot be directly accessed by any applications. All access to the database is managed by the domain controller. </a:t>
            </a:r>
          </a:p>
          <a:p>
            <a:pPr eaLnBrk="1" hangingPunct="1"/>
            <a:endParaRPr lang="en-US" dirty="0">
              <a:latin typeface="Arial" panose="020B0604020202020204" pitchFamily="34" charset="0"/>
            </a:endParaRPr>
          </a:p>
          <a:p>
            <a:pPr eaLnBrk="1" hangingPunct="1"/>
            <a:r>
              <a:rPr lang="en-US" dirty="0">
                <a:latin typeface="Arial" panose="020B0604020202020204" pitchFamily="34" charset="0"/>
              </a:rPr>
              <a:t>64-bit hardware can provide a significant performance boost for domain controllers because of the increase in addressable memory space.</a:t>
            </a:r>
          </a:p>
        </p:txBody>
      </p:sp>
    </p:spTree>
    <p:extLst>
      <p:ext uri="{BB962C8B-B14F-4D97-AF65-F5344CB8AC3E}">
        <p14:creationId xmlns:p14="http://schemas.microsoft.com/office/powerpoint/2010/main" val="1473666381"/>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Verdana" panose="020B0604030504040204" pitchFamily="34" charset="0"/>
              </a:defRPr>
            </a:lvl1pPr>
            <a:lvl2pPr marL="742950" indent="-285750">
              <a:defRPr b="1">
                <a:solidFill>
                  <a:schemeClr val="tx1"/>
                </a:solidFill>
                <a:latin typeface="Verdana" panose="020B0604030504040204" pitchFamily="34" charset="0"/>
              </a:defRPr>
            </a:lvl2pPr>
            <a:lvl3pPr marL="1143000" indent="-228600">
              <a:defRPr b="1">
                <a:solidFill>
                  <a:schemeClr val="tx1"/>
                </a:solidFill>
                <a:latin typeface="Verdana" panose="020B0604030504040204" pitchFamily="34" charset="0"/>
              </a:defRPr>
            </a:lvl3pPr>
            <a:lvl4pPr marL="1600200" indent="-228600">
              <a:defRPr b="1">
                <a:solidFill>
                  <a:schemeClr val="tx1"/>
                </a:solidFill>
                <a:latin typeface="Verdana" panose="020B0604030504040204" pitchFamily="34" charset="0"/>
              </a:defRPr>
            </a:lvl4pPr>
            <a:lvl5pPr marL="2057400" indent="-228600">
              <a:defRPr b="1">
                <a:solidFill>
                  <a:schemeClr val="tx1"/>
                </a:solidFill>
                <a:latin typeface="Verdana" panose="020B0604030504040204" pitchFamily="34" charset="0"/>
              </a:defRPr>
            </a:lvl5pPr>
            <a:lvl6pPr marL="2514600" indent="-228600" algn="ctr" eaLnBrk="0" fontAlgn="base" hangingPunct="0">
              <a:spcBef>
                <a:spcPct val="0"/>
              </a:spcBef>
              <a:spcAft>
                <a:spcPct val="0"/>
              </a:spcAft>
              <a:defRPr b="1">
                <a:solidFill>
                  <a:schemeClr val="tx1"/>
                </a:solidFill>
                <a:latin typeface="Verdana" panose="020B0604030504040204" pitchFamily="34" charset="0"/>
              </a:defRPr>
            </a:lvl6pPr>
            <a:lvl7pPr marL="2971800" indent="-228600" algn="ctr" eaLnBrk="0" fontAlgn="base" hangingPunct="0">
              <a:spcBef>
                <a:spcPct val="0"/>
              </a:spcBef>
              <a:spcAft>
                <a:spcPct val="0"/>
              </a:spcAft>
              <a:defRPr b="1">
                <a:solidFill>
                  <a:schemeClr val="tx1"/>
                </a:solidFill>
                <a:latin typeface="Verdana" panose="020B0604030504040204" pitchFamily="34" charset="0"/>
              </a:defRPr>
            </a:lvl7pPr>
            <a:lvl8pPr marL="3429000" indent="-228600" algn="ctr" eaLnBrk="0" fontAlgn="base" hangingPunct="0">
              <a:spcBef>
                <a:spcPct val="0"/>
              </a:spcBef>
              <a:spcAft>
                <a:spcPct val="0"/>
              </a:spcAft>
              <a:defRPr b="1">
                <a:solidFill>
                  <a:schemeClr val="tx1"/>
                </a:solidFill>
                <a:latin typeface="Verdana" panose="020B0604030504040204" pitchFamily="34" charset="0"/>
              </a:defRPr>
            </a:lvl8pPr>
            <a:lvl9pPr marL="3886200" indent="-228600" algn="ctr" eaLnBrk="0" fontAlgn="base" hangingPunct="0">
              <a:spcBef>
                <a:spcPct val="0"/>
              </a:spcBef>
              <a:spcAft>
                <a:spcPct val="0"/>
              </a:spcAft>
              <a:defRPr b="1">
                <a:solidFill>
                  <a:schemeClr val="tx1"/>
                </a:solidFill>
                <a:latin typeface="Verdana" panose="020B0604030504040204" pitchFamily="34" charset="0"/>
              </a:defRPr>
            </a:lvl9pPr>
          </a:lstStyle>
          <a:p>
            <a:r>
              <a:rPr lang="en-US">
                <a:solidFill>
                  <a:srgbClr val="336699"/>
                </a:solidFill>
                <a:latin typeface="Arial" panose="020B0604020202020204" pitchFamily="34" charset="0"/>
              </a:rPr>
              <a:t>Module 2: Introduction to Active Directory® Domain Services</a:t>
            </a:r>
          </a:p>
        </p:txBody>
      </p:sp>
      <p:sp>
        <p:nvSpPr>
          <p:cNvPr id="58371"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Verdana" panose="020B0604030504040204" pitchFamily="34" charset="0"/>
              </a:defRPr>
            </a:lvl1pPr>
            <a:lvl2pPr marL="742950" indent="-285750">
              <a:defRPr b="1">
                <a:solidFill>
                  <a:schemeClr val="tx1"/>
                </a:solidFill>
                <a:latin typeface="Verdana" panose="020B0604030504040204" pitchFamily="34" charset="0"/>
              </a:defRPr>
            </a:lvl2pPr>
            <a:lvl3pPr marL="1143000" indent="-228600">
              <a:defRPr b="1">
                <a:solidFill>
                  <a:schemeClr val="tx1"/>
                </a:solidFill>
                <a:latin typeface="Verdana" panose="020B0604030504040204" pitchFamily="34" charset="0"/>
              </a:defRPr>
            </a:lvl3pPr>
            <a:lvl4pPr marL="1600200" indent="-228600">
              <a:defRPr b="1">
                <a:solidFill>
                  <a:schemeClr val="tx1"/>
                </a:solidFill>
                <a:latin typeface="Verdana" panose="020B0604030504040204" pitchFamily="34" charset="0"/>
              </a:defRPr>
            </a:lvl4pPr>
            <a:lvl5pPr marL="2057400" indent="-228600">
              <a:defRPr b="1">
                <a:solidFill>
                  <a:schemeClr val="tx1"/>
                </a:solidFill>
                <a:latin typeface="Verdana" panose="020B0604030504040204" pitchFamily="34" charset="0"/>
              </a:defRPr>
            </a:lvl5pPr>
            <a:lvl6pPr marL="2514600" indent="-228600" algn="ctr" eaLnBrk="0" fontAlgn="base" hangingPunct="0">
              <a:spcBef>
                <a:spcPct val="0"/>
              </a:spcBef>
              <a:spcAft>
                <a:spcPct val="0"/>
              </a:spcAft>
              <a:defRPr b="1">
                <a:solidFill>
                  <a:schemeClr val="tx1"/>
                </a:solidFill>
                <a:latin typeface="Verdana" panose="020B0604030504040204" pitchFamily="34" charset="0"/>
              </a:defRPr>
            </a:lvl6pPr>
            <a:lvl7pPr marL="2971800" indent="-228600" algn="ctr" eaLnBrk="0" fontAlgn="base" hangingPunct="0">
              <a:spcBef>
                <a:spcPct val="0"/>
              </a:spcBef>
              <a:spcAft>
                <a:spcPct val="0"/>
              </a:spcAft>
              <a:defRPr b="1">
                <a:solidFill>
                  <a:schemeClr val="tx1"/>
                </a:solidFill>
                <a:latin typeface="Verdana" panose="020B0604030504040204" pitchFamily="34" charset="0"/>
              </a:defRPr>
            </a:lvl7pPr>
            <a:lvl8pPr marL="3429000" indent="-228600" algn="ctr" eaLnBrk="0" fontAlgn="base" hangingPunct="0">
              <a:spcBef>
                <a:spcPct val="0"/>
              </a:spcBef>
              <a:spcAft>
                <a:spcPct val="0"/>
              </a:spcAft>
              <a:defRPr b="1">
                <a:solidFill>
                  <a:schemeClr val="tx1"/>
                </a:solidFill>
                <a:latin typeface="Verdana" panose="020B0604030504040204" pitchFamily="34" charset="0"/>
              </a:defRPr>
            </a:lvl8pPr>
            <a:lvl9pPr marL="3886200" indent="-228600" algn="ctr" eaLnBrk="0" fontAlgn="base" hangingPunct="0">
              <a:spcBef>
                <a:spcPct val="0"/>
              </a:spcBef>
              <a:spcAft>
                <a:spcPct val="0"/>
              </a:spcAft>
              <a:defRPr b="1">
                <a:solidFill>
                  <a:schemeClr val="tx1"/>
                </a:solidFill>
                <a:latin typeface="Verdana" panose="020B0604030504040204" pitchFamily="34" charset="0"/>
              </a:defRPr>
            </a:lvl9pPr>
          </a:lstStyle>
          <a:p>
            <a:r>
              <a:rPr lang="en-US">
                <a:latin typeface="Arial" panose="020B0604020202020204" pitchFamily="34" charset="0"/>
              </a:rPr>
              <a:t>Course 6424A</a:t>
            </a:r>
          </a:p>
        </p:txBody>
      </p:sp>
      <p:sp>
        <p:nvSpPr>
          <p:cNvPr id="5837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Verdana" panose="020B0604030504040204" pitchFamily="34" charset="0"/>
              </a:defRPr>
            </a:lvl1pPr>
            <a:lvl2pPr marL="742950" indent="-285750">
              <a:defRPr b="1">
                <a:solidFill>
                  <a:schemeClr val="tx1"/>
                </a:solidFill>
                <a:latin typeface="Verdana" panose="020B0604030504040204" pitchFamily="34" charset="0"/>
              </a:defRPr>
            </a:lvl2pPr>
            <a:lvl3pPr marL="1143000" indent="-228600">
              <a:defRPr b="1">
                <a:solidFill>
                  <a:schemeClr val="tx1"/>
                </a:solidFill>
                <a:latin typeface="Verdana" panose="020B0604030504040204" pitchFamily="34" charset="0"/>
              </a:defRPr>
            </a:lvl3pPr>
            <a:lvl4pPr marL="1600200" indent="-228600">
              <a:defRPr b="1">
                <a:solidFill>
                  <a:schemeClr val="tx1"/>
                </a:solidFill>
                <a:latin typeface="Verdana" panose="020B0604030504040204" pitchFamily="34" charset="0"/>
              </a:defRPr>
            </a:lvl4pPr>
            <a:lvl5pPr marL="2057400" indent="-228600">
              <a:defRPr b="1">
                <a:solidFill>
                  <a:schemeClr val="tx1"/>
                </a:solidFill>
                <a:latin typeface="Verdana" panose="020B0604030504040204" pitchFamily="34" charset="0"/>
              </a:defRPr>
            </a:lvl5pPr>
            <a:lvl6pPr marL="2514600" indent="-228600" algn="ctr" eaLnBrk="0" fontAlgn="base" hangingPunct="0">
              <a:spcBef>
                <a:spcPct val="0"/>
              </a:spcBef>
              <a:spcAft>
                <a:spcPct val="0"/>
              </a:spcAft>
              <a:defRPr b="1">
                <a:solidFill>
                  <a:schemeClr val="tx1"/>
                </a:solidFill>
                <a:latin typeface="Verdana" panose="020B0604030504040204" pitchFamily="34" charset="0"/>
              </a:defRPr>
            </a:lvl6pPr>
            <a:lvl7pPr marL="2971800" indent="-228600" algn="ctr" eaLnBrk="0" fontAlgn="base" hangingPunct="0">
              <a:spcBef>
                <a:spcPct val="0"/>
              </a:spcBef>
              <a:spcAft>
                <a:spcPct val="0"/>
              </a:spcAft>
              <a:defRPr b="1">
                <a:solidFill>
                  <a:schemeClr val="tx1"/>
                </a:solidFill>
                <a:latin typeface="Verdana" panose="020B0604030504040204" pitchFamily="34" charset="0"/>
              </a:defRPr>
            </a:lvl7pPr>
            <a:lvl8pPr marL="3429000" indent="-228600" algn="ctr" eaLnBrk="0" fontAlgn="base" hangingPunct="0">
              <a:spcBef>
                <a:spcPct val="0"/>
              </a:spcBef>
              <a:spcAft>
                <a:spcPct val="0"/>
              </a:spcAft>
              <a:defRPr b="1">
                <a:solidFill>
                  <a:schemeClr val="tx1"/>
                </a:solidFill>
                <a:latin typeface="Verdana" panose="020B0604030504040204" pitchFamily="34" charset="0"/>
              </a:defRPr>
            </a:lvl8pPr>
            <a:lvl9pPr marL="3886200" indent="-228600" algn="ctr" eaLnBrk="0" fontAlgn="base" hangingPunct="0">
              <a:spcBef>
                <a:spcPct val="0"/>
              </a:spcBef>
              <a:spcAft>
                <a:spcPct val="0"/>
              </a:spcAft>
              <a:defRPr b="1">
                <a:solidFill>
                  <a:schemeClr val="tx1"/>
                </a:solidFill>
                <a:latin typeface="Verdana" panose="020B0604030504040204" pitchFamily="34" charset="0"/>
              </a:defRPr>
            </a:lvl9pPr>
          </a:lstStyle>
          <a:p>
            <a:fld id="{E53B0E4D-9D7C-4B84-BBD1-B70BC8FED3C4}" type="slidenum">
              <a:rPr lang="en-US" b="0">
                <a:latin typeface="Arial" panose="020B0604020202020204" pitchFamily="34" charset="0"/>
              </a:rPr>
              <a:pPr/>
              <a:t>578</a:t>
            </a:fld>
            <a:endParaRPr lang="en-US" b="0">
              <a:latin typeface="Arial" panose="020B0604020202020204" pitchFamily="34" charset="0"/>
            </a:endParaRPr>
          </a:p>
        </p:txBody>
      </p:sp>
      <p:sp>
        <p:nvSpPr>
          <p:cNvPr id="58373" name="Rectangle 2"/>
          <p:cNvSpPr>
            <a:spLocks noGrp="1" noRot="1" noChangeAspect="1" noChangeArrowheads="1" noTextEdit="1"/>
          </p:cNvSpPr>
          <p:nvPr>
            <p:ph type="sldImg"/>
          </p:nvPr>
        </p:nvSpPr>
        <p:spPr>
          <a:ln/>
        </p:spPr>
      </p:sp>
      <p:sp>
        <p:nvSpPr>
          <p:cNvPr id="58374" name="Rectangle 3"/>
          <p:cNvSpPr>
            <a:spLocks noGrp="1" noChangeArrowheads="1"/>
          </p:cNvSpPr>
          <p:nvPr>
            <p:ph type="body" idx="1"/>
          </p:nvPr>
        </p:nvSpPr>
        <p:spPr>
          <a:xfrm>
            <a:off x="314325" y="2230438"/>
            <a:ext cx="6286500" cy="67976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a:latin typeface="Arial" panose="020B0604020202020204" pitchFamily="34" charset="0"/>
              </a:rPr>
              <a:t>If directory information did not replicate regularly: </a:t>
            </a:r>
          </a:p>
          <a:p>
            <a:pPr marL="171450" indent="-171450" eaLnBrk="1" hangingPunct="1">
              <a:buFont typeface="Arial" panose="020B0604020202020204" pitchFamily="34" charset="0"/>
              <a:buChar char="•"/>
            </a:pPr>
            <a:r>
              <a:rPr lang="en-US" dirty="0">
                <a:latin typeface="Arial" panose="020B0604020202020204" pitchFamily="34" charset="0"/>
              </a:rPr>
              <a:t>logons would fail at domains other than where the user account was created</a:t>
            </a:r>
          </a:p>
          <a:p>
            <a:pPr marL="171450" indent="-171450" eaLnBrk="1" hangingPunct="1">
              <a:buFont typeface="Arial" panose="020B0604020202020204" pitchFamily="34" charset="0"/>
              <a:buChar char="•"/>
            </a:pPr>
            <a:r>
              <a:rPr lang="en-US" dirty="0">
                <a:latin typeface="Arial" panose="020B0604020202020204" pitchFamily="34" charset="0"/>
              </a:rPr>
              <a:t>locations and names of domain controllers might not be current, causing services contained on them to become unavailable</a:t>
            </a:r>
          </a:p>
          <a:p>
            <a:pPr eaLnBrk="1" hangingPunct="1"/>
            <a:endParaRPr lang="en-US" dirty="0">
              <a:latin typeface="Arial" panose="020B0604020202020204" pitchFamily="34" charset="0"/>
            </a:endParaRPr>
          </a:p>
          <a:p>
            <a:pPr eaLnBrk="1" hangingPunct="1"/>
            <a:r>
              <a:rPr lang="en-US" dirty="0">
                <a:latin typeface="Arial" panose="020B0604020202020204" pitchFamily="34" charset="0"/>
              </a:rPr>
              <a:t>Advantages of multi-master replication</a:t>
            </a:r>
            <a:r>
              <a:rPr lang="en-US" baseline="0" dirty="0">
                <a:latin typeface="Arial" panose="020B0604020202020204" pitchFamily="34" charset="0"/>
              </a:rPr>
              <a:t> </a:t>
            </a:r>
            <a:r>
              <a:rPr lang="en-US" dirty="0">
                <a:latin typeface="Arial" panose="020B0604020202020204" pitchFamily="34" charset="0"/>
              </a:rPr>
              <a:t>include:</a:t>
            </a:r>
          </a:p>
          <a:p>
            <a:pPr marL="171450" indent="-171450" eaLnBrk="1" hangingPunct="1">
              <a:buFont typeface="Arial" panose="020B0604020202020204" pitchFamily="34" charset="0"/>
              <a:buChar char="•"/>
            </a:pPr>
            <a:r>
              <a:rPr lang="en-US" dirty="0">
                <a:latin typeface="Arial" panose="020B0604020202020204" pitchFamily="34" charset="0"/>
              </a:rPr>
              <a:t>the elimination of single point of failure</a:t>
            </a:r>
          </a:p>
          <a:p>
            <a:pPr marL="171450" indent="-171450" eaLnBrk="1" hangingPunct="1">
              <a:buFont typeface="Arial" panose="020B0604020202020204" pitchFamily="34" charset="0"/>
              <a:buChar char="•"/>
            </a:pPr>
            <a:r>
              <a:rPr lang="en-US" dirty="0">
                <a:latin typeface="Arial" panose="020B0604020202020204" pitchFamily="34" charset="0"/>
              </a:rPr>
              <a:t>faster replication as each domain controller can be involved with replicating data</a:t>
            </a:r>
          </a:p>
          <a:p>
            <a:pPr eaLnBrk="1" hangingPunct="1"/>
            <a:endParaRPr lang="en-US" dirty="0">
              <a:latin typeface="Arial" panose="020B0604020202020204" pitchFamily="34" charset="0"/>
            </a:endParaRPr>
          </a:p>
          <a:p>
            <a:pPr eaLnBrk="1" hangingPunct="1"/>
            <a:r>
              <a:rPr lang="en-US" dirty="0">
                <a:latin typeface="Arial" panose="020B0604020202020204" pitchFamily="34" charset="0"/>
              </a:rPr>
              <a:t>Domain controllers in the same site replicate their data, typically within 15 seconds after a change, completing replication with all members in a properly configured tree in about 45 seconds. </a:t>
            </a:r>
          </a:p>
          <a:p>
            <a:pPr eaLnBrk="1" hangingPunct="1"/>
            <a:r>
              <a:rPr lang="en-US" dirty="0">
                <a:latin typeface="Arial" panose="020B0604020202020204" pitchFamily="34" charset="0"/>
              </a:rPr>
              <a:t>When you create multiple sites, you can configure a replication schedule between the sites.</a:t>
            </a:r>
            <a:endParaRPr lang="en-US" b="1" dirty="0">
              <a:latin typeface="Arial" panose="020B0604020202020204" pitchFamily="34" charset="0"/>
            </a:endParaRPr>
          </a:p>
        </p:txBody>
      </p:sp>
    </p:spTree>
    <p:extLst>
      <p:ext uri="{BB962C8B-B14F-4D97-AF65-F5344CB8AC3E}">
        <p14:creationId xmlns:p14="http://schemas.microsoft.com/office/powerpoint/2010/main" val="3805028639"/>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Verdana" panose="020B0604030504040204" pitchFamily="34" charset="0"/>
              </a:defRPr>
            </a:lvl1pPr>
            <a:lvl2pPr marL="742950" indent="-285750">
              <a:defRPr b="1">
                <a:solidFill>
                  <a:schemeClr val="tx1"/>
                </a:solidFill>
                <a:latin typeface="Verdana" panose="020B0604030504040204" pitchFamily="34" charset="0"/>
              </a:defRPr>
            </a:lvl2pPr>
            <a:lvl3pPr marL="1143000" indent="-228600">
              <a:defRPr b="1">
                <a:solidFill>
                  <a:schemeClr val="tx1"/>
                </a:solidFill>
                <a:latin typeface="Verdana" panose="020B0604030504040204" pitchFamily="34" charset="0"/>
              </a:defRPr>
            </a:lvl3pPr>
            <a:lvl4pPr marL="1600200" indent="-228600">
              <a:defRPr b="1">
                <a:solidFill>
                  <a:schemeClr val="tx1"/>
                </a:solidFill>
                <a:latin typeface="Verdana" panose="020B0604030504040204" pitchFamily="34" charset="0"/>
              </a:defRPr>
            </a:lvl4pPr>
            <a:lvl5pPr marL="2057400" indent="-228600">
              <a:defRPr b="1">
                <a:solidFill>
                  <a:schemeClr val="tx1"/>
                </a:solidFill>
                <a:latin typeface="Verdana" panose="020B0604030504040204" pitchFamily="34" charset="0"/>
              </a:defRPr>
            </a:lvl5pPr>
            <a:lvl6pPr marL="2514600" indent="-228600" algn="ctr" eaLnBrk="0" fontAlgn="base" hangingPunct="0">
              <a:spcBef>
                <a:spcPct val="0"/>
              </a:spcBef>
              <a:spcAft>
                <a:spcPct val="0"/>
              </a:spcAft>
              <a:defRPr b="1">
                <a:solidFill>
                  <a:schemeClr val="tx1"/>
                </a:solidFill>
                <a:latin typeface="Verdana" panose="020B0604030504040204" pitchFamily="34" charset="0"/>
              </a:defRPr>
            </a:lvl6pPr>
            <a:lvl7pPr marL="2971800" indent="-228600" algn="ctr" eaLnBrk="0" fontAlgn="base" hangingPunct="0">
              <a:spcBef>
                <a:spcPct val="0"/>
              </a:spcBef>
              <a:spcAft>
                <a:spcPct val="0"/>
              </a:spcAft>
              <a:defRPr b="1">
                <a:solidFill>
                  <a:schemeClr val="tx1"/>
                </a:solidFill>
                <a:latin typeface="Verdana" panose="020B0604030504040204" pitchFamily="34" charset="0"/>
              </a:defRPr>
            </a:lvl7pPr>
            <a:lvl8pPr marL="3429000" indent="-228600" algn="ctr" eaLnBrk="0" fontAlgn="base" hangingPunct="0">
              <a:spcBef>
                <a:spcPct val="0"/>
              </a:spcBef>
              <a:spcAft>
                <a:spcPct val="0"/>
              </a:spcAft>
              <a:defRPr b="1">
                <a:solidFill>
                  <a:schemeClr val="tx1"/>
                </a:solidFill>
                <a:latin typeface="Verdana" panose="020B0604030504040204" pitchFamily="34" charset="0"/>
              </a:defRPr>
            </a:lvl8pPr>
            <a:lvl9pPr marL="3886200" indent="-228600" algn="ctr" eaLnBrk="0" fontAlgn="base" hangingPunct="0">
              <a:spcBef>
                <a:spcPct val="0"/>
              </a:spcBef>
              <a:spcAft>
                <a:spcPct val="0"/>
              </a:spcAft>
              <a:defRPr b="1">
                <a:solidFill>
                  <a:schemeClr val="tx1"/>
                </a:solidFill>
                <a:latin typeface="Verdana" panose="020B0604030504040204" pitchFamily="34" charset="0"/>
              </a:defRPr>
            </a:lvl9pPr>
          </a:lstStyle>
          <a:p>
            <a:r>
              <a:rPr lang="en-US">
                <a:solidFill>
                  <a:srgbClr val="336699"/>
                </a:solidFill>
                <a:latin typeface="Arial" panose="020B0604020202020204" pitchFamily="34" charset="0"/>
              </a:rPr>
              <a:t>Module 2: Introduction to Active Directory® Domain Services</a:t>
            </a:r>
          </a:p>
        </p:txBody>
      </p:sp>
      <p:sp>
        <p:nvSpPr>
          <p:cNvPr id="59395"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Verdana" panose="020B0604030504040204" pitchFamily="34" charset="0"/>
              </a:defRPr>
            </a:lvl1pPr>
            <a:lvl2pPr marL="742950" indent="-285750">
              <a:defRPr b="1">
                <a:solidFill>
                  <a:schemeClr val="tx1"/>
                </a:solidFill>
                <a:latin typeface="Verdana" panose="020B0604030504040204" pitchFamily="34" charset="0"/>
              </a:defRPr>
            </a:lvl2pPr>
            <a:lvl3pPr marL="1143000" indent="-228600">
              <a:defRPr b="1">
                <a:solidFill>
                  <a:schemeClr val="tx1"/>
                </a:solidFill>
                <a:latin typeface="Verdana" panose="020B0604030504040204" pitchFamily="34" charset="0"/>
              </a:defRPr>
            </a:lvl3pPr>
            <a:lvl4pPr marL="1600200" indent="-228600">
              <a:defRPr b="1">
                <a:solidFill>
                  <a:schemeClr val="tx1"/>
                </a:solidFill>
                <a:latin typeface="Verdana" panose="020B0604030504040204" pitchFamily="34" charset="0"/>
              </a:defRPr>
            </a:lvl4pPr>
            <a:lvl5pPr marL="2057400" indent="-228600">
              <a:defRPr b="1">
                <a:solidFill>
                  <a:schemeClr val="tx1"/>
                </a:solidFill>
                <a:latin typeface="Verdana" panose="020B0604030504040204" pitchFamily="34" charset="0"/>
              </a:defRPr>
            </a:lvl5pPr>
            <a:lvl6pPr marL="2514600" indent="-228600" algn="ctr" eaLnBrk="0" fontAlgn="base" hangingPunct="0">
              <a:spcBef>
                <a:spcPct val="0"/>
              </a:spcBef>
              <a:spcAft>
                <a:spcPct val="0"/>
              </a:spcAft>
              <a:defRPr b="1">
                <a:solidFill>
                  <a:schemeClr val="tx1"/>
                </a:solidFill>
                <a:latin typeface="Verdana" panose="020B0604030504040204" pitchFamily="34" charset="0"/>
              </a:defRPr>
            </a:lvl6pPr>
            <a:lvl7pPr marL="2971800" indent="-228600" algn="ctr" eaLnBrk="0" fontAlgn="base" hangingPunct="0">
              <a:spcBef>
                <a:spcPct val="0"/>
              </a:spcBef>
              <a:spcAft>
                <a:spcPct val="0"/>
              </a:spcAft>
              <a:defRPr b="1">
                <a:solidFill>
                  <a:schemeClr val="tx1"/>
                </a:solidFill>
                <a:latin typeface="Verdana" panose="020B0604030504040204" pitchFamily="34" charset="0"/>
              </a:defRPr>
            </a:lvl7pPr>
            <a:lvl8pPr marL="3429000" indent="-228600" algn="ctr" eaLnBrk="0" fontAlgn="base" hangingPunct="0">
              <a:spcBef>
                <a:spcPct val="0"/>
              </a:spcBef>
              <a:spcAft>
                <a:spcPct val="0"/>
              </a:spcAft>
              <a:defRPr b="1">
                <a:solidFill>
                  <a:schemeClr val="tx1"/>
                </a:solidFill>
                <a:latin typeface="Verdana" panose="020B0604030504040204" pitchFamily="34" charset="0"/>
              </a:defRPr>
            </a:lvl8pPr>
            <a:lvl9pPr marL="3886200" indent="-228600" algn="ctr" eaLnBrk="0" fontAlgn="base" hangingPunct="0">
              <a:spcBef>
                <a:spcPct val="0"/>
              </a:spcBef>
              <a:spcAft>
                <a:spcPct val="0"/>
              </a:spcAft>
              <a:defRPr b="1">
                <a:solidFill>
                  <a:schemeClr val="tx1"/>
                </a:solidFill>
                <a:latin typeface="Verdana" panose="020B0604030504040204" pitchFamily="34" charset="0"/>
              </a:defRPr>
            </a:lvl9pPr>
          </a:lstStyle>
          <a:p>
            <a:r>
              <a:rPr lang="en-US">
                <a:latin typeface="Arial" panose="020B0604020202020204" pitchFamily="34" charset="0"/>
              </a:rPr>
              <a:t>Course 6424A</a:t>
            </a:r>
          </a:p>
        </p:txBody>
      </p:sp>
      <p:sp>
        <p:nvSpPr>
          <p:cNvPr id="5939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Verdana" panose="020B0604030504040204" pitchFamily="34" charset="0"/>
              </a:defRPr>
            </a:lvl1pPr>
            <a:lvl2pPr marL="742950" indent="-285750">
              <a:defRPr b="1">
                <a:solidFill>
                  <a:schemeClr val="tx1"/>
                </a:solidFill>
                <a:latin typeface="Verdana" panose="020B0604030504040204" pitchFamily="34" charset="0"/>
              </a:defRPr>
            </a:lvl2pPr>
            <a:lvl3pPr marL="1143000" indent="-228600">
              <a:defRPr b="1">
                <a:solidFill>
                  <a:schemeClr val="tx1"/>
                </a:solidFill>
                <a:latin typeface="Verdana" panose="020B0604030504040204" pitchFamily="34" charset="0"/>
              </a:defRPr>
            </a:lvl3pPr>
            <a:lvl4pPr marL="1600200" indent="-228600">
              <a:defRPr b="1">
                <a:solidFill>
                  <a:schemeClr val="tx1"/>
                </a:solidFill>
                <a:latin typeface="Verdana" panose="020B0604030504040204" pitchFamily="34" charset="0"/>
              </a:defRPr>
            </a:lvl4pPr>
            <a:lvl5pPr marL="2057400" indent="-228600">
              <a:defRPr b="1">
                <a:solidFill>
                  <a:schemeClr val="tx1"/>
                </a:solidFill>
                <a:latin typeface="Verdana" panose="020B0604030504040204" pitchFamily="34" charset="0"/>
              </a:defRPr>
            </a:lvl5pPr>
            <a:lvl6pPr marL="2514600" indent="-228600" algn="ctr" eaLnBrk="0" fontAlgn="base" hangingPunct="0">
              <a:spcBef>
                <a:spcPct val="0"/>
              </a:spcBef>
              <a:spcAft>
                <a:spcPct val="0"/>
              </a:spcAft>
              <a:defRPr b="1">
                <a:solidFill>
                  <a:schemeClr val="tx1"/>
                </a:solidFill>
                <a:latin typeface="Verdana" panose="020B0604030504040204" pitchFamily="34" charset="0"/>
              </a:defRPr>
            </a:lvl6pPr>
            <a:lvl7pPr marL="2971800" indent="-228600" algn="ctr" eaLnBrk="0" fontAlgn="base" hangingPunct="0">
              <a:spcBef>
                <a:spcPct val="0"/>
              </a:spcBef>
              <a:spcAft>
                <a:spcPct val="0"/>
              </a:spcAft>
              <a:defRPr b="1">
                <a:solidFill>
                  <a:schemeClr val="tx1"/>
                </a:solidFill>
                <a:latin typeface="Verdana" panose="020B0604030504040204" pitchFamily="34" charset="0"/>
              </a:defRPr>
            </a:lvl7pPr>
            <a:lvl8pPr marL="3429000" indent="-228600" algn="ctr" eaLnBrk="0" fontAlgn="base" hangingPunct="0">
              <a:spcBef>
                <a:spcPct val="0"/>
              </a:spcBef>
              <a:spcAft>
                <a:spcPct val="0"/>
              </a:spcAft>
              <a:defRPr b="1">
                <a:solidFill>
                  <a:schemeClr val="tx1"/>
                </a:solidFill>
                <a:latin typeface="Verdana" panose="020B0604030504040204" pitchFamily="34" charset="0"/>
              </a:defRPr>
            </a:lvl8pPr>
            <a:lvl9pPr marL="3886200" indent="-228600" algn="ctr" eaLnBrk="0" fontAlgn="base" hangingPunct="0">
              <a:spcBef>
                <a:spcPct val="0"/>
              </a:spcBef>
              <a:spcAft>
                <a:spcPct val="0"/>
              </a:spcAft>
              <a:defRPr b="1">
                <a:solidFill>
                  <a:schemeClr val="tx1"/>
                </a:solidFill>
                <a:latin typeface="Verdana" panose="020B0604030504040204" pitchFamily="34" charset="0"/>
              </a:defRPr>
            </a:lvl9pPr>
          </a:lstStyle>
          <a:p>
            <a:fld id="{50FE4C11-5928-4323-8503-2A2C4C77F408}" type="slidenum">
              <a:rPr lang="en-US" b="0">
                <a:latin typeface="Arial" panose="020B0604020202020204" pitchFamily="34" charset="0"/>
              </a:rPr>
              <a:pPr/>
              <a:t>579</a:t>
            </a:fld>
            <a:endParaRPr lang="en-US" b="0">
              <a:latin typeface="Arial" panose="020B0604020202020204" pitchFamily="34" charset="0"/>
            </a:endParaRPr>
          </a:p>
        </p:txBody>
      </p:sp>
      <p:sp>
        <p:nvSpPr>
          <p:cNvPr id="59397" name="Rectangle 2"/>
          <p:cNvSpPr>
            <a:spLocks noGrp="1" noRot="1" noChangeAspect="1" noChangeArrowheads="1" noTextEdit="1"/>
          </p:cNvSpPr>
          <p:nvPr>
            <p:ph type="sldImg"/>
          </p:nvPr>
        </p:nvSpPr>
        <p:spPr>
          <a:ln/>
        </p:spPr>
      </p:sp>
      <p:sp>
        <p:nvSpPr>
          <p:cNvPr id="59398" name="Rectangle 3"/>
          <p:cNvSpPr>
            <a:spLocks noGrp="1" noChangeArrowheads="1"/>
          </p:cNvSpPr>
          <p:nvPr>
            <p:ph type="body" idx="1"/>
          </p:nvPr>
        </p:nvSpPr>
        <p:spPr>
          <a:xfrm>
            <a:off x="314325" y="2230438"/>
            <a:ext cx="6286500" cy="67976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a:latin typeface="Arial" panose="020B0604020202020204" pitchFamily="34" charset="0"/>
              </a:rPr>
              <a:t>Sites are often defined after an analysis of network bandwidth capacity.  </a:t>
            </a:r>
          </a:p>
          <a:p>
            <a:pPr eaLnBrk="1" hangingPunct="1"/>
            <a:endParaRPr lang="en-US" dirty="0">
              <a:latin typeface="Arial" panose="020B0604020202020204" pitchFamily="34" charset="0"/>
            </a:endParaRPr>
          </a:p>
          <a:p>
            <a:pPr eaLnBrk="1" hangingPunct="1"/>
            <a:r>
              <a:rPr lang="en-US" dirty="0">
                <a:latin typeface="Arial" panose="020B0604020202020204" pitchFamily="34" charset="0"/>
              </a:rPr>
              <a:t>The primary reason for creating sites is to control network traffic across wide area network (WAN) links. By creating sites, you can minimize replication traffic across the WAN link because you can schedule the replication. You also control client logon traffic and provide a better client logon experience because client computers will always connect to a domain controller in their own site first.</a:t>
            </a:r>
          </a:p>
        </p:txBody>
      </p:sp>
    </p:spTree>
    <p:extLst>
      <p:ext uri="{BB962C8B-B14F-4D97-AF65-F5344CB8AC3E}">
        <p14:creationId xmlns:p14="http://schemas.microsoft.com/office/powerpoint/2010/main" val="429985432"/>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effectLst/>
              </a:rPr>
              <a:t>All of the domain controllers in a particular domain can receive changes and replicate those changes to all other domain controllers in the domain. Each domain in Active Directory is identified by a Domain Name System (DNS) domain name and requires one or more domain controllers.</a:t>
            </a:r>
          </a:p>
          <a:p>
            <a:endParaRPr lang="en-US" dirty="0">
              <a:solidFill>
                <a:schemeClr val="tx2"/>
              </a:solidFill>
              <a:effectLst/>
              <a:latin typeface="Segoe" pitchFamily="34" charset="0"/>
            </a:endParaRPr>
          </a:p>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580</a:t>
            </a:fld>
            <a:endParaRPr lang="en-US" dirty="0"/>
          </a:p>
        </p:txBody>
      </p:sp>
    </p:spTree>
    <p:extLst>
      <p:ext uri="{BB962C8B-B14F-4D97-AF65-F5344CB8AC3E}">
        <p14:creationId xmlns:p14="http://schemas.microsoft.com/office/powerpoint/2010/main" val="4113191355"/>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Verdana" panose="020B0604030504040204" pitchFamily="34" charset="0"/>
              </a:defRPr>
            </a:lvl1pPr>
            <a:lvl2pPr marL="742950" indent="-285750">
              <a:defRPr b="1">
                <a:solidFill>
                  <a:schemeClr val="tx1"/>
                </a:solidFill>
                <a:latin typeface="Verdana" panose="020B0604030504040204" pitchFamily="34" charset="0"/>
              </a:defRPr>
            </a:lvl2pPr>
            <a:lvl3pPr marL="1143000" indent="-228600">
              <a:defRPr b="1">
                <a:solidFill>
                  <a:schemeClr val="tx1"/>
                </a:solidFill>
                <a:latin typeface="Verdana" panose="020B0604030504040204" pitchFamily="34" charset="0"/>
              </a:defRPr>
            </a:lvl3pPr>
            <a:lvl4pPr marL="1600200" indent="-228600">
              <a:defRPr b="1">
                <a:solidFill>
                  <a:schemeClr val="tx1"/>
                </a:solidFill>
                <a:latin typeface="Verdana" panose="020B0604030504040204" pitchFamily="34" charset="0"/>
              </a:defRPr>
            </a:lvl4pPr>
            <a:lvl5pPr marL="2057400" indent="-228600">
              <a:defRPr b="1">
                <a:solidFill>
                  <a:schemeClr val="tx1"/>
                </a:solidFill>
                <a:latin typeface="Verdana" panose="020B0604030504040204" pitchFamily="34" charset="0"/>
              </a:defRPr>
            </a:lvl5pPr>
            <a:lvl6pPr marL="2514600" indent="-228600" algn="ctr" eaLnBrk="0" fontAlgn="base" hangingPunct="0">
              <a:spcBef>
                <a:spcPct val="0"/>
              </a:spcBef>
              <a:spcAft>
                <a:spcPct val="0"/>
              </a:spcAft>
              <a:defRPr b="1">
                <a:solidFill>
                  <a:schemeClr val="tx1"/>
                </a:solidFill>
                <a:latin typeface="Verdana" panose="020B0604030504040204" pitchFamily="34" charset="0"/>
              </a:defRPr>
            </a:lvl6pPr>
            <a:lvl7pPr marL="2971800" indent="-228600" algn="ctr" eaLnBrk="0" fontAlgn="base" hangingPunct="0">
              <a:spcBef>
                <a:spcPct val="0"/>
              </a:spcBef>
              <a:spcAft>
                <a:spcPct val="0"/>
              </a:spcAft>
              <a:defRPr b="1">
                <a:solidFill>
                  <a:schemeClr val="tx1"/>
                </a:solidFill>
                <a:latin typeface="Verdana" panose="020B0604030504040204" pitchFamily="34" charset="0"/>
              </a:defRPr>
            </a:lvl7pPr>
            <a:lvl8pPr marL="3429000" indent="-228600" algn="ctr" eaLnBrk="0" fontAlgn="base" hangingPunct="0">
              <a:spcBef>
                <a:spcPct val="0"/>
              </a:spcBef>
              <a:spcAft>
                <a:spcPct val="0"/>
              </a:spcAft>
              <a:defRPr b="1">
                <a:solidFill>
                  <a:schemeClr val="tx1"/>
                </a:solidFill>
                <a:latin typeface="Verdana" panose="020B0604030504040204" pitchFamily="34" charset="0"/>
              </a:defRPr>
            </a:lvl8pPr>
            <a:lvl9pPr marL="3886200" indent="-228600" algn="ctr" eaLnBrk="0" fontAlgn="base" hangingPunct="0">
              <a:spcBef>
                <a:spcPct val="0"/>
              </a:spcBef>
              <a:spcAft>
                <a:spcPct val="0"/>
              </a:spcAft>
              <a:defRPr b="1">
                <a:solidFill>
                  <a:schemeClr val="tx1"/>
                </a:solidFill>
                <a:latin typeface="Verdana" panose="020B0604030504040204" pitchFamily="34" charset="0"/>
              </a:defRPr>
            </a:lvl9pPr>
          </a:lstStyle>
          <a:p>
            <a:r>
              <a:rPr lang="en-US">
                <a:solidFill>
                  <a:srgbClr val="336699"/>
                </a:solidFill>
                <a:latin typeface="Arial" panose="020B0604020202020204" pitchFamily="34" charset="0"/>
              </a:rPr>
              <a:t>Module 2: Introduction to Active Directory® Domain Services</a:t>
            </a:r>
          </a:p>
        </p:txBody>
      </p:sp>
      <p:sp>
        <p:nvSpPr>
          <p:cNvPr id="43011"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Verdana" panose="020B0604030504040204" pitchFamily="34" charset="0"/>
              </a:defRPr>
            </a:lvl1pPr>
            <a:lvl2pPr marL="742950" indent="-285750">
              <a:defRPr b="1">
                <a:solidFill>
                  <a:schemeClr val="tx1"/>
                </a:solidFill>
                <a:latin typeface="Verdana" panose="020B0604030504040204" pitchFamily="34" charset="0"/>
              </a:defRPr>
            </a:lvl2pPr>
            <a:lvl3pPr marL="1143000" indent="-228600">
              <a:defRPr b="1">
                <a:solidFill>
                  <a:schemeClr val="tx1"/>
                </a:solidFill>
                <a:latin typeface="Verdana" panose="020B0604030504040204" pitchFamily="34" charset="0"/>
              </a:defRPr>
            </a:lvl3pPr>
            <a:lvl4pPr marL="1600200" indent="-228600">
              <a:defRPr b="1">
                <a:solidFill>
                  <a:schemeClr val="tx1"/>
                </a:solidFill>
                <a:latin typeface="Verdana" panose="020B0604030504040204" pitchFamily="34" charset="0"/>
              </a:defRPr>
            </a:lvl4pPr>
            <a:lvl5pPr marL="2057400" indent="-228600">
              <a:defRPr b="1">
                <a:solidFill>
                  <a:schemeClr val="tx1"/>
                </a:solidFill>
                <a:latin typeface="Verdana" panose="020B0604030504040204" pitchFamily="34" charset="0"/>
              </a:defRPr>
            </a:lvl5pPr>
            <a:lvl6pPr marL="2514600" indent="-228600" algn="ctr" eaLnBrk="0" fontAlgn="base" hangingPunct="0">
              <a:spcBef>
                <a:spcPct val="0"/>
              </a:spcBef>
              <a:spcAft>
                <a:spcPct val="0"/>
              </a:spcAft>
              <a:defRPr b="1">
                <a:solidFill>
                  <a:schemeClr val="tx1"/>
                </a:solidFill>
                <a:latin typeface="Verdana" panose="020B0604030504040204" pitchFamily="34" charset="0"/>
              </a:defRPr>
            </a:lvl6pPr>
            <a:lvl7pPr marL="2971800" indent="-228600" algn="ctr" eaLnBrk="0" fontAlgn="base" hangingPunct="0">
              <a:spcBef>
                <a:spcPct val="0"/>
              </a:spcBef>
              <a:spcAft>
                <a:spcPct val="0"/>
              </a:spcAft>
              <a:defRPr b="1">
                <a:solidFill>
                  <a:schemeClr val="tx1"/>
                </a:solidFill>
                <a:latin typeface="Verdana" panose="020B0604030504040204" pitchFamily="34" charset="0"/>
              </a:defRPr>
            </a:lvl7pPr>
            <a:lvl8pPr marL="3429000" indent="-228600" algn="ctr" eaLnBrk="0" fontAlgn="base" hangingPunct="0">
              <a:spcBef>
                <a:spcPct val="0"/>
              </a:spcBef>
              <a:spcAft>
                <a:spcPct val="0"/>
              </a:spcAft>
              <a:defRPr b="1">
                <a:solidFill>
                  <a:schemeClr val="tx1"/>
                </a:solidFill>
                <a:latin typeface="Verdana" panose="020B0604030504040204" pitchFamily="34" charset="0"/>
              </a:defRPr>
            </a:lvl8pPr>
            <a:lvl9pPr marL="3886200" indent="-228600" algn="ctr" eaLnBrk="0" fontAlgn="base" hangingPunct="0">
              <a:spcBef>
                <a:spcPct val="0"/>
              </a:spcBef>
              <a:spcAft>
                <a:spcPct val="0"/>
              </a:spcAft>
              <a:defRPr b="1">
                <a:solidFill>
                  <a:schemeClr val="tx1"/>
                </a:solidFill>
                <a:latin typeface="Verdana" panose="020B0604030504040204" pitchFamily="34" charset="0"/>
              </a:defRPr>
            </a:lvl9pPr>
          </a:lstStyle>
          <a:p>
            <a:r>
              <a:rPr lang="en-US">
                <a:latin typeface="Arial" panose="020B0604020202020204" pitchFamily="34" charset="0"/>
              </a:rPr>
              <a:t>Course 6424A</a:t>
            </a:r>
          </a:p>
        </p:txBody>
      </p:sp>
      <p:sp>
        <p:nvSpPr>
          <p:cNvPr id="4301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Verdana" panose="020B0604030504040204" pitchFamily="34" charset="0"/>
              </a:defRPr>
            </a:lvl1pPr>
            <a:lvl2pPr marL="742950" indent="-285750">
              <a:defRPr b="1">
                <a:solidFill>
                  <a:schemeClr val="tx1"/>
                </a:solidFill>
                <a:latin typeface="Verdana" panose="020B0604030504040204" pitchFamily="34" charset="0"/>
              </a:defRPr>
            </a:lvl2pPr>
            <a:lvl3pPr marL="1143000" indent="-228600">
              <a:defRPr b="1">
                <a:solidFill>
                  <a:schemeClr val="tx1"/>
                </a:solidFill>
                <a:latin typeface="Verdana" panose="020B0604030504040204" pitchFamily="34" charset="0"/>
              </a:defRPr>
            </a:lvl3pPr>
            <a:lvl4pPr marL="1600200" indent="-228600">
              <a:defRPr b="1">
                <a:solidFill>
                  <a:schemeClr val="tx1"/>
                </a:solidFill>
                <a:latin typeface="Verdana" panose="020B0604030504040204" pitchFamily="34" charset="0"/>
              </a:defRPr>
            </a:lvl4pPr>
            <a:lvl5pPr marL="2057400" indent="-228600">
              <a:defRPr b="1">
                <a:solidFill>
                  <a:schemeClr val="tx1"/>
                </a:solidFill>
                <a:latin typeface="Verdana" panose="020B0604030504040204" pitchFamily="34" charset="0"/>
              </a:defRPr>
            </a:lvl5pPr>
            <a:lvl6pPr marL="2514600" indent="-228600" algn="ctr" eaLnBrk="0" fontAlgn="base" hangingPunct="0">
              <a:spcBef>
                <a:spcPct val="0"/>
              </a:spcBef>
              <a:spcAft>
                <a:spcPct val="0"/>
              </a:spcAft>
              <a:defRPr b="1">
                <a:solidFill>
                  <a:schemeClr val="tx1"/>
                </a:solidFill>
                <a:latin typeface="Verdana" panose="020B0604030504040204" pitchFamily="34" charset="0"/>
              </a:defRPr>
            </a:lvl6pPr>
            <a:lvl7pPr marL="2971800" indent="-228600" algn="ctr" eaLnBrk="0" fontAlgn="base" hangingPunct="0">
              <a:spcBef>
                <a:spcPct val="0"/>
              </a:spcBef>
              <a:spcAft>
                <a:spcPct val="0"/>
              </a:spcAft>
              <a:defRPr b="1">
                <a:solidFill>
                  <a:schemeClr val="tx1"/>
                </a:solidFill>
                <a:latin typeface="Verdana" panose="020B0604030504040204" pitchFamily="34" charset="0"/>
              </a:defRPr>
            </a:lvl7pPr>
            <a:lvl8pPr marL="3429000" indent="-228600" algn="ctr" eaLnBrk="0" fontAlgn="base" hangingPunct="0">
              <a:spcBef>
                <a:spcPct val="0"/>
              </a:spcBef>
              <a:spcAft>
                <a:spcPct val="0"/>
              </a:spcAft>
              <a:defRPr b="1">
                <a:solidFill>
                  <a:schemeClr val="tx1"/>
                </a:solidFill>
                <a:latin typeface="Verdana" panose="020B0604030504040204" pitchFamily="34" charset="0"/>
              </a:defRPr>
            </a:lvl8pPr>
            <a:lvl9pPr marL="3886200" indent="-228600" algn="ctr" eaLnBrk="0" fontAlgn="base" hangingPunct="0">
              <a:spcBef>
                <a:spcPct val="0"/>
              </a:spcBef>
              <a:spcAft>
                <a:spcPct val="0"/>
              </a:spcAft>
              <a:defRPr b="1">
                <a:solidFill>
                  <a:schemeClr val="tx1"/>
                </a:solidFill>
                <a:latin typeface="Verdana" panose="020B0604030504040204" pitchFamily="34" charset="0"/>
              </a:defRPr>
            </a:lvl9pPr>
          </a:lstStyle>
          <a:p>
            <a:fld id="{CA8CF120-00D4-475F-946F-44283480147A}" type="slidenum">
              <a:rPr lang="en-US" b="0">
                <a:latin typeface="Arial" panose="020B0604020202020204" pitchFamily="34" charset="0"/>
              </a:rPr>
              <a:pPr/>
              <a:t>582</a:t>
            </a:fld>
            <a:endParaRPr lang="en-US" b="0">
              <a:latin typeface="Arial" panose="020B0604020202020204" pitchFamily="34" charset="0"/>
            </a:endParaRPr>
          </a:p>
        </p:txBody>
      </p:sp>
      <p:sp>
        <p:nvSpPr>
          <p:cNvPr id="43013" name="Rectangle 2"/>
          <p:cNvSpPr>
            <a:spLocks noGrp="1" noRot="1" noChangeAspect="1" noChangeArrowheads="1" noTextEdit="1"/>
          </p:cNvSpPr>
          <p:nvPr>
            <p:ph type="sldImg"/>
          </p:nvPr>
        </p:nvSpPr>
        <p:spPr>
          <a:ln/>
        </p:spPr>
      </p:sp>
      <p:sp>
        <p:nvSpPr>
          <p:cNvPr id="4301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atin typeface="Arial" panose="020B0604020202020204" pitchFamily="34" charset="0"/>
            </a:endParaRPr>
          </a:p>
        </p:txBody>
      </p:sp>
    </p:spTree>
    <p:extLst>
      <p:ext uri="{BB962C8B-B14F-4D97-AF65-F5344CB8AC3E}">
        <p14:creationId xmlns:p14="http://schemas.microsoft.com/office/powerpoint/2010/main" val="18382271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a:prstGeom prst="rect">
            <a:avLst/>
          </a:prstGeom>
          <a:noFill/>
          <a:ln w="12700">
            <a:solidFill>
              <a:prstClr val="black"/>
            </a:solidFill>
          </a:ln>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4704AA71-C613-6B42-8773-688627DE3311}" type="slidenum">
              <a:rPr lang="en-US" smtClean="0"/>
              <a:pPr/>
              <a:t>30</a:t>
            </a:fld>
            <a:endParaRPr lang="en-US" dirty="0"/>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Verdana" panose="020B0604030504040204" pitchFamily="34" charset="0"/>
              </a:defRPr>
            </a:lvl1pPr>
            <a:lvl2pPr marL="742950" indent="-285750">
              <a:defRPr b="1">
                <a:solidFill>
                  <a:schemeClr val="tx1"/>
                </a:solidFill>
                <a:latin typeface="Verdana" panose="020B0604030504040204" pitchFamily="34" charset="0"/>
              </a:defRPr>
            </a:lvl2pPr>
            <a:lvl3pPr marL="1143000" indent="-228600">
              <a:defRPr b="1">
                <a:solidFill>
                  <a:schemeClr val="tx1"/>
                </a:solidFill>
                <a:latin typeface="Verdana" panose="020B0604030504040204" pitchFamily="34" charset="0"/>
              </a:defRPr>
            </a:lvl3pPr>
            <a:lvl4pPr marL="1600200" indent="-228600">
              <a:defRPr b="1">
                <a:solidFill>
                  <a:schemeClr val="tx1"/>
                </a:solidFill>
                <a:latin typeface="Verdana" panose="020B0604030504040204" pitchFamily="34" charset="0"/>
              </a:defRPr>
            </a:lvl4pPr>
            <a:lvl5pPr marL="2057400" indent="-228600">
              <a:defRPr b="1">
                <a:solidFill>
                  <a:schemeClr val="tx1"/>
                </a:solidFill>
                <a:latin typeface="Verdana" panose="020B0604030504040204" pitchFamily="34" charset="0"/>
              </a:defRPr>
            </a:lvl5pPr>
            <a:lvl6pPr marL="2514600" indent="-228600" algn="ctr" eaLnBrk="0" fontAlgn="base" hangingPunct="0">
              <a:spcBef>
                <a:spcPct val="0"/>
              </a:spcBef>
              <a:spcAft>
                <a:spcPct val="0"/>
              </a:spcAft>
              <a:defRPr b="1">
                <a:solidFill>
                  <a:schemeClr val="tx1"/>
                </a:solidFill>
                <a:latin typeface="Verdana" panose="020B0604030504040204" pitchFamily="34" charset="0"/>
              </a:defRPr>
            </a:lvl6pPr>
            <a:lvl7pPr marL="2971800" indent="-228600" algn="ctr" eaLnBrk="0" fontAlgn="base" hangingPunct="0">
              <a:spcBef>
                <a:spcPct val="0"/>
              </a:spcBef>
              <a:spcAft>
                <a:spcPct val="0"/>
              </a:spcAft>
              <a:defRPr b="1">
                <a:solidFill>
                  <a:schemeClr val="tx1"/>
                </a:solidFill>
                <a:latin typeface="Verdana" panose="020B0604030504040204" pitchFamily="34" charset="0"/>
              </a:defRPr>
            </a:lvl7pPr>
            <a:lvl8pPr marL="3429000" indent="-228600" algn="ctr" eaLnBrk="0" fontAlgn="base" hangingPunct="0">
              <a:spcBef>
                <a:spcPct val="0"/>
              </a:spcBef>
              <a:spcAft>
                <a:spcPct val="0"/>
              </a:spcAft>
              <a:defRPr b="1">
                <a:solidFill>
                  <a:schemeClr val="tx1"/>
                </a:solidFill>
                <a:latin typeface="Verdana" panose="020B0604030504040204" pitchFamily="34" charset="0"/>
              </a:defRPr>
            </a:lvl8pPr>
            <a:lvl9pPr marL="3886200" indent="-228600" algn="ctr" eaLnBrk="0" fontAlgn="base" hangingPunct="0">
              <a:spcBef>
                <a:spcPct val="0"/>
              </a:spcBef>
              <a:spcAft>
                <a:spcPct val="0"/>
              </a:spcAft>
              <a:defRPr b="1">
                <a:solidFill>
                  <a:schemeClr val="tx1"/>
                </a:solidFill>
                <a:latin typeface="Verdana" panose="020B0604030504040204" pitchFamily="34" charset="0"/>
              </a:defRPr>
            </a:lvl9pPr>
          </a:lstStyle>
          <a:p>
            <a:r>
              <a:rPr lang="en-US">
                <a:solidFill>
                  <a:srgbClr val="336699"/>
                </a:solidFill>
                <a:latin typeface="Arial" panose="020B0604020202020204" pitchFamily="34" charset="0"/>
              </a:rPr>
              <a:t>Module 2: Introduction to Active Directory® Domain Services</a:t>
            </a:r>
          </a:p>
        </p:txBody>
      </p:sp>
      <p:sp>
        <p:nvSpPr>
          <p:cNvPr id="44035"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Verdana" panose="020B0604030504040204" pitchFamily="34" charset="0"/>
              </a:defRPr>
            </a:lvl1pPr>
            <a:lvl2pPr marL="742950" indent="-285750">
              <a:defRPr b="1">
                <a:solidFill>
                  <a:schemeClr val="tx1"/>
                </a:solidFill>
                <a:latin typeface="Verdana" panose="020B0604030504040204" pitchFamily="34" charset="0"/>
              </a:defRPr>
            </a:lvl2pPr>
            <a:lvl3pPr marL="1143000" indent="-228600">
              <a:defRPr b="1">
                <a:solidFill>
                  <a:schemeClr val="tx1"/>
                </a:solidFill>
                <a:latin typeface="Verdana" panose="020B0604030504040204" pitchFamily="34" charset="0"/>
              </a:defRPr>
            </a:lvl3pPr>
            <a:lvl4pPr marL="1600200" indent="-228600">
              <a:defRPr b="1">
                <a:solidFill>
                  <a:schemeClr val="tx1"/>
                </a:solidFill>
                <a:latin typeface="Verdana" panose="020B0604030504040204" pitchFamily="34" charset="0"/>
              </a:defRPr>
            </a:lvl4pPr>
            <a:lvl5pPr marL="2057400" indent="-228600">
              <a:defRPr b="1">
                <a:solidFill>
                  <a:schemeClr val="tx1"/>
                </a:solidFill>
                <a:latin typeface="Verdana" panose="020B0604030504040204" pitchFamily="34" charset="0"/>
              </a:defRPr>
            </a:lvl5pPr>
            <a:lvl6pPr marL="2514600" indent="-228600" algn="ctr" eaLnBrk="0" fontAlgn="base" hangingPunct="0">
              <a:spcBef>
                <a:spcPct val="0"/>
              </a:spcBef>
              <a:spcAft>
                <a:spcPct val="0"/>
              </a:spcAft>
              <a:defRPr b="1">
                <a:solidFill>
                  <a:schemeClr val="tx1"/>
                </a:solidFill>
                <a:latin typeface="Verdana" panose="020B0604030504040204" pitchFamily="34" charset="0"/>
              </a:defRPr>
            </a:lvl6pPr>
            <a:lvl7pPr marL="2971800" indent="-228600" algn="ctr" eaLnBrk="0" fontAlgn="base" hangingPunct="0">
              <a:spcBef>
                <a:spcPct val="0"/>
              </a:spcBef>
              <a:spcAft>
                <a:spcPct val="0"/>
              </a:spcAft>
              <a:defRPr b="1">
                <a:solidFill>
                  <a:schemeClr val="tx1"/>
                </a:solidFill>
                <a:latin typeface="Verdana" panose="020B0604030504040204" pitchFamily="34" charset="0"/>
              </a:defRPr>
            </a:lvl7pPr>
            <a:lvl8pPr marL="3429000" indent="-228600" algn="ctr" eaLnBrk="0" fontAlgn="base" hangingPunct="0">
              <a:spcBef>
                <a:spcPct val="0"/>
              </a:spcBef>
              <a:spcAft>
                <a:spcPct val="0"/>
              </a:spcAft>
              <a:defRPr b="1">
                <a:solidFill>
                  <a:schemeClr val="tx1"/>
                </a:solidFill>
                <a:latin typeface="Verdana" panose="020B0604030504040204" pitchFamily="34" charset="0"/>
              </a:defRPr>
            </a:lvl8pPr>
            <a:lvl9pPr marL="3886200" indent="-228600" algn="ctr" eaLnBrk="0" fontAlgn="base" hangingPunct="0">
              <a:spcBef>
                <a:spcPct val="0"/>
              </a:spcBef>
              <a:spcAft>
                <a:spcPct val="0"/>
              </a:spcAft>
              <a:defRPr b="1">
                <a:solidFill>
                  <a:schemeClr val="tx1"/>
                </a:solidFill>
                <a:latin typeface="Verdana" panose="020B0604030504040204" pitchFamily="34" charset="0"/>
              </a:defRPr>
            </a:lvl9pPr>
          </a:lstStyle>
          <a:p>
            <a:r>
              <a:rPr lang="en-US">
                <a:latin typeface="Arial" panose="020B0604020202020204" pitchFamily="34" charset="0"/>
              </a:rPr>
              <a:t>Course 6424A</a:t>
            </a:r>
          </a:p>
        </p:txBody>
      </p:sp>
      <p:sp>
        <p:nvSpPr>
          <p:cNvPr id="4403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Verdana" panose="020B0604030504040204" pitchFamily="34" charset="0"/>
              </a:defRPr>
            </a:lvl1pPr>
            <a:lvl2pPr marL="742950" indent="-285750">
              <a:defRPr b="1">
                <a:solidFill>
                  <a:schemeClr val="tx1"/>
                </a:solidFill>
                <a:latin typeface="Verdana" panose="020B0604030504040204" pitchFamily="34" charset="0"/>
              </a:defRPr>
            </a:lvl2pPr>
            <a:lvl3pPr marL="1143000" indent="-228600">
              <a:defRPr b="1">
                <a:solidFill>
                  <a:schemeClr val="tx1"/>
                </a:solidFill>
                <a:latin typeface="Verdana" panose="020B0604030504040204" pitchFamily="34" charset="0"/>
              </a:defRPr>
            </a:lvl3pPr>
            <a:lvl4pPr marL="1600200" indent="-228600">
              <a:defRPr b="1">
                <a:solidFill>
                  <a:schemeClr val="tx1"/>
                </a:solidFill>
                <a:latin typeface="Verdana" panose="020B0604030504040204" pitchFamily="34" charset="0"/>
              </a:defRPr>
            </a:lvl4pPr>
            <a:lvl5pPr marL="2057400" indent="-228600">
              <a:defRPr b="1">
                <a:solidFill>
                  <a:schemeClr val="tx1"/>
                </a:solidFill>
                <a:latin typeface="Verdana" panose="020B0604030504040204" pitchFamily="34" charset="0"/>
              </a:defRPr>
            </a:lvl5pPr>
            <a:lvl6pPr marL="2514600" indent="-228600" algn="ctr" eaLnBrk="0" fontAlgn="base" hangingPunct="0">
              <a:spcBef>
                <a:spcPct val="0"/>
              </a:spcBef>
              <a:spcAft>
                <a:spcPct val="0"/>
              </a:spcAft>
              <a:defRPr b="1">
                <a:solidFill>
                  <a:schemeClr val="tx1"/>
                </a:solidFill>
                <a:latin typeface="Verdana" panose="020B0604030504040204" pitchFamily="34" charset="0"/>
              </a:defRPr>
            </a:lvl6pPr>
            <a:lvl7pPr marL="2971800" indent="-228600" algn="ctr" eaLnBrk="0" fontAlgn="base" hangingPunct="0">
              <a:spcBef>
                <a:spcPct val="0"/>
              </a:spcBef>
              <a:spcAft>
                <a:spcPct val="0"/>
              </a:spcAft>
              <a:defRPr b="1">
                <a:solidFill>
                  <a:schemeClr val="tx1"/>
                </a:solidFill>
                <a:latin typeface="Verdana" panose="020B0604030504040204" pitchFamily="34" charset="0"/>
              </a:defRPr>
            </a:lvl7pPr>
            <a:lvl8pPr marL="3429000" indent="-228600" algn="ctr" eaLnBrk="0" fontAlgn="base" hangingPunct="0">
              <a:spcBef>
                <a:spcPct val="0"/>
              </a:spcBef>
              <a:spcAft>
                <a:spcPct val="0"/>
              </a:spcAft>
              <a:defRPr b="1">
                <a:solidFill>
                  <a:schemeClr val="tx1"/>
                </a:solidFill>
                <a:latin typeface="Verdana" panose="020B0604030504040204" pitchFamily="34" charset="0"/>
              </a:defRPr>
            </a:lvl8pPr>
            <a:lvl9pPr marL="3886200" indent="-228600" algn="ctr" eaLnBrk="0" fontAlgn="base" hangingPunct="0">
              <a:spcBef>
                <a:spcPct val="0"/>
              </a:spcBef>
              <a:spcAft>
                <a:spcPct val="0"/>
              </a:spcAft>
              <a:defRPr b="1">
                <a:solidFill>
                  <a:schemeClr val="tx1"/>
                </a:solidFill>
                <a:latin typeface="Verdana" panose="020B0604030504040204" pitchFamily="34" charset="0"/>
              </a:defRPr>
            </a:lvl9pPr>
          </a:lstStyle>
          <a:p>
            <a:fld id="{D0F6CC3B-2B15-43C6-AE5C-F6D3DE7FD0F2}" type="slidenum">
              <a:rPr lang="en-US" b="0">
                <a:latin typeface="Arial" panose="020B0604020202020204" pitchFamily="34" charset="0"/>
              </a:rPr>
              <a:pPr/>
              <a:t>583</a:t>
            </a:fld>
            <a:endParaRPr lang="en-US" b="0">
              <a:latin typeface="Arial" panose="020B0604020202020204" pitchFamily="34" charset="0"/>
            </a:endParaRPr>
          </a:p>
        </p:txBody>
      </p:sp>
      <p:sp>
        <p:nvSpPr>
          <p:cNvPr id="44037" name="Rectangle 2"/>
          <p:cNvSpPr>
            <a:spLocks noGrp="1" noRot="1" noChangeAspect="1" noChangeArrowheads="1" noTextEdit="1"/>
          </p:cNvSpPr>
          <p:nvPr>
            <p:ph type="sldImg"/>
          </p:nvPr>
        </p:nvSpPr>
        <p:spPr>
          <a:ln/>
        </p:spPr>
      </p:sp>
      <p:sp>
        <p:nvSpPr>
          <p:cNvPr id="44038" name="Rectangle 3"/>
          <p:cNvSpPr>
            <a:spLocks noGrp="1" noChangeArrowheads="1"/>
          </p:cNvSpPr>
          <p:nvPr>
            <p:ph type="body" idx="1"/>
          </p:nvPr>
        </p:nvSpPr>
        <p:spPr>
          <a:xfrm>
            <a:off x="314325" y="2230438"/>
            <a:ext cx="6286500" cy="67976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a:latin typeface="Arial" panose="020B0604020202020204" pitchFamily="34" charset="0"/>
              </a:rPr>
              <a:t>One of the easiest ways to describe the schema is to say that it is a set of rules that define what you can do in AD DS.</a:t>
            </a:r>
          </a:p>
          <a:p>
            <a:pPr eaLnBrk="1" hangingPunct="1"/>
            <a:endParaRPr lang="en-US" dirty="0">
              <a:latin typeface="Arial" panose="020B0604020202020204" pitchFamily="34" charset="0"/>
            </a:endParaRPr>
          </a:p>
          <a:p>
            <a:pPr eaLnBrk="1" hangingPunct="1"/>
            <a:r>
              <a:rPr lang="en-US" dirty="0" err="1">
                <a:latin typeface="Arial" panose="020B0604020202020204" pitchFamily="34" charset="0"/>
              </a:rPr>
              <a:t>ADSIEdit</a:t>
            </a:r>
            <a:r>
              <a:rPr lang="en-US" baseline="0" dirty="0">
                <a:latin typeface="Arial" panose="020B0604020202020204" pitchFamily="34" charset="0"/>
              </a:rPr>
              <a:t> and the Schema Management Console are tools you can use to manage the schema.  </a:t>
            </a:r>
            <a:r>
              <a:rPr lang="en-US" dirty="0">
                <a:latin typeface="Arial" panose="020B0604020202020204" pitchFamily="34" charset="0"/>
              </a:rPr>
              <a:t>You must register the Schema snap-in by using the regsvr32 schmmgmt.dll command before creating the custom MMC.</a:t>
            </a:r>
          </a:p>
        </p:txBody>
      </p:sp>
    </p:spTree>
    <p:extLst>
      <p:ext uri="{BB962C8B-B14F-4D97-AF65-F5344CB8AC3E}">
        <p14:creationId xmlns:p14="http://schemas.microsoft.com/office/powerpoint/2010/main" val="1321885162"/>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Verdana" panose="020B0604030504040204" pitchFamily="34" charset="0"/>
              </a:defRPr>
            </a:lvl1pPr>
            <a:lvl2pPr marL="742950" indent="-285750">
              <a:defRPr b="1">
                <a:solidFill>
                  <a:schemeClr val="tx1"/>
                </a:solidFill>
                <a:latin typeface="Verdana" panose="020B0604030504040204" pitchFamily="34" charset="0"/>
              </a:defRPr>
            </a:lvl2pPr>
            <a:lvl3pPr marL="1143000" indent="-228600">
              <a:defRPr b="1">
                <a:solidFill>
                  <a:schemeClr val="tx1"/>
                </a:solidFill>
                <a:latin typeface="Verdana" panose="020B0604030504040204" pitchFamily="34" charset="0"/>
              </a:defRPr>
            </a:lvl3pPr>
            <a:lvl4pPr marL="1600200" indent="-228600">
              <a:defRPr b="1">
                <a:solidFill>
                  <a:schemeClr val="tx1"/>
                </a:solidFill>
                <a:latin typeface="Verdana" panose="020B0604030504040204" pitchFamily="34" charset="0"/>
              </a:defRPr>
            </a:lvl4pPr>
            <a:lvl5pPr marL="2057400" indent="-228600">
              <a:defRPr b="1">
                <a:solidFill>
                  <a:schemeClr val="tx1"/>
                </a:solidFill>
                <a:latin typeface="Verdana" panose="020B0604030504040204" pitchFamily="34" charset="0"/>
              </a:defRPr>
            </a:lvl5pPr>
            <a:lvl6pPr marL="2514600" indent="-228600" algn="ctr" eaLnBrk="0" fontAlgn="base" hangingPunct="0">
              <a:spcBef>
                <a:spcPct val="0"/>
              </a:spcBef>
              <a:spcAft>
                <a:spcPct val="0"/>
              </a:spcAft>
              <a:defRPr b="1">
                <a:solidFill>
                  <a:schemeClr val="tx1"/>
                </a:solidFill>
                <a:latin typeface="Verdana" panose="020B0604030504040204" pitchFamily="34" charset="0"/>
              </a:defRPr>
            </a:lvl6pPr>
            <a:lvl7pPr marL="2971800" indent="-228600" algn="ctr" eaLnBrk="0" fontAlgn="base" hangingPunct="0">
              <a:spcBef>
                <a:spcPct val="0"/>
              </a:spcBef>
              <a:spcAft>
                <a:spcPct val="0"/>
              </a:spcAft>
              <a:defRPr b="1">
                <a:solidFill>
                  <a:schemeClr val="tx1"/>
                </a:solidFill>
                <a:latin typeface="Verdana" panose="020B0604030504040204" pitchFamily="34" charset="0"/>
              </a:defRPr>
            </a:lvl7pPr>
            <a:lvl8pPr marL="3429000" indent="-228600" algn="ctr" eaLnBrk="0" fontAlgn="base" hangingPunct="0">
              <a:spcBef>
                <a:spcPct val="0"/>
              </a:spcBef>
              <a:spcAft>
                <a:spcPct val="0"/>
              </a:spcAft>
              <a:defRPr b="1">
                <a:solidFill>
                  <a:schemeClr val="tx1"/>
                </a:solidFill>
                <a:latin typeface="Verdana" panose="020B0604030504040204" pitchFamily="34" charset="0"/>
              </a:defRPr>
            </a:lvl8pPr>
            <a:lvl9pPr marL="3886200" indent="-228600" algn="ctr" eaLnBrk="0" fontAlgn="base" hangingPunct="0">
              <a:spcBef>
                <a:spcPct val="0"/>
              </a:spcBef>
              <a:spcAft>
                <a:spcPct val="0"/>
              </a:spcAft>
              <a:defRPr b="1">
                <a:solidFill>
                  <a:schemeClr val="tx1"/>
                </a:solidFill>
                <a:latin typeface="Verdana" panose="020B0604030504040204" pitchFamily="34" charset="0"/>
              </a:defRPr>
            </a:lvl9pPr>
          </a:lstStyle>
          <a:p>
            <a:r>
              <a:rPr lang="en-US">
                <a:solidFill>
                  <a:srgbClr val="336699"/>
                </a:solidFill>
                <a:latin typeface="Arial" panose="020B0604020202020204" pitchFamily="34" charset="0"/>
              </a:rPr>
              <a:t>Module 2: Introduction to Active Directory® Domain Services</a:t>
            </a:r>
          </a:p>
        </p:txBody>
      </p:sp>
      <p:sp>
        <p:nvSpPr>
          <p:cNvPr id="45059"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Verdana" panose="020B0604030504040204" pitchFamily="34" charset="0"/>
              </a:defRPr>
            </a:lvl1pPr>
            <a:lvl2pPr marL="742950" indent="-285750">
              <a:defRPr b="1">
                <a:solidFill>
                  <a:schemeClr val="tx1"/>
                </a:solidFill>
                <a:latin typeface="Verdana" panose="020B0604030504040204" pitchFamily="34" charset="0"/>
              </a:defRPr>
            </a:lvl2pPr>
            <a:lvl3pPr marL="1143000" indent="-228600">
              <a:defRPr b="1">
                <a:solidFill>
                  <a:schemeClr val="tx1"/>
                </a:solidFill>
                <a:latin typeface="Verdana" panose="020B0604030504040204" pitchFamily="34" charset="0"/>
              </a:defRPr>
            </a:lvl3pPr>
            <a:lvl4pPr marL="1600200" indent="-228600">
              <a:defRPr b="1">
                <a:solidFill>
                  <a:schemeClr val="tx1"/>
                </a:solidFill>
                <a:latin typeface="Verdana" panose="020B0604030504040204" pitchFamily="34" charset="0"/>
              </a:defRPr>
            </a:lvl4pPr>
            <a:lvl5pPr marL="2057400" indent="-228600">
              <a:defRPr b="1">
                <a:solidFill>
                  <a:schemeClr val="tx1"/>
                </a:solidFill>
                <a:latin typeface="Verdana" panose="020B0604030504040204" pitchFamily="34" charset="0"/>
              </a:defRPr>
            </a:lvl5pPr>
            <a:lvl6pPr marL="2514600" indent="-228600" algn="ctr" eaLnBrk="0" fontAlgn="base" hangingPunct="0">
              <a:spcBef>
                <a:spcPct val="0"/>
              </a:spcBef>
              <a:spcAft>
                <a:spcPct val="0"/>
              </a:spcAft>
              <a:defRPr b="1">
                <a:solidFill>
                  <a:schemeClr val="tx1"/>
                </a:solidFill>
                <a:latin typeface="Verdana" panose="020B0604030504040204" pitchFamily="34" charset="0"/>
              </a:defRPr>
            </a:lvl6pPr>
            <a:lvl7pPr marL="2971800" indent="-228600" algn="ctr" eaLnBrk="0" fontAlgn="base" hangingPunct="0">
              <a:spcBef>
                <a:spcPct val="0"/>
              </a:spcBef>
              <a:spcAft>
                <a:spcPct val="0"/>
              </a:spcAft>
              <a:defRPr b="1">
                <a:solidFill>
                  <a:schemeClr val="tx1"/>
                </a:solidFill>
                <a:latin typeface="Verdana" panose="020B0604030504040204" pitchFamily="34" charset="0"/>
              </a:defRPr>
            </a:lvl7pPr>
            <a:lvl8pPr marL="3429000" indent="-228600" algn="ctr" eaLnBrk="0" fontAlgn="base" hangingPunct="0">
              <a:spcBef>
                <a:spcPct val="0"/>
              </a:spcBef>
              <a:spcAft>
                <a:spcPct val="0"/>
              </a:spcAft>
              <a:defRPr b="1">
                <a:solidFill>
                  <a:schemeClr val="tx1"/>
                </a:solidFill>
                <a:latin typeface="Verdana" panose="020B0604030504040204" pitchFamily="34" charset="0"/>
              </a:defRPr>
            </a:lvl8pPr>
            <a:lvl9pPr marL="3886200" indent="-228600" algn="ctr" eaLnBrk="0" fontAlgn="base" hangingPunct="0">
              <a:spcBef>
                <a:spcPct val="0"/>
              </a:spcBef>
              <a:spcAft>
                <a:spcPct val="0"/>
              </a:spcAft>
              <a:defRPr b="1">
                <a:solidFill>
                  <a:schemeClr val="tx1"/>
                </a:solidFill>
                <a:latin typeface="Verdana" panose="020B0604030504040204" pitchFamily="34" charset="0"/>
              </a:defRPr>
            </a:lvl9pPr>
          </a:lstStyle>
          <a:p>
            <a:r>
              <a:rPr lang="en-US">
                <a:latin typeface="Arial" panose="020B0604020202020204" pitchFamily="34" charset="0"/>
              </a:rPr>
              <a:t>Course 6424A</a:t>
            </a:r>
          </a:p>
        </p:txBody>
      </p:sp>
      <p:sp>
        <p:nvSpPr>
          <p:cNvPr id="4506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Verdana" panose="020B0604030504040204" pitchFamily="34" charset="0"/>
              </a:defRPr>
            </a:lvl1pPr>
            <a:lvl2pPr marL="742950" indent="-285750">
              <a:defRPr b="1">
                <a:solidFill>
                  <a:schemeClr val="tx1"/>
                </a:solidFill>
                <a:latin typeface="Verdana" panose="020B0604030504040204" pitchFamily="34" charset="0"/>
              </a:defRPr>
            </a:lvl2pPr>
            <a:lvl3pPr marL="1143000" indent="-228600">
              <a:defRPr b="1">
                <a:solidFill>
                  <a:schemeClr val="tx1"/>
                </a:solidFill>
                <a:latin typeface="Verdana" panose="020B0604030504040204" pitchFamily="34" charset="0"/>
              </a:defRPr>
            </a:lvl3pPr>
            <a:lvl4pPr marL="1600200" indent="-228600">
              <a:defRPr b="1">
                <a:solidFill>
                  <a:schemeClr val="tx1"/>
                </a:solidFill>
                <a:latin typeface="Verdana" panose="020B0604030504040204" pitchFamily="34" charset="0"/>
              </a:defRPr>
            </a:lvl4pPr>
            <a:lvl5pPr marL="2057400" indent="-228600">
              <a:defRPr b="1">
                <a:solidFill>
                  <a:schemeClr val="tx1"/>
                </a:solidFill>
                <a:latin typeface="Verdana" panose="020B0604030504040204" pitchFamily="34" charset="0"/>
              </a:defRPr>
            </a:lvl5pPr>
            <a:lvl6pPr marL="2514600" indent="-228600" algn="ctr" eaLnBrk="0" fontAlgn="base" hangingPunct="0">
              <a:spcBef>
                <a:spcPct val="0"/>
              </a:spcBef>
              <a:spcAft>
                <a:spcPct val="0"/>
              </a:spcAft>
              <a:defRPr b="1">
                <a:solidFill>
                  <a:schemeClr val="tx1"/>
                </a:solidFill>
                <a:latin typeface="Verdana" panose="020B0604030504040204" pitchFamily="34" charset="0"/>
              </a:defRPr>
            </a:lvl6pPr>
            <a:lvl7pPr marL="2971800" indent="-228600" algn="ctr" eaLnBrk="0" fontAlgn="base" hangingPunct="0">
              <a:spcBef>
                <a:spcPct val="0"/>
              </a:spcBef>
              <a:spcAft>
                <a:spcPct val="0"/>
              </a:spcAft>
              <a:defRPr b="1">
                <a:solidFill>
                  <a:schemeClr val="tx1"/>
                </a:solidFill>
                <a:latin typeface="Verdana" panose="020B0604030504040204" pitchFamily="34" charset="0"/>
              </a:defRPr>
            </a:lvl7pPr>
            <a:lvl8pPr marL="3429000" indent="-228600" algn="ctr" eaLnBrk="0" fontAlgn="base" hangingPunct="0">
              <a:spcBef>
                <a:spcPct val="0"/>
              </a:spcBef>
              <a:spcAft>
                <a:spcPct val="0"/>
              </a:spcAft>
              <a:defRPr b="1">
                <a:solidFill>
                  <a:schemeClr val="tx1"/>
                </a:solidFill>
                <a:latin typeface="Verdana" panose="020B0604030504040204" pitchFamily="34" charset="0"/>
              </a:defRPr>
            </a:lvl8pPr>
            <a:lvl9pPr marL="3886200" indent="-228600" algn="ctr" eaLnBrk="0" fontAlgn="base" hangingPunct="0">
              <a:spcBef>
                <a:spcPct val="0"/>
              </a:spcBef>
              <a:spcAft>
                <a:spcPct val="0"/>
              </a:spcAft>
              <a:defRPr b="1">
                <a:solidFill>
                  <a:schemeClr val="tx1"/>
                </a:solidFill>
                <a:latin typeface="Verdana" panose="020B0604030504040204" pitchFamily="34" charset="0"/>
              </a:defRPr>
            </a:lvl9pPr>
          </a:lstStyle>
          <a:p>
            <a:fld id="{601D0A5D-6CB9-4F74-B1F5-F7899B63FED0}" type="slidenum">
              <a:rPr lang="en-US" b="0">
                <a:latin typeface="Arial" panose="020B0604020202020204" pitchFamily="34" charset="0"/>
              </a:rPr>
              <a:pPr/>
              <a:t>584</a:t>
            </a:fld>
            <a:endParaRPr lang="en-US" b="0">
              <a:latin typeface="Arial" panose="020B0604020202020204" pitchFamily="34" charset="0"/>
            </a:endParaRPr>
          </a:p>
        </p:txBody>
      </p:sp>
      <p:sp>
        <p:nvSpPr>
          <p:cNvPr id="45061" name="Rectangle 2"/>
          <p:cNvSpPr>
            <a:spLocks noGrp="1" noRot="1" noChangeAspect="1" noChangeArrowheads="1" noTextEdit="1"/>
          </p:cNvSpPr>
          <p:nvPr>
            <p:ph type="sldImg"/>
          </p:nvPr>
        </p:nvSpPr>
        <p:spPr>
          <a:ln/>
        </p:spPr>
      </p:sp>
      <p:sp>
        <p:nvSpPr>
          <p:cNvPr id="45062" name="Rectangle 3"/>
          <p:cNvSpPr>
            <a:spLocks noGrp="1" noChangeArrowheads="1"/>
          </p:cNvSpPr>
          <p:nvPr>
            <p:ph type="body" idx="1"/>
          </p:nvPr>
        </p:nvSpPr>
        <p:spPr>
          <a:xfrm>
            <a:off x="314325" y="2230438"/>
            <a:ext cx="6286500" cy="67976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dirty="0">
              <a:latin typeface="Arial" panose="020B0604020202020204" pitchFamily="34" charset="0"/>
            </a:endParaRPr>
          </a:p>
        </p:txBody>
      </p:sp>
    </p:spTree>
    <p:extLst>
      <p:ext uri="{BB962C8B-B14F-4D97-AF65-F5344CB8AC3E}">
        <p14:creationId xmlns:p14="http://schemas.microsoft.com/office/powerpoint/2010/main" val="202801579"/>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Verdana" panose="020B0604030504040204" pitchFamily="34" charset="0"/>
              </a:defRPr>
            </a:lvl1pPr>
            <a:lvl2pPr marL="742950" indent="-285750">
              <a:defRPr b="1">
                <a:solidFill>
                  <a:schemeClr val="tx1"/>
                </a:solidFill>
                <a:latin typeface="Verdana" panose="020B0604030504040204" pitchFamily="34" charset="0"/>
              </a:defRPr>
            </a:lvl2pPr>
            <a:lvl3pPr marL="1143000" indent="-228600">
              <a:defRPr b="1">
                <a:solidFill>
                  <a:schemeClr val="tx1"/>
                </a:solidFill>
                <a:latin typeface="Verdana" panose="020B0604030504040204" pitchFamily="34" charset="0"/>
              </a:defRPr>
            </a:lvl3pPr>
            <a:lvl4pPr marL="1600200" indent="-228600">
              <a:defRPr b="1">
                <a:solidFill>
                  <a:schemeClr val="tx1"/>
                </a:solidFill>
                <a:latin typeface="Verdana" panose="020B0604030504040204" pitchFamily="34" charset="0"/>
              </a:defRPr>
            </a:lvl4pPr>
            <a:lvl5pPr marL="2057400" indent="-228600">
              <a:defRPr b="1">
                <a:solidFill>
                  <a:schemeClr val="tx1"/>
                </a:solidFill>
                <a:latin typeface="Verdana" panose="020B0604030504040204" pitchFamily="34" charset="0"/>
              </a:defRPr>
            </a:lvl5pPr>
            <a:lvl6pPr marL="2514600" indent="-228600" algn="ctr" eaLnBrk="0" fontAlgn="base" hangingPunct="0">
              <a:spcBef>
                <a:spcPct val="0"/>
              </a:spcBef>
              <a:spcAft>
                <a:spcPct val="0"/>
              </a:spcAft>
              <a:defRPr b="1">
                <a:solidFill>
                  <a:schemeClr val="tx1"/>
                </a:solidFill>
                <a:latin typeface="Verdana" panose="020B0604030504040204" pitchFamily="34" charset="0"/>
              </a:defRPr>
            </a:lvl6pPr>
            <a:lvl7pPr marL="2971800" indent="-228600" algn="ctr" eaLnBrk="0" fontAlgn="base" hangingPunct="0">
              <a:spcBef>
                <a:spcPct val="0"/>
              </a:spcBef>
              <a:spcAft>
                <a:spcPct val="0"/>
              </a:spcAft>
              <a:defRPr b="1">
                <a:solidFill>
                  <a:schemeClr val="tx1"/>
                </a:solidFill>
                <a:latin typeface="Verdana" panose="020B0604030504040204" pitchFamily="34" charset="0"/>
              </a:defRPr>
            </a:lvl7pPr>
            <a:lvl8pPr marL="3429000" indent="-228600" algn="ctr" eaLnBrk="0" fontAlgn="base" hangingPunct="0">
              <a:spcBef>
                <a:spcPct val="0"/>
              </a:spcBef>
              <a:spcAft>
                <a:spcPct val="0"/>
              </a:spcAft>
              <a:defRPr b="1">
                <a:solidFill>
                  <a:schemeClr val="tx1"/>
                </a:solidFill>
                <a:latin typeface="Verdana" panose="020B0604030504040204" pitchFamily="34" charset="0"/>
              </a:defRPr>
            </a:lvl8pPr>
            <a:lvl9pPr marL="3886200" indent="-228600" algn="ctr" eaLnBrk="0" fontAlgn="base" hangingPunct="0">
              <a:spcBef>
                <a:spcPct val="0"/>
              </a:spcBef>
              <a:spcAft>
                <a:spcPct val="0"/>
              </a:spcAft>
              <a:defRPr b="1">
                <a:solidFill>
                  <a:schemeClr val="tx1"/>
                </a:solidFill>
                <a:latin typeface="Verdana" panose="020B0604030504040204" pitchFamily="34" charset="0"/>
              </a:defRPr>
            </a:lvl9pPr>
          </a:lstStyle>
          <a:p>
            <a:r>
              <a:rPr lang="en-US">
                <a:solidFill>
                  <a:srgbClr val="336699"/>
                </a:solidFill>
                <a:latin typeface="Arial" panose="020B0604020202020204" pitchFamily="34" charset="0"/>
              </a:rPr>
              <a:t>Module 2: Introduction to Active Directory® Domain Services</a:t>
            </a:r>
          </a:p>
        </p:txBody>
      </p:sp>
      <p:sp>
        <p:nvSpPr>
          <p:cNvPr id="47107"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Verdana" panose="020B0604030504040204" pitchFamily="34" charset="0"/>
              </a:defRPr>
            </a:lvl1pPr>
            <a:lvl2pPr marL="742950" indent="-285750">
              <a:defRPr b="1">
                <a:solidFill>
                  <a:schemeClr val="tx1"/>
                </a:solidFill>
                <a:latin typeface="Verdana" panose="020B0604030504040204" pitchFamily="34" charset="0"/>
              </a:defRPr>
            </a:lvl2pPr>
            <a:lvl3pPr marL="1143000" indent="-228600">
              <a:defRPr b="1">
                <a:solidFill>
                  <a:schemeClr val="tx1"/>
                </a:solidFill>
                <a:latin typeface="Verdana" panose="020B0604030504040204" pitchFamily="34" charset="0"/>
              </a:defRPr>
            </a:lvl3pPr>
            <a:lvl4pPr marL="1600200" indent="-228600">
              <a:defRPr b="1">
                <a:solidFill>
                  <a:schemeClr val="tx1"/>
                </a:solidFill>
                <a:latin typeface="Verdana" panose="020B0604030504040204" pitchFamily="34" charset="0"/>
              </a:defRPr>
            </a:lvl4pPr>
            <a:lvl5pPr marL="2057400" indent="-228600">
              <a:defRPr b="1">
                <a:solidFill>
                  <a:schemeClr val="tx1"/>
                </a:solidFill>
                <a:latin typeface="Verdana" panose="020B0604030504040204" pitchFamily="34" charset="0"/>
              </a:defRPr>
            </a:lvl5pPr>
            <a:lvl6pPr marL="2514600" indent="-228600" algn="ctr" eaLnBrk="0" fontAlgn="base" hangingPunct="0">
              <a:spcBef>
                <a:spcPct val="0"/>
              </a:spcBef>
              <a:spcAft>
                <a:spcPct val="0"/>
              </a:spcAft>
              <a:defRPr b="1">
                <a:solidFill>
                  <a:schemeClr val="tx1"/>
                </a:solidFill>
                <a:latin typeface="Verdana" panose="020B0604030504040204" pitchFamily="34" charset="0"/>
              </a:defRPr>
            </a:lvl6pPr>
            <a:lvl7pPr marL="2971800" indent="-228600" algn="ctr" eaLnBrk="0" fontAlgn="base" hangingPunct="0">
              <a:spcBef>
                <a:spcPct val="0"/>
              </a:spcBef>
              <a:spcAft>
                <a:spcPct val="0"/>
              </a:spcAft>
              <a:defRPr b="1">
                <a:solidFill>
                  <a:schemeClr val="tx1"/>
                </a:solidFill>
                <a:latin typeface="Verdana" panose="020B0604030504040204" pitchFamily="34" charset="0"/>
              </a:defRPr>
            </a:lvl7pPr>
            <a:lvl8pPr marL="3429000" indent="-228600" algn="ctr" eaLnBrk="0" fontAlgn="base" hangingPunct="0">
              <a:spcBef>
                <a:spcPct val="0"/>
              </a:spcBef>
              <a:spcAft>
                <a:spcPct val="0"/>
              </a:spcAft>
              <a:defRPr b="1">
                <a:solidFill>
                  <a:schemeClr val="tx1"/>
                </a:solidFill>
                <a:latin typeface="Verdana" panose="020B0604030504040204" pitchFamily="34" charset="0"/>
              </a:defRPr>
            </a:lvl8pPr>
            <a:lvl9pPr marL="3886200" indent="-228600" algn="ctr" eaLnBrk="0" fontAlgn="base" hangingPunct="0">
              <a:spcBef>
                <a:spcPct val="0"/>
              </a:spcBef>
              <a:spcAft>
                <a:spcPct val="0"/>
              </a:spcAft>
              <a:defRPr b="1">
                <a:solidFill>
                  <a:schemeClr val="tx1"/>
                </a:solidFill>
                <a:latin typeface="Verdana" panose="020B0604030504040204" pitchFamily="34" charset="0"/>
              </a:defRPr>
            </a:lvl9pPr>
          </a:lstStyle>
          <a:p>
            <a:r>
              <a:rPr lang="en-US">
                <a:latin typeface="Arial" panose="020B0604020202020204" pitchFamily="34" charset="0"/>
              </a:rPr>
              <a:t>Course 6424A</a:t>
            </a:r>
          </a:p>
        </p:txBody>
      </p:sp>
      <p:sp>
        <p:nvSpPr>
          <p:cNvPr id="4710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Verdana" panose="020B0604030504040204" pitchFamily="34" charset="0"/>
              </a:defRPr>
            </a:lvl1pPr>
            <a:lvl2pPr marL="742950" indent="-285750">
              <a:defRPr b="1">
                <a:solidFill>
                  <a:schemeClr val="tx1"/>
                </a:solidFill>
                <a:latin typeface="Verdana" panose="020B0604030504040204" pitchFamily="34" charset="0"/>
              </a:defRPr>
            </a:lvl2pPr>
            <a:lvl3pPr marL="1143000" indent="-228600">
              <a:defRPr b="1">
                <a:solidFill>
                  <a:schemeClr val="tx1"/>
                </a:solidFill>
                <a:latin typeface="Verdana" panose="020B0604030504040204" pitchFamily="34" charset="0"/>
              </a:defRPr>
            </a:lvl3pPr>
            <a:lvl4pPr marL="1600200" indent="-228600">
              <a:defRPr b="1">
                <a:solidFill>
                  <a:schemeClr val="tx1"/>
                </a:solidFill>
                <a:latin typeface="Verdana" panose="020B0604030504040204" pitchFamily="34" charset="0"/>
              </a:defRPr>
            </a:lvl4pPr>
            <a:lvl5pPr marL="2057400" indent="-228600">
              <a:defRPr b="1">
                <a:solidFill>
                  <a:schemeClr val="tx1"/>
                </a:solidFill>
                <a:latin typeface="Verdana" panose="020B0604030504040204" pitchFamily="34" charset="0"/>
              </a:defRPr>
            </a:lvl5pPr>
            <a:lvl6pPr marL="2514600" indent="-228600" algn="ctr" eaLnBrk="0" fontAlgn="base" hangingPunct="0">
              <a:spcBef>
                <a:spcPct val="0"/>
              </a:spcBef>
              <a:spcAft>
                <a:spcPct val="0"/>
              </a:spcAft>
              <a:defRPr b="1">
                <a:solidFill>
                  <a:schemeClr val="tx1"/>
                </a:solidFill>
                <a:latin typeface="Verdana" panose="020B0604030504040204" pitchFamily="34" charset="0"/>
              </a:defRPr>
            </a:lvl6pPr>
            <a:lvl7pPr marL="2971800" indent="-228600" algn="ctr" eaLnBrk="0" fontAlgn="base" hangingPunct="0">
              <a:spcBef>
                <a:spcPct val="0"/>
              </a:spcBef>
              <a:spcAft>
                <a:spcPct val="0"/>
              </a:spcAft>
              <a:defRPr b="1">
                <a:solidFill>
                  <a:schemeClr val="tx1"/>
                </a:solidFill>
                <a:latin typeface="Verdana" panose="020B0604030504040204" pitchFamily="34" charset="0"/>
              </a:defRPr>
            </a:lvl7pPr>
            <a:lvl8pPr marL="3429000" indent="-228600" algn="ctr" eaLnBrk="0" fontAlgn="base" hangingPunct="0">
              <a:spcBef>
                <a:spcPct val="0"/>
              </a:spcBef>
              <a:spcAft>
                <a:spcPct val="0"/>
              </a:spcAft>
              <a:defRPr b="1">
                <a:solidFill>
                  <a:schemeClr val="tx1"/>
                </a:solidFill>
                <a:latin typeface="Verdana" panose="020B0604030504040204" pitchFamily="34" charset="0"/>
              </a:defRPr>
            </a:lvl8pPr>
            <a:lvl9pPr marL="3886200" indent="-228600" algn="ctr" eaLnBrk="0" fontAlgn="base" hangingPunct="0">
              <a:spcBef>
                <a:spcPct val="0"/>
              </a:spcBef>
              <a:spcAft>
                <a:spcPct val="0"/>
              </a:spcAft>
              <a:defRPr b="1">
                <a:solidFill>
                  <a:schemeClr val="tx1"/>
                </a:solidFill>
                <a:latin typeface="Verdana" panose="020B0604030504040204" pitchFamily="34" charset="0"/>
              </a:defRPr>
            </a:lvl9pPr>
          </a:lstStyle>
          <a:p>
            <a:fld id="{EE3E0FF0-9F55-4A4B-98E1-DD0E0323C9E5}" type="slidenum">
              <a:rPr lang="en-US" b="0">
                <a:latin typeface="Arial" panose="020B0604020202020204" pitchFamily="34" charset="0"/>
              </a:rPr>
              <a:pPr/>
              <a:t>585</a:t>
            </a:fld>
            <a:endParaRPr lang="en-US" b="0">
              <a:latin typeface="Arial" panose="020B0604020202020204" pitchFamily="34" charset="0"/>
            </a:endParaRPr>
          </a:p>
        </p:txBody>
      </p:sp>
      <p:sp>
        <p:nvSpPr>
          <p:cNvPr id="47109" name="Rectangle 2"/>
          <p:cNvSpPr>
            <a:spLocks noGrp="1" noRot="1" noChangeAspect="1" noChangeArrowheads="1" noTextEdit="1"/>
          </p:cNvSpPr>
          <p:nvPr>
            <p:ph type="sldImg"/>
          </p:nvPr>
        </p:nvSpPr>
        <p:spPr>
          <a:ln/>
        </p:spPr>
      </p:sp>
      <p:sp>
        <p:nvSpPr>
          <p:cNvPr id="47110" name="Rectangle 3"/>
          <p:cNvSpPr>
            <a:spLocks noGrp="1" noChangeArrowheads="1"/>
          </p:cNvSpPr>
          <p:nvPr>
            <p:ph type="body" idx="1"/>
          </p:nvPr>
        </p:nvSpPr>
        <p:spPr>
          <a:xfrm>
            <a:off x="314325" y="2230438"/>
            <a:ext cx="6286500" cy="67976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dirty="0">
              <a:latin typeface="Arial" panose="020B0604020202020204" pitchFamily="34" charset="0"/>
            </a:endParaRPr>
          </a:p>
        </p:txBody>
      </p:sp>
    </p:spTree>
    <p:extLst>
      <p:ext uri="{BB962C8B-B14F-4D97-AF65-F5344CB8AC3E}">
        <p14:creationId xmlns:p14="http://schemas.microsoft.com/office/powerpoint/2010/main" val="583419344"/>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Verdana" panose="020B0604030504040204" pitchFamily="34" charset="0"/>
              </a:defRPr>
            </a:lvl1pPr>
            <a:lvl2pPr marL="742950" indent="-285750">
              <a:defRPr b="1">
                <a:solidFill>
                  <a:schemeClr val="tx1"/>
                </a:solidFill>
                <a:latin typeface="Verdana" panose="020B0604030504040204" pitchFamily="34" charset="0"/>
              </a:defRPr>
            </a:lvl2pPr>
            <a:lvl3pPr marL="1143000" indent="-228600">
              <a:defRPr b="1">
                <a:solidFill>
                  <a:schemeClr val="tx1"/>
                </a:solidFill>
                <a:latin typeface="Verdana" panose="020B0604030504040204" pitchFamily="34" charset="0"/>
              </a:defRPr>
            </a:lvl3pPr>
            <a:lvl4pPr marL="1600200" indent="-228600">
              <a:defRPr b="1">
                <a:solidFill>
                  <a:schemeClr val="tx1"/>
                </a:solidFill>
                <a:latin typeface="Verdana" panose="020B0604030504040204" pitchFamily="34" charset="0"/>
              </a:defRPr>
            </a:lvl4pPr>
            <a:lvl5pPr marL="2057400" indent="-228600">
              <a:defRPr b="1">
                <a:solidFill>
                  <a:schemeClr val="tx1"/>
                </a:solidFill>
                <a:latin typeface="Verdana" panose="020B0604030504040204" pitchFamily="34" charset="0"/>
              </a:defRPr>
            </a:lvl5pPr>
            <a:lvl6pPr marL="2514600" indent="-228600" algn="ctr" eaLnBrk="0" fontAlgn="base" hangingPunct="0">
              <a:spcBef>
                <a:spcPct val="0"/>
              </a:spcBef>
              <a:spcAft>
                <a:spcPct val="0"/>
              </a:spcAft>
              <a:defRPr b="1">
                <a:solidFill>
                  <a:schemeClr val="tx1"/>
                </a:solidFill>
                <a:latin typeface="Verdana" panose="020B0604030504040204" pitchFamily="34" charset="0"/>
              </a:defRPr>
            </a:lvl6pPr>
            <a:lvl7pPr marL="2971800" indent="-228600" algn="ctr" eaLnBrk="0" fontAlgn="base" hangingPunct="0">
              <a:spcBef>
                <a:spcPct val="0"/>
              </a:spcBef>
              <a:spcAft>
                <a:spcPct val="0"/>
              </a:spcAft>
              <a:defRPr b="1">
                <a:solidFill>
                  <a:schemeClr val="tx1"/>
                </a:solidFill>
                <a:latin typeface="Verdana" panose="020B0604030504040204" pitchFamily="34" charset="0"/>
              </a:defRPr>
            </a:lvl7pPr>
            <a:lvl8pPr marL="3429000" indent="-228600" algn="ctr" eaLnBrk="0" fontAlgn="base" hangingPunct="0">
              <a:spcBef>
                <a:spcPct val="0"/>
              </a:spcBef>
              <a:spcAft>
                <a:spcPct val="0"/>
              </a:spcAft>
              <a:defRPr b="1">
                <a:solidFill>
                  <a:schemeClr val="tx1"/>
                </a:solidFill>
                <a:latin typeface="Verdana" panose="020B0604030504040204" pitchFamily="34" charset="0"/>
              </a:defRPr>
            </a:lvl8pPr>
            <a:lvl9pPr marL="3886200" indent="-228600" algn="ctr" eaLnBrk="0" fontAlgn="base" hangingPunct="0">
              <a:spcBef>
                <a:spcPct val="0"/>
              </a:spcBef>
              <a:spcAft>
                <a:spcPct val="0"/>
              </a:spcAft>
              <a:defRPr b="1">
                <a:solidFill>
                  <a:schemeClr val="tx1"/>
                </a:solidFill>
                <a:latin typeface="Verdana" panose="020B0604030504040204" pitchFamily="34" charset="0"/>
              </a:defRPr>
            </a:lvl9pPr>
          </a:lstStyle>
          <a:p>
            <a:r>
              <a:rPr lang="en-US">
                <a:solidFill>
                  <a:srgbClr val="336699"/>
                </a:solidFill>
                <a:latin typeface="Arial" panose="020B0604020202020204" pitchFamily="34" charset="0"/>
              </a:rPr>
              <a:t>Module 2: Introduction to Active Directory® Domain Services</a:t>
            </a:r>
          </a:p>
        </p:txBody>
      </p:sp>
      <p:sp>
        <p:nvSpPr>
          <p:cNvPr id="48131"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Verdana" panose="020B0604030504040204" pitchFamily="34" charset="0"/>
              </a:defRPr>
            </a:lvl1pPr>
            <a:lvl2pPr marL="742950" indent="-285750">
              <a:defRPr b="1">
                <a:solidFill>
                  <a:schemeClr val="tx1"/>
                </a:solidFill>
                <a:latin typeface="Verdana" panose="020B0604030504040204" pitchFamily="34" charset="0"/>
              </a:defRPr>
            </a:lvl2pPr>
            <a:lvl3pPr marL="1143000" indent="-228600">
              <a:defRPr b="1">
                <a:solidFill>
                  <a:schemeClr val="tx1"/>
                </a:solidFill>
                <a:latin typeface="Verdana" panose="020B0604030504040204" pitchFamily="34" charset="0"/>
              </a:defRPr>
            </a:lvl3pPr>
            <a:lvl4pPr marL="1600200" indent="-228600">
              <a:defRPr b="1">
                <a:solidFill>
                  <a:schemeClr val="tx1"/>
                </a:solidFill>
                <a:latin typeface="Verdana" panose="020B0604030504040204" pitchFamily="34" charset="0"/>
              </a:defRPr>
            </a:lvl4pPr>
            <a:lvl5pPr marL="2057400" indent="-228600">
              <a:defRPr b="1">
                <a:solidFill>
                  <a:schemeClr val="tx1"/>
                </a:solidFill>
                <a:latin typeface="Verdana" panose="020B0604030504040204" pitchFamily="34" charset="0"/>
              </a:defRPr>
            </a:lvl5pPr>
            <a:lvl6pPr marL="2514600" indent="-228600" algn="ctr" eaLnBrk="0" fontAlgn="base" hangingPunct="0">
              <a:spcBef>
                <a:spcPct val="0"/>
              </a:spcBef>
              <a:spcAft>
                <a:spcPct val="0"/>
              </a:spcAft>
              <a:defRPr b="1">
                <a:solidFill>
                  <a:schemeClr val="tx1"/>
                </a:solidFill>
                <a:latin typeface="Verdana" panose="020B0604030504040204" pitchFamily="34" charset="0"/>
              </a:defRPr>
            </a:lvl6pPr>
            <a:lvl7pPr marL="2971800" indent="-228600" algn="ctr" eaLnBrk="0" fontAlgn="base" hangingPunct="0">
              <a:spcBef>
                <a:spcPct val="0"/>
              </a:spcBef>
              <a:spcAft>
                <a:spcPct val="0"/>
              </a:spcAft>
              <a:defRPr b="1">
                <a:solidFill>
                  <a:schemeClr val="tx1"/>
                </a:solidFill>
                <a:latin typeface="Verdana" panose="020B0604030504040204" pitchFamily="34" charset="0"/>
              </a:defRPr>
            </a:lvl7pPr>
            <a:lvl8pPr marL="3429000" indent="-228600" algn="ctr" eaLnBrk="0" fontAlgn="base" hangingPunct="0">
              <a:spcBef>
                <a:spcPct val="0"/>
              </a:spcBef>
              <a:spcAft>
                <a:spcPct val="0"/>
              </a:spcAft>
              <a:defRPr b="1">
                <a:solidFill>
                  <a:schemeClr val="tx1"/>
                </a:solidFill>
                <a:latin typeface="Verdana" panose="020B0604030504040204" pitchFamily="34" charset="0"/>
              </a:defRPr>
            </a:lvl8pPr>
            <a:lvl9pPr marL="3886200" indent="-228600" algn="ctr" eaLnBrk="0" fontAlgn="base" hangingPunct="0">
              <a:spcBef>
                <a:spcPct val="0"/>
              </a:spcBef>
              <a:spcAft>
                <a:spcPct val="0"/>
              </a:spcAft>
              <a:defRPr b="1">
                <a:solidFill>
                  <a:schemeClr val="tx1"/>
                </a:solidFill>
                <a:latin typeface="Verdana" panose="020B0604030504040204" pitchFamily="34" charset="0"/>
              </a:defRPr>
            </a:lvl9pPr>
          </a:lstStyle>
          <a:p>
            <a:r>
              <a:rPr lang="en-US">
                <a:latin typeface="Arial" panose="020B0604020202020204" pitchFamily="34" charset="0"/>
              </a:rPr>
              <a:t>Course 6424A</a:t>
            </a:r>
          </a:p>
        </p:txBody>
      </p:sp>
      <p:sp>
        <p:nvSpPr>
          <p:cNvPr id="4813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Verdana" panose="020B0604030504040204" pitchFamily="34" charset="0"/>
              </a:defRPr>
            </a:lvl1pPr>
            <a:lvl2pPr marL="742950" indent="-285750">
              <a:defRPr b="1">
                <a:solidFill>
                  <a:schemeClr val="tx1"/>
                </a:solidFill>
                <a:latin typeface="Verdana" panose="020B0604030504040204" pitchFamily="34" charset="0"/>
              </a:defRPr>
            </a:lvl2pPr>
            <a:lvl3pPr marL="1143000" indent="-228600">
              <a:defRPr b="1">
                <a:solidFill>
                  <a:schemeClr val="tx1"/>
                </a:solidFill>
                <a:latin typeface="Verdana" panose="020B0604030504040204" pitchFamily="34" charset="0"/>
              </a:defRPr>
            </a:lvl3pPr>
            <a:lvl4pPr marL="1600200" indent="-228600">
              <a:defRPr b="1">
                <a:solidFill>
                  <a:schemeClr val="tx1"/>
                </a:solidFill>
                <a:latin typeface="Verdana" panose="020B0604030504040204" pitchFamily="34" charset="0"/>
              </a:defRPr>
            </a:lvl4pPr>
            <a:lvl5pPr marL="2057400" indent="-228600">
              <a:defRPr b="1">
                <a:solidFill>
                  <a:schemeClr val="tx1"/>
                </a:solidFill>
                <a:latin typeface="Verdana" panose="020B0604030504040204" pitchFamily="34" charset="0"/>
              </a:defRPr>
            </a:lvl5pPr>
            <a:lvl6pPr marL="2514600" indent="-228600" algn="ctr" eaLnBrk="0" fontAlgn="base" hangingPunct="0">
              <a:spcBef>
                <a:spcPct val="0"/>
              </a:spcBef>
              <a:spcAft>
                <a:spcPct val="0"/>
              </a:spcAft>
              <a:defRPr b="1">
                <a:solidFill>
                  <a:schemeClr val="tx1"/>
                </a:solidFill>
                <a:latin typeface="Verdana" panose="020B0604030504040204" pitchFamily="34" charset="0"/>
              </a:defRPr>
            </a:lvl6pPr>
            <a:lvl7pPr marL="2971800" indent="-228600" algn="ctr" eaLnBrk="0" fontAlgn="base" hangingPunct="0">
              <a:spcBef>
                <a:spcPct val="0"/>
              </a:spcBef>
              <a:spcAft>
                <a:spcPct val="0"/>
              </a:spcAft>
              <a:defRPr b="1">
                <a:solidFill>
                  <a:schemeClr val="tx1"/>
                </a:solidFill>
                <a:latin typeface="Verdana" panose="020B0604030504040204" pitchFamily="34" charset="0"/>
              </a:defRPr>
            </a:lvl7pPr>
            <a:lvl8pPr marL="3429000" indent="-228600" algn="ctr" eaLnBrk="0" fontAlgn="base" hangingPunct="0">
              <a:spcBef>
                <a:spcPct val="0"/>
              </a:spcBef>
              <a:spcAft>
                <a:spcPct val="0"/>
              </a:spcAft>
              <a:defRPr b="1">
                <a:solidFill>
                  <a:schemeClr val="tx1"/>
                </a:solidFill>
                <a:latin typeface="Verdana" panose="020B0604030504040204" pitchFamily="34" charset="0"/>
              </a:defRPr>
            </a:lvl8pPr>
            <a:lvl9pPr marL="3886200" indent="-228600" algn="ctr" eaLnBrk="0" fontAlgn="base" hangingPunct="0">
              <a:spcBef>
                <a:spcPct val="0"/>
              </a:spcBef>
              <a:spcAft>
                <a:spcPct val="0"/>
              </a:spcAft>
              <a:defRPr b="1">
                <a:solidFill>
                  <a:schemeClr val="tx1"/>
                </a:solidFill>
                <a:latin typeface="Verdana" panose="020B0604030504040204" pitchFamily="34" charset="0"/>
              </a:defRPr>
            </a:lvl9pPr>
          </a:lstStyle>
          <a:p>
            <a:fld id="{AC09600A-78B9-415E-9730-67A896F23237}" type="slidenum">
              <a:rPr lang="en-US" b="0">
                <a:latin typeface="Arial" panose="020B0604020202020204" pitchFamily="34" charset="0"/>
              </a:rPr>
              <a:pPr/>
              <a:t>586</a:t>
            </a:fld>
            <a:endParaRPr lang="en-US" b="0">
              <a:latin typeface="Arial" panose="020B0604020202020204" pitchFamily="34" charset="0"/>
            </a:endParaRPr>
          </a:p>
        </p:txBody>
      </p:sp>
      <p:sp>
        <p:nvSpPr>
          <p:cNvPr id="48133" name="Rectangle 2"/>
          <p:cNvSpPr>
            <a:spLocks noGrp="1" noRot="1" noChangeAspect="1" noChangeArrowheads="1" noTextEdit="1"/>
          </p:cNvSpPr>
          <p:nvPr>
            <p:ph type="sldImg"/>
          </p:nvPr>
        </p:nvSpPr>
        <p:spPr>
          <a:ln/>
        </p:spPr>
      </p:sp>
      <p:sp>
        <p:nvSpPr>
          <p:cNvPr id="48134" name="Rectangle 3"/>
          <p:cNvSpPr>
            <a:spLocks noGrp="1" noChangeArrowheads="1"/>
          </p:cNvSpPr>
          <p:nvPr>
            <p:ph type="body" idx="1"/>
          </p:nvPr>
        </p:nvSpPr>
        <p:spPr>
          <a:xfrm>
            <a:off x="314325" y="2230438"/>
            <a:ext cx="6286500" cy="67976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dirty="0">
              <a:latin typeface="Arial" panose="020B0604020202020204" pitchFamily="34" charset="0"/>
            </a:endParaRPr>
          </a:p>
        </p:txBody>
      </p:sp>
    </p:spTree>
    <p:extLst>
      <p:ext uri="{BB962C8B-B14F-4D97-AF65-F5344CB8AC3E}">
        <p14:creationId xmlns:p14="http://schemas.microsoft.com/office/powerpoint/2010/main" val="958919630"/>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Verdana" panose="020B0604030504040204" pitchFamily="34" charset="0"/>
              </a:defRPr>
            </a:lvl1pPr>
            <a:lvl2pPr marL="742950" indent="-285750">
              <a:defRPr b="1">
                <a:solidFill>
                  <a:schemeClr val="tx1"/>
                </a:solidFill>
                <a:latin typeface="Verdana" panose="020B0604030504040204" pitchFamily="34" charset="0"/>
              </a:defRPr>
            </a:lvl2pPr>
            <a:lvl3pPr marL="1143000" indent="-228600">
              <a:defRPr b="1">
                <a:solidFill>
                  <a:schemeClr val="tx1"/>
                </a:solidFill>
                <a:latin typeface="Verdana" panose="020B0604030504040204" pitchFamily="34" charset="0"/>
              </a:defRPr>
            </a:lvl3pPr>
            <a:lvl4pPr marL="1600200" indent="-228600">
              <a:defRPr b="1">
                <a:solidFill>
                  <a:schemeClr val="tx1"/>
                </a:solidFill>
                <a:latin typeface="Verdana" panose="020B0604030504040204" pitchFamily="34" charset="0"/>
              </a:defRPr>
            </a:lvl4pPr>
            <a:lvl5pPr marL="2057400" indent="-228600">
              <a:defRPr b="1">
                <a:solidFill>
                  <a:schemeClr val="tx1"/>
                </a:solidFill>
                <a:latin typeface="Verdana" panose="020B0604030504040204" pitchFamily="34" charset="0"/>
              </a:defRPr>
            </a:lvl5pPr>
            <a:lvl6pPr marL="2514600" indent="-228600" algn="ctr" eaLnBrk="0" fontAlgn="base" hangingPunct="0">
              <a:spcBef>
                <a:spcPct val="0"/>
              </a:spcBef>
              <a:spcAft>
                <a:spcPct val="0"/>
              </a:spcAft>
              <a:defRPr b="1">
                <a:solidFill>
                  <a:schemeClr val="tx1"/>
                </a:solidFill>
                <a:latin typeface="Verdana" panose="020B0604030504040204" pitchFamily="34" charset="0"/>
              </a:defRPr>
            </a:lvl6pPr>
            <a:lvl7pPr marL="2971800" indent="-228600" algn="ctr" eaLnBrk="0" fontAlgn="base" hangingPunct="0">
              <a:spcBef>
                <a:spcPct val="0"/>
              </a:spcBef>
              <a:spcAft>
                <a:spcPct val="0"/>
              </a:spcAft>
              <a:defRPr b="1">
                <a:solidFill>
                  <a:schemeClr val="tx1"/>
                </a:solidFill>
                <a:latin typeface="Verdana" panose="020B0604030504040204" pitchFamily="34" charset="0"/>
              </a:defRPr>
            </a:lvl7pPr>
            <a:lvl8pPr marL="3429000" indent="-228600" algn="ctr" eaLnBrk="0" fontAlgn="base" hangingPunct="0">
              <a:spcBef>
                <a:spcPct val="0"/>
              </a:spcBef>
              <a:spcAft>
                <a:spcPct val="0"/>
              </a:spcAft>
              <a:defRPr b="1">
                <a:solidFill>
                  <a:schemeClr val="tx1"/>
                </a:solidFill>
                <a:latin typeface="Verdana" panose="020B0604030504040204" pitchFamily="34" charset="0"/>
              </a:defRPr>
            </a:lvl8pPr>
            <a:lvl9pPr marL="3886200" indent="-228600" algn="ctr" eaLnBrk="0" fontAlgn="base" hangingPunct="0">
              <a:spcBef>
                <a:spcPct val="0"/>
              </a:spcBef>
              <a:spcAft>
                <a:spcPct val="0"/>
              </a:spcAft>
              <a:defRPr b="1">
                <a:solidFill>
                  <a:schemeClr val="tx1"/>
                </a:solidFill>
                <a:latin typeface="Verdana" panose="020B0604030504040204" pitchFamily="34" charset="0"/>
              </a:defRPr>
            </a:lvl9pPr>
          </a:lstStyle>
          <a:p>
            <a:r>
              <a:rPr lang="en-US">
                <a:solidFill>
                  <a:srgbClr val="336699"/>
                </a:solidFill>
                <a:latin typeface="Arial" panose="020B0604020202020204" pitchFamily="34" charset="0"/>
              </a:rPr>
              <a:t>Module 2: Introduction to Active Directory® Domain Services</a:t>
            </a:r>
          </a:p>
        </p:txBody>
      </p:sp>
      <p:sp>
        <p:nvSpPr>
          <p:cNvPr id="49155"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Verdana" panose="020B0604030504040204" pitchFamily="34" charset="0"/>
              </a:defRPr>
            </a:lvl1pPr>
            <a:lvl2pPr marL="742950" indent="-285750">
              <a:defRPr b="1">
                <a:solidFill>
                  <a:schemeClr val="tx1"/>
                </a:solidFill>
                <a:latin typeface="Verdana" panose="020B0604030504040204" pitchFamily="34" charset="0"/>
              </a:defRPr>
            </a:lvl2pPr>
            <a:lvl3pPr marL="1143000" indent="-228600">
              <a:defRPr b="1">
                <a:solidFill>
                  <a:schemeClr val="tx1"/>
                </a:solidFill>
                <a:latin typeface="Verdana" panose="020B0604030504040204" pitchFamily="34" charset="0"/>
              </a:defRPr>
            </a:lvl3pPr>
            <a:lvl4pPr marL="1600200" indent="-228600">
              <a:defRPr b="1">
                <a:solidFill>
                  <a:schemeClr val="tx1"/>
                </a:solidFill>
                <a:latin typeface="Verdana" panose="020B0604030504040204" pitchFamily="34" charset="0"/>
              </a:defRPr>
            </a:lvl4pPr>
            <a:lvl5pPr marL="2057400" indent="-228600">
              <a:defRPr b="1">
                <a:solidFill>
                  <a:schemeClr val="tx1"/>
                </a:solidFill>
                <a:latin typeface="Verdana" panose="020B0604030504040204" pitchFamily="34" charset="0"/>
              </a:defRPr>
            </a:lvl5pPr>
            <a:lvl6pPr marL="2514600" indent="-228600" algn="ctr" eaLnBrk="0" fontAlgn="base" hangingPunct="0">
              <a:spcBef>
                <a:spcPct val="0"/>
              </a:spcBef>
              <a:spcAft>
                <a:spcPct val="0"/>
              </a:spcAft>
              <a:defRPr b="1">
                <a:solidFill>
                  <a:schemeClr val="tx1"/>
                </a:solidFill>
                <a:latin typeface="Verdana" panose="020B0604030504040204" pitchFamily="34" charset="0"/>
              </a:defRPr>
            </a:lvl6pPr>
            <a:lvl7pPr marL="2971800" indent="-228600" algn="ctr" eaLnBrk="0" fontAlgn="base" hangingPunct="0">
              <a:spcBef>
                <a:spcPct val="0"/>
              </a:spcBef>
              <a:spcAft>
                <a:spcPct val="0"/>
              </a:spcAft>
              <a:defRPr b="1">
                <a:solidFill>
                  <a:schemeClr val="tx1"/>
                </a:solidFill>
                <a:latin typeface="Verdana" panose="020B0604030504040204" pitchFamily="34" charset="0"/>
              </a:defRPr>
            </a:lvl7pPr>
            <a:lvl8pPr marL="3429000" indent="-228600" algn="ctr" eaLnBrk="0" fontAlgn="base" hangingPunct="0">
              <a:spcBef>
                <a:spcPct val="0"/>
              </a:spcBef>
              <a:spcAft>
                <a:spcPct val="0"/>
              </a:spcAft>
              <a:defRPr b="1">
                <a:solidFill>
                  <a:schemeClr val="tx1"/>
                </a:solidFill>
                <a:latin typeface="Verdana" panose="020B0604030504040204" pitchFamily="34" charset="0"/>
              </a:defRPr>
            </a:lvl8pPr>
            <a:lvl9pPr marL="3886200" indent="-228600" algn="ctr" eaLnBrk="0" fontAlgn="base" hangingPunct="0">
              <a:spcBef>
                <a:spcPct val="0"/>
              </a:spcBef>
              <a:spcAft>
                <a:spcPct val="0"/>
              </a:spcAft>
              <a:defRPr b="1">
                <a:solidFill>
                  <a:schemeClr val="tx1"/>
                </a:solidFill>
                <a:latin typeface="Verdana" panose="020B0604030504040204" pitchFamily="34" charset="0"/>
              </a:defRPr>
            </a:lvl9pPr>
          </a:lstStyle>
          <a:p>
            <a:r>
              <a:rPr lang="en-US">
                <a:latin typeface="Arial" panose="020B0604020202020204" pitchFamily="34" charset="0"/>
              </a:rPr>
              <a:t>Course 6424A</a:t>
            </a:r>
          </a:p>
        </p:txBody>
      </p:sp>
      <p:sp>
        <p:nvSpPr>
          <p:cNvPr id="4915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Verdana" panose="020B0604030504040204" pitchFamily="34" charset="0"/>
              </a:defRPr>
            </a:lvl1pPr>
            <a:lvl2pPr marL="742950" indent="-285750">
              <a:defRPr b="1">
                <a:solidFill>
                  <a:schemeClr val="tx1"/>
                </a:solidFill>
                <a:latin typeface="Verdana" panose="020B0604030504040204" pitchFamily="34" charset="0"/>
              </a:defRPr>
            </a:lvl2pPr>
            <a:lvl3pPr marL="1143000" indent="-228600">
              <a:defRPr b="1">
                <a:solidFill>
                  <a:schemeClr val="tx1"/>
                </a:solidFill>
                <a:latin typeface="Verdana" panose="020B0604030504040204" pitchFamily="34" charset="0"/>
              </a:defRPr>
            </a:lvl3pPr>
            <a:lvl4pPr marL="1600200" indent="-228600">
              <a:defRPr b="1">
                <a:solidFill>
                  <a:schemeClr val="tx1"/>
                </a:solidFill>
                <a:latin typeface="Verdana" panose="020B0604030504040204" pitchFamily="34" charset="0"/>
              </a:defRPr>
            </a:lvl4pPr>
            <a:lvl5pPr marL="2057400" indent="-228600">
              <a:defRPr b="1">
                <a:solidFill>
                  <a:schemeClr val="tx1"/>
                </a:solidFill>
                <a:latin typeface="Verdana" panose="020B0604030504040204" pitchFamily="34" charset="0"/>
              </a:defRPr>
            </a:lvl5pPr>
            <a:lvl6pPr marL="2514600" indent="-228600" algn="ctr" eaLnBrk="0" fontAlgn="base" hangingPunct="0">
              <a:spcBef>
                <a:spcPct val="0"/>
              </a:spcBef>
              <a:spcAft>
                <a:spcPct val="0"/>
              </a:spcAft>
              <a:defRPr b="1">
                <a:solidFill>
                  <a:schemeClr val="tx1"/>
                </a:solidFill>
                <a:latin typeface="Verdana" panose="020B0604030504040204" pitchFamily="34" charset="0"/>
              </a:defRPr>
            </a:lvl6pPr>
            <a:lvl7pPr marL="2971800" indent="-228600" algn="ctr" eaLnBrk="0" fontAlgn="base" hangingPunct="0">
              <a:spcBef>
                <a:spcPct val="0"/>
              </a:spcBef>
              <a:spcAft>
                <a:spcPct val="0"/>
              </a:spcAft>
              <a:defRPr b="1">
                <a:solidFill>
                  <a:schemeClr val="tx1"/>
                </a:solidFill>
                <a:latin typeface="Verdana" panose="020B0604030504040204" pitchFamily="34" charset="0"/>
              </a:defRPr>
            </a:lvl7pPr>
            <a:lvl8pPr marL="3429000" indent="-228600" algn="ctr" eaLnBrk="0" fontAlgn="base" hangingPunct="0">
              <a:spcBef>
                <a:spcPct val="0"/>
              </a:spcBef>
              <a:spcAft>
                <a:spcPct val="0"/>
              </a:spcAft>
              <a:defRPr b="1">
                <a:solidFill>
                  <a:schemeClr val="tx1"/>
                </a:solidFill>
                <a:latin typeface="Verdana" panose="020B0604030504040204" pitchFamily="34" charset="0"/>
              </a:defRPr>
            </a:lvl8pPr>
            <a:lvl9pPr marL="3886200" indent="-228600" algn="ctr" eaLnBrk="0" fontAlgn="base" hangingPunct="0">
              <a:spcBef>
                <a:spcPct val="0"/>
              </a:spcBef>
              <a:spcAft>
                <a:spcPct val="0"/>
              </a:spcAft>
              <a:defRPr b="1">
                <a:solidFill>
                  <a:schemeClr val="tx1"/>
                </a:solidFill>
                <a:latin typeface="Verdana" panose="020B0604030504040204" pitchFamily="34" charset="0"/>
              </a:defRPr>
            </a:lvl9pPr>
          </a:lstStyle>
          <a:p>
            <a:fld id="{457E2E87-27B9-4272-8FA7-016B44B20A03}" type="slidenum">
              <a:rPr lang="en-US" b="0">
                <a:latin typeface="Arial" panose="020B0604020202020204" pitchFamily="34" charset="0"/>
              </a:rPr>
              <a:pPr/>
              <a:t>587</a:t>
            </a:fld>
            <a:endParaRPr lang="en-US" b="0">
              <a:latin typeface="Arial" panose="020B0604020202020204" pitchFamily="34" charset="0"/>
            </a:endParaRPr>
          </a:p>
        </p:txBody>
      </p:sp>
      <p:sp>
        <p:nvSpPr>
          <p:cNvPr id="49157" name="Rectangle 2"/>
          <p:cNvSpPr>
            <a:spLocks noGrp="1" noRot="1" noChangeAspect="1" noChangeArrowheads="1" noTextEdit="1"/>
          </p:cNvSpPr>
          <p:nvPr>
            <p:ph type="sldImg"/>
          </p:nvPr>
        </p:nvSpPr>
        <p:spPr>
          <a:ln/>
        </p:spPr>
      </p:sp>
      <p:sp>
        <p:nvSpPr>
          <p:cNvPr id="49158" name="Rectangle 3"/>
          <p:cNvSpPr>
            <a:spLocks noGrp="1" noChangeArrowheads="1"/>
          </p:cNvSpPr>
          <p:nvPr>
            <p:ph type="body" idx="1"/>
          </p:nvPr>
        </p:nvSpPr>
        <p:spPr>
          <a:xfrm>
            <a:off x="314325" y="2230438"/>
            <a:ext cx="6286500" cy="67976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a:latin typeface="Arial" panose="020B0604020202020204" pitchFamily="34" charset="0"/>
              </a:rPr>
              <a:t>OUs can be used to create both a hierarchical and logical representation of a company. OUs can also be used to delegate certain administrative rights. For example, a junior network administrator may be given permission to administer user accounts in an OU that contains all accounts for a branch office location. </a:t>
            </a:r>
          </a:p>
        </p:txBody>
      </p:sp>
    </p:spTree>
    <p:extLst>
      <p:ext uri="{BB962C8B-B14F-4D97-AF65-F5344CB8AC3E}">
        <p14:creationId xmlns:p14="http://schemas.microsoft.com/office/powerpoint/2010/main" val="776970312"/>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Verdana" panose="020B0604030504040204" pitchFamily="34" charset="0"/>
              </a:defRPr>
            </a:lvl1pPr>
            <a:lvl2pPr marL="742950" indent="-285750">
              <a:defRPr b="1">
                <a:solidFill>
                  <a:schemeClr val="tx1"/>
                </a:solidFill>
                <a:latin typeface="Verdana" panose="020B0604030504040204" pitchFamily="34" charset="0"/>
              </a:defRPr>
            </a:lvl2pPr>
            <a:lvl3pPr marL="1143000" indent="-228600">
              <a:defRPr b="1">
                <a:solidFill>
                  <a:schemeClr val="tx1"/>
                </a:solidFill>
                <a:latin typeface="Verdana" panose="020B0604030504040204" pitchFamily="34" charset="0"/>
              </a:defRPr>
            </a:lvl3pPr>
            <a:lvl4pPr marL="1600200" indent="-228600">
              <a:defRPr b="1">
                <a:solidFill>
                  <a:schemeClr val="tx1"/>
                </a:solidFill>
                <a:latin typeface="Verdana" panose="020B0604030504040204" pitchFamily="34" charset="0"/>
              </a:defRPr>
            </a:lvl4pPr>
            <a:lvl5pPr marL="2057400" indent="-228600">
              <a:defRPr b="1">
                <a:solidFill>
                  <a:schemeClr val="tx1"/>
                </a:solidFill>
                <a:latin typeface="Verdana" panose="020B0604030504040204" pitchFamily="34" charset="0"/>
              </a:defRPr>
            </a:lvl5pPr>
            <a:lvl6pPr marL="2514600" indent="-228600" algn="ctr" eaLnBrk="0" fontAlgn="base" hangingPunct="0">
              <a:spcBef>
                <a:spcPct val="0"/>
              </a:spcBef>
              <a:spcAft>
                <a:spcPct val="0"/>
              </a:spcAft>
              <a:defRPr b="1">
                <a:solidFill>
                  <a:schemeClr val="tx1"/>
                </a:solidFill>
                <a:latin typeface="Verdana" panose="020B0604030504040204" pitchFamily="34" charset="0"/>
              </a:defRPr>
            </a:lvl6pPr>
            <a:lvl7pPr marL="2971800" indent="-228600" algn="ctr" eaLnBrk="0" fontAlgn="base" hangingPunct="0">
              <a:spcBef>
                <a:spcPct val="0"/>
              </a:spcBef>
              <a:spcAft>
                <a:spcPct val="0"/>
              </a:spcAft>
              <a:defRPr b="1">
                <a:solidFill>
                  <a:schemeClr val="tx1"/>
                </a:solidFill>
                <a:latin typeface="Verdana" panose="020B0604030504040204" pitchFamily="34" charset="0"/>
              </a:defRPr>
            </a:lvl7pPr>
            <a:lvl8pPr marL="3429000" indent="-228600" algn="ctr" eaLnBrk="0" fontAlgn="base" hangingPunct="0">
              <a:spcBef>
                <a:spcPct val="0"/>
              </a:spcBef>
              <a:spcAft>
                <a:spcPct val="0"/>
              </a:spcAft>
              <a:defRPr b="1">
                <a:solidFill>
                  <a:schemeClr val="tx1"/>
                </a:solidFill>
                <a:latin typeface="Verdana" panose="020B0604030504040204" pitchFamily="34" charset="0"/>
              </a:defRPr>
            </a:lvl8pPr>
            <a:lvl9pPr marL="3886200" indent="-228600" algn="ctr" eaLnBrk="0" fontAlgn="base" hangingPunct="0">
              <a:spcBef>
                <a:spcPct val="0"/>
              </a:spcBef>
              <a:spcAft>
                <a:spcPct val="0"/>
              </a:spcAft>
              <a:defRPr b="1">
                <a:solidFill>
                  <a:schemeClr val="tx1"/>
                </a:solidFill>
                <a:latin typeface="Verdana" panose="020B0604030504040204" pitchFamily="34" charset="0"/>
              </a:defRPr>
            </a:lvl9pPr>
          </a:lstStyle>
          <a:p>
            <a:r>
              <a:rPr lang="en-US">
                <a:solidFill>
                  <a:srgbClr val="336699"/>
                </a:solidFill>
                <a:latin typeface="Arial" panose="020B0604020202020204" pitchFamily="34" charset="0"/>
              </a:rPr>
              <a:t>Module 2: Introduction to Active Directory® Domain Services</a:t>
            </a:r>
          </a:p>
        </p:txBody>
      </p:sp>
      <p:sp>
        <p:nvSpPr>
          <p:cNvPr id="46083"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Verdana" panose="020B0604030504040204" pitchFamily="34" charset="0"/>
              </a:defRPr>
            </a:lvl1pPr>
            <a:lvl2pPr marL="742950" indent="-285750">
              <a:defRPr b="1">
                <a:solidFill>
                  <a:schemeClr val="tx1"/>
                </a:solidFill>
                <a:latin typeface="Verdana" panose="020B0604030504040204" pitchFamily="34" charset="0"/>
              </a:defRPr>
            </a:lvl2pPr>
            <a:lvl3pPr marL="1143000" indent="-228600">
              <a:defRPr b="1">
                <a:solidFill>
                  <a:schemeClr val="tx1"/>
                </a:solidFill>
                <a:latin typeface="Verdana" panose="020B0604030504040204" pitchFamily="34" charset="0"/>
              </a:defRPr>
            </a:lvl3pPr>
            <a:lvl4pPr marL="1600200" indent="-228600">
              <a:defRPr b="1">
                <a:solidFill>
                  <a:schemeClr val="tx1"/>
                </a:solidFill>
                <a:latin typeface="Verdana" panose="020B0604030504040204" pitchFamily="34" charset="0"/>
              </a:defRPr>
            </a:lvl4pPr>
            <a:lvl5pPr marL="2057400" indent="-228600">
              <a:defRPr b="1">
                <a:solidFill>
                  <a:schemeClr val="tx1"/>
                </a:solidFill>
                <a:latin typeface="Verdana" panose="020B0604030504040204" pitchFamily="34" charset="0"/>
              </a:defRPr>
            </a:lvl5pPr>
            <a:lvl6pPr marL="2514600" indent="-228600" algn="ctr" eaLnBrk="0" fontAlgn="base" hangingPunct="0">
              <a:spcBef>
                <a:spcPct val="0"/>
              </a:spcBef>
              <a:spcAft>
                <a:spcPct val="0"/>
              </a:spcAft>
              <a:defRPr b="1">
                <a:solidFill>
                  <a:schemeClr val="tx1"/>
                </a:solidFill>
                <a:latin typeface="Verdana" panose="020B0604030504040204" pitchFamily="34" charset="0"/>
              </a:defRPr>
            </a:lvl6pPr>
            <a:lvl7pPr marL="2971800" indent="-228600" algn="ctr" eaLnBrk="0" fontAlgn="base" hangingPunct="0">
              <a:spcBef>
                <a:spcPct val="0"/>
              </a:spcBef>
              <a:spcAft>
                <a:spcPct val="0"/>
              </a:spcAft>
              <a:defRPr b="1">
                <a:solidFill>
                  <a:schemeClr val="tx1"/>
                </a:solidFill>
                <a:latin typeface="Verdana" panose="020B0604030504040204" pitchFamily="34" charset="0"/>
              </a:defRPr>
            </a:lvl7pPr>
            <a:lvl8pPr marL="3429000" indent="-228600" algn="ctr" eaLnBrk="0" fontAlgn="base" hangingPunct="0">
              <a:spcBef>
                <a:spcPct val="0"/>
              </a:spcBef>
              <a:spcAft>
                <a:spcPct val="0"/>
              </a:spcAft>
              <a:defRPr b="1">
                <a:solidFill>
                  <a:schemeClr val="tx1"/>
                </a:solidFill>
                <a:latin typeface="Verdana" panose="020B0604030504040204" pitchFamily="34" charset="0"/>
              </a:defRPr>
            </a:lvl8pPr>
            <a:lvl9pPr marL="3886200" indent="-228600" algn="ctr" eaLnBrk="0" fontAlgn="base" hangingPunct="0">
              <a:spcBef>
                <a:spcPct val="0"/>
              </a:spcBef>
              <a:spcAft>
                <a:spcPct val="0"/>
              </a:spcAft>
              <a:defRPr b="1">
                <a:solidFill>
                  <a:schemeClr val="tx1"/>
                </a:solidFill>
                <a:latin typeface="Verdana" panose="020B0604030504040204" pitchFamily="34" charset="0"/>
              </a:defRPr>
            </a:lvl9pPr>
          </a:lstStyle>
          <a:p>
            <a:r>
              <a:rPr lang="en-US">
                <a:latin typeface="Arial" panose="020B0604020202020204" pitchFamily="34" charset="0"/>
              </a:rPr>
              <a:t>Course 6424A</a:t>
            </a:r>
          </a:p>
        </p:txBody>
      </p:sp>
      <p:sp>
        <p:nvSpPr>
          <p:cNvPr id="4608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Verdana" panose="020B0604030504040204" pitchFamily="34" charset="0"/>
              </a:defRPr>
            </a:lvl1pPr>
            <a:lvl2pPr marL="742950" indent="-285750">
              <a:defRPr b="1">
                <a:solidFill>
                  <a:schemeClr val="tx1"/>
                </a:solidFill>
                <a:latin typeface="Verdana" panose="020B0604030504040204" pitchFamily="34" charset="0"/>
              </a:defRPr>
            </a:lvl2pPr>
            <a:lvl3pPr marL="1143000" indent="-228600">
              <a:defRPr b="1">
                <a:solidFill>
                  <a:schemeClr val="tx1"/>
                </a:solidFill>
                <a:latin typeface="Verdana" panose="020B0604030504040204" pitchFamily="34" charset="0"/>
              </a:defRPr>
            </a:lvl3pPr>
            <a:lvl4pPr marL="1600200" indent="-228600">
              <a:defRPr b="1">
                <a:solidFill>
                  <a:schemeClr val="tx1"/>
                </a:solidFill>
                <a:latin typeface="Verdana" panose="020B0604030504040204" pitchFamily="34" charset="0"/>
              </a:defRPr>
            </a:lvl4pPr>
            <a:lvl5pPr marL="2057400" indent="-228600">
              <a:defRPr b="1">
                <a:solidFill>
                  <a:schemeClr val="tx1"/>
                </a:solidFill>
                <a:latin typeface="Verdana" panose="020B0604030504040204" pitchFamily="34" charset="0"/>
              </a:defRPr>
            </a:lvl5pPr>
            <a:lvl6pPr marL="2514600" indent="-228600" algn="ctr" eaLnBrk="0" fontAlgn="base" hangingPunct="0">
              <a:spcBef>
                <a:spcPct val="0"/>
              </a:spcBef>
              <a:spcAft>
                <a:spcPct val="0"/>
              </a:spcAft>
              <a:defRPr b="1">
                <a:solidFill>
                  <a:schemeClr val="tx1"/>
                </a:solidFill>
                <a:latin typeface="Verdana" panose="020B0604030504040204" pitchFamily="34" charset="0"/>
              </a:defRPr>
            </a:lvl6pPr>
            <a:lvl7pPr marL="2971800" indent="-228600" algn="ctr" eaLnBrk="0" fontAlgn="base" hangingPunct="0">
              <a:spcBef>
                <a:spcPct val="0"/>
              </a:spcBef>
              <a:spcAft>
                <a:spcPct val="0"/>
              </a:spcAft>
              <a:defRPr b="1">
                <a:solidFill>
                  <a:schemeClr val="tx1"/>
                </a:solidFill>
                <a:latin typeface="Verdana" panose="020B0604030504040204" pitchFamily="34" charset="0"/>
              </a:defRPr>
            </a:lvl7pPr>
            <a:lvl8pPr marL="3429000" indent="-228600" algn="ctr" eaLnBrk="0" fontAlgn="base" hangingPunct="0">
              <a:spcBef>
                <a:spcPct val="0"/>
              </a:spcBef>
              <a:spcAft>
                <a:spcPct val="0"/>
              </a:spcAft>
              <a:defRPr b="1">
                <a:solidFill>
                  <a:schemeClr val="tx1"/>
                </a:solidFill>
                <a:latin typeface="Verdana" panose="020B0604030504040204" pitchFamily="34" charset="0"/>
              </a:defRPr>
            </a:lvl8pPr>
            <a:lvl9pPr marL="3886200" indent="-228600" algn="ctr" eaLnBrk="0" fontAlgn="base" hangingPunct="0">
              <a:spcBef>
                <a:spcPct val="0"/>
              </a:spcBef>
              <a:spcAft>
                <a:spcPct val="0"/>
              </a:spcAft>
              <a:defRPr b="1">
                <a:solidFill>
                  <a:schemeClr val="tx1"/>
                </a:solidFill>
                <a:latin typeface="Verdana" panose="020B0604030504040204" pitchFamily="34" charset="0"/>
              </a:defRPr>
            </a:lvl9pPr>
          </a:lstStyle>
          <a:p>
            <a:fld id="{94B089DC-A6C8-4B4B-ABEA-98A4DD6D817B}" type="slidenum">
              <a:rPr lang="en-US" b="0">
                <a:latin typeface="Arial" panose="020B0604020202020204" pitchFamily="34" charset="0"/>
              </a:rPr>
              <a:pPr/>
              <a:t>588</a:t>
            </a:fld>
            <a:endParaRPr lang="en-US" b="0">
              <a:latin typeface="Arial" panose="020B0604020202020204" pitchFamily="34" charset="0"/>
            </a:endParaRPr>
          </a:p>
        </p:txBody>
      </p:sp>
      <p:sp>
        <p:nvSpPr>
          <p:cNvPr id="46085" name="Rectangle 2"/>
          <p:cNvSpPr>
            <a:spLocks noGrp="1" noRot="1" noChangeAspect="1" noChangeArrowheads="1" noTextEdit="1"/>
          </p:cNvSpPr>
          <p:nvPr>
            <p:ph type="sldImg"/>
          </p:nvPr>
        </p:nvSpPr>
        <p:spPr>
          <a:ln/>
        </p:spPr>
      </p:sp>
      <p:sp>
        <p:nvSpPr>
          <p:cNvPr id="46086" name="Rectangle 3"/>
          <p:cNvSpPr>
            <a:spLocks noGrp="1" noChangeArrowheads="1"/>
          </p:cNvSpPr>
          <p:nvPr>
            <p:ph type="body" idx="1"/>
          </p:nvPr>
        </p:nvSpPr>
        <p:spPr>
          <a:xfrm>
            <a:off x="314325" y="2184400"/>
            <a:ext cx="6286500" cy="6843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a:latin typeface="Arial" panose="020B0604020202020204" pitchFamily="34" charset="0"/>
              </a:rPr>
              <a:t>The trusted domain as the domain where the accounts are, and the trusting domain as where the shared resources are.</a:t>
            </a:r>
          </a:p>
          <a:p>
            <a:pPr eaLnBrk="1" hangingPunct="1"/>
            <a:endParaRPr lang="en-US" dirty="0">
              <a:latin typeface="Arial" panose="020B0604020202020204" pitchFamily="34" charset="0"/>
            </a:endParaRPr>
          </a:p>
          <a:p>
            <a:pPr eaLnBrk="1" hangingPunct="1"/>
            <a:r>
              <a:rPr lang="en-US" dirty="0">
                <a:latin typeface="Arial" panose="020B0604020202020204" pitchFamily="34" charset="0"/>
              </a:rPr>
              <a:t>Domains can allow access to shared resources outside of their boundaries by using a trust. You can use a one-way trust to optimize performance between domains. Mention that forest trusts allow users to access resources in any domain in the other forest, as well as logon to any domain in the forest using a same VPN. </a:t>
            </a:r>
          </a:p>
          <a:p>
            <a:pPr eaLnBrk="1" hangingPunct="1"/>
            <a:endParaRPr lang="en-US" dirty="0">
              <a:latin typeface="Arial" panose="020B0604020202020204" pitchFamily="34" charset="0"/>
            </a:endParaRPr>
          </a:p>
          <a:p>
            <a:pPr eaLnBrk="1" hangingPunct="1"/>
            <a:r>
              <a:rPr lang="en-US" dirty="0">
                <a:latin typeface="Arial" panose="020B0604020202020204" pitchFamily="34" charset="0"/>
              </a:rPr>
              <a:t>Realm trusts enable trusts between Windows Server 2003 and Windows Server 2008 domains and directory-service implementations on other platforms by their shared use of open standard security system Kerberos version 5 protocol.</a:t>
            </a:r>
          </a:p>
        </p:txBody>
      </p:sp>
    </p:spTree>
    <p:extLst>
      <p:ext uri="{BB962C8B-B14F-4D97-AF65-F5344CB8AC3E}">
        <p14:creationId xmlns:p14="http://schemas.microsoft.com/office/powerpoint/2010/main" val="1729272942"/>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Verdana" panose="020B0604030504040204" pitchFamily="34" charset="0"/>
              </a:defRPr>
            </a:lvl1pPr>
            <a:lvl2pPr marL="742950" indent="-285750">
              <a:defRPr b="1">
                <a:solidFill>
                  <a:schemeClr val="tx1"/>
                </a:solidFill>
                <a:latin typeface="Verdana" panose="020B0604030504040204" pitchFamily="34" charset="0"/>
              </a:defRPr>
            </a:lvl2pPr>
            <a:lvl3pPr marL="1143000" indent="-228600">
              <a:defRPr b="1">
                <a:solidFill>
                  <a:schemeClr val="tx1"/>
                </a:solidFill>
                <a:latin typeface="Verdana" panose="020B0604030504040204" pitchFamily="34" charset="0"/>
              </a:defRPr>
            </a:lvl3pPr>
            <a:lvl4pPr marL="1600200" indent="-228600">
              <a:defRPr b="1">
                <a:solidFill>
                  <a:schemeClr val="tx1"/>
                </a:solidFill>
                <a:latin typeface="Verdana" panose="020B0604030504040204" pitchFamily="34" charset="0"/>
              </a:defRPr>
            </a:lvl4pPr>
            <a:lvl5pPr marL="2057400" indent="-228600">
              <a:defRPr b="1">
                <a:solidFill>
                  <a:schemeClr val="tx1"/>
                </a:solidFill>
                <a:latin typeface="Verdana" panose="020B0604030504040204" pitchFamily="34" charset="0"/>
              </a:defRPr>
            </a:lvl5pPr>
            <a:lvl6pPr marL="2514600" indent="-228600" algn="ctr" eaLnBrk="0" fontAlgn="base" hangingPunct="0">
              <a:spcBef>
                <a:spcPct val="0"/>
              </a:spcBef>
              <a:spcAft>
                <a:spcPct val="0"/>
              </a:spcAft>
              <a:defRPr b="1">
                <a:solidFill>
                  <a:schemeClr val="tx1"/>
                </a:solidFill>
                <a:latin typeface="Verdana" panose="020B0604030504040204" pitchFamily="34" charset="0"/>
              </a:defRPr>
            </a:lvl6pPr>
            <a:lvl7pPr marL="2971800" indent="-228600" algn="ctr" eaLnBrk="0" fontAlgn="base" hangingPunct="0">
              <a:spcBef>
                <a:spcPct val="0"/>
              </a:spcBef>
              <a:spcAft>
                <a:spcPct val="0"/>
              </a:spcAft>
              <a:defRPr b="1">
                <a:solidFill>
                  <a:schemeClr val="tx1"/>
                </a:solidFill>
                <a:latin typeface="Verdana" panose="020B0604030504040204" pitchFamily="34" charset="0"/>
              </a:defRPr>
            </a:lvl7pPr>
            <a:lvl8pPr marL="3429000" indent="-228600" algn="ctr" eaLnBrk="0" fontAlgn="base" hangingPunct="0">
              <a:spcBef>
                <a:spcPct val="0"/>
              </a:spcBef>
              <a:spcAft>
                <a:spcPct val="0"/>
              </a:spcAft>
              <a:defRPr b="1">
                <a:solidFill>
                  <a:schemeClr val="tx1"/>
                </a:solidFill>
                <a:latin typeface="Verdana" panose="020B0604030504040204" pitchFamily="34" charset="0"/>
              </a:defRPr>
            </a:lvl8pPr>
            <a:lvl9pPr marL="3886200" indent="-228600" algn="ctr" eaLnBrk="0" fontAlgn="base" hangingPunct="0">
              <a:spcBef>
                <a:spcPct val="0"/>
              </a:spcBef>
              <a:spcAft>
                <a:spcPct val="0"/>
              </a:spcAft>
              <a:defRPr b="1">
                <a:solidFill>
                  <a:schemeClr val="tx1"/>
                </a:solidFill>
                <a:latin typeface="Verdana" panose="020B0604030504040204" pitchFamily="34" charset="0"/>
              </a:defRPr>
            </a:lvl9pPr>
          </a:lstStyle>
          <a:p>
            <a:r>
              <a:rPr lang="en-US">
                <a:solidFill>
                  <a:srgbClr val="336699"/>
                </a:solidFill>
                <a:latin typeface="Arial" panose="020B0604020202020204" pitchFamily="34" charset="0"/>
              </a:rPr>
              <a:t>Module 2: Introduction to Active Directory® Domain Services</a:t>
            </a:r>
          </a:p>
        </p:txBody>
      </p:sp>
      <p:sp>
        <p:nvSpPr>
          <p:cNvPr id="51203"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Verdana" panose="020B0604030504040204" pitchFamily="34" charset="0"/>
              </a:defRPr>
            </a:lvl1pPr>
            <a:lvl2pPr marL="742950" indent="-285750">
              <a:defRPr b="1">
                <a:solidFill>
                  <a:schemeClr val="tx1"/>
                </a:solidFill>
                <a:latin typeface="Verdana" panose="020B0604030504040204" pitchFamily="34" charset="0"/>
              </a:defRPr>
            </a:lvl2pPr>
            <a:lvl3pPr marL="1143000" indent="-228600">
              <a:defRPr b="1">
                <a:solidFill>
                  <a:schemeClr val="tx1"/>
                </a:solidFill>
                <a:latin typeface="Verdana" panose="020B0604030504040204" pitchFamily="34" charset="0"/>
              </a:defRPr>
            </a:lvl3pPr>
            <a:lvl4pPr marL="1600200" indent="-228600">
              <a:defRPr b="1">
                <a:solidFill>
                  <a:schemeClr val="tx1"/>
                </a:solidFill>
                <a:latin typeface="Verdana" panose="020B0604030504040204" pitchFamily="34" charset="0"/>
              </a:defRPr>
            </a:lvl4pPr>
            <a:lvl5pPr marL="2057400" indent="-228600">
              <a:defRPr b="1">
                <a:solidFill>
                  <a:schemeClr val="tx1"/>
                </a:solidFill>
                <a:latin typeface="Verdana" panose="020B0604030504040204" pitchFamily="34" charset="0"/>
              </a:defRPr>
            </a:lvl5pPr>
            <a:lvl6pPr marL="2514600" indent="-228600" algn="ctr" eaLnBrk="0" fontAlgn="base" hangingPunct="0">
              <a:spcBef>
                <a:spcPct val="0"/>
              </a:spcBef>
              <a:spcAft>
                <a:spcPct val="0"/>
              </a:spcAft>
              <a:defRPr b="1">
                <a:solidFill>
                  <a:schemeClr val="tx1"/>
                </a:solidFill>
                <a:latin typeface="Verdana" panose="020B0604030504040204" pitchFamily="34" charset="0"/>
              </a:defRPr>
            </a:lvl6pPr>
            <a:lvl7pPr marL="2971800" indent="-228600" algn="ctr" eaLnBrk="0" fontAlgn="base" hangingPunct="0">
              <a:spcBef>
                <a:spcPct val="0"/>
              </a:spcBef>
              <a:spcAft>
                <a:spcPct val="0"/>
              </a:spcAft>
              <a:defRPr b="1">
                <a:solidFill>
                  <a:schemeClr val="tx1"/>
                </a:solidFill>
                <a:latin typeface="Verdana" panose="020B0604030504040204" pitchFamily="34" charset="0"/>
              </a:defRPr>
            </a:lvl7pPr>
            <a:lvl8pPr marL="3429000" indent="-228600" algn="ctr" eaLnBrk="0" fontAlgn="base" hangingPunct="0">
              <a:spcBef>
                <a:spcPct val="0"/>
              </a:spcBef>
              <a:spcAft>
                <a:spcPct val="0"/>
              </a:spcAft>
              <a:defRPr b="1">
                <a:solidFill>
                  <a:schemeClr val="tx1"/>
                </a:solidFill>
                <a:latin typeface="Verdana" panose="020B0604030504040204" pitchFamily="34" charset="0"/>
              </a:defRPr>
            </a:lvl8pPr>
            <a:lvl9pPr marL="3886200" indent="-228600" algn="ctr" eaLnBrk="0" fontAlgn="base" hangingPunct="0">
              <a:spcBef>
                <a:spcPct val="0"/>
              </a:spcBef>
              <a:spcAft>
                <a:spcPct val="0"/>
              </a:spcAft>
              <a:defRPr b="1">
                <a:solidFill>
                  <a:schemeClr val="tx1"/>
                </a:solidFill>
                <a:latin typeface="Verdana" panose="020B0604030504040204" pitchFamily="34" charset="0"/>
              </a:defRPr>
            </a:lvl9pPr>
          </a:lstStyle>
          <a:p>
            <a:r>
              <a:rPr lang="en-US">
                <a:latin typeface="Arial" panose="020B0604020202020204" pitchFamily="34" charset="0"/>
              </a:rPr>
              <a:t>Course 6424A</a:t>
            </a:r>
          </a:p>
        </p:txBody>
      </p:sp>
      <p:sp>
        <p:nvSpPr>
          <p:cNvPr id="5120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Verdana" panose="020B0604030504040204" pitchFamily="34" charset="0"/>
              </a:defRPr>
            </a:lvl1pPr>
            <a:lvl2pPr marL="742950" indent="-285750">
              <a:defRPr b="1">
                <a:solidFill>
                  <a:schemeClr val="tx1"/>
                </a:solidFill>
                <a:latin typeface="Verdana" panose="020B0604030504040204" pitchFamily="34" charset="0"/>
              </a:defRPr>
            </a:lvl2pPr>
            <a:lvl3pPr marL="1143000" indent="-228600">
              <a:defRPr b="1">
                <a:solidFill>
                  <a:schemeClr val="tx1"/>
                </a:solidFill>
                <a:latin typeface="Verdana" panose="020B0604030504040204" pitchFamily="34" charset="0"/>
              </a:defRPr>
            </a:lvl3pPr>
            <a:lvl4pPr marL="1600200" indent="-228600">
              <a:defRPr b="1">
                <a:solidFill>
                  <a:schemeClr val="tx1"/>
                </a:solidFill>
                <a:latin typeface="Verdana" panose="020B0604030504040204" pitchFamily="34" charset="0"/>
              </a:defRPr>
            </a:lvl4pPr>
            <a:lvl5pPr marL="2057400" indent="-228600">
              <a:defRPr b="1">
                <a:solidFill>
                  <a:schemeClr val="tx1"/>
                </a:solidFill>
                <a:latin typeface="Verdana" panose="020B0604030504040204" pitchFamily="34" charset="0"/>
              </a:defRPr>
            </a:lvl5pPr>
            <a:lvl6pPr marL="2514600" indent="-228600" algn="ctr" eaLnBrk="0" fontAlgn="base" hangingPunct="0">
              <a:spcBef>
                <a:spcPct val="0"/>
              </a:spcBef>
              <a:spcAft>
                <a:spcPct val="0"/>
              </a:spcAft>
              <a:defRPr b="1">
                <a:solidFill>
                  <a:schemeClr val="tx1"/>
                </a:solidFill>
                <a:latin typeface="Verdana" panose="020B0604030504040204" pitchFamily="34" charset="0"/>
              </a:defRPr>
            </a:lvl6pPr>
            <a:lvl7pPr marL="2971800" indent="-228600" algn="ctr" eaLnBrk="0" fontAlgn="base" hangingPunct="0">
              <a:spcBef>
                <a:spcPct val="0"/>
              </a:spcBef>
              <a:spcAft>
                <a:spcPct val="0"/>
              </a:spcAft>
              <a:defRPr b="1">
                <a:solidFill>
                  <a:schemeClr val="tx1"/>
                </a:solidFill>
                <a:latin typeface="Verdana" panose="020B0604030504040204" pitchFamily="34" charset="0"/>
              </a:defRPr>
            </a:lvl7pPr>
            <a:lvl8pPr marL="3429000" indent="-228600" algn="ctr" eaLnBrk="0" fontAlgn="base" hangingPunct="0">
              <a:spcBef>
                <a:spcPct val="0"/>
              </a:spcBef>
              <a:spcAft>
                <a:spcPct val="0"/>
              </a:spcAft>
              <a:defRPr b="1">
                <a:solidFill>
                  <a:schemeClr val="tx1"/>
                </a:solidFill>
                <a:latin typeface="Verdana" panose="020B0604030504040204" pitchFamily="34" charset="0"/>
              </a:defRPr>
            </a:lvl8pPr>
            <a:lvl9pPr marL="3886200" indent="-228600" algn="ctr" eaLnBrk="0" fontAlgn="base" hangingPunct="0">
              <a:spcBef>
                <a:spcPct val="0"/>
              </a:spcBef>
              <a:spcAft>
                <a:spcPct val="0"/>
              </a:spcAft>
              <a:defRPr b="1">
                <a:solidFill>
                  <a:schemeClr val="tx1"/>
                </a:solidFill>
                <a:latin typeface="Verdana" panose="020B0604030504040204" pitchFamily="34" charset="0"/>
              </a:defRPr>
            </a:lvl9pPr>
          </a:lstStyle>
          <a:p>
            <a:fld id="{98857A4A-99AB-4327-A025-105B372079EC}" type="slidenum">
              <a:rPr lang="en-US" b="0">
                <a:latin typeface="Arial" panose="020B0604020202020204" pitchFamily="34" charset="0"/>
              </a:rPr>
              <a:pPr/>
              <a:t>589</a:t>
            </a:fld>
            <a:endParaRPr lang="en-US" b="0">
              <a:latin typeface="Arial" panose="020B0604020202020204" pitchFamily="34" charset="0"/>
            </a:endParaRPr>
          </a:p>
        </p:txBody>
      </p:sp>
      <p:sp>
        <p:nvSpPr>
          <p:cNvPr id="51205" name="Rectangle 2"/>
          <p:cNvSpPr>
            <a:spLocks noGrp="1" noRot="1" noChangeAspect="1" noChangeArrowheads="1" noTextEdit="1"/>
          </p:cNvSpPr>
          <p:nvPr>
            <p:ph type="sldImg"/>
          </p:nvPr>
        </p:nvSpPr>
        <p:spPr>
          <a:ln/>
        </p:spPr>
      </p:sp>
      <p:sp>
        <p:nvSpPr>
          <p:cNvPr id="51206" name="Rectangle 3"/>
          <p:cNvSpPr>
            <a:spLocks noGrp="1" noChangeArrowheads="1"/>
          </p:cNvSpPr>
          <p:nvPr>
            <p:ph type="body" idx="1"/>
          </p:nvPr>
        </p:nvSpPr>
        <p:spPr>
          <a:xfrm>
            <a:off x="314325" y="2230438"/>
            <a:ext cx="6286500" cy="67976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i="1" dirty="0">
              <a:latin typeface="Arial" panose="020B0604020202020204" pitchFamily="34" charset="0"/>
            </a:endParaRPr>
          </a:p>
        </p:txBody>
      </p:sp>
    </p:spTree>
    <p:extLst>
      <p:ext uri="{BB962C8B-B14F-4D97-AF65-F5344CB8AC3E}">
        <p14:creationId xmlns:p14="http://schemas.microsoft.com/office/powerpoint/2010/main" val="3293957291"/>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a:prstGeom prst="rect">
            <a:avLst/>
          </a:prstGeom>
          <a:noFill/>
          <a:ln w="12700">
            <a:solidFill>
              <a:prstClr val="black"/>
            </a:solidFill>
          </a:ln>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0" dirty="0"/>
              <a:t>What is an IP address?</a:t>
            </a:r>
            <a:endParaRPr lang="en-GB" sz="1200" b="0" dirty="0"/>
          </a:p>
          <a:p>
            <a:pPr marL="0" marR="0" indent="0" algn="l" defTabSz="457200" rtl="0" eaLnBrk="1" fontAlgn="auto" latinLnBrk="0" hangingPunct="1">
              <a:lnSpc>
                <a:spcPct val="100000"/>
              </a:lnSpc>
              <a:spcBef>
                <a:spcPts val="0"/>
              </a:spcBef>
              <a:spcAft>
                <a:spcPts val="0"/>
              </a:spcAft>
              <a:buClrTx/>
              <a:buSzTx/>
              <a:buFontTx/>
              <a:buNone/>
              <a:tabLst/>
              <a:defRPr/>
            </a:pPr>
            <a:r>
              <a:rPr lang="en-US" dirty="0"/>
              <a:t>Internet Protocol (IP)</a:t>
            </a:r>
            <a:r>
              <a:rPr lang="en-US" baseline="0" dirty="0"/>
              <a:t> </a:t>
            </a:r>
            <a:r>
              <a:rPr lang="en-US" dirty="0"/>
              <a:t>address is a unique number assigned to computers in a network that uses the Internet Protocol for communication. </a:t>
            </a:r>
          </a:p>
          <a:p>
            <a:endParaRPr lang="en-GB" dirty="0"/>
          </a:p>
        </p:txBody>
      </p:sp>
      <p:sp>
        <p:nvSpPr>
          <p:cNvPr id="4" name="Slide Number Placeholder 3"/>
          <p:cNvSpPr>
            <a:spLocks noGrp="1"/>
          </p:cNvSpPr>
          <p:nvPr>
            <p:ph type="sldNum" sz="quarter" idx="10"/>
          </p:nvPr>
        </p:nvSpPr>
        <p:spPr/>
        <p:txBody>
          <a:bodyPr/>
          <a:lstStyle/>
          <a:p>
            <a:fld id="{4704AA71-C613-6B42-8773-688627DE3311}" type="slidenum">
              <a:rPr lang="en-US" smtClean="0"/>
              <a:pPr/>
              <a:t>600</a:t>
            </a:fld>
            <a:endParaRPr lang="en-US" dirty="0"/>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a:prstGeom prst="rect">
            <a:avLst/>
          </a:prstGeom>
          <a:noFill/>
          <a:ln w="12700">
            <a:solidFill>
              <a:prstClr val="black"/>
            </a:solidFill>
          </a:ln>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0" dirty="0"/>
              <a:t>List the various classes of IP address.</a:t>
            </a:r>
            <a:endParaRPr lang="en-GB" sz="1200" b="0" dirty="0"/>
          </a:p>
          <a:p>
            <a:pPr marL="0" marR="0" indent="0" algn="l" defTabSz="457200" rtl="0" eaLnBrk="1" fontAlgn="auto" latinLnBrk="0" hangingPunct="1">
              <a:lnSpc>
                <a:spcPct val="100000"/>
              </a:lnSpc>
              <a:spcBef>
                <a:spcPts val="0"/>
              </a:spcBef>
              <a:spcAft>
                <a:spcPts val="0"/>
              </a:spcAft>
              <a:buClrTx/>
              <a:buSzTx/>
              <a:buFontTx/>
              <a:buNone/>
              <a:tabLst/>
              <a:defRPr/>
            </a:pPr>
            <a:r>
              <a:rPr lang="en-GB" dirty="0"/>
              <a:t>There are five classes of IP address:</a:t>
            </a:r>
          </a:p>
          <a:p>
            <a:pPr>
              <a:buFont typeface="Arial" pitchFamily="34" charset="0"/>
              <a:buChar char="•"/>
            </a:pPr>
            <a:r>
              <a:rPr lang="en-GB" dirty="0"/>
              <a:t>Class A </a:t>
            </a:r>
          </a:p>
          <a:p>
            <a:pPr>
              <a:buFont typeface="Arial" pitchFamily="34" charset="0"/>
              <a:buChar char="•"/>
            </a:pPr>
            <a:r>
              <a:rPr lang="en-GB" dirty="0"/>
              <a:t>Class B </a:t>
            </a:r>
          </a:p>
          <a:p>
            <a:pPr>
              <a:buFont typeface="Arial" pitchFamily="34" charset="0"/>
              <a:buChar char="•"/>
            </a:pPr>
            <a:r>
              <a:rPr lang="en-GB" dirty="0"/>
              <a:t>Class C </a:t>
            </a:r>
          </a:p>
          <a:p>
            <a:pPr>
              <a:buFont typeface="Arial" pitchFamily="34" charset="0"/>
              <a:buChar char="•"/>
            </a:pPr>
            <a:r>
              <a:rPr lang="en-GB" dirty="0"/>
              <a:t>Class D </a:t>
            </a:r>
          </a:p>
          <a:p>
            <a:pPr>
              <a:buFont typeface="Arial" pitchFamily="34" charset="0"/>
              <a:buChar char="•"/>
            </a:pPr>
            <a:r>
              <a:rPr lang="en-GB" dirty="0"/>
              <a:t>Class E </a:t>
            </a:r>
          </a:p>
        </p:txBody>
      </p:sp>
      <p:sp>
        <p:nvSpPr>
          <p:cNvPr id="4" name="Slide Number Placeholder 3"/>
          <p:cNvSpPr>
            <a:spLocks noGrp="1"/>
          </p:cNvSpPr>
          <p:nvPr>
            <p:ph type="sldNum" sz="quarter" idx="10"/>
          </p:nvPr>
        </p:nvSpPr>
        <p:spPr/>
        <p:txBody>
          <a:bodyPr/>
          <a:lstStyle/>
          <a:p>
            <a:fld id="{4704AA71-C613-6B42-8773-688627DE3311}" type="slidenum">
              <a:rPr lang="en-US" smtClean="0"/>
              <a:pPr/>
              <a:t>601</a:t>
            </a:fld>
            <a:endParaRPr lang="en-US" dirty="0"/>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a:prstGeom prst="rect">
            <a:avLst/>
          </a:prstGeom>
          <a:noFill/>
          <a:ln w="12700">
            <a:solidFill>
              <a:prstClr val="black"/>
            </a:solidFill>
          </a:ln>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0" dirty="0"/>
              <a:t>Expand DHCP.</a:t>
            </a:r>
            <a:endParaRPr lang="en-GB" sz="1200" b="0" dirty="0"/>
          </a:p>
          <a:p>
            <a:r>
              <a:rPr lang="en-GB" dirty="0"/>
              <a:t>Dynamic Host Configuration Protocol (DHCP).</a:t>
            </a:r>
          </a:p>
        </p:txBody>
      </p:sp>
      <p:sp>
        <p:nvSpPr>
          <p:cNvPr id="4" name="Slide Number Placeholder 3"/>
          <p:cNvSpPr>
            <a:spLocks noGrp="1"/>
          </p:cNvSpPr>
          <p:nvPr>
            <p:ph type="sldNum" sz="quarter" idx="10"/>
          </p:nvPr>
        </p:nvSpPr>
        <p:spPr/>
        <p:txBody>
          <a:bodyPr/>
          <a:lstStyle/>
          <a:p>
            <a:fld id="{4704AA71-C613-6B42-8773-688627DE3311}" type="slidenum">
              <a:rPr lang="en-US" smtClean="0"/>
              <a:pPr/>
              <a:t>602</a:t>
            </a:fld>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pic>
        <p:nvPicPr>
          <p:cNvPr id="10" name="Picture 9" descr="WIPRO PPT Design.jpg"/>
          <p:cNvPicPr>
            <a:picLocks noChangeAspect="1"/>
          </p:cNvPicPr>
          <p:nvPr userDrawn="1"/>
        </p:nvPicPr>
        <p:blipFill>
          <a:blip r:embed="rId2" cstate="screen"/>
          <a:stretch>
            <a:fillRect/>
          </a:stretch>
        </p:blipFill>
        <p:spPr>
          <a:xfrm>
            <a:off x="5121" y="4471039"/>
            <a:ext cx="9133758" cy="2171061"/>
          </a:xfrm>
          <a:prstGeom prst="rect">
            <a:avLst/>
          </a:prstGeom>
        </p:spPr>
      </p:pic>
      <p:sp>
        <p:nvSpPr>
          <p:cNvPr id="2" name="Title 1"/>
          <p:cNvSpPr>
            <a:spLocks noGrp="1"/>
          </p:cNvSpPr>
          <p:nvPr>
            <p:ph type="ctrTitle" hasCustomPrompt="1"/>
          </p:nvPr>
        </p:nvSpPr>
        <p:spPr>
          <a:xfrm>
            <a:off x="4547710" y="1480457"/>
            <a:ext cx="4142266" cy="1547161"/>
          </a:xfrm>
          <a:noFill/>
        </p:spPr>
        <p:txBody>
          <a:bodyPr wrap="square" rtlCol="0" anchor="ctr">
            <a:normAutofit/>
          </a:bodyPr>
          <a:lstStyle>
            <a:lvl1pPr marL="0" algn="l">
              <a:defRPr lang="en-US" sz="3400" dirty="0">
                <a:solidFill>
                  <a:schemeClr val="tx1">
                    <a:lumMod val="65000"/>
                    <a:lumOff val="35000"/>
                  </a:schemeClr>
                </a:solidFill>
                <a:latin typeface="Arial"/>
                <a:ea typeface="+mn-ea"/>
                <a:cs typeface="Arial"/>
              </a:defRPr>
            </a:lvl1pPr>
          </a:lstStyle>
          <a:p>
            <a:pPr marL="0" lvl="0" algn="l"/>
            <a:r>
              <a:rPr lang="en-US" dirty="0"/>
              <a:t>Insert Title</a:t>
            </a:r>
            <a:br>
              <a:rPr lang="en-US" dirty="0"/>
            </a:br>
            <a:r>
              <a:rPr lang="en-US" dirty="0"/>
              <a:t>Here</a:t>
            </a:r>
          </a:p>
        </p:txBody>
      </p:sp>
      <p:sp>
        <p:nvSpPr>
          <p:cNvPr id="3" name="Subtitle 2"/>
          <p:cNvSpPr>
            <a:spLocks noGrp="1"/>
          </p:cNvSpPr>
          <p:nvPr>
            <p:ph type="subTitle" idx="1" hasCustomPrompt="1"/>
          </p:nvPr>
        </p:nvSpPr>
        <p:spPr>
          <a:xfrm>
            <a:off x="4547710" y="3318659"/>
            <a:ext cx="4142266" cy="338554"/>
          </a:xfrm>
          <a:noFill/>
        </p:spPr>
        <p:txBody>
          <a:bodyPr wrap="square" rtlCol="0">
            <a:norm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lang="en-US" sz="1600" dirty="0">
                <a:solidFill>
                  <a:schemeClr val="tx1">
                    <a:lumMod val="65000"/>
                    <a:lumOff val="35000"/>
                  </a:schemeClr>
                </a:solidFill>
                <a:latin typeface="Arial"/>
                <a:cs typeface="Arial"/>
              </a:defRPr>
            </a:lvl1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lang="en-US" dirty="0"/>
              <a:t>Your Name</a:t>
            </a:r>
          </a:p>
        </p:txBody>
      </p:sp>
      <p:pic>
        <p:nvPicPr>
          <p:cNvPr id="7" name="Picture 6" descr="Slides Master - 51.jpg"/>
          <p:cNvPicPr>
            <a:picLocks noChangeAspect="1"/>
          </p:cNvPicPr>
          <p:nvPr userDrawn="1"/>
        </p:nvPicPr>
        <p:blipFill>
          <a:blip r:embed="rId3" cstate="email"/>
          <a:stretch>
            <a:fillRect/>
          </a:stretch>
        </p:blipFill>
        <p:spPr>
          <a:xfrm>
            <a:off x="2057402" y="1664833"/>
            <a:ext cx="1872342" cy="2084305"/>
          </a:xfrm>
          <a:prstGeom prst="rect">
            <a:avLst/>
          </a:prstGeom>
        </p:spPr>
      </p:pic>
      <p:cxnSp>
        <p:nvCxnSpPr>
          <p:cNvPr id="9" name="Straight Connector 8"/>
          <p:cNvCxnSpPr/>
          <p:nvPr userDrawn="1"/>
        </p:nvCxnSpPr>
        <p:spPr>
          <a:xfrm rot="5400000">
            <a:off x="2814000" y="2781258"/>
            <a:ext cx="2754000" cy="1588"/>
          </a:xfrm>
          <a:prstGeom prst="line">
            <a:avLst/>
          </a:prstGeom>
          <a:ln w="19050">
            <a:solidFill>
              <a:srgbClr val="B6B6B6"/>
            </a:solidFill>
          </a:ln>
          <a:effectLst/>
        </p:spPr>
        <p:style>
          <a:lnRef idx="2">
            <a:schemeClr val="accent1"/>
          </a:lnRef>
          <a:fillRef idx="0">
            <a:schemeClr val="accent1"/>
          </a:fillRef>
          <a:effectRef idx="1">
            <a:schemeClr val="accent1"/>
          </a:effectRef>
          <a:fontRef idx="minor">
            <a:schemeClr val="tx1"/>
          </a:fontRef>
        </p:style>
      </p:cxnSp>
      <p:sp>
        <p:nvSpPr>
          <p:cNvPr id="11" name="Rectangle 10"/>
          <p:cNvSpPr/>
          <p:nvPr userDrawn="1"/>
        </p:nvSpPr>
        <p:spPr>
          <a:xfrm>
            <a:off x="0" y="647700"/>
            <a:ext cx="9144000" cy="3048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dirty="0"/>
          </a:p>
        </p:txBody>
      </p:sp>
      <p:sp>
        <p:nvSpPr>
          <p:cNvPr id="17" name="Text Placeholder 16"/>
          <p:cNvSpPr>
            <a:spLocks noGrp="1"/>
          </p:cNvSpPr>
          <p:nvPr>
            <p:ph type="body" sz="quarter" idx="10" hasCustomPrompt="1"/>
          </p:nvPr>
        </p:nvSpPr>
        <p:spPr>
          <a:xfrm>
            <a:off x="4549775" y="3766911"/>
            <a:ext cx="4148138" cy="347889"/>
          </a:xfrm>
        </p:spPr>
        <p:txBody>
          <a:bodyPr>
            <a:normAutofit/>
          </a:bodyPr>
          <a:lstStyle>
            <a:lvl1pPr>
              <a:buNone/>
              <a:defRPr kumimoji="0" lang="en-US" sz="1600" b="0" i="0" u="none" strike="noStrike" kern="1200" cap="none" spc="0" normalizeH="0" baseline="0" noProof="0" dirty="0" smtClean="0">
                <a:ln>
                  <a:noFill/>
                </a:ln>
                <a:solidFill>
                  <a:schemeClr val="tx1">
                    <a:lumMod val="65000"/>
                    <a:lumOff val="35000"/>
                  </a:schemeClr>
                </a:solidFill>
                <a:effectLst/>
                <a:uLnTx/>
                <a:uFillTx/>
                <a:latin typeface="Arial"/>
                <a:ea typeface="+mn-ea"/>
                <a:cs typeface="Arial"/>
              </a:defRPr>
            </a:lvl1pPr>
          </a:lstStyle>
          <a:p>
            <a:pPr marL="0" marR="0" lvl="0" indent="0" algn="l" defTabSz="457200" rtl="0" eaLnBrk="1" fontAlgn="auto" latinLnBrk="0" hangingPunct="1">
              <a:lnSpc>
                <a:spcPct val="100000"/>
              </a:lnSpc>
              <a:spcBef>
                <a:spcPct val="20000"/>
              </a:spcBef>
              <a:spcAft>
                <a:spcPts val="0"/>
              </a:spcAft>
              <a:buClrTx/>
              <a:buSzTx/>
              <a:tabLst/>
              <a:defRPr/>
            </a:pPr>
            <a:r>
              <a:rPr lang="en-US" dirty="0"/>
              <a:t>Designation</a:t>
            </a:r>
          </a:p>
        </p:txBody>
      </p:sp>
    </p:spTree>
    <p:extLst>
      <p:ext uri="{BB962C8B-B14F-4D97-AF65-F5344CB8AC3E}">
        <p14:creationId xmlns:p14="http://schemas.microsoft.com/office/powerpoint/2010/main" val="1046882308"/>
      </p:ext>
    </p:extLst>
  </p:cSld>
  <p:clrMapOvr>
    <a:masterClrMapping/>
  </p:clrMapOvr>
  <p:transition spd="slow">
    <p:wipe dir="d"/>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Full image slide">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a:xfrm>
            <a:off x="0" y="957943"/>
            <a:ext cx="9144000" cy="5442858"/>
          </a:xfrm>
        </p:spPr>
        <p:txBody>
          <a:bodyPr anchor="ctr">
            <a:normAutofit/>
          </a:bodyPr>
          <a:lstStyle>
            <a:lvl1pPr algn="ctr">
              <a:buNone/>
              <a:defRPr sz="5400" baseline="0"/>
            </a:lvl1pPr>
          </a:lstStyle>
          <a:p>
            <a:r>
              <a:rPr lang="en-US" dirty="0"/>
              <a:t>Click Icon to Add Picture</a:t>
            </a:r>
            <a:endParaRPr lang="en-IN" dirty="0"/>
          </a:p>
        </p:txBody>
      </p:sp>
      <p:sp>
        <p:nvSpPr>
          <p:cNvPr id="8" name="Text Placeholder 5"/>
          <p:cNvSpPr>
            <a:spLocks noGrp="1"/>
          </p:cNvSpPr>
          <p:nvPr>
            <p:ph type="body" sz="quarter" idx="11" hasCustomPrompt="1"/>
          </p:nvPr>
        </p:nvSpPr>
        <p:spPr>
          <a:xfrm>
            <a:off x="0" y="4517571"/>
            <a:ext cx="9144000" cy="1110343"/>
          </a:xfrm>
          <a:solidFill>
            <a:schemeClr val="accent5">
              <a:lumMod val="20000"/>
              <a:lumOff val="80000"/>
            </a:schemeClr>
          </a:solidFill>
          <a:ln>
            <a:noFill/>
          </a:ln>
          <a:effectLst/>
          <a:scene3d>
            <a:camera prst="orthographicFront">
              <a:rot lat="0" lon="0" rev="0"/>
            </a:camera>
            <a:lightRig rig="contrasting" dir="t">
              <a:rot lat="0" lon="0" rev="7800000"/>
            </a:lightRig>
          </a:scene3d>
          <a:sp3d>
            <a:bevelT w="139700" h="139700"/>
          </a:sp3d>
        </p:spPr>
        <p:txBody>
          <a:bodyPr anchor="ctr">
            <a:normAutofit/>
          </a:bodyPr>
          <a:lstStyle>
            <a:lvl1pPr algn="ctr">
              <a:buNone/>
              <a:defRPr lang="en-US" sz="2000" b="1" kern="1200" baseline="0" dirty="0" smtClean="0">
                <a:solidFill>
                  <a:schemeClr val="tx1">
                    <a:lumMod val="75000"/>
                    <a:lumOff val="25000"/>
                  </a:schemeClr>
                </a:solidFill>
                <a:latin typeface="Arial" pitchFamily="34" charset="0"/>
                <a:ea typeface="+mn-ea"/>
                <a:cs typeface="Arial" pitchFamily="34" charset="0"/>
              </a:defRPr>
            </a:lvl1pPr>
          </a:lstStyle>
          <a:p>
            <a:pPr lvl="0"/>
            <a:r>
              <a:rPr lang="en-US" dirty="0"/>
              <a:t>Insert Text Here</a:t>
            </a:r>
          </a:p>
        </p:txBody>
      </p:sp>
    </p:spTree>
  </p:cSld>
  <p:clrMapOvr>
    <a:masterClrMapping/>
  </p:clrMapOvr>
  <p:transition spd="slow">
    <p:wipe dir="d"/>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Vertical image with paragraph text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8140" y="140511"/>
            <a:ext cx="8229600" cy="553998"/>
          </a:xfrm>
        </p:spPr>
        <p:txBody>
          <a:bodyPr/>
          <a:lstStyle>
            <a:lvl1pPr>
              <a:defRPr/>
            </a:lvl1pPr>
          </a:lstStyle>
          <a:p>
            <a:r>
              <a:rPr lang="en-US" dirty="0"/>
              <a:t>Vertical image with paragraph text</a:t>
            </a:r>
            <a:endParaRPr lang="en-IN" dirty="0"/>
          </a:p>
        </p:txBody>
      </p:sp>
      <p:sp>
        <p:nvSpPr>
          <p:cNvPr id="10" name="Picture Placeholder 8"/>
          <p:cNvSpPr>
            <a:spLocks noGrp="1"/>
          </p:cNvSpPr>
          <p:nvPr>
            <p:ph type="pic" sz="quarter" idx="10"/>
          </p:nvPr>
        </p:nvSpPr>
        <p:spPr>
          <a:xfrm>
            <a:off x="448140" y="1208314"/>
            <a:ext cx="4417774" cy="5046436"/>
          </a:xfrm>
        </p:spPr>
        <p:txBody>
          <a:bodyPr/>
          <a:lstStyle>
            <a:lvl1pPr>
              <a:buNone/>
              <a:defRPr/>
            </a:lvl1pPr>
          </a:lstStyle>
          <a:p>
            <a:r>
              <a:rPr lang="en-US" dirty="0"/>
              <a:t>Click icon to add picture</a:t>
            </a:r>
            <a:endParaRPr lang="en-IN" dirty="0"/>
          </a:p>
        </p:txBody>
      </p:sp>
      <p:sp>
        <p:nvSpPr>
          <p:cNvPr id="13" name="Text Placeholder 11"/>
          <p:cNvSpPr>
            <a:spLocks noGrp="1"/>
          </p:cNvSpPr>
          <p:nvPr>
            <p:ph type="body" sz="quarter" idx="11" hasCustomPrompt="1"/>
          </p:nvPr>
        </p:nvSpPr>
        <p:spPr>
          <a:xfrm>
            <a:off x="5159829" y="2331357"/>
            <a:ext cx="3530146" cy="3822700"/>
          </a:xfrm>
        </p:spPr>
        <p:txBody>
          <a:bodyPr>
            <a:normAutofit/>
          </a:bodyPr>
          <a:lstStyle>
            <a:lvl1pPr marL="0" indent="0">
              <a:lnSpc>
                <a:spcPct val="200000"/>
              </a:lnSpc>
              <a:buNone/>
              <a:defRPr lang="en-US" sz="1800" kern="1200" dirty="0" smtClean="0">
                <a:solidFill>
                  <a:schemeClr val="tx1">
                    <a:lumMod val="65000"/>
                    <a:lumOff val="35000"/>
                  </a:schemeClr>
                </a:solidFill>
                <a:latin typeface="Arial"/>
                <a:ea typeface="+mn-ea"/>
                <a:cs typeface="Arial"/>
              </a:defRPr>
            </a:lvl1pPr>
            <a:lvl2pPr>
              <a:buNone/>
              <a:defRPr lang="en-US" sz="2000" kern="1200" dirty="0" smtClean="0">
                <a:solidFill>
                  <a:schemeClr val="tx1">
                    <a:lumMod val="65000"/>
                    <a:lumOff val="35000"/>
                  </a:schemeClr>
                </a:solidFill>
                <a:latin typeface="Arial"/>
                <a:ea typeface="+mn-ea"/>
                <a:cs typeface="Arial"/>
              </a:defRPr>
            </a:lvl2pPr>
            <a:lvl3pPr>
              <a:buNone/>
              <a:defRPr lang="en-US" sz="2000" kern="1200" dirty="0" smtClean="0">
                <a:solidFill>
                  <a:schemeClr val="tx1">
                    <a:lumMod val="65000"/>
                    <a:lumOff val="35000"/>
                  </a:schemeClr>
                </a:solidFill>
                <a:latin typeface="Arial"/>
                <a:ea typeface="+mn-ea"/>
                <a:cs typeface="Arial"/>
              </a:defRPr>
            </a:lvl3pPr>
            <a:lvl4pPr>
              <a:buNone/>
              <a:defRPr lang="en-US" sz="2000" kern="1200" dirty="0" smtClean="0">
                <a:solidFill>
                  <a:schemeClr val="tx1">
                    <a:lumMod val="65000"/>
                    <a:lumOff val="35000"/>
                  </a:schemeClr>
                </a:solidFill>
                <a:latin typeface="Arial"/>
                <a:ea typeface="+mn-ea"/>
                <a:cs typeface="Arial"/>
              </a:defRPr>
            </a:lvl4pPr>
            <a:lvl5pPr>
              <a:buNone/>
              <a:defRPr lang="en-IN" sz="2000" kern="1200" dirty="0" smtClean="0">
                <a:solidFill>
                  <a:schemeClr val="tx1">
                    <a:lumMod val="65000"/>
                    <a:lumOff val="35000"/>
                  </a:schemeClr>
                </a:solidFill>
                <a:latin typeface="Arial"/>
                <a:ea typeface="+mn-ea"/>
                <a:cs typeface="Arial"/>
              </a:defRPr>
            </a:lvl5pPr>
          </a:lstStyle>
          <a:p>
            <a:pPr marL="0" indent="0">
              <a:buNone/>
            </a:pPr>
            <a:r>
              <a:rPr lang="en-US" dirty="0">
                <a:solidFill>
                  <a:schemeClr val="tx1">
                    <a:lumMod val="65000"/>
                    <a:lumOff val="35000"/>
                  </a:schemeClr>
                </a:solidFill>
                <a:latin typeface="Arial"/>
                <a:cs typeface="Arial"/>
              </a:rPr>
              <a:t>This vertical image should be aligned left and centered vertically on the slide. Paragraph text should be centered vertically to </a:t>
            </a:r>
            <a:r>
              <a:rPr lang="en-US" dirty="0">
                <a:solidFill>
                  <a:schemeClr val="tx1">
                    <a:lumMod val="65000"/>
                    <a:lumOff val="35000"/>
                  </a:schemeClr>
                </a:solidFill>
                <a:cs typeface="Arial"/>
              </a:rPr>
              <a:t>the image. Insert Text </a:t>
            </a:r>
            <a:r>
              <a:rPr lang="en-US" dirty="0" err="1">
                <a:solidFill>
                  <a:schemeClr val="tx1">
                    <a:lumMod val="65000"/>
                    <a:lumOff val="35000"/>
                  </a:schemeClr>
                </a:solidFill>
                <a:cs typeface="Arial"/>
              </a:rPr>
              <a:t>Here.</a:t>
            </a:r>
            <a:r>
              <a:rPr lang="en-US" dirty="0">
                <a:solidFill>
                  <a:schemeClr val="tx1">
                    <a:lumMod val="65000"/>
                    <a:lumOff val="35000"/>
                  </a:schemeClr>
                </a:solidFill>
                <a:cs typeface="Arial"/>
              </a:rPr>
              <a:t> Keep text as minimal as possible.</a:t>
            </a:r>
            <a:endParaRPr lang="en-US" dirty="0">
              <a:solidFill>
                <a:schemeClr val="tx1">
                  <a:lumMod val="65000"/>
                  <a:lumOff val="35000"/>
                </a:schemeClr>
              </a:solidFill>
              <a:latin typeface="Arial"/>
              <a:cs typeface="Arial"/>
            </a:endParaRPr>
          </a:p>
        </p:txBody>
      </p:sp>
    </p:spTree>
  </p:cSld>
  <p:clrMapOvr>
    <a:masterClrMapping/>
  </p:clrMapOvr>
  <p:transition spd="slow">
    <p:wipe dir="d"/>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Vertical image with bullet points slide">
    <p:spTree>
      <p:nvGrpSpPr>
        <p:cNvPr id="1" name=""/>
        <p:cNvGrpSpPr/>
        <p:nvPr/>
      </p:nvGrpSpPr>
      <p:grpSpPr>
        <a:xfrm>
          <a:off x="0" y="0"/>
          <a:ext cx="0" cy="0"/>
          <a:chOff x="0" y="0"/>
          <a:chExt cx="0" cy="0"/>
        </a:xfrm>
      </p:grpSpPr>
      <p:sp>
        <p:nvSpPr>
          <p:cNvPr id="7" name="Text Placeholder 6"/>
          <p:cNvSpPr>
            <a:spLocks noGrp="1"/>
          </p:cNvSpPr>
          <p:nvPr>
            <p:ph type="body" sz="quarter" idx="11" hasCustomPrompt="1"/>
          </p:nvPr>
        </p:nvSpPr>
        <p:spPr>
          <a:xfrm>
            <a:off x="5173663" y="2204017"/>
            <a:ext cx="3516312" cy="3055030"/>
          </a:xfrm>
        </p:spPr>
        <p:txBody>
          <a:bodyPr>
            <a:normAutofit/>
          </a:bodyPr>
          <a:lstStyle>
            <a:lvl1pPr>
              <a:buClr>
                <a:srgbClr val="0070C0"/>
              </a:buClr>
              <a:buFont typeface="Arial" pitchFamily="34" charset="0"/>
              <a:buChar char="•"/>
              <a:defRPr sz="1800"/>
            </a:lvl1pPr>
          </a:lstStyle>
          <a:p>
            <a:r>
              <a:rPr lang="en-US" dirty="0">
                <a:solidFill>
                  <a:schemeClr val="tx1">
                    <a:lumMod val="65000"/>
                    <a:lumOff val="35000"/>
                  </a:schemeClr>
                </a:solidFill>
                <a:cs typeface="Arial"/>
              </a:rPr>
              <a:t>This vertical image should be aligned left and centered vertically on the slide. </a:t>
            </a:r>
            <a:br>
              <a:rPr lang="en-US" dirty="0">
                <a:solidFill>
                  <a:schemeClr val="tx1">
                    <a:lumMod val="65000"/>
                    <a:lumOff val="35000"/>
                  </a:schemeClr>
                </a:solidFill>
                <a:cs typeface="Arial"/>
              </a:rPr>
            </a:br>
            <a:br>
              <a:rPr lang="en-US" dirty="0">
                <a:solidFill>
                  <a:schemeClr val="tx1">
                    <a:lumMod val="65000"/>
                    <a:lumOff val="35000"/>
                  </a:schemeClr>
                </a:solidFill>
                <a:cs typeface="Arial"/>
              </a:rPr>
            </a:br>
            <a:r>
              <a:rPr lang="en-US" dirty="0">
                <a:solidFill>
                  <a:schemeClr val="tx1">
                    <a:lumMod val="65000"/>
                    <a:lumOff val="35000"/>
                  </a:schemeClr>
                </a:solidFill>
                <a:cs typeface="Arial"/>
              </a:rPr>
              <a:t>This vertical image should be aligned left and centered vertically on the slide. </a:t>
            </a:r>
          </a:p>
        </p:txBody>
      </p:sp>
      <p:sp>
        <p:nvSpPr>
          <p:cNvPr id="5" name="Picture Placeholder 8"/>
          <p:cNvSpPr>
            <a:spLocks noGrp="1"/>
          </p:cNvSpPr>
          <p:nvPr>
            <p:ph type="pic" sz="quarter" idx="10"/>
          </p:nvPr>
        </p:nvSpPr>
        <p:spPr>
          <a:xfrm>
            <a:off x="448140" y="1208314"/>
            <a:ext cx="4417774" cy="5046436"/>
          </a:xfrm>
        </p:spPr>
        <p:txBody>
          <a:bodyPr/>
          <a:lstStyle>
            <a:lvl1pPr>
              <a:buNone/>
              <a:defRPr/>
            </a:lvl1pPr>
          </a:lstStyle>
          <a:p>
            <a:r>
              <a:rPr lang="en-US" dirty="0"/>
              <a:t>Click icon to add picture</a:t>
            </a:r>
            <a:endParaRPr lang="en-IN" dirty="0"/>
          </a:p>
        </p:txBody>
      </p:sp>
      <p:sp>
        <p:nvSpPr>
          <p:cNvPr id="8" name="Title 1"/>
          <p:cNvSpPr>
            <a:spLocks noGrp="1"/>
          </p:cNvSpPr>
          <p:nvPr>
            <p:ph type="title" hasCustomPrompt="1"/>
          </p:nvPr>
        </p:nvSpPr>
        <p:spPr>
          <a:xfrm>
            <a:off x="448140" y="140511"/>
            <a:ext cx="8229600" cy="553998"/>
          </a:xfrm>
        </p:spPr>
        <p:txBody>
          <a:bodyPr/>
          <a:lstStyle>
            <a:lvl1pPr>
              <a:defRPr/>
            </a:lvl1pPr>
          </a:lstStyle>
          <a:p>
            <a:r>
              <a:rPr lang="en-US" dirty="0"/>
              <a:t>Vertical image with bullet points</a:t>
            </a:r>
            <a:endParaRPr lang="en-IN" dirty="0"/>
          </a:p>
        </p:txBody>
      </p:sp>
    </p:spTree>
  </p:cSld>
  <p:clrMapOvr>
    <a:masterClrMapping/>
  </p:clrMapOvr>
  <p:transition spd="slow">
    <p:wipe dir="d"/>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Horizontal image with paragraph text slide">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457200" y="140511"/>
            <a:ext cx="8229600" cy="553998"/>
          </a:xfrm>
        </p:spPr>
        <p:txBody>
          <a:bodyPr/>
          <a:lstStyle>
            <a:lvl1pPr marL="0" marR="0" indent="0" defTabSz="457200" rtl="0" eaLnBrk="1" fontAlgn="auto" latinLnBrk="0" hangingPunct="1">
              <a:lnSpc>
                <a:spcPct val="100000"/>
              </a:lnSpc>
              <a:spcBef>
                <a:spcPct val="0"/>
              </a:spcBef>
              <a:spcAft>
                <a:spcPts val="0"/>
              </a:spcAft>
              <a:tabLst/>
              <a:defRPr baseline="0"/>
            </a:lvl1pPr>
          </a:lstStyle>
          <a:p>
            <a:pPr marL="0" marR="0" lvl="0" indent="0" defTabSz="457200" rtl="0" eaLnBrk="1" fontAlgn="auto" latinLnBrk="0" hangingPunct="1">
              <a:lnSpc>
                <a:spcPct val="100000"/>
              </a:lnSpc>
              <a:spcBef>
                <a:spcPct val="0"/>
              </a:spcBef>
              <a:spcAft>
                <a:spcPts val="0"/>
              </a:spcAft>
              <a:tabLst/>
              <a:defRPr/>
            </a:pPr>
            <a:r>
              <a:rPr kumimoji="0" lang="en-US" sz="3000" b="1" i="0" u="none" strike="noStrike" kern="1200" cap="none" spc="0" normalizeH="0" baseline="0" noProof="0" dirty="0">
                <a:ln>
                  <a:noFill/>
                </a:ln>
                <a:solidFill>
                  <a:schemeClr val="tx1">
                    <a:lumMod val="65000"/>
                    <a:lumOff val="35000"/>
                  </a:schemeClr>
                </a:solidFill>
                <a:effectLst/>
                <a:uLnTx/>
                <a:uFillTx/>
                <a:latin typeface="+mj-lt"/>
                <a:ea typeface="+mn-ea"/>
                <a:cs typeface="Arial"/>
              </a:rPr>
              <a:t>Horizontal image with paragraph text</a:t>
            </a:r>
          </a:p>
        </p:txBody>
      </p:sp>
      <p:sp>
        <p:nvSpPr>
          <p:cNvPr id="10" name="Picture Placeholder 8"/>
          <p:cNvSpPr>
            <a:spLocks noGrp="1"/>
          </p:cNvSpPr>
          <p:nvPr>
            <p:ph type="pic" sz="quarter" idx="10"/>
          </p:nvPr>
        </p:nvSpPr>
        <p:spPr>
          <a:xfrm>
            <a:off x="460376" y="1103313"/>
            <a:ext cx="8229600" cy="3149600"/>
          </a:xfrm>
        </p:spPr>
        <p:txBody>
          <a:bodyPr/>
          <a:lstStyle>
            <a:lvl1pPr>
              <a:buNone/>
              <a:defRPr/>
            </a:lvl1pPr>
          </a:lstStyle>
          <a:p>
            <a:r>
              <a:rPr lang="en-US" dirty="0"/>
              <a:t>Click icon to add picture</a:t>
            </a:r>
            <a:endParaRPr lang="en-IN" dirty="0"/>
          </a:p>
        </p:txBody>
      </p:sp>
      <p:sp>
        <p:nvSpPr>
          <p:cNvPr id="12" name="Text Placeholder 11"/>
          <p:cNvSpPr>
            <a:spLocks noGrp="1"/>
          </p:cNvSpPr>
          <p:nvPr>
            <p:ph type="body" sz="quarter" idx="11" hasCustomPrompt="1"/>
          </p:nvPr>
        </p:nvSpPr>
        <p:spPr>
          <a:xfrm>
            <a:off x="1146289" y="4498975"/>
            <a:ext cx="6851423" cy="1495425"/>
          </a:xfrm>
        </p:spPr>
        <p:txBody>
          <a:bodyPr>
            <a:normAutofit/>
          </a:bodyPr>
          <a:lstStyle>
            <a:lvl1pPr marL="0" indent="0">
              <a:buFont typeface="Arial" pitchFamily="34" charset="0"/>
              <a:buNone/>
              <a:defRPr lang="en-US" sz="2000" kern="1200" dirty="0" smtClean="0">
                <a:solidFill>
                  <a:srgbClr val="595959"/>
                </a:solidFill>
                <a:latin typeface="+mn-lt"/>
                <a:ea typeface="+mn-ea"/>
                <a:cs typeface="+mn-cs"/>
              </a:defRPr>
            </a:lvl1pPr>
          </a:lstStyle>
          <a:p>
            <a:pPr lvl="0"/>
            <a:r>
              <a:rPr lang="en-IN" dirty="0"/>
              <a:t>Paragraph text should be left aligned. Adjust the height of this text box when needed. Make sure this box is </a:t>
            </a:r>
            <a:r>
              <a:rPr lang="en-IN" dirty="0" err="1"/>
              <a:t>centered</a:t>
            </a:r>
            <a:r>
              <a:rPr lang="en-IN" dirty="0"/>
              <a:t> horizontally on the page and to the image. 20 </a:t>
            </a:r>
            <a:r>
              <a:rPr lang="en-IN" dirty="0" err="1"/>
              <a:t>pt</a:t>
            </a:r>
            <a:r>
              <a:rPr lang="en-IN" dirty="0"/>
              <a:t> text should be used. Keep text as minimal as possible.</a:t>
            </a:r>
          </a:p>
        </p:txBody>
      </p:sp>
    </p:spTree>
  </p:cSld>
  <p:clrMapOvr>
    <a:masterClrMapping/>
  </p:clrMapOvr>
  <p:transition spd="slow">
    <p:wipe dir="d"/>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Horizontal image with bullet points slide">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460374" y="140511"/>
            <a:ext cx="8229601" cy="553998"/>
          </a:xfrm>
        </p:spPr>
        <p:txBody>
          <a:bodyPr/>
          <a:lstStyle>
            <a:lvl1pPr marL="0" marR="0" indent="0" defTabSz="457200" rtl="0" eaLnBrk="1" fontAlgn="auto" latinLnBrk="0" hangingPunct="1">
              <a:lnSpc>
                <a:spcPct val="100000"/>
              </a:lnSpc>
              <a:spcBef>
                <a:spcPct val="0"/>
              </a:spcBef>
              <a:spcAft>
                <a:spcPts val="0"/>
              </a:spcAft>
              <a:tabLst/>
              <a:defRPr baseline="0"/>
            </a:lvl1pPr>
          </a:lstStyle>
          <a:p>
            <a:pPr marL="0" marR="0" lvl="0" indent="0" defTabSz="457200" rtl="0" eaLnBrk="1" fontAlgn="auto" latinLnBrk="0" hangingPunct="1">
              <a:lnSpc>
                <a:spcPct val="100000"/>
              </a:lnSpc>
              <a:spcBef>
                <a:spcPct val="0"/>
              </a:spcBef>
              <a:spcAft>
                <a:spcPts val="0"/>
              </a:spcAft>
              <a:tabLst/>
              <a:defRPr/>
            </a:pPr>
            <a:r>
              <a:rPr kumimoji="0" lang="en-US" sz="3000" b="1" i="0" u="none" strike="noStrike" kern="1200" cap="none" spc="0" normalizeH="0" baseline="0" noProof="0" dirty="0">
                <a:ln>
                  <a:noFill/>
                </a:ln>
                <a:solidFill>
                  <a:schemeClr val="tx1">
                    <a:lumMod val="65000"/>
                    <a:lumOff val="35000"/>
                  </a:schemeClr>
                </a:solidFill>
                <a:effectLst/>
                <a:uLnTx/>
                <a:uFillTx/>
                <a:latin typeface="+mj-lt"/>
                <a:ea typeface="+mn-ea"/>
                <a:cs typeface="Arial"/>
              </a:rPr>
              <a:t>Horizontal image with bullet points</a:t>
            </a:r>
          </a:p>
        </p:txBody>
      </p:sp>
      <p:sp>
        <p:nvSpPr>
          <p:cNvPr id="10" name="Picture Placeholder 8"/>
          <p:cNvSpPr>
            <a:spLocks noGrp="1"/>
          </p:cNvSpPr>
          <p:nvPr>
            <p:ph type="pic" sz="quarter" idx="10"/>
          </p:nvPr>
        </p:nvSpPr>
        <p:spPr>
          <a:xfrm>
            <a:off x="460376" y="1103313"/>
            <a:ext cx="8229600" cy="2699430"/>
          </a:xfrm>
        </p:spPr>
        <p:txBody>
          <a:bodyPr/>
          <a:lstStyle>
            <a:lvl1pPr>
              <a:buNone/>
              <a:defRPr/>
            </a:lvl1pPr>
          </a:lstStyle>
          <a:p>
            <a:r>
              <a:rPr lang="en-US" dirty="0"/>
              <a:t>Click icon to add picture</a:t>
            </a:r>
            <a:endParaRPr lang="en-IN" dirty="0"/>
          </a:p>
        </p:txBody>
      </p:sp>
      <p:sp>
        <p:nvSpPr>
          <p:cNvPr id="16" name="Text Placeholder 14"/>
          <p:cNvSpPr>
            <a:spLocks noGrp="1"/>
          </p:cNvSpPr>
          <p:nvPr>
            <p:ph type="body" sz="quarter" idx="14" hasCustomPrompt="1"/>
          </p:nvPr>
        </p:nvSpPr>
        <p:spPr>
          <a:xfrm>
            <a:off x="1130300" y="4508500"/>
            <a:ext cx="6883400" cy="1498600"/>
          </a:xfrm>
        </p:spPr>
        <p:txBody>
          <a:bodyPr>
            <a:normAutofit/>
          </a:bodyPr>
          <a:lstStyle>
            <a:lvl1pPr>
              <a:buClr>
                <a:srgbClr val="0070C0"/>
              </a:buClr>
              <a:buFont typeface="Arial" pitchFamily="34" charset="0"/>
              <a:buChar char="•"/>
              <a:defRPr sz="2000" baseline="0"/>
            </a:lvl1pPr>
          </a:lstStyle>
          <a:p>
            <a:pPr lvl="0"/>
            <a:r>
              <a:rPr lang="en-US" dirty="0"/>
              <a:t>The horizontal image should be center aligned</a:t>
            </a:r>
            <a:endParaRPr lang="en-IN" dirty="0"/>
          </a:p>
        </p:txBody>
      </p:sp>
    </p:spTree>
  </p:cSld>
  <p:clrMapOvr>
    <a:masterClrMapping/>
  </p:clrMapOvr>
  <p:transition spd="slow">
    <p:wipe dir="d"/>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Highlights slide">
    <p:bg>
      <p:bgPr>
        <a:solidFill>
          <a:schemeClr val="bg1"/>
        </a:solidFill>
        <a:effectLst/>
      </p:bgPr>
    </p:bg>
    <p:spTree>
      <p:nvGrpSpPr>
        <p:cNvPr id="1" name=""/>
        <p:cNvGrpSpPr/>
        <p:nvPr/>
      </p:nvGrpSpPr>
      <p:grpSpPr>
        <a:xfrm>
          <a:off x="0" y="0"/>
          <a:ext cx="0" cy="0"/>
          <a:chOff x="0" y="0"/>
          <a:chExt cx="0" cy="0"/>
        </a:xfrm>
      </p:grpSpPr>
      <p:sp>
        <p:nvSpPr>
          <p:cNvPr id="10" name="Rectangle 9"/>
          <p:cNvSpPr/>
          <p:nvPr userDrawn="1"/>
        </p:nvSpPr>
        <p:spPr>
          <a:xfrm>
            <a:off x="0" y="647700"/>
            <a:ext cx="9144000" cy="3048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dirty="0"/>
          </a:p>
        </p:txBody>
      </p:sp>
      <p:sp>
        <p:nvSpPr>
          <p:cNvPr id="16" name="Rectangle 1"/>
          <p:cNvSpPr>
            <a:spLocks noChangeArrowheads="1"/>
          </p:cNvSpPr>
          <p:nvPr userDrawn="1"/>
        </p:nvSpPr>
        <p:spPr bwMode="auto">
          <a:xfrm>
            <a:off x="-4825" y="5486400"/>
            <a:ext cx="8542400" cy="685800"/>
          </a:xfrm>
          <a:prstGeom prst="rect">
            <a:avLst/>
          </a:prstGeom>
          <a:gradFill rotWithShape="1">
            <a:gsLst>
              <a:gs pos="0">
                <a:srgbClr val="77787D"/>
              </a:gs>
              <a:gs pos="50000">
                <a:srgbClr val="ADAEB5"/>
              </a:gs>
              <a:gs pos="100000">
                <a:srgbClr val="CED0D8"/>
              </a:gs>
            </a:gsLst>
            <a:lin ang="5400000" scaled="1"/>
          </a:gradFill>
          <a:ln w="9525">
            <a:noFill/>
            <a:miter lim="800000"/>
            <a:headEnd/>
            <a:tailEnd/>
          </a:ln>
        </p:spPr>
        <p:txBody>
          <a:bodyPr/>
          <a:lstStyle/>
          <a:p>
            <a:endParaRPr lang="en-US" dirty="0"/>
          </a:p>
        </p:txBody>
      </p:sp>
      <p:sp>
        <p:nvSpPr>
          <p:cNvPr id="17" name="Rectangle 2"/>
          <p:cNvSpPr>
            <a:spLocks noChangeArrowheads="1"/>
          </p:cNvSpPr>
          <p:nvPr userDrawn="1"/>
        </p:nvSpPr>
        <p:spPr bwMode="auto">
          <a:xfrm>
            <a:off x="-4825" y="5611813"/>
            <a:ext cx="8542400" cy="407987"/>
          </a:xfrm>
          <a:prstGeom prst="rect">
            <a:avLst/>
          </a:prstGeom>
          <a:gradFill rotWithShape="1">
            <a:gsLst>
              <a:gs pos="0">
                <a:srgbClr val="494A58"/>
              </a:gs>
              <a:gs pos="50000">
                <a:srgbClr val="6C6E81"/>
              </a:gs>
              <a:gs pos="100000">
                <a:srgbClr val="81849B"/>
              </a:gs>
            </a:gsLst>
            <a:lin ang="5400000" scaled="1"/>
          </a:gradFill>
          <a:ln w="9525">
            <a:noFill/>
            <a:miter lim="800000"/>
            <a:headEnd/>
            <a:tailEnd/>
          </a:ln>
        </p:spPr>
        <p:txBody>
          <a:bodyPr/>
          <a:lstStyle/>
          <a:p>
            <a:endParaRPr lang="en-US" dirty="0"/>
          </a:p>
        </p:txBody>
      </p:sp>
      <p:sp>
        <p:nvSpPr>
          <p:cNvPr id="23" name="Text Placeholder 11"/>
          <p:cNvSpPr>
            <a:spLocks noGrp="1"/>
          </p:cNvSpPr>
          <p:nvPr>
            <p:ph type="body" sz="quarter" idx="10" hasCustomPrompt="1"/>
          </p:nvPr>
        </p:nvSpPr>
        <p:spPr>
          <a:xfrm>
            <a:off x="914400" y="1164317"/>
            <a:ext cx="4038376" cy="479424"/>
          </a:xfrm>
        </p:spPr>
        <p:txBody>
          <a:bodyPr>
            <a:noAutofit/>
          </a:bodyPr>
          <a:lstStyle>
            <a:lvl1pPr marL="231775" marR="0" indent="-231775" algn="r" defTabSz="457200" rtl="0" eaLnBrk="1" fontAlgn="auto" latinLnBrk="0" hangingPunct="1">
              <a:lnSpc>
                <a:spcPct val="100000"/>
              </a:lnSpc>
              <a:spcBef>
                <a:spcPct val="20000"/>
              </a:spcBef>
              <a:spcAft>
                <a:spcPts val="0"/>
              </a:spcAft>
              <a:buClrTx/>
              <a:buSzTx/>
              <a:buFont typeface="Arial"/>
              <a:buNone/>
              <a:tabLst/>
              <a:defRPr lang="en-US" sz="2800" b="1" kern="1200" baseline="0" dirty="0" smtClean="0">
                <a:solidFill>
                  <a:srgbClr val="3C3D48"/>
                </a:solidFill>
                <a:latin typeface="+mj-lt"/>
                <a:ea typeface="+mj-ea"/>
                <a:cs typeface="+mj-cs"/>
              </a:defRPr>
            </a:lvl1pPr>
            <a:lvl2pPr>
              <a:defRPr lang="en-US" sz="2800" b="1" kern="1200" dirty="0" smtClean="0">
                <a:solidFill>
                  <a:srgbClr val="3C3D48"/>
                </a:solidFill>
                <a:latin typeface="Gill Sans MT" pitchFamily="34" charset="0"/>
                <a:ea typeface="+mj-ea"/>
                <a:cs typeface="+mj-cs"/>
              </a:defRPr>
            </a:lvl2pPr>
            <a:lvl3pPr>
              <a:defRPr lang="en-US" sz="2800" b="1" kern="1200" dirty="0" smtClean="0">
                <a:solidFill>
                  <a:srgbClr val="3C3D48"/>
                </a:solidFill>
                <a:latin typeface="Gill Sans MT" pitchFamily="34" charset="0"/>
                <a:ea typeface="+mj-ea"/>
                <a:cs typeface="+mj-cs"/>
              </a:defRPr>
            </a:lvl3pPr>
            <a:lvl4pPr>
              <a:defRPr lang="en-US" sz="2800" b="1" kern="1200" dirty="0" smtClean="0">
                <a:solidFill>
                  <a:srgbClr val="3C3D48"/>
                </a:solidFill>
                <a:latin typeface="Gill Sans MT" pitchFamily="34" charset="0"/>
                <a:ea typeface="+mj-ea"/>
                <a:cs typeface="+mj-cs"/>
              </a:defRPr>
            </a:lvl4pPr>
            <a:lvl5pPr>
              <a:defRPr lang="en-IN" sz="2800" b="1" kern="1200" dirty="0">
                <a:solidFill>
                  <a:srgbClr val="3C3D48"/>
                </a:solidFill>
                <a:latin typeface="Gill Sans MT" pitchFamily="34" charset="0"/>
                <a:ea typeface="+mj-ea"/>
                <a:cs typeface="+mj-cs"/>
              </a:defRPr>
            </a:lvl5pPr>
          </a:lstStyle>
          <a:p>
            <a:pPr marL="231775" marR="0" lvl="0" indent="-231775" algn="r" defTabSz="457200" rtl="0" eaLnBrk="1" fontAlgn="auto" latinLnBrk="0" hangingPunct="1">
              <a:lnSpc>
                <a:spcPct val="100000"/>
              </a:lnSpc>
              <a:spcBef>
                <a:spcPct val="20000"/>
              </a:spcBef>
              <a:spcAft>
                <a:spcPts val="0"/>
              </a:spcAft>
              <a:buClrTx/>
              <a:buSzTx/>
              <a:buFont typeface="Arial"/>
              <a:buNone/>
              <a:tabLst/>
              <a:defRPr/>
            </a:pPr>
            <a:r>
              <a:rPr lang="en-US" dirty="0"/>
              <a:t>Click to Add Title</a:t>
            </a:r>
          </a:p>
        </p:txBody>
      </p:sp>
      <p:sp>
        <p:nvSpPr>
          <p:cNvPr id="24" name="Text Placeholder 11"/>
          <p:cNvSpPr>
            <a:spLocks noGrp="1"/>
          </p:cNvSpPr>
          <p:nvPr>
            <p:ph type="body" sz="quarter" idx="11" hasCustomPrompt="1"/>
          </p:nvPr>
        </p:nvSpPr>
        <p:spPr>
          <a:xfrm>
            <a:off x="914400" y="758593"/>
            <a:ext cx="4038376" cy="286438"/>
          </a:xfrm>
        </p:spPr>
        <p:txBody>
          <a:bodyPr>
            <a:noAutofit/>
          </a:bodyPr>
          <a:lstStyle>
            <a:lvl1pPr marL="231775" marR="0" indent="-231775" algn="r" defTabSz="457200" rtl="0" eaLnBrk="1" fontAlgn="auto" latinLnBrk="0" hangingPunct="1">
              <a:lnSpc>
                <a:spcPct val="100000"/>
              </a:lnSpc>
              <a:spcBef>
                <a:spcPct val="20000"/>
              </a:spcBef>
              <a:spcAft>
                <a:spcPts val="0"/>
              </a:spcAft>
              <a:buClrTx/>
              <a:buSzTx/>
              <a:buFont typeface="Arial"/>
              <a:buNone/>
              <a:tabLst/>
              <a:defRPr lang="en-US" sz="1600" b="1" kern="1200" dirty="0" smtClean="0">
                <a:solidFill>
                  <a:srgbClr val="A1A2B1"/>
                </a:solidFill>
                <a:latin typeface="+mj-lt"/>
                <a:ea typeface="+mj-ea"/>
                <a:cs typeface="+mj-cs"/>
              </a:defRPr>
            </a:lvl1pPr>
            <a:lvl2pPr>
              <a:defRPr lang="en-US" sz="2800" b="1" kern="1200" dirty="0" smtClean="0">
                <a:solidFill>
                  <a:srgbClr val="3C3D48"/>
                </a:solidFill>
                <a:latin typeface="Gill Sans MT" pitchFamily="34" charset="0"/>
                <a:ea typeface="+mj-ea"/>
                <a:cs typeface="+mj-cs"/>
              </a:defRPr>
            </a:lvl2pPr>
            <a:lvl3pPr>
              <a:defRPr lang="en-US" sz="2800" b="1" kern="1200" dirty="0" smtClean="0">
                <a:solidFill>
                  <a:srgbClr val="3C3D48"/>
                </a:solidFill>
                <a:latin typeface="Gill Sans MT" pitchFamily="34" charset="0"/>
                <a:ea typeface="+mj-ea"/>
                <a:cs typeface="+mj-cs"/>
              </a:defRPr>
            </a:lvl3pPr>
            <a:lvl4pPr>
              <a:defRPr lang="en-US" sz="2800" b="1" kern="1200" dirty="0" smtClean="0">
                <a:solidFill>
                  <a:srgbClr val="3C3D48"/>
                </a:solidFill>
                <a:latin typeface="Gill Sans MT" pitchFamily="34" charset="0"/>
                <a:ea typeface="+mj-ea"/>
                <a:cs typeface="+mj-cs"/>
              </a:defRPr>
            </a:lvl4pPr>
            <a:lvl5pPr>
              <a:defRPr lang="en-IN" sz="2800" b="1" kern="1200" dirty="0">
                <a:solidFill>
                  <a:srgbClr val="3C3D48"/>
                </a:solidFill>
                <a:latin typeface="Gill Sans MT" pitchFamily="34" charset="0"/>
                <a:ea typeface="+mj-ea"/>
                <a:cs typeface="+mj-cs"/>
              </a:defRPr>
            </a:lvl5pPr>
          </a:lstStyle>
          <a:p>
            <a:pPr marL="231775" marR="0" lvl="0" indent="-231775" algn="r" defTabSz="457200" rtl="0" eaLnBrk="1" fontAlgn="auto" latinLnBrk="0" hangingPunct="1">
              <a:lnSpc>
                <a:spcPct val="100000"/>
              </a:lnSpc>
              <a:spcBef>
                <a:spcPct val="20000"/>
              </a:spcBef>
              <a:spcAft>
                <a:spcPts val="0"/>
              </a:spcAft>
              <a:buClrTx/>
              <a:buSzTx/>
              <a:buFont typeface="Arial"/>
              <a:buNone/>
              <a:tabLst/>
              <a:defRPr/>
            </a:pPr>
            <a:r>
              <a:rPr lang="en-US" dirty="0"/>
              <a:t>HIGHLIGHTS</a:t>
            </a:r>
          </a:p>
        </p:txBody>
      </p:sp>
      <p:sp>
        <p:nvSpPr>
          <p:cNvPr id="27" name="Text Placeholder 11"/>
          <p:cNvSpPr>
            <a:spLocks noGrp="1"/>
          </p:cNvSpPr>
          <p:nvPr>
            <p:ph type="body" sz="quarter" idx="12" hasCustomPrompt="1"/>
          </p:nvPr>
        </p:nvSpPr>
        <p:spPr>
          <a:xfrm>
            <a:off x="903515" y="2104328"/>
            <a:ext cx="4049262" cy="1596815"/>
          </a:xfrm>
        </p:spPr>
        <p:txBody>
          <a:bodyPr>
            <a:normAutofit/>
          </a:bodyPr>
          <a:lstStyle>
            <a:lvl1pPr marL="231775" marR="0" indent="-231775" algn="r" defTabSz="457200" rtl="0" eaLnBrk="1" fontAlgn="auto" latinLnBrk="0" hangingPunct="1">
              <a:lnSpc>
                <a:spcPct val="100000"/>
              </a:lnSpc>
              <a:spcBef>
                <a:spcPct val="20000"/>
              </a:spcBef>
              <a:spcAft>
                <a:spcPts val="0"/>
              </a:spcAft>
              <a:buClrTx/>
              <a:buSzTx/>
              <a:buFont typeface="Arial"/>
              <a:buNone/>
              <a:tabLst/>
              <a:defRPr lang="en-IN" sz="1600" kern="1200" baseline="0">
                <a:solidFill>
                  <a:schemeClr val="accent4">
                    <a:lumMod val="75000"/>
                  </a:schemeClr>
                </a:solidFill>
                <a:latin typeface="+mj-lt"/>
                <a:ea typeface="+mn-ea"/>
                <a:cs typeface="+mn-cs"/>
              </a:defRPr>
            </a:lvl1pPr>
            <a:lvl2pPr>
              <a:defRPr lang="en-US" sz="2800" b="1" kern="1200" dirty="0" smtClean="0">
                <a:solidFill>
                  <a:srgbClr val="3C3D48"/>
                </a:solidFill>
                <a:latin typeface="Gill Sans MT" pitchFamily="34" charset="0"/>
                <a:ea typeface="+mj-ea"/>
                <a:cs typeface="+mj-cs"/>
              </a:defRPr>
            </a:lvl2pPr>
            <a:lvl3pPr>
              <a:defRPr lang="en-US" sz="2800" b="1" kern="1200" dirty="0" smtClean="0">
                <a:solidFill>
                  <a:srgbClr val="3C3D48"/>
                </a:solidFill>
                <a:latin typeface="Gill Sans MT" pitchFamily="34" charset="0"/>
                <a:ea typeface="+mj-ea"/>
                <a:cs typeface="+mj-cs"/>
              </a:defRPr>
            </a:lvl3pPr>
            <a:lvl4pPr>
              <a:defRPr lang="en-US" sz="2800" b="1" kern="1200" dirty="0" smtClean="0">
                <a:solidFill>
                  <a:srgbClr val="3C3D48"/>
                </a:solidFill>
                <a:latin typeface="Gill Sans MT" pitchFamily="34" charset="0"/>
                <a:ea typeface="+mj-ea"/>
                <a:cs typeface="+mj-cs"/>
              </a:defRPr>
            </a:lvl4pPr>
            <a:lvl5pPr>
              <a:defRPr lang="en-IN" sz="2800" b="1" kern="1200" dirty="0">
                <a:solidFill>
                  <a:srgbClr val="3C3D48"/>
                </a:solidFill>
                <a:latin typeface="Gill Sans MT" pitchFamily="34" charset="0"/>
                <a:ea typeface="+mj-ea"/>
                <a:cs typeface="+mj-cs"/>
              </a:defRPr>
            </a:lvl5pPr>
          </a:lstStyle>
          <a:p>
            <a:pPr marL="231775" marR="0" lvl="0" indent="-231775" algn="r" defTabSz="457200" rtl="0" eaLnBrk="1" fontAlgn="auto" latinLnBrk="0" hangingPunct="1">
              <a:lnSpc>
                <a:spcPct val="100000"/>
              </a:lnSpc>
              <a:spcBef>
                <a:spcPct val="20000"/>
              </a:spcBef>
              <a:spcAft>
                <a:spcPts val="0"/>
              </a:spcAft>
              <a:buClrTx/>
              <a:buSzTx/>
              <a:buFont typeface="Arial"/>
              <a:buNone/>
              <a:tabLst/>
              <a:defRPr/>
            </a:pPr>
            <a:r>
              <a:rPr lang="en-IN" dirty="0"/>
              <a:t>Add a small brief of the case study / point of view / Define a concept / theme / topic. You may add up to 6 lines of text. Beyond 6 lines will not be readable.</a:t>
            </a:r>
          </a:p>
        </p:txBody>
      </p:sp>
      <p:sp>
        <p:nvSpPr>
          <p:cNvPr id="40" name="Picture Placeholder 38"/>
          <p:cNvSpPr>
            <a:spLocks noGrp="1"/>
          </p:cNvSpPr>
          <p:nvPr>
            <p:ph type="pic" sz="quarter" idx="14"/>
          </p:nvPr>
        </p:nvSpPr>
        <p:spPr>
          <a:xfrm>
            <a:off x="5690960" y="490538"/>
            <a:ext cx="2874963" cy="5692775"/>
          </a:xfrm>
          <a:ln>
            <a:noFill/>
          </a:ln>
          <a:effectLst/>
        </p:spPr>
        <p:txBody>
          <a:bodyPr>
            <a:flatTx/>
          </a:bodyPr>
          <a:lstStyle>
            <a:lvl1pPr>
              <a:buNone/>
              <a:defRPr>
                <a:effectLst/>
              </a:defRPr>
            </a:lvl1pPr>
          </a:lstStyle>
          <a:p>
            <a:r>
              <a:rPr lang="en-US" dirty="0"/>
              <a:t>Click icon to add picture</a:t>
            </a:r>
            <a:endParaRPr lang="en-IN" dirty="0"/>
          </a:p>
        </p:txBody>
      </p:sp>
      <p:sp>
        <p:nvSpPr>
          <p:cNvPr id="12" name="Text Placeholder 11"/>
          <p:cNvSpPr>
            <a:spLocks noGrp="1"/>
          </p:cNvSpPr>
          <p:nvPr>
            <p:ph type="body" sz="quarter" idx="16" hasCustomPrompt="1"/>
          </p:nvPr>
        </p:nvSpPr>
        <p:spPr>
          <a:xfrm>
            <a:off x="903515" y="3864429"/>
            <a:ext cx="4049262" cy="1545771"/>
          </a:xfrm>
        </p:spPr>
        <p:txBody>
          <a:bodyPr>
            <a:normAutofit/>
          </a:bodyPr>
          <a:lstStyle>
            <a:lvl1pPr marL="231775" marR="0" indent="-231775" algn="r" defTabSz="457200" rtl="0" eaLnBrk="1" fontAlgn="auto" latinLnBrk="0" hangingPunct="1">
              <a:lnSpc>
                <a:spcPct val="100000"/>
              </a:lnSpc>
              <a:spcBef>
                <a:spcPct val="20000"/>
              </a:spcBef>
              <a:spcAft>
                <a:spcPts val="0"/>
              </a:spcAft>
              <a:buClrTx/>
              <a:buSzTx/>
              <a:buFont typeface="Arial"/>
              <a:buNone/>
              <a:tabLst/>
              <a:defRPr lang="en-IN" sz="1400" kern="1200" baseline="0">
                <a:solidFill>
                  <a:srgbClr val="0070C0"/>
                </a:solidFill>
                <a:latin typeface="+mj-lt"/>
                <a:ea typeface="+mn-ea"/>
                <a:cs typeface="+mn-cs"/>
              </a:defRPr>
            </a:lvl1pPr>
            <a:lvl2pPr>
              <a:defRPr lang="en-US" sz="2800" b="1" kern="1200" dirty="0" smtClean="0">
                <a:solidFill>
                  <a:srgbClr val="3C3D48"/>
                </a:solidFill>
                <a:latin typeface="Gill Sans MT" pitchFamily="34" charset="0"/>
                <a:ea typeface="+mj-ea"/>
                <a:cs typeface="+mj-cs"/>
              </a:defRPr>
            </a:lvl2pPr>
            <a:lvl3pPr>
              <a:defRPr lang="en-US" sz="2800" b="1" kern="1200" dirty="0" smtClean="0">
                <a:solidFill>
                  <a:srgbClr val="3C3D48"/>
                </a:solidFill>
                <a:latin typeface="Gill Sans MT" pitchFamily="34" charset="0"/>
                <a:ea typeface="+mj-ea"/>
                <a:cs typeface="+mj-cs"/>
              </a:defRPr>
            </a:lvl3pPr>
            <a:lvl4pPr>
              <a:defRPr lang="en-US" sz="2800" b="1" kern="1200" dirty="0" smtClean="0">
                <a:solidFill>
                  <a:srgbClr val="3C3D48"/>
                </a:solidFill>
                <a:latin typeface="Gill Sans MT" pitchFamily="34" charset="0"/>
                <a:ea typeface="+mj-ea"/>
                <a:cs typeface="+mj-cs"/>
              </a:defRPr>
            </a:lvl4pPr>
            <a:lvl5pPr>
              <a:defRPr lang="en-IN" sz="2800" b="1" kern="1200" dirty="0">
                <a:solidFill>
                  <a:srgbClr val="3C3D48"/>
                </a:solidFill>
                <a:latin typeface="Gill Sans MT" pitchFamily="34" charset="0"/>
                <a:ea typeface="+mj-ea"/>
                <a:cs typeface="+mj-cs"/>
              </a:defRPr>
            </a:lvl5pPr>
          </a:lstStyle>
          <a:p>
            <a:pPr marL="231775" marR="0" lvl="0" indent="-231775" algn="r" defTabSz="457200" rtl="0" eaLnBrk="1" fontAlgn="auto" latinLnBrk="0" hangingPunct="1">
              <a:lnSpc>
                <a:spcPct val="100000"/>
              </a:lnSpc>
              <a:spcBef>
                <a:spcPct val="20000"/>
              </a:spcBef>
              <a:spcAft>
                <a:spcPts val="0"/>
              </a:spcAft>
              <a:buClrTx/>
              <a:buSzTx/>
              <a:buFont typeface="Arial"/>
              <a:buNone/>
              <a:tabLst/>
              <a:defRPr/>
            </a:pPr>
            <a:r>
              <a:rPr lang="en-US" dirty="0"/>
              <a:t>Add Highlights of the topic and only </a:t>
            </a:r>
            <a:br>
              <a:rPr lang="en-US" dirty="0"/>
            </a:br>
            <a:r>
              <a:rPr lang="en-US" dirty="0"/>
              <a:t>5 lines of text is allowed, beyond </a:t>
            </a:r>
            <a:br>
              <a:rPr lang="en-US" dirty="0"/>
            </a:br>
            <a:r>
              <a:rPr lang="en-US" dirty="0"/>
              <a:t>that it will not be readable.</a:t>
            </a:r>
            <a:endParaRPr lang="en-IN" dirty="0"/>
          </a:p>
        </p:txBody>
      </p:sp>
      <p:sp>
        <p:nvSpPr>
          <p:cNvPr id="13" name="Text Placeholder 2"/>
          <p:cNvSpPr>
            <a:spLocks noGrp="1"/>
          </p:cNvSpPr>
          <p:nvPr>
            <p:ph type="body" sz="quarter" idx="18" hasCustomPrompt="1"/>
          </p:nvPr>
        </p:nvSpPr>
        <p:spPr>
          <a:xfrm rot="5400000" flipH="1">
            <a:off x="4956460" y="852837"/>
            <a:ext cx="310896" cy="155448"/>
          </a:xfrm>
          <a:prstGeom prst="flowChartExtract">
            <a:avLst/>
          </a:prstGeom>
          <a:solidFill>
            <a:srgbClr val="03A3DF"/>
          </a:solidFill>
          <a:ln w="3175">
            <a:solidFill>
              <a:schemeClr val="accent2">
                <a:lumMod val="20000"/>
                <a:lumOff val="80000"/>
              </a:schemeClr>
            </a:solidFill>
          </a:ln>
        </p:spPr>
        <p:txBody>
          <a:bodyPr/>
          <a:lstStyle>
            <a:lvl1pPr marL="0" indent="0">
              <a:buNone/>
              <a:defRPr>
                <a:noFill/>
              </a:defRPr>
            </a:lvl1pPr>
          </a:lstStyle>
          <a:p>
            <a:pPr lvl="0"/>
            <a:r>
              <a:rPr lang="en-US" dirty="0"/>
              <a:t>.</a:t>
            </a:r>
          </a:p>
        </p:txBody>
      </p:sp>
    </p:spTree>
  </p:cSld>
  <p:clrMapOvr>
    <a:masterClrMapping/>
  </p:clrMapOvr>
  <p:transition spd="slow">
    <p:wipe dir="d"/>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ase study slide">
    <p:bg>
      <p:bgPr>
        <a:blipFill dpi="0" rotWithShape="1">
          <a:blip r:embed="rId2" cstate="email">
            <a:lum/>
          </a:blip>
          <a:srcRect/>
          <a:stretch>
            <a:fillRect/>
          </a:stretch>
        </a:blipFill>
        <a:effectLst/>
      </p:bgPr>
    </p:bg>
    <p:spTree>
      <p:nvGrpSpPr>
        <p:cNvPr id="1" name=""/>
        <p:cNvGrpSpPr/>
        <p:nvPr/>
      </p:nvGrpSpPr>
      <p:grpSpPr>
        <a:xfrm>
          <a:off x="0" y="0"/>
          <a:ext cx="0" cy="0"/>
          <a:chOff x="0" y="0"/>
          <a:chExt cx="0" cy="0"/>
        </a:xfrm>
      </p:grpSpPr>
      <p:sp>
        <p:nvSpPr>
          <p:cNvPr id="28" name="Picture Placeholder 25"/>
          <p:cNvSpPr>
            <a:spLocks noGrp="1"/>
          </p:cNvSpPr>
          <p:nvPr>
            <p:ph type="pic" sz="quarter" idx="10"/>
          </p:nvPr>
        </p:nvSpPr>
        <p:spPr>
          <a:xfrm>
            <a:off x="451756" y="1668732"/>
            <a:ext cx="2590800" cy="3873500"/>
          </a:xfrm>
        </p:spPr>
        <p:txBody>
          <a:bodyPr/>
          <a:lstStyle/>
          <a:p>
            <a:r>
              <a:rPr lang="en-US" dirty="0"/>
              <a:t>Click icon to add picture</a:t>
            </a:r>
            <a:endParaRPr lang="en-IN" dirty="0"/>
          </a:p>
        </p:txBody>
      </p:sp>
      <p:sp>
        <p:nvSpPr>
          <p:cNvPr id="37" name="Text Placeholder 34"/>
          <p:cNvSpPr>
            <a:spLocks noGrp="1"/>
          </p:cNvSpPr>
          <p:nvPr>
            <p:ph type="body" sz="quarter" idx="12" hasCustomPrompt="1"/>
          </p:nvPr>
        </p:nvSpPr>
        <p:spPr>
          <a:xfrm>
            <a:off x="3990974" y="1565729"/>
            <a:ext cx="4686301" cy="1152071"/>
          </a:xfrm>
        </p:spPr>
        <p:txBody>
          <a:bodyPr>
            <a:normAutofit/>
          </a:bodyPr>
          <a:lstStyle>
            <a:lvl1pPr marL="0" indent="0">
              <a:buClr>
                <a:srgbClr val="0070C0"/>
              </a:buClr>
              <a:buFont typeface="Webdings" pitchFamily="18" charset="2"/>
              <a:buNone/>
              <a:tabLst/>
              <a:defRPr lang="en-US" sz="1200" kern="1200" baseline="0" dirty="0" smtClean="0">
                <a:solidFill>
                  <a:schemeClr val="accent4">
                    <a:lumMod val="75000"/>
                  </a:schemeClr>
                </a:solidFill>
                <a:latin typeface="+mn-lt"/>
                <a:ea typeface="+mn-ea"/>
                <a:cs typeface="+mn-cs"/>
              </a:defRPr>
            </a:lvl1pPr>
            <a:lvl2pPr>
              <a:buNone/>
              <a:defRPr lang="en-US" sz="1600" kern="1200" dirty="0" smtClean="0">
                <a:solidFill>
                  <a:srgbClr val="404040"/>
                </a:solidFill>
                <a:latin typeface="+mn-lt"/>
                <a:ea typeface="+mn-ea"/>
                <a:cs typeface="+mn-cs"/>
              </a:defRPr>
            </a:lvl2pPr>
            <a:lvl3pPr>
              <a:buNone/>
              <a:defRPr lang="en-US" sz="1600" kern="1200" dirty="0" smtClean="0">
                <a:solidFill>
                  <a:srgbClr val="404040"/>
                </a:solidFill>
                <a:latin typeface="+mn-lt"/>
                <a:ea typeface="+mn-ea"/>
                <a:cs typeface="+mn-cs"/>
              </a:defRPr>
            </a:lvl3pPr>
            <a:lvl4pPr>
              <a:buNone/>
              <a:defRPr lang="en-US" sz="1600" kern="1200" dirty="0" smtClean="0">
                <a:solidFill>
                  <a:srgbClr val="404040"/>
                </a:solidFill>
                <a:latin typeface="+mn-lt"/>
                <a:ea typeface="+mn-ea"/>
                <a:cs typeface="+mn-cs"/>
              </a:defRPr>
            </a:lvl4pPr>
            <a:lvl5pPr>
              <a:buNone/>
              <a:defRPr lang="en-IN" sz="1600" kern="1200" dirty="0" smtClean="0">
                <a:solidFill>
                  <a:srgbClr val="404040"/>
                </a:solidFill>
                <a:latin typeface="+mn-lt"/>
                <a:ea typeface="+mn-ea"/>
                <a:cs typeface="+mn-cs"/>
              </a:defRPr>
            </a:lvl5pPr>
          </a:lstStyle>
          <a:p>
            <a:pPr lvl="0"/>
            <a:r>
              <a:rPr lang="en-US" dirty="0"/>
              <a:t>Up to 5 lines of text is allowed beyond which it will not be readable.</a:t>
            </a:r>
          </a:p>
        </p:txBody>
      </p:sp>
      <p:sp>
        <p:nvSpPr>
          <p:cNvPr id="15" name="Text Placeholder 31"/>
          <p:cNvSpPr>
            <a:spLocks noGrp="1"/>
          </p:cNvSpPr>
          <p:nvPr>
            <p:ph type="body" sz="quarter" idx="14" hasCustomPrompt="1"/>
          </p:nvPr>
        </p:nvSpPr>
        <p:spPr>
          <a:xfrm>
            <a:off x="3990974" y="1162957"/>
            <a:ext cx="4673600" cy="261258"/>
          </a:xfrm>
        </p:spPr>
        <p:txBody>
          <a:bodyPr anchor="ctr">
            <a:noAutofit/>
          </a:bodyPr>
          <a:lstStyle>
            <a:lvl1pPr>
              <a:buNone/>
              <a:defRPr lang="en-US" sz="1400" b="1" kern="1200" dirty="0" smtClean="0">
                <a:solidFill>
                  <a:srgbClr val="3C3D48"/>
                </a:solidFill>
                <a:latin typeface="+mj-lt"/>
                <a:ea typeface="+mj-ea"/>
                <a:cs typeface="+mj-cs"/>
              </a:defRPr>
            </a:lvl1pPr>
          </a:lstStyle>
          <a:p>
            <a:pPr lvl="0"/>
            <a:r>
              <a:rPr lang="en-US" dirty="0"/>
              <a:t>Opportunity</a:t>
            </a:r>
          </a:p>
        </p:txBody>
      </p:sp>
      <p:sp>
        <p:nvSpPr>
          <p:cNvPr id="19" name="Title 1"/>
          <p:cNvSpPr>
            <a:spLocks noGrp="1"/>
          </p:cNvSpPr>
          <p:nvPr>
            <p:ph type="title" hasCustomPrompt="1"/>
          </p:nvPr>
        </p:nvSpPr>
        <p:spPr>
          <a:xfrm>
            <a:off x="457200" y="140511"/>
            <a:ext cx="8229600" cy="532589"/>
          </a:xfrm>
        </p:spPr>
        <p:txBody>
          <a:bodyPr/>
          <a:lstStyle>
            <a:lvl1pPr marL="0" marR="0" indent="0" defTabSz="457200" rtl="0" eaLnBrk="1" fontAlgn="auto" latinLnBrk="0" hangingPunct="1">
              <a:lnSpc>
                <a:spcPct val="100000"/>
              </a:lnSpc>
              <a:spcBef>
                <a:spcPct val="0"/>
              </a:spcBef>
              <a:spcAft>
                <a:spcPts val="0"/>
              </a:spcAft>
              <a:tabLst/>
              <a:defRPr baseline="0"/>
            </a:lvl1pPr>
          </a:lstStyle>
          <a:p>
            <a:pPr marL="0" marR="0" lvl="0" indent="0" defTabSz="457200" rtl="0" eaLnBrk="1" fontAlgn="auto" latinLnBrk="0" hangingPunct="1">
              <a:lnSpc>
                <a:spcPct val="100000"/>
              </a:lnSpc>
              <a:spcBef>
                <a:spcPct val="0"/>
              </a:spcBef>
              <a:spcAft>
                <a:spcPts val="0"/>
              </a:spcAft>
              <a:tabLst/>
              <a:defRPr/>
            </a:pPr>
            <a:r>
              <a:rPr lang="en-US" dirty="0"/>
              <a:t>Case Study Heading</a:t>
            </a:r>
            <a:endParaRPr kumimoji="0" lang="en-US" sz="3000" b="1" i="0" u="none" strike="noStrike" kern="1200" cap="none" spc="0" normalizeH="0" baseline="0" noProof="0" dirty="0">
              <a:ln>
                <a:noFill/>
              </a:ln>
              <a:solidFill>
                <a:schemeClr val="tx1">
                  <a:lumMod val="65000"/>
                  <a:lumOff val="35000"/>
                </a:schemeClr>
              </a:solidFill>
              <a:effectLst/>
              <a:uLnTx/>
              <a:uFillTx/>
              <a:latin typeface="+mj-lt"/>
              <a:ea typeface="+mn-ea"/>
              <a:cs typeface="Arial"/>
            </a:endParaRPr>
          </a:p>
        </p:txBody>
      </p:sp>
      <p:sp>
        <p:nvSpPr>
          <p:cNvPr id="32" name="Text Placeholder 34"/>
          <p:cNvSpPr>
            <a:spLocks noGrp="1"/>
          </p:cNvSpPr>
          <p:nvPr>
            <p:ph type="body" sz="quarter" idx="19" hasCustomPrompt="1"/>
          </p:nvPr>
        </p:nvSpPr>
        <p:spPr>
          <a:xfrm>
            <a:off x="3990974" y="3246435"/>
            <a:ext cx="4686301" cy="1152071"/>
          </a:xfrm>
        </p:spPr>
        <p:txBody>
          <a:bodyPr>
            <a:normAutofit/>
          </a:bodyPr>
          <a:lstStyle>
            <a:lvl1pPr marL="0" indent="0">
              <a:buClr>
                <a:srgbClr val="0070C0"/>
              </a:buClr>
              <a:buFont typeface="Webdings" pitchFamily="18" charset="2"/>
              <a:buNone/>
              <a:tabLst/>
              <a:defRPr lang="en-US" sz="1200" kern="1200" baseline="0" dirty="0" smtClean="0">
                <a:solidFill>
                  <a:schemeClr val="accent4">
                    <a:lumMod val="75000"/>
                  </a:schemeClr>
                </a:solidFill>
                <a:latin typeface="+mn-lt"/>
                <a:ea typeface="+mn-ea"/>
                <a:cs typeface="+mn-cs"/>
              </a:defRPr>
            </a:lvl1pPr>
            <a:lvl2pPr>
              <a:buNone/>
              <a:defRPr lang="en-US" sz="1600" kern="1200" dirty="0" smtClean="0">
                <a:solidFill>
                  <a:srgbClr val="404040"/>
                </a:solidFill>
                <a:latin typeface="+mn-lt"/>
                <a:ea typeface="+mn-ea"/>
                <a:cs typeface="+mn-cs"/>
              </a:defRPr>
            </a:lvl2pPr>
            <a:lvl3pPr>
              <a:buNone/>
              <a:defRPr lang="en-US" sz="1600" kern="1200" dirty="0" smtClean="0">
                <a:solidFill>
                  <a:srgbClr val="404040"/>
                </a:solidFill>
                <a:latin typeface="+mn-lt"/>
                <a:ea typeface="+mn-ea"/>
                <a:cs typeface="+mn-cs"/>
              </a:defRPr>
            </a:lvl3pPr>
            <a:lvl4pPr>
              <a:buNone/>
              <a:defRPr lang="en-US" sz="1600" kern="1200" dirty="0" smtClean="0">
                <a:solidFill>
                  <a:srgbClr val="404040"/>
                </a:solidFill>
                <a:latin typeface="+mn-lt"/>
                <a:ea typeface="+mn-ea"/>
                <a:cs typeface="+mn-cs"/>
              </a:defRPr>
            </a:lvl4pPr>
            <a:lvl5pPr>
              <a:buNone/>
              <a:defRPr lang="en-IN" sz="1600" kern="1200" dirty="0" smtClean="0">
                <a:solidFill>
                  <a:srgbClr val="404040"/>
                </a:solidFill>
                <a:latin typeface="+mn-lt"/>
                <a:ea typeface="+mn-ea"/>
                <a:cs typeface="+mn-cs"/>
              </a:defRPr>
            </a:lvl5pPr>
          </a:lstStyle>
          <a:p>
            <a:pPr lvl="0"/>
            <a:r>
              <a:rPr lang="en-US" dirty="0"/>
              <a:t>Up to 5 lines of text is allowed beyond which it will not be readable.</a:t>
            </a:r>
          </a:p>
        </p:txBody>
      </p:sp>
      <p:sp>
        <p:nvSpPr>
          <p:cNvPr id="33" name="Text Placeholder 31"/>
          <p:cNvSpPr>
            <a:spLocks noGrp="1"/>
          </p:cNvSpPr>
          <p:nvPr>
            <p:ph type="body" sz="quarter" idx="20" hasCustomPrompt="1"/>
          </p:nvPr>
        </p:nvSpPr>
        <p:spPr>
          <a:xfrm>
            <a:off x="3990974" y="2843663"/>
            <a:ext cx="4673600" cy="261258"/>
          </a:xfrm>
        </p:spPr>
        <p:txBody>
          <a:bodyPr anchor="ctr">
            <a:noAutofit/>
          </a:bodyPr>
          <a:lstStyle>
            <a:lvl1pPr>
              <a:buNone/>
              <a:defRPr lang="en-US" sz="1400" b="1" kern="1200" baseline="0" dirty="0" smtClean="0">
                <a:solidFill>
                  <a:srgbClr val="3C3D48"/>
                </a:solidFill>
                <a:latin typeface="+mj-lt"/>
                <a:ea typeface="+mj-ea"/>
                <a:cs typeface="+mj-cs"/>
              </a:defRPr>
            </a:lvl1pPr>
          </a:lstStyle>
          <a:p>
            <a:pPr lvl="0"/>
            <a:r>
              <a:rPr lang="en-US" dirty="0"/>
              <a:t>Challenges </a:t>
            </a:r>
          </a:p>
        </p:txBody>
      </p:sp>
      <p:sp>
        <p:nvSpPr>
          <p:cNvPr id="35" name="Text Placeholder 34"/>
          <p:cNvSpPr>
            <a:spLocks noGrp="1"/>
          </p:cNvSpPr>
          <p:nvPr>
            <p:ph type="body" sz="quarter" idx="21" hasCustomPrompt="1"/>
          </p:nvPr>
        </p:nvSpPr>
        <p:spPr>
          <a:xfrm>
            <a:off x="3990974" y="4962546"/>
            <a:ext cx="4686301" cy="1152071"/>
          </a:xfrm>
        </p:spPr>
        <p:txBody>
          <a:bodyPr>
            <a:normAutofit/>
          </a:bodyPr>
          <a:lstStyle>
            <a:lvl1pPr marL="0" indent="0">
              <a:buClr>
                <a:srgbClr val="0070C0"/>
              </a:buClr>
              <a:buFont typeface="Webdings" pitchFamily="18" charset="2"/>
              <a:buNone/>
              <a:tabLst/>
              <a:defRPr lang="en-US" sz="1200" kern="1200" baseline="0" dirty="0" smtClean="0">
                <a:solidFill>
                  <a:schemeClr val="accent4">
                    <a:lumMod val="75000"/>
                  </a:schemeClr>
                </a:solidFill>
                <a:latin typeface="+mn-lt"/>
                <a:ea typeface="+mn-ea"/>
                <a:cs typeface="+mn-cs"/>
              </a:defRPr>
            </a:lvl1pPr>
            <a:lvl2pPr>
              <a:buNone/>
              <a:defRPr lang="en-US" sz="1600" kern="1200" dirty="0" smtClean="0">
                <a:solidFill>
                  <a:srgbClr val="404040"/>
                </a:solidFill>
                <a:latin typeface="+mn-lt"/>
                <a:ea typeface="+mn-ea"/>
                <a:cs typeface="+mn-cs"/>
              </a:defRPr>
            </a:lvl2pPr>
            <a:lvl3pPr>
              <a:buNone/>
              <a:defRPr lang="en-US" sz="1600" kern="1200" dirty="0" smtClean="0">
                <a:solidFill>
                  <a:srgbClr val="404040"/>
                </a:solidFill>
                <a:latin typeface="+mn-lt"/>
                <a:ea typeface="+mn-ea"/>
                <a:cs typeface="+mn-cs"/>
              </a:defRPr>
            </a:lvl3pPr>
            <a:lvl4pPr>
              <a:buNone/>
              <a:defRPr lang="en-US" sz="1600" kern="1200" dirty="0" smtClean="0">
                <a:solidFill>
                  <a:srgbClr val="404040"/>
                </a:solidFill>
                <a:latin typeface="+mn-lt"/>
                <a:ea typeface="+mn-ea"/>
                <a:cs typeface="+mn-cs"/>
              </a:defRPr>
            </a:lvl4pPr>
            <a:lvl5pPr>
              <a:buNone/>
              <a:defRPr lang="en-IN" sz="1600" kern="1200" dirty="0" smtClean="0">
                <a:solidFill>
                  <a:srgbClr val="404040"/>
                </a:solidFill>
                <a:latin typeface="+mn-lt"/>
                <a:ea typeface="+mn-ea"/>
                <a:cs typeface="+mn-cs"/>
              </a:defRPr>
            </a:lvl5pPr>
          </a:lstStyle>
          <a:p>
            <a:pPr lvl="0"/>
            <a:r>
              <a:rPr lang="en-US" dirty="0"/>
              <a:t>Up to 5 lines of text is allowed beyond which it will not be readable.</a:t>
            </a:r>
          </a:p>
        </p:txBody>
      </p:sp>
      <p:sp>
        <p:nvSpPr>
          <p:cNvPr id="36" name="Text Placeholder 31"/>
          <p:cNvSpPr>
            <a:spLocks noGrp="1"/>
          </p:cNvSpPr>
          <p:nvPr>
            <p:ph type="body" sz="quarter" idx="22" hasCustomPrompt="1"/>
          </p:nvPr>
        </p:nvSpPr>
        <p:spPr>
          <a:xfrm>
            <a:off x="3990974" y="4559774"/>
            <a:ext cx="4673600" cy="261258"/>
          </a:xfrm>
        </p:spPr>
        <p:txBody>
          <a:bodyPr anchor="ctr">
            <a:noAutofit/>
          </a:bodyPr>
          <a:lstStyle>
            <a:lvl1pPr>
              <a:buNone/>
              <a:defRPr lang="en-US" sz="1400" b="1" kern="1200" dirty="0" smtClean="0">
                <a:solidFill>
                  <a:srgbClr val="3C3D48"/>
                </a:solidFill>
                <a:latin typeface="+mj-lt"/>
                <a:ea typeface="+mj-ea"/>
                <a:cs typeface="+mj-cs"/>
              </a:defRPr>
            </a:lvl1pPr>
          </a:lstStyle>
          <a:p>
            <a:pPr lvl="0"/>
            <a:r>
              <a:rPr lang="en-US" dirty="0"/>
              <a:t>Impact</a:t>
            </a:r>
          </a:p>
        </p:txBody>
      </p:sp>
      <p:sp>
        <p:nvSpPr>
          <p:cNvPr id="10" name="Text Placeholder 2"/>
          <p:cNvSpPr>
            <a:spLocks noGrp="1"/>
          </p:cNvSpPr>
          <p:nvPr>
            <p:ph type="body" sz="quarter" idx="18" hasCustomPrompt="1"/>
          </p:nvPr>
        </p:nvSpPr>
        <p:spPr>
          <a:xfrm rot="16200000">
            <a:off x="3644028" y="1218597"/>
            <a:ext cx="310896" cy="155448"/>
          </a:xfrm>
          <a:prstGeom prst="flowChartExtract">
            <a:avLst/>
          </a:prstGeom>
          <a:solidFill>
            <a:srgbClr val="03A3DF"/>
          </a:solidFill>
          <a:ln w="3175">
            <a:solidFill>
              <a:schemeClr val="accent2">
                <a:lumMod val="20000"/>
                <a:lumOff val="80000"/>
              </a:schemeClr>
            </a:solidFill>
          </a:ln>
        </p:spPr>
        <p:txBody>
          <a:bodyPr/>
          <a:lstStyle>
            <a:lvl1pPr marL="0" indent="0">
              <a:buNone/>
              <a:defRPr>
                <a:noFill/>
              </a:defRPr>
            </a:lvl1pPr>
          </a:lstStyle>
          <a:p>
            <a:pPr lvl="0"/>
            <a:r>
              <a:rPr lang="en-US" dirty="0"/>
              <a:t>.</a:t>
            </a:r>
          </a:p>
        </p:txBody>
      </p:sp>
      <p:sp>
        <p:nvSpPr>
          <p:cNvPr id="11" name="Text Placeholder 2"/>
          <p:cNvSpPr>
            <a:spLocks noGrp="1"/>
          </p:cNvSpPr>
          <p:nvPr>
            <p:ph type="body" sz="quarter" idx="23" hasCustomPrompt="1"/>
          </p:nvPr>
        </p:nvSpPr>
        <p:spPr>
          <a:xfrm rot="16200000">
            <a:off x="3644028" y="2906649"/>
            <a:ext cx="310896" cy="155448"/>
          </a:xfrm>
          <a:prstGeom prst="flowChartExtract">
            <a:avLst/>
          </a:prstGeom>
          <a:solidFill>
            <a:srgbClr val="03A3DF"/>
          </a:solidFill>
          <a:ln w="3175">
            <a:solidFill>
              <a:schemeClr val="accent2">
                <a:lumMod val="20000"/>
                <a:lumOff val="80000"/>
              </a:schemeClr>
            </a:solidFill>
          </a:ln>
        </p:spPr>
        <p:txBody>
          <a:bodyPr/>
          <a:lstStyle>
            <a:lvl1pPr marL="0" indent="0">
              <a:buNone/>
              <a:defRPr>
                <a:noFill/>
              </a:defRPr>
            </a:lvl1pPr>
          </a:lstStyle>
          <a:p>
            <a:pPr lvl="0"/>
            <a:r>
              <a:rPr lang="en-US" dirty="0"/>
              <a:t>.</a:t>
            </a:r>
          </a:p>
        </p:txBody>
      </p:sp>
      <p:sp>
        <p:nvSpPr>
          <p:cNvPr id="12" name="Text Placeholder 2"/>
          <p:cNvSpPr>
            <a:spLocks noGrp="1"/>
          </p:cNvSpPr>
          <p:nvPr>
            <p:ph type="body" sz="quarter" idx="24" hasCustomPrompt="1"/>
          </p:nvPr>
        </p:nvSpPr>
        <p:spPr>
          <a:xfrm rot="16200000">
            <a:off x="3644028" y="4624562"/>
            <a:ext cx="310896" cy="155448"/>
          </a:xfrm>
          <a:prstGeom prst="flowChartExtract">
            <a:avLst/>
          </a:prstGeom>
          <a:solidFill>
            <a:srgbClr val="03A3DF"/>
          </a:solidFill>
          <a:ln w="3175">
            <a:solidFill>
              <a:schemeClr val="accent2">
                <a:lumMod val="20000"/>
                <a:lumOff val="80000"/>
              </a:schemeClr>
            </a:solidFill>
          </a:ln>
        </p:spPr>
        <p:txBody>
          <a:bodyPr/>
          <a:lstStyle>
            <a:lvl1pPr marL="0" indent="0">
              <a:buNone/>
              <a:defRPr>
                <a:noFill/>
              </a:defRPr>
            </a:lvl1pPr>
          </a:lstStyle>
          <a:p>
            <a:pPr lvl="0"/>
            <a:r>
              <a:rPr lang="en-US" dirty="0"/>
              <a:t>.</a:t>
            </a:r>
          </a:p>
        </p:txBody>
      </p:sp>
    </p:spTree>
  </p:cSld>
  <p:clrMapOvr>
    <a:masterClrMapping/>
  </p:clrMapOvr>
  <p:transition spd="slow">
    <p:wipe dir="d"/>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Graph slide - Column Graph">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457200" y="153211"/>
            <a:ext cx="8229600" cy="553998"/>
          </a:xfrm>
        </p:spPr>
        <p:txBody>
          <a:bodyPr/>
          <a:lstStyle>
            <a:lvl1pPr marL="0" marR="0" indent="0" defTabSz="457200" rtl="0" eaLnBrk="1" fontAlgn="auto" latinLnBrk="0" hangingPunct="1">
              <a:lnSpc>
                <a:spcPct val="100000"/>
              </a:lnSpc>
              <a:spcBef>
                <a:spcPct val="0"/>
              </a:spcBef>
              <a:spcAft>
                <a:spcPts val="0"/>
              </a:spcAft>
              <a:tabLst/>
              <a:defRPr baseline="0"/>
            </a:lvl1pPr>
          </a:lstStyle>
          <a:p>
            <a:pPr marL="0" marR="0" lvl="0" indent="0" defTabSz="457200" rtl="0" eaLnBrk="1" fontAlgn="auto" latinLnBrk="0" hangingPunct="1">
              <a:lnSpc>
                <a:spcPct val="100000"/>
              </a:lnSpc>
              <a:spcBef>
                <a:spcPct val="0"/>
              </a:spcBef>
              <a:spcAft>
                <a:spcPts val="0"/>
              </a:spcAft>
              <a:tabLst/>
              <a:defRPr/>
            </a:pPr>
            <a:r>
              <a:rPr lang="en-US" dirty="0"/>
              <a:t>Title of Column Graph</a:t>
            </a:r>
            <a:endParaRPr kumimoji="0" lang="en-US" sz="3000" b="1" i="0" u="none" strike="noStrike" kern="1200" cap="none" spc="0" normalizeH="0" baseline="0" noProof="0" dirty="0">
              <a:ln>
                <a:noFill/>
              </a:ln>
              <a:solidFill>
                <a:schemeClr val="tx1">
                  <a:lumMod val="65000"/>
                  <a:lumOff val="35000"/>
                </a:schemeClr>
              </a:solidFill>
              <a:effectLst/>
              <a:uLnTx/>
              <a:uFillTx/>
              <a:latin typeface="+mj-lt"/>
              <a:ea typeface="+mn-ea"/>
              <a:cs typeface="Arial"/>
            </a:endParaRPr>
          </a:p>
        </p:txBody>
      </p:sp>
      <p:sp>
        <p:nvSpPr>
          <p:cNvPr id="4" name="Chart Placeholder 13"/>
          <p:cNvSpPr>
            <a:spLocks noGrp="1"/>
          </p:cNvSpPr>
          <p:nvPr>
            <p:ph type="chart" sz="quarter" idx="10"/>
          </p:nvPr>
        </p:nvSpPr>
        <p:spPr>
          <a:xfrm>
            <a:off x="460375" y="1348349"/>
            <a:ext cx="8229600" cy="4716462"/>
          </a:xfrm>
        </p:spPr>
        <p:txBody>
          <a:bodyPr/>
          <a:lstStyle/>
          <a:p>
            <a:r>
              <a:rPr lang="en-US" dirty="0"/>
              <a:t>Click icon to add chart</a:t>
            </a:r>
            <a:endParaRPr lang="en-IN" dirty="0"/>
          </a:p>
        </p:txBody>
      </p:sp>
      <p:sp>
        <p:nvSpPr>
          <p:cNvPr id="5" name="Oval 6"/>
          <p:cNvSpPr>
            <a:spLocks noChangeArrowheads="1"/>
          </p:cNvSpPr>
          <p:nvPr userDrawn="1"/>
        </p:nvSpPr>
        <p:spPr bwMode="gray">
          <a:xfrm>
            <a:off x="355600" y="6121101"/>
            <a:ext cx="8432800" cy="287853"/>
          </a:xfrm>
          <a:prstGeom prst="ellipse">
            <a:avLst/>
          </a:prstGeom>
          <a:gradFill rotWithShape="1">
            <a:gsLst>
              <a:gs pos="0">
                <a:srgbClr val="080808">
                  <a:alpha val="15000"/>
                </a:srgbClr>
              </a:gs>
              <a:gs pos="100000">
                <a:srgbClr val="0040A8">
                  <a:alpha val="0"/>
                </a:srgbClr>
              </a:gs>
            </a:gsLst>
            <a:path path="shape">
              <a:fillToRect l="50000" t="50000" r="50000" b="50000"/>
            </a:path>
          </a:gradFill>
          <a:ln w="9525" algn="ctr">
            <a:noFill/>
            <a:miter lim="800000"/>
            <a:headEnd/>
            <a:tailEnd/>
          </a:ln>
          <a:effectLst/>
        </p:spPr>
        <p:txBody>
          <a:bodyPr wrap="square" anchor="ctr">
            <a:noAutofit/>
          </a:bodyPr>
          <a:lstStyle/>
          <a:p>
            <a:pPr algn="ctr" fontAlgn="auto">
              <a:spcBef>
                <a:spcPts val="0"/>
              </a:spcBef>
              <a:spcAft>
                <a:spcPts val="0"/>
              </a:spcAft>
              <a:defRPr/>
            </a:pPr>
            <a:endParaRPr lang="en-US" kern="0" dirty="0">
              <a:solidFill>
                <a:srgbClr val="000000"/>
              </a:solidFill>
            </a:endParaRPr>
          </a:p>
        </p:txBody>
      </p:sp>
    </p:spTree>
  </p:cSld>
  <p:clrMapOvr>
    <a:masterClrMapping/>
  </p:clrMapOvr>
  <p:transition spd="slow">
    <p:wipe dir="d"/>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Graph Slide - Bar Graph">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457200" y="153211"/>
            <a:ext cx="8229600" cy="553998"/>
          </a:xfrm>
        </p:spPr>
        <p:txBody>
          <a:bodyPr/>
          <a:lstStyle>
            <a:lvl1pPr marL="0" marR="0" indent="0" defTabSz="457200" rtl="0" eaLnBrk="1" fontAlgn="auto" latinLnBrk="0" hangingPunct="1">
              <a:lnSpc>
                <a:spcPct val="100000"/>
              </a:lnSpc>
              <a:spcBef>
                <a:spcPct val="0"/>
              </a:spcBef>
              <a:spcAft>
                <a:spcPts val="0"/>
              </a:spcAft>
              <a:tabLst/>
              <a:defRPr baseline="0"/>
            </a:lvl1pPr>
          </a:lstStyle>
          <a:p>
            <a:pPr marL="0" marR="0" lvl="0" indent="0" defTabSz="457200" rtl="0" eaLnBrk="1" fontAlgn="auto" latinLnBrk="0" hangingPunct="1">
              <a:lnSpc>
                <a:spcPct val="100000"/>
              </a:lnSpc>
              <a:spcBef>
                <a:spcPct val="0"/>
              </a:spcBef>
              <a:spcAft>
                <a:spcPts val="0"/>
              </a:spcAft>
              <a:tabLst/>
              <a:defRPr/>
            </a:pPr>
            <a:r>
              <a:rPr lang="en-US" dirty="0"/>
              <a:t>Title of Bar Graph</a:t>
            </a:r>
            <a:endParaRPr kumimoji="0" lang="en-US" sz="3000" b="1" i="0" u="none" strike="noStrike" kern="1200" cap="none" spc="0" normalizeH="0" baseline="0" noProof="0" dirty="0">
              <a:ln>
                <a:noFill/>
              </a:ln>
              <a:solidFill>
                <a:schemeClr val="tx1">
                  <a:lumMod val="65000"/>
                  <a:lumOff val="35000"/>
                </a:schemeClr>
              </a:solidFill>
              <a:effectLst/>
              <a:uLnTx/>
              <a:uFillTx/>
              <a:latin typeface="+mj-lt"/>
              <a:ea typeface="+mn-ea"/>
              <a:cs typeface="Arial"/>
            </a:endParaRPr>
          </a:p>
        </p:txBody>
      </p:sp>
      <p:sp>
        <p:nvSpPr>
          <p:cNvPr id="4" name="Chart Placeholder 13"/>
          <p:cNvSpPr>
            <a:spLocks noGrp="1"/>
          </p:cNvSpPr>
          <p:nvPr>
            <p:ph type="chart" sz="quarter" idx="10"/>
          </p:nvPr>
        </p:nvSpPr>
        <p:spPr>
          <a:xfrm>
            <a:off x="460375" y="1348349"/>
            <a:ext cx="8229600" cy="4716462"/>
          </a:xfrm>
        </p:spPr>
        <p:txBody>
          <a:bodyPr/>
          <a:lstStyle/>
          <a:p>
            <a:r>
              <a:rPr lang="en-US" dirty="0"/>
              <a:t>Click icon to add chart</a:t>
            </a:r>
            <a:endParaRPr lang="en-IN" dirty="0"/>
          </a:p>
        </p:txBody>
      </p:sp>
      <p:sp>
        <p:nvSpPr>
          <p:cNvPr id="5" name="Oval 6"/>
          <p:cNvSpPr>
            <a:spLocks noChangeArrowheads="1"/>
          </p:cNvSpPr>
          <p:nvPr userDrawn="1"/>
        </p:nvSpPr>
        <p:spPr bwMode="gray">
          <a:xfrm>
            <a:off x="355600" y="6121101"/>
            <a:ext cx="8432800" cy="287853"/>
          </a:xfrm>
          <a:prstGeom prst="ellipse">
            <a:avLst/>
          </a:prstGeom>
          <a:gradFill rotWithShape="1">
            <a:gsLst>
              <a:gs pos="0">
                <a:srgbClr val="080808">
                  <a:alpha val="15000"/>
                </a:srgbClr>
              </a:gs>
              <a:gs pos="100000">
                <a:srgbClr val="0040A8">
                  <a:alpha val="0"/>
                </a:srgbClr>
              </a:gs>
            </a:gsLst>
            <a:path path="shape">
              <a:fillToRect l="50000" t="50000" r="50000" b="50000"/>
            </a:path>
          </a:gradFill>
          <a:ln w="9525" algn="ctr">
            <a:noFill/>
            <a:miter lim="800000"/>
            <a:headEnd/>
            <a:tailEnd/>
          </a:ln>
          <a:effectLst/>
        </p:spPr>
        <p:txBody>
          <a:bodyPr wrap="square" anchor="ctr">
            <a:noAutofit/>
          </a:bodyPr>
          <a:lstStyle/>
          <a:p>
            <a:pPr algn="ctr" fontAlgn="auto">
              <a:spcBef>
                <a:spcPts val="0"/>
              </a:spcBef>
              <a:spcAft>
                <a:spcPts val="0"/>
              </a:spcAft>
              <a:defRPr/>
            </a:pPr>
            <a:endParaRPr lang="en-US" kern="0" dirty="0">
              <a:solidFill>
                <a:srgbClr val="000000"/>
              </a:solidFill>
            </a:endParaRPr>
          </a:p>
        </p:txBody>
      </p:sp>
    </p:spTree>
  </p:cSld>
  <p:clrMapOvr>
    <a:masterClrMapping/>
  </p:clrMapOvr>
  <p:transition spd="slow">
    <p:wipe dir="d"/>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Pie chart slide">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457200" y="153211"/>
            <a:ext cx="8229600" cy="553998"/>
          </a:xfrm>
        </p:spPr>
        <p:txBody>
          <a:bodyPr/>
          <a:lstStyle>
            <a:lvl1pPr marL="0" marR="0" indent="0" defTabSz="457200" rtl="0" eaLnBrk="1" fontAlgn="auto" latinLnBrk="0" hangingPunct="1">
              <a:lnSpc>
                <a:spcPct val="100000"/>
              </a:lnSpc>
              <a:spcBef>
                <a:spcPct val="0"/>
              </a:spcBef>
              <a:spcAft>
                <a:spcPts val="0"/>
              </a:spcAft>
              <a:tabLst/>
              <a:defRPr baseline="0"/>
            </a:lvl1pPr>
          </a:lstStyle>
          <a:p>
            <a:pPr marL="0" marR="0" lvl="0" indent="0" defTabSz="457200" rtl="0" eaLnBrk="1" fontAlgn="auto" latinLnBrk="0" hangingPunct="1">
              <a:lnSpc>
                <a:spcPct val="100000"/>
              </a:lnSpc>
              <a:spcBef>
                <a:spcPct val="0"/>
              </a:spcBef>
              <a:spcAft>
                <a:spcPts val="0"/>
              </a:spcAft>
              <a:tabLst/>
              <a:defRPr/>
            </a:pPr>
            <a:r>
              <a:rPr lang="en-US" dirty="0"/>
              <a:t>Title of Pie Chart</a:t>
            </a:r>
            <a:endParaRPr kumimoji="0" lang="en-US" sz="3000" b="1" i="0" u="none" strike="noStrike" kern="1200" cap="none" spc="0" normalizeH="0" baseline="0" noProof="0" dirty="0">
              <a:ln>
                <a:noFill/>
              </a:ln>
              <a:solidFill>
                <a:schemeClr val="tx1">
                  <a:lumMod val="65000"/>
                  <a:lumOff val="35000"/>
                </a:schemeClr>
              </a:solidFill>
              <a:effectLst/>
              <a:uLnTx/>
              <a:uFillTx/>
              <a:latin typeface="+mj-lt"/>
              <a:ea typeface="+mn-ea"/>
              <a:cs typeface="Arial"/>
            </a:endParaRPr>
          </a:p>
        </p:txBody>
      </p:sp>
      <p:sp>
        <p:nvSpPr>
          <p:cNvPr id="11" name="Chart Placeholder 13"/>
          <p:cNvSpPr>
            <a:spLocks noGrp="1"/>
          </p:cNvSpPr>
          <p:nvPr>
            <p:ph type="chart" sz="quarter" idx="10"/>
          </p:nvPr>
        </p:nvSpPr>
        <p:spPr>
          <a:xfrm>
            <a:off x="460375" y="1348349"/>
            <a:ext cx="8229600" cy="4716462"/>
          </a:xfrm>
        </p:spPr>
        <p:txBody>
          <a:bodyPr/>
          <a:lstStyle/>
          <a:p>
            <a:r>
              <a:rPr lang="en-US" dirty="0"/>
              <a:t>Click icon to add chart</a:t>
            </a:r>
            <a:endParaRPr lang="en-IN" dirty="0"/>
          </a:p>
        </p:txBody>
      </p:sp>
      <p:sp>
        <p:nvSpPr>
          <p:cNvPr id="12" name="Oval 6"/>
          <p:cNvSpPr>
            <a:spLocks noChangeArrowheads="1"/>
          </p:cNvSpPr>
          <p:nvPr userDrawn="1"/>
        </p:nvSpPr>
        <p:spPr bwMode="gray">
          <a:xfrm>
            <a:off x="355600" y="6121101"/>
            <a:ext cx="8432800" cy="287853"/>
          </a:xfrm>
          <a:prstGeom prst="ellipse">
            <a:avLst/>
          </a:prstGeom>
          <a:gradFill rotWithShape="1">
            <a:gsLst>
              <a:gs pos="0">
                <a:srgbClr val="080808">
                  <a:alpha val="15000"/>
                </a:srgbClr>
              </a:gs>
              <a:gs pos="100000">
                <a:srgbClr val="0040A8">
                  <a:alpha val="0"/>
                </a:srgbClr>
              </a:gs>
            </a:gsLst>
            <a:path path="shape">
              <a:fillToRect l="50000" t="50000" r="50000" b="50000"/>
            </a:path>
          </a:gradFill>
          <a:ln w="9525" algn="ctr">
            <a:noFill/>
            <a:miter lim="800000"/>
            <a:headEnd/>
            <a:tailEnd/>
          </a:ln>
          <a:effectLst/>
        </p:spPr>
        <p:txBody>
          <a:bodyPr wrap="square" anchor="ctr">
            <a:noAutofit/>
          </a:bodyPr>
          <a:lstStyle/>
          <a:p>
            <a:pPr algn="ctr" fontAlgn="auto">
              <a:spcBef>
                <a:spcPts val="0"/>
              </a:spcBef>
              <a:spcAft>
                <a:spcPts val="0"/>
              </a:spcAft>
              <a:defRPr/>
            </a:pPr>
            <a:endParaRPr lang="en-US" kern="0" dirty="0">
              <a:solidFill>
                <a:srgbClr val="000000"/>
              </a:solidFill>
            </a:endParaRPr>
          </a:p>
        </p:txBody>
      </p:sp>
    </p:spTree>
  </p:cSld>
  <p:clrMapOvr>
    <a:masterClrMapping/>
  </p:clrMapOvr>
  <p:transition spd="slow">
    <p:wipe dir="d"/>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slide">
    <p:spTree>
      <p:nvGrpSpPr>
        <p:cNvPr id="1" name=""/>
        <p:cNvGrpSpPr/>
        <p:nvPr/>
      </p:nvGrpSpPr>
      <p:grpSpPr>
        <a:xfrm>
          <a:off x="0" y="0"/>
          <a:ext cx="0" cy="0"/>
          <a:chOff x="0" y="0"/>
          <a:chExt cx="0" cy="0"/>
        </a:xfrm>
      </p:grpSpPr>
      <p:sp>
        <p:nvSpPr>
          <p:cNvPr id="16" name="Title 1"/>
          <p:cNvSpPr>
            <a:spLocks noGrp="1"/>
          </p:cNvSpPr>
          <p:nvPr>
            <p:ph type="ctrTitle" hasCustomPrompt="1"/>
          </p:nvPr>
        </p:nvSpPr>
        <p:spPr>
          <a:xfrm>
            <a:off x="460375" y="145522"/>
            <a:ext cx="8189776" cy="554400"/>
          </a:xfrm>
        </p:spPr>
        <p:txBody>
          <a:bodyPr/>
          <a:lstStyle>
            <a:lvl1pPr>
              <a:defRPr/>
            </a:lvl1pPr>
          </a:lstStyle>
          <a:p>
            <a:r>
              <a:rPr lang="en-US" dirty="0"/>
              <a:t>Agenda</a:t>
            </a:r>
            <a:endParaRPr lang="en-IN" dirty="0"/>
          </a:p>
        </p:txBody>
      </p:sp>
      <p:sp>
        <p:nvSpPr>
          <p:cNvPr id="17" name="Text Placeholder 38"/>
          <p:cNvSpPr>
            <a:spLocks noGrp="1"/>
          </p:cNvSpPr>
          <p:nvPr>
            <p:ph type="body" sz="quarter" idx="10" hasCustomPrompt="1"/>
          </p:nvPr>
        </p:nvSpPr>
        <p:spPr>
          <a:xfrm>
            <a:off x="1005339" y="1350509"/>
            <a:ext cx="7557748" cy="652462"/>
          </a:xfrm>
        </p:spPr>
        <p:txBody>
          <a:bodyPr>
            <a:normAutofit/>
          </a:bodyPr>
          <a:lstStyle>
            <a:lvl1pPr marL="0" indent="0">
              <a:buNone/>
              <a:defRPr sz="2800" b="1">
                <a:solidFill>
                  <a:srgbClr val="595959"/>
                </a:solidFill>
              </a:defRPr>
            </a:lvl1pPr>
            <a:lvl2pPr>
              <a:buNone/>
              <a:defRPr/>
            </a:lvl2pPr>
            <a:lvl3pPr>
              <a:buNone/>
              <a:defRPr/>
            </a:lvl3pPr>
            <a:lvl4pPr>
              <a:buNone/>
              <a:defRPr/>
            </a:lvl4pPr>
            <a:lvl5pPr>
              <a:buNone/>
              <a:defRPr/>
            </a:lvl5pPr>
          </a:lstStyle>
          <a:p>
            <a:pPr lvl="0"/>
            <a:r>
              <a:rPr lang="en-US" dirty="0"/>
              <a:t>Insert text here</a:t>
            </a:r>
          </a:p>
        </p:txBody>
      </p:sp>
      <p:sp>
        <p:nvSpPr>
          <p:cNvPr id="18" name="Text Placeholder 38"/>
          <p:cNvSpPr>
            <a:spLocks noGrp="1"/>
          </p:cNvSpPr>
          <p:nvPr>
            <p:ph type="body" sz="quarter" idx="11" hasCustomPrompt="1"/>
          </p:nvPr>
        </p:nvSpPr>
        <p:spPr>
          <a:xfrm>
            <a:off x="1005339" y="2380789"/>
            <a:ext cx="7557748" cy="652462"/>
          </a:xfrm>
        </p:spPr>
        <p:txBody>
          <a:bodyPr>
            <a:normAutofit/>
          </a:bodyPr>
          <a:lstStyle>
            <a:lvl1pPr marL="0" indent="0">
              <a:buNone/>
              <a:tabLst/>
              <a:defRPr sz="2800" b="1">
                <a:solidFill>
                  <a:srgbClr val="595959"/>
                </a:solidFill>
              </a:defRPr>
            </a:lvl1pPr>
            <a:lvl2pPr>
              <a:buNone/>
              <a:defRPr/>
            </a:lvl2pPr>
            <a:lvl3pPr>
              <a:buNone/>
              <a:defRPr/>
            </a:lvl3pPr>
            <a:lvl4pPr>
              <a:buNone/>
              <a:defRPr/>
            </a:lvl4pPr>
            <a:lvl5pPr>
              <a:buNone/>
              <a:defRPr/>
            </a:lvl5pPr>
          </a:lstStyle>
          <a:p>
            <a:pPr lvl="0"/>
            <a:r>
              <a:rPr lang="en-US" dirty="0"/>
              <a:t>Insert text here</a:t>
            </a:r>
          </a:p>
        </p:txBody>
      </p:sp>
      <p:sp>
        <p:nvSpPr>
          <p:cNvPr id="24" name="Text Placeholder 38"/>
          <p:cNvSpPr>
            <a:spLocks noGrp="1"/>
          </p:cNvSpPr>
          <p:nvPr>
            <p:ph type="body" sz="quarter" idx="12" hasCustomPrompt="1"/>
          </p:nvPr>
        </p:nvSpPr>
        <p:spPr>
          <a:xfrm>
            <a:off x="1005339" y="3403153"/>
            <a:ext cx="7557748" cy="652462"/>
          </a:xfrm>
        </p:spPr>
        <p:txBody>
          <a:bodyPr>
            <a:normAutofit/>
          </a:bodyPr>
          <a:lstStyle>
            <a:lvl1pPr marL="0" indent="0">
              <a:buNone/>
              <a:defRPr sz="2800" b="1">
                <a:solidFill>
                  <a:srgbClr val="595959"/>
                </a:solidFill>
              </a:defRPr>
            </a:lvl1pPr>
            <a:lvl2pPr>
              <a:buNone/>
              <a:defRPr/>
            </a:lvl2pPr>
            <a:lvl3pPr>
              <a:buNone/>
              <a:defRPr/>
            </a:lvl3pPr>
            <a:lvl4pPr>
              <a:buNone/>
              <a:defRPr/>
            </a:lvl4pPr>
            <a:lvl5pPr>
              <a:buNone/>
              <a:defRPr/>
            </a:lvl5pPr>
          </a:lstStyle>
          <a:p>
            <a:pPr lvl="0"/>
            <a:r>
              <a:rPr lang="en-US" dirty="0"/>
              <a:t>Insert text here</a:t>
            </a:r>
          </a:p>
        </p:txBody>
      </p:sp>
      <p:sp>
        <p:nvSpPr>
          <p:cNvPr id="25" name="Text Placeholder 38"/>
          <p:cNvSpPr>
            <a:spLocks noGrp="1"/>
          </p:cNvSpPr>
          <p:nvPr>
            <p:ph type="body" sz="quarter" idx="13" hasCustomPrompt="1"/>
          </p:nvPr>
        </p:nvSpPr>
        <p:spPr>
          <a:xfrm>
            <a:off x="1005339" y="4462030"/>
            <a:ext cx="7557748" cy="652462"/>
          </a:xfrm>
        </p:spPr>
        <p:txBody>
          <a:bodyPr>
            <a:normAutofit/>
          </a:bodyPr>
          <a:lstStyle>
            <a:lvl1pPr marL="0" indent="0">
              <a:buNone/>
              <a:defRPr sz="2800" b="1">
                <a:solidFill>
                  <a:srgbClr val="595959"/>
                </a:solidFill>
              </a:defRPr>
            </a:lvl1pPr>
            <a:lvl2pPr>
              <a:buNone/>
              <a:defRPr/>
            </a:lvl2pPr>
            <a:lvl3pPr>
              <a:buNone/>
              <a:defRPr/>
            </a:lvl3pPr>
            <a:lvl4pPr>
              <a:buNone/>
              <a:defRPr/>
            </a:lvl4pPr>
            <a:lvl5pPr>
              <a:buNone/>
              <a:defRPr/>
            </a:lvl5pPr>
          </a:lstStyle>
          <a:p>
            <a:pPr lvl="0"/>
            <a:r>
              <a:rPr lang="en-US" dirty="0"/>
              <a:t>Insert text here</a:t>
            </a:r>
          </a:p>
        </p:txBody>
      </p:sp>
      <p:sp>
        <p:nvSpPr>
          <p:cNvPr id="27" name="Text Placeholder 38"/>
          <p:cNvSpPr>
            <a:spLocks noGrp="1"/>
          </p:cNvSpPr>
          <p:nvPr>
            <p:ph type="body" sz="quarter" idx="14" hasCustomPrompt="1"/>
          </p:nvPr>
        </p:nvSpPr>
        <p:spPr>
          <a:xfrm>
            <a:off x="1005339" y="5504120"/>
            <a:ext cx="7557748" cy="652462"/>
          </a:xfrm>
        </p:spPr>
        <p:txBody>
          <a:bodyPr>
            <a:normAutofit/>
          </a:bodyPr>
          <a:lstStyle>
            <a:lvl1pPr marL="0" indent="0">
              <a:buNone/>
              <a:defRPr sz="2800" b="1">
                <a:solidFill>
                  <a:srgbClr val="595959"/>
                </a:solidFill>
              </a:defRPr>
            </a:lvl1pPr>
            <a:lvl2pPr>
              <a:buNone/>
              <a:defRPr/>
            </a:lvl2pPr>
            <a:lvl3pPr>
              <a:buNone/>
              <a:defRPr/>
            </a:lvl3pPr>
            <a:lvl4pPr>
              <a:buNone/>
              <a:defRPr/>
            </a:lvl4pPr>
            <a:lvl5pPr>
              <a:buNone/>
              <a:defRPr/>
            </a:lvl5pPr>
          </a:lstStyle>
          <a:p>
            <a:pPr lvl="0"/>
            <a:r>
              <a:rPr lang="en-US" dirty="0"/>
              <a:t>Insert text here</a:t>
            </a:r>
          </a:p>
        </p:txBody>
      </p:sp>
      <p:sp>
        <p:nvSpPr>
          <p:cNvPr id="28" name="Text Placeholder 38"/>
          <p:cNvSpPr>
            <a:spLocks noGrp="1"/>
          </p:cNvSpPr>
          <p:nvPr>
            <p:ph type="body" sz="quarter" idx="15" hasCustomPrompt="1"/>
          </p:nvPr>
        </p:nvSpPr>
        <p:spPr>
          <a:xfrm>
            <a:off x="460375" y="1345746"/>
            <a:ext cx="352425" cy="668792"/>
          </a:xfrm>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16200000" scaled="1"/>
            <a:tileRect/>
          </a:gradFill>
        </p:spPr>
        <p:txBody>
          <a:bodyPr anchor="ctr">
            <a:normAutofit/>
          </a:bodyPr>
          <a:lstStyle>
            <a:lvl1pPr marL="0" indent="0" algn="ctr">
              <a:buNone/>
              <a:defRPr sz="2400" b="1">
                <a:solidFill>
                  <a:schemeClr val="bg1"/>
                </a:solidFill>
              </a:defRPr>
            </a:lvl1pPr>
            <a:lvl2pPr>
              <a:buNone/>
              <a:defRPr/>
            </a:lvl2pPr>
            <a:lvl3pPr>
              <a:buNone/>
              <a:defRPr/>
            </a:lvl3pPr>
            <a:lvl4pPr>
              <a:buNone/>
              <a:defRPr/>
            </a:lvl4pPr>
            <a:lvl5pPr>
              <a:buNone/>
              <a:defRPr/>
            </a:lvl5pPr>
          </a:lstStyle>
          <a:p>
            <a:pPr lvl="0"/>
            <a:r>
              <a:rPr lang="en-US" dirty="0"/>
              <a:t>1</a:t>
            </a:r>
          </a:p>
        </p:txBody>
      </p:sp>
      <p:sp>
        <p:nvSpPr>
          <p:cNvPr id="29" name="Text Placeholder 38"/>
          <p:cNvSpPr>
            <a:spLocks noGrp="1"/>
          </p:cNvSpPr>
          <p:nvPr>
            <p:ph type="body" sz="quarter" idx="16" hasCustomPrompt="1"/>
          </p:nvPr>
        </p:nvSpPr>
        <p:spPr>
          <a:xfrm>
            <a:off x="460375" y="2384085"/>
            <a:ext cx="352425" cy="668792"/>
          </a:xfrm>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16200000" scaled="1"/>
            <a:tileRect/>
          </a:gradFill>
        </p:spPr>
        <p:txBody>
          <a:bodyPr anchor="ctr">
            <a:normAutofit/>
          </a:bodyPr>
          <a:lstStyle>
            <a:lvl1pPr marL="0" indent="0" algn="ctr">
              <a:buNone/>
              <a:defRPr sz="2400" b="1">
                <a:solidFill>
                  <a:schemeClr val="bg1"/>
                </a:solidFill>
              </a:defRPr>
            </a:lvl1pPr>
            <a:lvl2pPr>
              <a:buNone/>
              <a:defRPr/>
            </a:lvl2pPr>
            <a:lvl3pPr>
              <a:buNone/>
              <a:defRPr/>
            </a:lvl3pPr>
            <a:lvl4pPr>
              <a:buNone/>
              <a:defRPr/>
            </a:lvl4pPr>
            <a:lvl5pPr>
              <a:buNone/>
              <a:defRPr/>
            </a:lvl5pPr>
          </a:lstStyle>
          <a:p>
            <a:pPr lvl="0"/>
            <a:r>
              <a:rPr lang="en-US" dirty="0"/>
              <a:t>2</a:t>
            </a:r>
          </a:p>
        </p:txBody>
      </p:sp>
      <p:sp>
        <p:nvSpPr>
          <p:cNvPr id="30" name="Text Placeholder 38"/>
          <p:cNvSpPr>
            <a:spLocks noGrp="1"/>
          </p:cNvSpPr>
          <p:nvPr>
            <p:ph type="body" sz="quarter" idx="17" hasCustomPrompt="1"/>
          </p:nvPr>
        </p:nvSpPr>
        <p:spPr>
          <a:xfrm>
            <a:off x="460375" y="3422424"/>
            <a:ext cx="352425" cy="668792"/>
          </a:xfrm>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16200000" scaled="1"/>
            <a:tileRect/>
          </a:gradFill>
        </p:spPr>
        <p:txBody>
          <a:bodyPr anchor="ctr">
            <a:normAutofit/>
          </a:bodyPr>
          <a:lstStyle>
            <a:lvl1pPr marL="0" indent="0" algn="ctr">
              <a:buNone/>
              <a:defRPr sz="2400" b="1">
                <a:solidFill>
                  <a:schemeClr val="bg1"/>
                </a:solidFill>
              </a:defRPr>
            </a:lvl1pPr>
            <a:lvl2pPr>
              <a:buNone/>
              <a:defRPr/>
            </a:lvl2pPr>
            <a:lvl3pPr>
              <a:buNone/>
              <a:defRPr/>
            </a:lvl3pPr>
            <a:lvl4pPr>
              <a:buNone/>
              <a:defRPr/>
            </a:lvl4pPr>
            <a:lvl5pPr>
              <a:buNone/>
              <a:defRPr/>
            </a:lvl5pPr>
          </a:lstStyle>
          <a:p>
            <a:pPr lvl="0"/>
            <a:r>
              <a:rPr lang="en-US" dirty="0"/>
              <a:t>3</a:t>
            </a:r>
          </a:p>
        </p:txBody>
      </p:sp>
      <p:sp>
        <p:nvSpPr>
          <p:cNvPr id="32" name="Text Placeholder 38"/>
          <p:cNvSpPr>
            <a:spLocks noGrp="1"/>
          </p:cNvSpPr>
          <p:nvPr>
            <p:ph type="body" sz="quarter" idx="18" hasCustomPrompt="1"/>
          </p:nvPr>
        </p:nvSpPr>
        <p:spPr>
          <a:xfrm>
            <a:off x="460375" y="4460763"/>
            <a:ext cx="352425" cy="668792"/>
          </a:xfrm>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16200000" scaled="1"/>
            <a:tileRect/>
          </a:gradFill>
        </p:spPr>
        <p:txBody>
          <a:bodyPr anchor="ctr">
            <a:normAutofit/>
          </a:bodyPr>
          <a:lstStyle>
            <a:lvl1pPr marL="0" indent="0" algn="ctr">
              <a:buNone/>
              <a:defRPr sz="2400" b="1">
                <a:solidFill>
                  <a:schemeClr val="bg1"/>
                </a:solidFill>
              </a:defRPr>
            </a:lvl1pPr>
            <a:lvl2pPr>
              <a:buNone/>
              <a:defRPr/>
            </a:lvl2pPr>
            <a:lvl3pPr>
              <a:buNone/>
              <a:defRPr/>
            </a:lvl3pPr>
            <a:lvl4pPr>
              <a:buNone/>
              <a:defRPr/>
            </a:lvl4pPr>
            <a:lvl5pPr>
              <a:buNone/>
              <a:defRPr/>
            </a:lvl5pPr>
          </a:lstStyle>
          <a:p>
            <a:pPr lvl="0"/>
            <a:r>
              <a:rPr lang="en-US" dirty="0"/>
              <a:t>4</a:t>
            </a:r>
          </a:p>
        </p:txBody>
      </p:sp>
      <p:sp>
        <p:nvSpPr>
          <p:cNvPr id="33" name="Text Placeholder 38"/>
          <p:cNvSpPr>
            <a:spLocks noGrp="1"/>
          </p:cNvSpPr>
          <p:nvPr>
            <p:ph type="body" sz="quarter" idx="19" hasCustomPrompt="1"/>
          </p:nvPr>
        </p:nvSpPr>
        <p:spPr>
          <a:xfrm>
            <a:off x="460375" y="5499100"/>
            <a:ext cx="352425" cy="668792"/>
          </a:xfrm>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16200000" scaled="1"/>
            <a:tileRect/>
          </a:gradFill>
        </p:spPr>
        <p:txBody>
          <a:bodyPr anchor="ctr">
            <a:normAutofit/>
          </a:bodyPr>
          <a:lstStyle>
            <a:lvl1pPr marL="0" indent="0" algn="ctr">
              <a:buNone/>
              <a:defRPr sz="2400" b="1">
                <a:solidFill>
                  <a:schemeClr val="bg1"/>
                </a:solidFill>
              </a:defRPr>
            </a:lvl1pPr>
            <a:lvl2pPr>
              <a:buNone/>
              <a:defRPr/>
            </a:lvl2pPr>
            <a:lvl3pPr>
              <a:buNone/>
              <a:defRPr/>
            </a:lvl3pPr>
            <a:lvl4pPr>
              <a:buNone/>
              <a:defRPr/>
            </a:lvl4pPr>
            <a:lvl5pPr>
              <a:buNone/>
              <a:defRPr/>
            </a:lvl5pPr>
          </a:lstStyle>
          <a:p>
            <a:pPr lvl="0"/>
            <a:r>
              <a:rPr lang="en-US" dirty="0"/>
              <a:t>5</a:t>
            </a:r>
          </a:p>
        </p:txBody>
      </p:sp>
    </p:spTree>
    <p:extLst>
      <p:ext uri="{BB962C8B-B14F-4D97-AF65-F5344CB8AC3E}">
        <p14:creationId xmlns:p14="http://schemas.microsoft.com/office/powerpoint/2010/main" val="592538208"/>
      </p:ext>
    </p:extLst>
  </p:cSld>
  <p:clrMapOvr>
    <a:masterClrMapping/>
  </p:clrMapOvr>
  <p:transition spd="slow">
    <p:wipe dir="d"/>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ie Chart slide option">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457200" y="153211"/>
            <a:ext cx="8229600" cy="553998"/>
          </a:xfrm>
        </p:spPr>
        <p:txBody>
          <a:bodyPr/>
          <a:lstStyle>
            <a:lvl1pPr marL="0" marR="0" indent="0" defTabSz="457200" rtl="0" eaLnBrk="1" fontAlgn="auto" latinLnBrk="0" hangingPunct="1">
              <a:lnSpc>
                <a:spcPct val="100000"/>
              </a:lnSpc>
              <a:spcBef>
                <a:spcPct val="0"/>
              </a:spcBef>
              <a:spcAft>
                <a:spcPts val="0"/>
              </a:spcAft>
              <a:tabLst/>
              <a:defRPr baseline="0"/>
            </a:lvl1pPr>
          </a:lstStyle>
          <a:p>
            <a:pPr marL="0" marR="0" lvl="0" indent="0" defTabSz="457200" rtl="0" eaLnBrk="1" fontAlgn="auto" latinLnBrk="0" hangingPunct="1">
              <a:lnSpc>
                <a:spcPct val="100000"/>
              </a:lnSpc>
              <a:spcBef>
                <a:spcPct val="0"/>
              </a:spcBef>
              <a:spcAft>
                <a:spcPts val="0"/>
              </a:spcAft>
              <a:tabLst/>
              <a:defRPr/>
            </a:pPr>
            <a:r>
              <a:rPr lang="en-US" dirty="0"/>
              <a:t>Title of Pie Chart</a:t>
            </a:r>
            <a:endParaRPr kumimoji="0" lang="en-US" sz="3000" b="1" i="0" u="none" strike="noStrike" kern="1200" cap="none" spc="0" normalizeH="0" baseline="0" noProof="0" dirty="0">
              <a:ln>
                <a:noFill/>
              </a:ln>
              <a:solidFill>
                <a:schemeClr val="tx1">
                  <a:lumMod val="65000"/>
                  <a:lumOff val="35000"/>
                </a:schemeClr>
              </a:solidFill>
              <a:effectLst/>
              <a:uLnTx/>
              <a:uFillTx/>
              <a:latin typeface="+mj-lt"/>
              <a:ea typeface="+mn-ea"/>
              <a:cs typeface="Arial"/>
            </a:endParaRPr>
          </a:p>
        </p:txBody>
      </p:sp>
      <p:sp>
        <p:nvSpPr>
          <p:cNvPr id="5" name="Chart Placeholder 13"/>
          <p:cNvSpPr>
            <a:spLocks noGrp="1"/>
          </p:cNvSpPr>
          <p:nvPr>
            <p:ph type="chart" sz="quarter" idx="10"/>
          </p:nvPr>
        </p:nvSpPr>
        <p:spPr>
          <a:xfrm>
            <a:off x="460375" y="1348349"/>
            <a:ext cx="8229600" cy="4716462"/>
          </a:xfrm>
        </p:spPr>
        <p:txBody>
          <a:bodyPr/>
          <a:lstStyle/>
          <a:p>
            <a:r>
              <a:rPr lang="en-US" dirty="0"/>
              <a:t>Click icon to add chart</a:t>
            </a:r>
            <a:endParaRPr lang="en-IN" dirty="0"/>
          </a:p>
        </p:txBody>
      </p:sp>
      <p:sp>
        <p:nvSpPr>
          <p:cNvPr id="7" name="Oval 6"/>
          <p:cNvSpPr>
            <a:spLocks noChangeArrowheads="1"/>
          </p:cNvSpPr>
          <p:nvPr userDrawn="1"/>
        </p:nvSpPr>
        <p:spPr bwMode="gray">
          <a:xfrm>
            <a:off x="355600" y="6121101"/>
            <a:ext cx="8432800" cy="287853"/>
          </a:xfrm>
          <a:prstGeom prst="ellipse">
            <a:avLst/>
          </a:prstGeom>
          <a:gradFill rotWithShape="1">
            <a:gsLst>
              <a:gs pos="0">
                <a:srgbClr val="080808">
                  <a:alpha val="15000"/>
                </a:srgbClr>
              </a:gs>
              <a:gs pos="100000">
                <a:srgbClr val="0040A8">
                  <a:alpha val="0"/>
                </a:srgbClr>
              </a:gs>
            </a:gsLst>
            <a:path path="shape">
              <a:fillToRect l="50000" t="50000" r="50000" b="50000"/>
            </a:path>
          </a:gradFill>
          <a:ln w="9525" algn="ctr">
            <a:noFill/>
            <a:miter lim="800000"/>
            <a:headEnd/>
            <a:tailEnd/>
          </a:ln>
          <a:effectLst/>
        </p:spPr>
        <p:txBody>
          <a:bodyPr wrap="square" anchor="ctr">
            <a:noAutofit/>
          </a:bodyPr>
          <a:lstStyle/>
          <a:p>
            <a:pPr algn="ctr" fontAlgn="auto">
              <a:spcBef>
                <a:spcPts val="0"/>
              </a:spcBef>
              <a:spcAft>
                <a:spcPts val="0"/>
              </a:spcAft>
              <a:defRPr/>
            </a:pPr>
            <a:endParaRPr lang="en-US" kern="0" dirty="0">
              <a:solidFill>
                <a:srgbClr val="000000"/>
              </a:solidFill>
            </a:endParaRPr>
          </a:p>
        </p:txBody>
      </p:sp>
    </p:spTree>
  </p:cSld>
  <p:clrMapOvr>
    <a:masterClrMapping/>
  </p:clrMapOvr>
  <p:transition spd="slow">
    <p:wipe dir="d"/>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Icons slide">
    <p:spTree>
      <p:nvGrpSpPr>
        <p:cNvPr id="1" name=""/>
        <p:cNvGrpSpPr/>
        <p:nvPr/>
      </p:nvGrpSpPr>
      <p:grpSpPr>
        <a:xfrm>
          <a:off x="0" y="0"/>
          <a:ext cx="0" cy="0"/>
          <a:chOff x="0" y="0"/>
          <a:chExt cx="0" cy="0"/>
        </a:xfrm>
      </p:grpSpPr>
      <p:sp>
        <p:nvSpPr>
          <p:cNvPr id="42" name="Oval 6"/>
          <p:cNvSpPr>
            <a:spLocks noChangeArrowheads="1"/>
          </p:cNvSpPr>
          <p:nvPr userDrawn="1"/>
        </p:nvSpPr>
        <p:spPr bwMode="gray">
          <a:xfrm>
            <a:off x="355600" y="5858423"/>
            <a:ext cx="8432800" cy="550531"/>
          </a:xfrm>
          <a:prstGeom prst="ellipse">
            <a:avLst/>
          </a:prstGeom>
          <a:gradFill rotWithShape="1">
            <a:gsLst>
              <a:gs pos="0">
                <a:srgbClr val="080808">
                  <a:alpha val="20000"/>
                </a:srgbClr>
              </a:gs>
              <a:gs pos="100000">
                <a:srgbClr val="0040A8">
                  <a:alpha val="0"/>
                </a:srgbClr>
              </a:gs>
            </a:gsLst>
            <a:path path="shape">
              <a:fillToRect l="50000" t="50000" r="50000" b="50000"/>
            </a:path>
          </a:gradFill>
          <a:ln w="9525" algn="ctr">
            <a:noFill/>
            <a:miter lim="800000"/>
            <a:headEnd/>
            <a:tailEnd/>
          </a:ln>
          <a:effectLst/>
        </p:spPr>
        <p:txBody>
          <a:bodyPr wrap="square" anchor="ctr">
            <a:noAutofit/>
          </a:bodyPr>
          <a:lstStyle/>
          <a:p>
            <a:pPr algn="ctr" fontAlgn="auto">
              <a:spcBef>
                <a:spcPts val="0"/>
              </a:spcBef>
              <a:spcAft>
                <a:spcPts val="0"/>
              </a:spcAft>
              <a:defRPr/>
            </a:pPr>
            <a:endParaRPr lang="en-US" kern="0" dirty="0">
              <a:solidFill>
                <a:srgbClr val="000000"/>
              </a:solidFill>
            </a:endParaRPr>
          </a:p>
        </p:txBody>
      </p:sp>
      <p:sp>
        <p:nvSpPr>
          <p:cNvPr id="57" name="Text Placeholder 56"/>
          <p:cNvSpPr>
            <a:spLocks noGrp="1"/>
          </p:cNvSpPr>
          <p:nvPr>
            <p:ph type="body" sz="quarter" idx="10" hasCustomPrompt="1"/>
          </p:nvPr>
        </p:nvSpPr>
        <p:spPr>
          <a:xfrm>
            <a:off x="780166" y="4223431"/>
            <a:ext cx="1452108" cy="566737"/>
          </a:xfrm>
        </p:spPr>
        <p:txBody>
          <a:bodyPr>
            <a:normAutofit/>
          </a:bodyPr>
          <a:lstStyle>
            <a:lvl1pPr algn="ctr">
              <a:buNone/>
              <a:defRPr lang="en-IN" sz="1800" kern="1200" dirty="0" smtClean="0">
                <a:gradFill flip="none" rotWithShape="1">
                  <a:gsLst>
                    <a:gs pos="0">
                      <a:schemeClr val="tx1">
                        <a:lumMod val="75000"/>
                        <a:lumOff val="25000"/>
                        <a:shade val="30000"/>
                        <a:satMod val="115000"/>
                      </a:schemeClr>
                    </a:gs>
                    <a:gs pos="50000">
                      <a:schemeClr val="tx1">
                        <a:lumMod val="75000"/>
                        <a:lumOff val="25000"/>
                        <a:shade val="67500"/>
                        <a:satMod val="115000"/>
                      </a:schemeClr>
                    </a:gs>
                    <a:gs pos="100000">
                      <a:schemeClr val="tx1">
                        <a:lumMod val="75000"/>
                        <a:lumOff val="25000"/>
                        <a:shade val="100000"/>
                        <a:satMod val="115000"/>
                      </a:schemeClr>
                    </a:gs>
                  </a:gsLst>
                  <a:lin ang="16200000" scaled="1"/>
                  <a:tileRect/>
                </a:gradFill>
                <a:latin typeface="Arial" pitchFamily="34" charset="0"/>
                <a:ea typeface="+mn-ea"/>
                <a:cs typeface="Arial" pitchFamily="34" charset="0"/>
              </a:defRPr>
            </a:lvl1pPr>
          </a:lstStyle>
          <a:p>
            <a:pPr lvl="0"/>
            <a:r>
              <a:rPr lang="en-US" dirty="0"/>
              <a:t>Text 1</a:t>
            </a:r>
            <a:endParaRPr lang="en-IN" dirty="0"/>
          </a:p>
        </p:txBody>
      </p:sp>
      <p:sp>
        <p:nvSpPr>
          <p:cNvPr id="12" name="Title 4"/>
          <p:cNvSpPr>
            <a:spLocks noGrp="1"/>
          </p:cNvSpPr>
          <p:nvPr>
            <p:ph type="title" hasCustomPrompt="1"/>
          </p:nvPr>
        </p:nvSpPr>
        <p:spPr>
          <a:xfrm>
            <a:off x="460375" y="140024"/>
            <a:ext cx="8229600" cy="553998"/>
          </a:xfrm>
        </p:spPr>
        <p:txBody>
          <a:bodyPr/>
          <a:lstStyle>
            <a:lvl1pPr>
              <a:defRPr/>
            </a:lvl1pPr>
          </a:lstStyle>
          <a:p>
            <a:r>
              <a:rPr lang="en-US" dirty="0"/>
              <a:t>Click to Add Title</a:t>
            </a:r>
          </a:p>
        </p:txBody>
      </p:sp>
      <p:sp>
        <p:nvSpPr>
          <p:cNvPr id="10" name="Text Placeholder 2"/>
          <p:cNvSpPr>
            <a:spLocks noGrp="1"/>
          </p:cNvSpPr>
          <p:nvPr>
            <p:ph type="body" sz="quarter" idx="18" hasCustomPrompt="1"/>
          </p:nvPr>
        </p:nvSpPr>
        <p:spPr>
          <a:xfrm>
            <a:off x="774700" y="2679700"/>
            <a:ext cx="1463040" cy="1463040"/>
          </a:xfrm>
          <a:prstGeom prst="ellipse">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16200000" scaled="1"/>
            <a:tileRect/>
          </a:gradFill>
          <a:ln>
            <a:solidFill>
              <a:schemeClr val="accent2">
                <a:lumMod val="20000"/>
                <a:lumOff val="80000"/>
              </a:schemeClr>
            </a:solidFill>
          </a:ln>
        </p:spPr>
        <p:txBody>
          <a:bodyPr/>
          <a:lstStyle>
            <a:lvl1pPr marL="0" indent="0">
              <a:buNone/>
              <a:defRPr>
                <a:noFill/>
              </a:defRPr>
            </a:lvl1pPr>
          </a:lstStyle>
          <a:p>
            <a:pPr lvl="0"/>
            <a:r>
              <a:rPr lang="en-US" dirty="0"/>
              <a:t>.</a:t>
            </a:r>
          </a:p>
        </p:txBody>
      </p:sp>
      <p:sp>
        <p:nvSpPr>
          <p:cNvPr id="13" name="Text Placeholder 56"/>
          <p:cNvSpPr>
            <a:spLocks noGrp="1"/>
          </p:cNvSpPr>
          <p:nvPr>
            <p:ph type="body" sz="quarter" idx="19" hasCustomPrompt="1"/>
          </p:nvPr>
        </p:nvSpPr>
        <p:spPr>
          <a:xfrm>
            <a:off x="2807316" y="4223431"/>
            <a:ext cx="1452108" cy="566737"/>
          </a:xfrm>
        </p:spPr>
        <p:txBody>
          <a:bodyPr>
            <a:normAutofit/>
          </a:bodyPr>
          <a:lstStyle>
            <a:lvl1pPr algn="ctr">
              <a:buNone/>
              <a:defRPr lang="en-IN" sz="1800" kern="1200" dirty="0" smtClean="0">
                <a:gradFill flip="none" rotWithShape="1">
                  <a:gsLst>
                    <a:gs pos="0">
                      <a:schemeClr val="tx1">
                        <a:lumMod val="75000"/>
                        <a:lumOff val="25000"/>
                        <a:shade val="30000"/>
                        <a:satMod val="115000"/>
                      </a:schemeClr>
                    </a:gs>
                    <a:gs pos="50000">
                      <a:schemeClr val="tx1">
                        <a:lumMod val="75000"/>
                        <a:lumOff val="25000"/>
                        <a:shade val="67500"/>
                        <a:satMod val="115000"/>
                      </a:schemeClr>
                    </a:gs>
                    <a:gs pos="100000">
                      <a:schemeClr val="tx1">
                        <a:lumMod val="75000"/>
                        <a:lumOff val="25000"/>
                        <a:shade val="100000"/>
                        <a:satMod val="115000"/>
                      </a:schemeClr>
                    </a:gs>
                  </a:gsLst>
                  <a:lin ang="16200000" scaled="1"/>
                  <a:tileRect/>
                </a:gradFill>
                <a:latin typeface="Arial" pitchFamily="34" charset="0"/>
                <a:ea typeface="+mn-ea"/>
                <a:cs typeface="Arial" pitchFamily="34" charset="0"/>
              </a:defRPr>
            </a:lvl1pPr>
          </a:lstStyle>
          <a:p>
            <a:pPr lvl="0"/>
            <a:r>
              <a:rPr lang="en-US" dirty="0"/>
              <a:t>Text 2</a:t>
            </a:r>
            <a:endParaRPr lang="en-IN" dirty="0"/>
          </a:p>
        </p:txBody>
      </p:sp>
      <p:sp>
        <p:nvSpPr>
          <p:cNvPr id="14" name="Text Placeholder 2"/>
          <p:cNvSpPr>
            <a:spLocks noGrp="1"/>
          </p:cNvSpPr>
          <p:nvPr>
            <p:ph type="body" sz="quarter" idx="20" hasCustomPrompt="1"/>
          </p:nvPr>
        </p:nvSpPr>
        <p:spPr>
          <a:xfrm>
            <a:off x="2801850" y="2679700"/>
            <a:ext cx="1463040" cy="1463040"/>
          </a:xfrm>
          <a:prstGeom prst="ellipse">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16200000" scaled="1"/>
            <a:tileRect/>
          </a:gradFill>
          <a:ln>
            <a:solidFill>
              <a:schemeClr val="accent2">
                <a:lumMod val="20000"/>
                <a:lumOff val="80000"/>
              </a:schemeClr>
            </a:solidFill>
          </a:ln>
        </p:spPr>
        <p:txBody>
          <a:bodyPr/>
          <a:lstStyle>
            <a:lvl1pPr marL="0" indent="0">
              <a:buNone/>
              <a:defRPr>
                <a:noFill/>
              </a:defRPr>
            </a:lvl1pPr>
          </a:lstStyle>
          <a:p>
            <a:pPr lvl="0"/>
            <a:r>
              <a:rPr lang="en-US" dirty="0"/>
              <a:t>.</a:t>
            </a:r>
          </a:p>
        </p:txBody>
      </p:sp>
      <p:sp>
        <p:nvSpPr>
          <p:cNvPr id="15" name="Text Placeholder 56"/>
          <p:cNvSpPr>
            <a:spLocks noGrp="1"/>
          </p:cNvSpPr>
          <p:nvPr>
            <p:ph type="body" sz="quarter" idx="21" hasCustomPrompt="1"/>
          </p:nvPr>
        </p:nvSpPr>
        <p:spPr>
          <a:xfrm>
            <a:off x="4811800" y="4223431"/>
            <a:ext cx="1452108" cy="566737"/>
          </a:xfrm>
        </p:spPr>
        <p:txBody>
          <a:bodyPr>
            <a:normAutofit/>
          </a:bodyPr>
          <a:lstStyle>
            <a:lvl1pPr algn="ctr">
              <a:buNone/>
              <a:defRPr lang="en-IN" sz="1800" kern="1200" dirty="0" smtClean="0">
                <a:gradFill flip="none" rotWithShape="1">
                  <a:gsLst>
                    <a:gs pos="0">
                      <a:schemeClr val="tx1">
                        <a:lumMod val="75000"/>
                        <a:lumOff val="25000"/>
                        <a:shade val="30000"/>
                        <a:satMod val="115000"/>
                      </a:schemeClr>
                    </a:gs>
                    <a:gs pos="50000">
                      <a:schemeClr val="tx1">
                        <a:lumMod val="75000"/>
                        <a:lumOff val="25000"/>
                        <a:shade val="67500"/>
                        <a:satMod val="115000"/>
                      </a:schemeClr>
                    </a:gs>
                    <a:gs pos="100000">
                      <a:schemeClr val="tx1">
                        <a:lumMod val="75000"/>
                        <a:lumOff val="25000"/>
                        <a:shade val="100000"/>
                        <a:satMod val="115000"/>
                      </a:schemeClr>
                    </a:gs>
                  </a:gsLst>
                  <a:lin ang="16200000" scaled="1"/>
                  <a:tileRect/>
                </a:gradFill>
                <a:latin typeface="Arial" pitchFamily="34" charset="0"/>
                <a:ea typeface="+mn-ea"/>
                <a:cs typeface="Arial" pitchFamily="34" charset="0"/>
              </a:defRPr>
            </a:lvl1pPr>
          </a:lstStyle>
          <a:p>
            <a:pPr lvl="0"/>
            <a:r>
              <a:rPr lang="en-US" dirty="0"/>
              <a:t>Text 3</a:t>
            </a:r>
            <a:endParaRPr lang="en-IN" dirty="0"/>
          </a:p>
        </p:txBody>
      </p:sp>
      <p:sp>
        <p:nvSpPr>
          <p:cNvPr id="16" name="Text Placeholder 2"/>
          <p:cNvSpPr>
            <a:spLocks noGrp="1"/>
          </p:cNvSpPr>
          <p:nvPr>
            <p:ph type="body" sz="quarter" idx="22" hasCustomPrompt="1"/>
          </p:nvPr>
        </p:nvSpPr>
        <p:spPr>
          <a:xfrm>
            <a:off x="4806334" y="2679700"/>
            <a:ext cx="1463040" cy="1463040"/>
          </a:xfrm>
          <a:prstGeom prst="ellipse">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16200000" scaled="1"/>
            <a:tileRect/>
          </a:gradFill>
          <a:ln>
            <a:solidFill>
              <a:schemeClr val="accent2">
                <a:lumMod val="20000"/>
                <a:lumOff val="80000"/>
              </a:schemeClr>
            </a:solidFill>
          </a:ln>
        </p:spPr>
        <p:txBody>
          <a:bodyPr/>
          <a:lstStyle>
            <a:lvl1pPr marL="0" indent="0">
              <a:buNone/>
              <a:defRPr>
                <a:noFill/>
              </a:defRPr>
            </a:lvl1pPr>
          </a:lstStyle>
          <a:p>
            <a:pPr lvl="0"/>
            <a:r>
              <a:rPr lang="en-US" dirty="0"/>
              <a:t>.</a:t>
            </a:r>
          </a:p>
        </p:txBody>
      </p:sp>
      <p:sp>
        <p:nvSpPr>
          <p:cNvPr id="17" name="Text Placeholder 56"/>
          <p:cNvSpPr>
            <a:spLocks noGrp="1"/>
          </p:cNvSpPr>
          <p:nvPr>
            <p:ph type="body" sz="quarter" idx="23" hasCustomPrompt="1"/>
          </p:nvPr>
        </p:nvSpPr>
        <p:spPr>
          <a:xfrm>
            <a:off x="6787266" y="4223431"/>
            <a:ext cx="1452108" cy="566737"/>
          </a:xfrm>
        </p:spPr>
        <p:txBody>
          <a:bodyPr>
            <a:normAutofit/>
          </a:bodyPr>
          <a:lstStyle>
            <a:lvl1pPr algn="ctr">
              <a:buNone/>
              <a:defRPr lang="en-IN" sz="1800" kern="1200" dirty="0" smtClean="0">
                <a:gradFill flip="none" rotWithShape="1">
                  <a:gsLst>
                    <a:gs pos="0">
                      <a:schemeClr val="tx1">
                        <a:lumMod val="75000"/>
                        <a:lumOff val="25000"/>
                        <a:shade val="30000"/>
                        <a:satMod val="115000"/>
                      </a:schemeClr>
                    </a:gs>
                    <a:gs pos="50000">
                      <a:schemeClr val="tx1">
                        <a:lumMod val="75000"/>
                        <a:lumOff val="25000"/>
                        <a:shade val="67500"/>
                        <a:satMod val="115000"/>
                      </a:schemeClr>
                    </a:gs>
                    <a:gs pos="100000">
                      <a:schemeClr val="tx1">
                        <a:lumMod val="75000"/>
                        <a:lumOff val="25000"/>
                        <a:shade val="100000"/>
                        <a:satMod val="115000"/>
                      </a:schemeClr>
                    </a:gs>
                  </a:gsLst>
                  <a:lin ang="16200000" scaled="1"/>
                  <a:tileRect/>
                </a:gradFill>
                <a:latin typeface="Arial" pitchFamily="34" charset="0"/>
                <a:ea typeface="+mn-ea"/>
                <a:cs typeface="Arial" pitchFamily="34" charset="0"/>
              </a:defRPr>
            </a:lvl1pPr>
          </a:lstStyle>
          <a:p>
            <a:pPr lvl="0"/>
            <a:r>
              <a:rPr lang="en-US" dirty="0"/>
              <a:t>Text 4</a:t>
            </a:r>
            <a:endParaRPr lang="en-IN" dirty="0"/>
          </a:p>
        </p:txBody>
      </p:sp>
      <p:sp>
        <p:nvSpPr>
          <p:cNvPr id="18" name="Text Placeholder 2"/>
          <p:cNvSpPr>
            <a:spLocks noGrp="1"/>
          </p:cNvSpPr>
          <p:nvPr>
            <p:ph type="body" sz="quarter" idx="24" hasCustomPrompt="1"/>
          </p:nvPr>
        </p:nvSpPr>
        <p:spPr>
          <a:xfrm>
            <a:off x="6781800" y="2679700"/>
            <a:ext cx="1463040" cy="1463040"/>
          </a:xfrm>
          <a:prstGeom prst="ellipse">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16200000" scaled="1"/>
            <a:tileRect/>
          </a:gradFill>
          <a:ln>
            <a:solidFill>
              <a:schemeClr val="accent2">
                <a:lumMod val="20000"/>
                <a:lumOff val="80000"/>
              </a:schemeClr>
            </a:solidFill>
          </a:ln>
        </p:spPr>
        <p:txBody>
          <a:bodyPr/>
          <a:lstStyle>
            <a:lvl1pPr marL="0" indent="0">
              <a:buNone/>
              <a:defRPr>
                <a:noFill/>
              </a:defRPr>
            </a:lvl1pPr>
          </a:lstStyle>
          <a:p>
            <a:pPr lvl="0"/>
            <a:r>
              <a:rPr lang="en-US" dirty="0"/>
              <a:t>.</a:t>
            </a:r>
          </a:p>
        </p:txBody>
      </p:sp>
    </p:spTree>
  </p:cSld>
  <p:clrMapOvr>
    <a:masterClrMapping/>
  </p:clrMapOvr>
  <p:transition spd="slow">
    <p:wipe dir="d"/>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con connector slide">
    <p:spTree>
      <p:nvGrpSpPr>
        <p:cNvPr id="1" name=""/>
        <p:cNvGrpSpPr/>
        <p:nvPr/>
      </p:nvGrpSpPr>
      <p:grpSpPr>
        <a:xfrm>
          <a:off x="0" y="0"/>
          <a:ext cx="0" cy="0"/>
          <a:chOff x="0" y="0"/>
          <a:chExt cx="0" cy="0"/>
        </a:xfrm>
      </p:grpSpPr>
      <p:sp>
        <p:nvSpPr>
          <p:cNvPr id="27" name="Text Placeholder 2"/>
          <p:cNvSpPr>
            <a:spLocks noGrp="1"/>
          </p:cNvSpPr>
          <p:nvPr>
            <p:ph type="body" sz="quarter" idx="22" hasCustomPrompt="1"/>
          </p:nvPr>
        </p:nvSpPr>
        <p:spPr>
          <a:xfrm>
            <a:off x="2642616" y="1727200"/>
            <a:ext cx="3858768" cy="3858768"/>
          </a:xfrm>
          <a:prstGeom prst="ellipse">
            <a:avLst/>
          </a:prstGeom>
          <a:noFill/>
          <a:ln>
            <a:solidFill>
              <a:schemeClr val="accent5">
                <a:lumMod val="75000"/>
              </a:schemeClr>
            </a:solidFill>
          </a:ln>
        </p:spPr>
        <p:txBody>
          <a:bodyPr/>
          <a:lstStyle>
            <a:lvl1pPr marL="0" indent="0">
              <a:buNone/>
              <a:defRPr>
                <a:noFill/>
              </a:defRPr>
            </a:lvl1pPr>
          </a:lstStyle>
          <a:p>
            <a:pPr lvl="0"/>
            <a:r>
              <a:rPr lang="en-US" dirty="0"/>
              <a:t>.</a:t>
            </a:r>
          </a:p>
        </p:txBody>
      </p:sp>
      <p:sp>
        <p:nvSpPr>
          <p:cNvPr id="38" name="Title 4"/>
          <p:cNvSpPr>
            <a:spLocks noGrp="1"/>
          </p:cNvSpPr>
          <p:nvPr userDrawn="1">
            <p:ph type="title" hasCustomPrompt="1"/>
          </p:nvPr>
        </p:nvSpPr>
        <p:spPr>
          <a:xfrm>
            <a:off x="460375" y="140024"/>
            <a:ext cx="8229600" cy="553998"/>
          </a:xfrm>
        </p:spPr>
        <p:txBody>
          <a:bodyPr/>
          <a:lstStyle>
            <a:lvl1pPr>
              <a:defRPr/>
            </a:lvl1pPr>
          </a:lstStyle>
          <a:p>
            <a:r>
              <a:rPr lang="en-US" dirty="0"/>
              <a:t>Click to Add Title</a:t>
            </a:r>
          </a:p>
        </p:txBody>
      </p:sp>
      <p:sp>
        <p:nvSpPr>
          <p:cNvPr id="30" name="Text Placeholder 56"/>
          <p:cNvSpPr>
            <a:spLocks noGrp="1"/>
          </p:cNvSpPr>
          <p:nvPr>
            <p:ph type="body" sz="quarter" idx="14" hasCustomPrompt="1"/>
          </p:nvPr>
        </p:nvSpPr>
        <p:spPr>
          <a:xfrm>
            <a:off x="3474131" y="3152631"/>
            <a:ext cx="2231528" cy="693655"/>
          </a:xfrm>
        </p:spPr>
        <p:txBody>
          <a:bodyPr>
            <a:noAutofit/>
          </a:bodyPr>
          <a:lstStyle>
            <a:lvl1pPr marL="0" indent="0" algn="ctr">
              <a:buNone/>
              <a:defRPr lang="en-IN" sz="2000" kern="1200" baseline="0" dirty="0" smtClean="0">
                <a:gradFill flip="none" rotWithShape="1">
                  <a:gsLst>
                    <a:gs pos="0">
                      <a:schemeClr val="tx1">
                        <a:lumMod val="75000"/>
                        <a:lumOff val="25000"/>
                        <a:shade val="30000"/>
                        <a:satMod val="115000"/>
                      </a:schemeClr>
                    </a:gs>
                    <a:gs pos="50000">
                      <a:schemeClr val="tx1">
                        <a:lumMod val="75000"/>
                        <a:lumOff val="25000"/>
                        <a:shade val="67500"/>
                        <a:satMod val="115000"/>
                      </a:schemeClr>
                    </a:gs>
                    <a:gs pos="100000">
                      <a:schemeClr val="tx1">
                        <a:lumMod val="75000"/>
                        <a:lumOff val="25000"/>
                        <a:shade val="100000"/>
                        <a:satMod val="115000"/>
                      </a:schemeClr>
                    </a:gs>
                  </a:gsLst>
                  <a:lin ang="16200000" scaled="1"/>
                  <a:tileRect/>
                </a:gradFill>
                <a:latin typeface="Arial" pitchFamily="34" charset="0"/>
                <a:ea typeface="+mn-ea"/>
                <a:cs typeface="Arial" pitchFamily="34" charset="0"/>
              </a:defRPr>
            </a:lvl1pPr>
          </a:lstStyle>
          <a:p>
            <a:pPr lvl="0"/>
            <a:r>
              <a:rPr lang="en-US" dirty="0"/>
              <a:t>INSERT TEXT Subject Matter</a:t>
            </a:r>
            <a:endParaRPr lang="en-IN" dirty="0"/>
          </a:p>
        </p:txBody>
      </p:sp>
      <p:sp>
        <p:nvSpPr>
          <p:cNvPr id="34" name="Text Placeholder 56"/>
          <p:cNvSpPr>
            <a:spLocks noGrp="1"/>
          </p:cNvSpPr>
          <p:nvPr>
            <p:ph type="body" sz="quarter" idx="13" hasCustomPrompt="1"/>
          </p:nvPr>
        </p:nvSpPr>
        <p:spPr>
          <a:xfrm>
            <a:off x="3863878" y="953610"/>
            <a:ext cx="1416244" cy="329811"/>
          </a:xfrm>
        </p:spPr>
        <p:txBody>
          <a:bodyPr>
            <a:normAutofit/>
          </a:bodyPr>
          <a:lstStyle>
            <a:lvl1pPr algn="ctr">
              <a:buNone/>
              <a:defRPr lang="en-IN" sz="1400" kern="1200" dirty="0" smtClean="0">
                <a:gradFill flip="none" rotWithShape="1">
                  <a:gsLst>
                    <a:gs pos="0">
                      <a:schemeClr val="tx1">
                        <a:lumMod val="75000"/>
                        <a:lumOff val="25000"/>
                        <a:shade val="30000"/>
                        <a:satMod val="115000"/>
                      </a:schemeClr>
                    </a:gs>
                    <a:gs pos="50000">
                      <a:schemeClr val="tx1">
                        <a:lumMod val="75000"/>
                        <a:lumOff val="25000"/>
                        <a:shade val="67500"/>
                        <a:satMod val="115000"/>
                      </a:schemeClr>
                    </a:gs>
                    <a:gs pos="100000">
                      <a:schemeClr val="tx1">
                        <a:lumMod val="75000"/>
                        <a:lumOff val="25000"/>
                        <a:shade val="100000"/>
                        <a:satMod val="115000"/>
                      </a:schemeClr>
                    </a:gs>
                  </a:gsLst>
                  <a:lin ang="16200000" scaled="1"/>
                  <a:tileRect/>
                </a:gradFill>
                <a:latin typeface="Arial" pitchFamily="34" charset="0"/>
                <a:ea typeface="+mn-ea"/>
                <a:cs typeface="Arial" pitchFamily="34" charset="0"/>
              </a:defRPr>
            </a:lvl1pPr>
          </a:lstStyle>
          <a:p>
            <a:pPr lvl="0"/>
            <a:r>
              <a:rPr lang="en-US" dirty="0"/>
              <a:t>Text Here</a:t>
            </a:r>
            <a:endParaRPr lang="en-IN" dirty="0"/>
          </a:p>
        </p:txBody>
      </p:sp>
      <p:sp>
        <p:nvSpPr>
          <p:cNvPr id="37" name="Text Placeholder 56"/>
          <p:cNvSpPr>
            <a:spLocks noGrp="1"/>
          </p:cNvSpPr>
          <p:nvPr>
            <p:ph type="body" sz="quarter" idx="15" hasCustomPrompt="1"/>
          </p:nvPr>
        </p:nvSpPr>
        <p:spPr>
          <a:xfrm>
            <a:off x="3863878" y="6124845"/>
            <a:ext cx="1416244" cy="329811"/>
          </a:xfrm>
        </p:spPr>
        <p:txBody>
          <a:bodyPr>
            <a:normAutofit/>
          </a:bodyPr>
          <a:lstStyle>
            <a:lvl1pPr algn="ctr">
              <a:buNone/>
              <a:defRPr lang="en-IN" sz="1400" kern="1200" dirty="0" smtClean="0">
                <a:gradFill flip="none" rotWithShape="1">
                  <a:gsLst>
                    <a:gs pos="0">
                      <a:schemeClr val="tx1">
                        <a:lumMod val="75000"/>
                        <a:lumOff val="25000"/>
                        <a:shade val="30000"/>
                        <a:satMod val="115000"/>
                      </a:schemeClr>
                    </a:gs>
                    <a:gs pos="50000">
                      <a:schemeClr val="tx1">
                        <a:lumMod val="75000"/>
                        <a:lumOff val="25000"/>
                        <a:shade val="67500"/>
                        <a:satMod val="115000"/>
                      </a:schemeClr>
                    </a:gs>
                    <a:gs pos="100000">
                      <a:schemeClr val="tx1">
                        <a:lumMod val="75000"/>
                        <a:lumOff val="25000"/>
                        <a:shade val="100000"/>
                        <a:satMod val="115000"/>
                      </a:schemeClr>
                    </a:gs>
                  </a:gsLst>
                  <a:lin ang="16200000" scaled="1"/>
                  <a:tileRect/>
                </a:gradFill>
                <a:latin typeface="Arial" pitchFamily="34" charset="0"/>
                <a:ea typeface="+mn-ea"/>
                <a:cs typeface="Arial" pitchFamily="34" charset="0"/>
              </a:defRPr>
            </a:lvl1pPr>
          </a:lstStyle>
          <a:p>
            <a:pPr lvl="0"/>
            <a:r>
              <a:rPr lang="en-US" dirty="0"/>
              <a:t>Text Here</a:t>
            </a:r>
            <a:endParaRPr lang="en-IN" dirty="0"/>
          </a:p>
        </p:txBody>
      </p:sp>
      <p:sp>
        <p:nvSpPr>
          <p:cNvPr id="39" name="Text Placeholder 56"/>
          <p:cNvSpPr>
            <a:spLocks noGrp="1"/>
          </p:cNvSpPr>
          <p:nvPr>
            <p:ph type="body" sz="quarter" idx="16" hasCustomPrompt="1"/>
          </p:nvPr>
        </p:nvSpPr>
        <p:spPr>
          <a:xfrm>
            <a:off x="6998963" y="3232353"/>
            <a:ext cx="1416244" cy="329811"/>
          </a:xfrm>
        </p:spPr>
        <p:txBody>
          <a:bodyPr>
            <a:normAutofit/>
          </a:bodyPr>
          <a:lstStyle>
            <a:lvl1pPr algn="ctr">
              <a:buNone/>
              <a:defRPr lang="en-IN" sz="1400" kern="1200" dirty="0" smtClean="0">
                <a:gradFill flip="none" rotWithShape="1">
                  <a:gsLst>
                    <a:gs pos="0">
                      <a:schemeClr val="tx1">
                        <a:lumMod val="75000"/>
                        <a:lumOff val="25000"/>
                        <a:shade val="30000"/>
                        <a:satMod val="115000"/>
                      </a:schemeClr>
                    </a:gs>
                    <a:gs pos="50000">
                      <a:schemeClr val="tx1">
                        <a:lumMod val="75000"/>
                        <a:lumOff val="25000"/>
                        <a:shade val="67500"/>
                        <a:satMod val="115000"/>
                      </a:schemeClr>
                    </a:gs>
                    <a:gs pos="100000">
                      <a:schemeClr val="tx1">
                        <a:lumMod val="75000"/>
                        <a:lumOff val="25000"/>
                        <a:shade val="100000"/>
                        <a:satMod val="115000"/>
                      </a:schemeClr>
                    </a:gs>
                  </a:gsLst>
                  <a:lin ang="16200000" scaled="1"/>
                  <a:tileRect/>
                </a:gradFill>
                <a:latin typeface="Arial" pitchFamily="34" charset="0"/>
                <a:ea typeface="+mn-ea"/>
                <a:cs typeface="Arial" pitchFamily="34" charset="0"/>
              </a:defRPr>
            </a:lvl1pPr>
          </a:lstStyle>
          <a:p>
            <a:pPr lvl="0"/>
            <a:r>
              <a:rPr lang="en-US" dirty="0"/>
              <a:t>Text Here</a:t>
            </a:r>
            <a:endParaRPr lang="en-IN" dirty="0"/>
          </a:p>
        </p:txBody>
      </p:sp>
      <p:sp>
        <p:nvSpPr>
          <p:cNvPr id="40" name="Text Placeholder 56"/>
          <p:cNvSpPr>
            <a:spLocks noGrp="1"/>
          </p:cNvSpPr>
          <p:nvPr>
            <p:ph type="body" sz="quarter" idx="17" hasCustomPrompt="1"/>
          </p:nvPr>
        </p:nvSpPr>
        <p:spPr>
          <a:xfrm>
            <a:off x="701622" y="3232353"/>
            <a:ext cx="1416244" cy="329811"/>
          </a:xfrm>
        </p:spPr>
        <p:txBody>
          <a:bodyPr>
            <a:normAutofit/>
          </a:bodyPr>
          <a:lstStyle>
            <a:lvl1pPr algn="ctr">
              <a:buNone/>
              <a:defRPr lang="en-IN" sz="1400" kern="1200" dirty="0" smtClean="0">
                <a:gradFill flip="none" rotWithShape="1">
                  <a:gsLst>
                    <a:gs pos="0">
                      <a:schemeClr val="tx1">
                        <a:lumMod val="75000"/>
                        <a:lumOff val="25000"/>
                        <a:shade val="30000"/>
                        <a:satMod val="115000"/>
                      </a:schemeClr>
                    </a:gs>
                    <a:gs pos="50000">
                      <a:schemeClr val="tx1">
                        <a:lumMod val="75000"/>
                        <a:lumOff val="25000"/>
                        <a:shade val="67500"/>
                        <a:satMod val="115000"/>
                      </a:schemeClr>
                    </a:gs>
                    <a:gs pos="100000">
                      <a:schemeClr val="tx1">
                        <a:lumMod val="75000"/>
                        <a:lumOff val="25000"/>
                        <a:shade val="100000"/>
                        <a:satMod val="115000"/>
                      </a:schemeClr>
                    </a:gs>
                  </a:gsLst>
                  <a:lin ang="16200000" scaled="1"/>
                  <a:tileRect/>
                </a:gradFill>
                <a:latin typeface="Arial" pitchFamily="34" charset="0"/>
                <a:ea typeface="+mn-ea"/>
                <a:cs typeface="Arial" pitchFamily="34" charset="0"/>
              </a:defRPr>
            </a:lvl1pPr>
          </a:lstStyle>
          <a:p>
            <a:pPr lvl="0"/>
            <a:r>
              <a:rPr lang="en-US" dirty="0"/>
              <a:t>Text Here</a:t>
            </a:r>
            <a:endParaRPr lang="en-IN" dirty="0"/>
          </a:p>
        </p:txBody>
      </p:sp>
      <p:sp>
        <p:nvSpPr>
          <p:cNvPr id="15" name="Text Placeholder 2"/>
          <p:cNvSpPr>
            <a:spLocks noGrp="1"/>
          </p:cNvSpPr>
          <p:nvPr>
            <p:ph type="body" sz="quarter" idx="18" hasCustomPrompt="1"/>
          </p:nvPr>
        </p:nvSpPr>
        <p:spPr>
          <a:xfrm>
            <a:off x="4076700" y="1320800"/>
            <a:ext cx="960120" cy="960120"/>
          </a:xfrm>
          <a:prstGeom prst="ellipse">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16200000" scaled="1"/>
            <a:tileRect/>
          </a:gradFill>
          <a:ln>
            <a:solidFill>
              <a:schemeClr val="accent2">
                <a:lumMod val="20000"/>
                <a:lumOff val="80000"/>
              </a:schemeClr>
            </a:solidFill>
          </a:ln>
        </p:spPr>
        <p:txBody>
          <a:bodyPr/>
          <a:lstStyle>
            <a:lvl1pPr marL="0" indent="0">
              <a:buNone/>
              <a:defRPr>
                <a:noFill/>
              </a:defRPr>
            </a:lvl1pPr>
          </a:lstStyle>
          <a:p>
            <a:pPr lvl="0"/>
            <a:r>
              <a:rPr lang="en-US" dirty="0"/>
              <a:t>.</a:t>
            </a:r>
          </a:p>
        </p:txBody>
      </p:sp>
      <p:sp>
        <p:nvSpPr>
          <p:cNvPr id="19" name="Text Placeholder 2"/>
          <p:cNvSpPr>
            <a:spLocks noGrp="1"/>
          </p:cNvSpPr>
          <p:nvPr>
            <p:ph type="body" sz="quarter" idx="19" hasCustomPrompt="1"/>
          </p:nvPr>
        </p:nvSpPr>
        <p:spPr>
          <a:xfrm>
            <a:off x="4076700" y="5105400"/>
            <a:ext cx="960120" cy="960120"/>
          </a:xfrm>
          <a:prstGeom prst="ellipse">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16200000" scaled="1"/>
            <a:tileRect/>
          </a:gradFill>
          <a:ln>
            <a:solidFill>
              <a:schemeClr val="accent2">
                <a:lumMod val="20000"/>
                <a:lumOff val="80000"/>
              </a:schemeClr>
            </a:solidFill>
          </a:ln>
        </p:spPr>
        <p:txBody>
          <a:bodyPr/>
          <a:lstStyle>
            <a:lvl1pPr marL="0" indent="0">
              <a:buNone/>
              <a:defRPr>
                <a:noFill/>
              </a:defRPr>
            </a:lvl1pPr>
          </a:lstStyle>
          <a:p>
            <a:pPr lvl="0"/>
            <a:r>
              <a:rPr lang="en-US" dirty="0"/>
              <a:t>.</a:t>
            </a:r>
          </a:p>
        </p:txBody>
      </p:sp>
      <p:sp>
        <p:nvSpPr>
          <p:cNvPr id="21" name="Text Placeholder 2"/>
          <p:cNvSpPr>
            <a:spLocks noGrp="1"/>
          </p:cNvSpPr>
          <p:nvPr>
            <p:ph type="body" sz="quarter" idx="20" hasCustomPrompt="1"/>
          </p:nvPr>
        </p:nvSpPr>
        <p:spPr>
          <a:xfrm>
            <a:off x="2146300" y="2921000"/>
            <a:ext cx="960120" cy="960120"/>
          </a:xfrm>
          <a:prstGeom prst="ellipse">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16200000" scaled="1"/>
            <a:tileRect/>
          </a:gradFill>
          <a:ln>
            <a:solidFill>
              <a:schemeClr val="accent2">
                <a:lumMod val="20000"/>
                <a:lumOff val="80000"/>
              </a:schemeClr>
            </a:solidFill>
          </a:ln>
        </p:spPr>
        <p:txBody>
          <a:bodyPr/>
          <a:lstStyle>
            <a:lvl1pPr marL="0" indent="0">
              <a:buNone/>
              <a:defRPr>
                <a:noFill/>
              </a:defRPr>
            </a:lvl1pPr>
          </a:lstStyle>
          <a:p>
            <a:pPr lvl="0"/>
            <a:r>
              <a:rPr lang="en-US" dirty="0"/>
              <a:t>.</a:t>
            </a:r>
          </a:p>
        </p:txBody>
      </p:sp>
      <p:sp>
        <p:nvSpPr>
          <p:cNvPr id="24" name="Text Placeholder 2"/>
          <p:cNvSpPr>
            <a:spLocks noGrp="1"/>
          </p:cNvSpPr>
          <p:nvPr>
            <p:ph type="body" sz="quarter" idx="21" hasCustomPrompt="1"/>
          </p:nvPr>
        </p:nvSpPr>
        <p:spPr>
          <a:xfrm>
            <a:off x="5943600" y="2908300"/>
            <a:ext cx="960120" cy="960120"/>
          </a:xfrm>
          <a:prstGeom prst="ellipse">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16200000" scaled="1"/>
            <a:tileRect/>
          </a:gradFill>
          <a:ln>
            <a:solidFill>
              <a:schemeClr val="accent2">
                <a:lumMod val="20000"/>
                <a:lumOff val="80000"/>
              </a:schemeClr>
            </a:solidFill>
          </a:ln>
        </p:spPr>
        <p:txBody>
          <a:bodyPr/>
          <a:lstStyle>
            <a:lvl1pPr marL="0" indent="0">
              <a:buNone/>
              <a:defRPr>
                <a:noFill/>
              </a:defRPr>
            </a:lvl1pPr>
          </a:lstStyle>
          <a:p>
            <a:pPr lvl="0"/>
            <a:r>
              <a:rPr lang="en-US" dirty="0"/>
              <a:t>.</a:t>
            </a:r>
          </a:p>
        </p:txBody>
      </p:sp>
    </p:spTree>
  </p:cSld>
  <p:clrMapOvr>
    <a:masterClrMapping/>
  </p:clrMapOvr>
  <p:transition spd="slow">
    <p:wipe dir="d"/>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hank you slide">
    <p:bg>
      <p:bgPr>
        <a:solidFill>
          <a:schemeClr val="bg1"/>
        </a:solidFill>
        <a:effectLst/>
      </p:bgPr>
    </p:bg>
    <p:spTree>
      <p:nvGrpSpPr>
        <p:cNvPr id="1" name=""/>
        <p:cNvGrpSpPr/>
        <p:nvPr/>
      </p:nvGrpSpPr>
      <p:grpSpPr>
        <a:xfrm>
          <a:off x="0" y="0"/>
          <a:ext cx="0" cy="0"/>
          <a:chOff x="0" y="0"/>
          <a:chExt cx="0" cy="0"/>
        </a:xfrm>
      </p:grpSpPr>
      <p:sp>
        <p:nvSpPr>
          <p:cNvPr id="5" name="Title 3"/>
          <p:cNvSpPr>
            <a:spLocks noGrp="1"/>
          </p:cNvSpPr>
          <p:nvPr userDrawn="1">
            <p:ph type="ctrTitle" hasCustomPrompt="1"/>
          </p:nvPr>
        </p:nvSpPr>
        <p:spPr>
          <a:xfrm>
            <a:off x="4547710" y="1767649"/>
            <a:ext cx="4203553" cy="553998"/>
          </a:xfrm>
        </p:spPr>
        <p:txBody>
          <a:bodyPr/>
          <a:lstStyle>
            <a:lvl1pPr>
              <a:defRPr/>
            </a:lvl1pPr>
          </a:lstStyle>
          <a:p>
            <a:r>
              <a:rPr lang="en-US" dirty="0"/>
              <a:t>Thank you</a:t>
            </a:r>
          </a:p>
        </p:txBody>
      </p:sp>
      <p:sp>
        <p:nvSpPr>
          <p:cNvPr id="10" name="Text Placeholder 56"/>
          <p:cNvSpPr>
            <a:spLocks noGrp="1"/>
          </p:cNvSpPr>
          <p:nvPr>
            <p:ph type="body" sz="quarter" idx="19" hasCustomPrompt="1"/>
          </p:nvPr>
        </p:nvSpPr>
        <p:spPr>
          <a:xfrm>
            <a:off x="4547710" y="2552751"/>
            <a:ext cx="4158442" cy="355042"/>
          </a:xfrm>
        </p:spPr>
        <p:txBody>
          <a:bodyPr>
            <a:noAutofit/>
          </a:bodyPr>
          <a:lstStyle>
            <a:lvl1pPr marL="0" indent="0" algn="l">
              <a:buNone/>
              <a:defRPr kumimoji="0" lang="en-IN" sz="1800" b="0" i="0" u="none" strike="noStrike" kern="1200" cap="none" spc="0" normalizeH="0" baseline="0" noProof="0" dirty="0" smtClean="0">
                <a:ln>
                  <a:noFill/>
                </a:ln>
                <a:solidFill>
                  <a:schemeClr val="tx1">
                    <a:lumMod val="65000"/>
                    <a:lumOff val="35000"/>
                  </a:schemeClr>
                </a:solidFill>
                <a:effectLst/>
                <a:uLnTx/>
                <a:uFillTx/>
                <a:latin typeface="Arial"/>
                <a:ea typeface="+mn-ea"/>
                <a:cs typeface="Arial"/>
              </a:defRPr>
            </a:lvl1pPr>
          </a:lstStyle>
          <a:p>
            <a:pPr lvl="0"/>
            <a:r>
              <a:rPr lang="en-US" dirty="0"/>
              <a:t>Your Name</a:t>
            </a:r>
            <a:endParaRPr lang="en-IN" dirty="0"/>
          </a:p>
        </p:txBody>
      </p:sp>
      <p:sp>
        <p:nvSpPr>
          <p:cNvPr id="11" name="Text Placeholder 56"/>
          <p:cNvSpPr>
            <a:spLocks noGrp="1"/>
          </p:cNvSpPr>
          <p:nvPr>
            <p:ph type="body" sz="quarter" idx="20" hasCustomPrompt="1"/>
          </p:nvPr>
        </p:nvSpPr>
        <p:spPr>
          <a:xfrm>
            <a:off x="4547710" y="3537676"/>
            <a:ext cx="4158442" cy="314777"/>
          </a:xfrm>
        </p:spPr>
        <p:txBody>
          <a:bodyPr>
            <a:noAutofit/>
          </a:bodyPr>
          <a:lstStyle>
            <a:lvl1pPr algn="l">
              <a:buNone/>
              <a:defRPr kumimoji="0" lang="en-IN" sz="1800" b="0" i="0" u="none" strike="noStrike" kern="1200" cap="none" spc="0" normalizeH="0" baseline="0" noProof="0" dirty="0" smtClean="0">
                <a:ln>
                  <a:noFill/>
                </a:ln>
                <a:solidFill>
                  <a:schemeClr val="tx1">
                    <a:lumMod val="65000"/>
                    <a:lumOff val="35000"/>
                  </a:schemeClr>
                </a:solidFill>
                <a:effectLst/>
                <a:uLnTx/>
                <a:uFillTx/>
                <a:latin typeface="Arial"/>
                <a:ea typeface="+mn-ea"/>
                <a:cs typeface="Arial"/>
              </a:defRPr>
            </a:lvl1pPr>
          </a:lstStyle>
          <a:p>
            <a:pPr lvl="0"/>
            <a:r>
              <a:rPr lang="en-US" dirty="0"/>
              <a:t>Email ID</a:t>
            </a:r>
            <a:endParaRPr lang="en-IN" dirty="0"/>
          </a:p>
        </p:txBody>
      </p:sp>
      <p:sp>
        <p:nvSpPr>
          <p:cNvPr id="8" name="Rectangle 7"/>
          <p:cNvSpPr/>
          <p:nvPr userDrawn="1"/>
        </p:nvSpPr>
        <p:spPr>
          <a:xfrm>
            <a:off x="0" y="647700"/>
            <a:ext cx="9144000" cy="3048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dirty="0"/>
          </a:p>
        </p:txBody>
      </p:sp>
      <p:pic>
        <p:nvPicPr>
          <p:cNvPr id="9" name="Picture 8" descr="WIPRO PPT Design.jpg"/>
          <p:cNvPicPr>
            <a:picLocks noChangeAspect="1"/>
          </p:cNvPicPr>
          <p:nvPr userDrawn="1"/>
        </p:nvPicPr>
        <p:blipFill>
          <a:blip r:embed="rId2" cstate="screen"/>
          <a:stretch>
            <a:fillRect/>
          </a:stretch>
        </p:blipFill>
        <p:spPr>
          <a:xfrm>
            <a:off x="5121" y="4471039"/>
            <a:ext cx="9133758" cy="2171061"/>
          </a:xfrm>
          <a:prstGeom prst="rect">
            <a:avLst/>
          </a:prstGeom>
        </p:spPr>
      </p:pic>
      <p:pic>
        <p:nvPicPr>
          <p:cNvPr id="13" name="Picture 12" descr="Slides Master - 51.jpg"/>
          <p:cNvPicPr>
            <a:picLocks noChangeAspect="1"/>
          </p:cNvPicPr>
          <p:nvPr userDrawn="1"/>
        </p:nvPicPr>
        <p:blipFill>
          <a:blip r:embed="rId3" cstate="email"/>
          <a:stretch>
            <a:fillRect/>
          </a:stretch>
        </p:blipFill>
        <p:spPr>
          <a:xfrm>
            <a:off x="2057402" y="1664833"/>
            <a:ext cx="1872342" cy="2084305"/>
          </a:xfrm>
          <a:prstGeom prst="rect">
            <a:avLst/>
          </a:prstGeom>
        </p:spPr>
      </p:pic>
      <p:cxnSp>
        <p:nvCxnSpPr>
          <p:cNvPr id="12" name="Straight Connector 11"/>
          <p:cNvCxnSpPr/>
          <p:nvPr userDrawn="1"/>
        </p:nvCxnSpPr>
        <p:spPr>
          <a:xfrm rot="5400000">
            <a:off x="2814000" y="2781258"/>
            <a:ext cx="2754000" cy="1588"/>
          </a:xfrm>
          <a:prstGeom prst="line">
            <a:avLst/>
          </a:prstGeom>
          <a:ln w="19050">
            <a:solidFill>
              <a:srgbClr val="B6B6B6"/>
            </a:solidFill>
          </a:ln>
          <a:effectLst/>
        </p:spPr>
        <p:style>
          <a:lnRef idx="2">
            <a:schemeClr val="accent1"/>
          </a:lnRef>
          <a:fillRef idx="0">
            <a:schemeClr val="accent1"/>
          </a:fillRef>
          <a:effectRef idx="1">
            <a:schemeClr val="accent1"/>
          </a:effectRef>
          <a:fontRef idx="minor">
            <a:schemeClr val="tx1"/>
          </a:fontRef>
        </p:style>
      </p:cxnSp>
      <p:sp>
        <p:nvSpPr>
          <p:cNvPr id="14" name="Text Placeholder 56"/>
          <p:cNvSpPr>
            <a:spLocks noGrp="1"/>
          </p:cNvSpPr>
          <p:nvPr>
            <p:ph type="body" sz="quarter" idx="21" hasCustomPrompt="1"/>
          </p:nvPr>
        </p:nvSpPr>
        <p:spPr>
          <a:xfrm>
            <a:off x="4547710" y="3034335"/>
            <a:ext cx="4158442" cy="355042"/>
          </a:xfrm>
        </p:spPr>
        <p:txBody>
          <a:bodyPr>
            <a:noAutofit/>
          </a:bodyPr>
          <a:lstStyle>
            <a:lvl1pPr marL="0" indent="0" algn="l">
              <a:buNone/>
              <a:defRPr kumimoji="0" lang="en-IN" sz="1800" b="0" i="0" u="none" strike="noStrike" kern="1200" cap="none" spc="0" normalizeH="0" baseline="0" noProof="0" dirty="0" smtClean="0">
                <a:ln>
                  <a:noFill/>
                </a:ln>
                <a:solidFill>
                  <a:schemeClr val="tx1">
                    <a:lumMod val="65000"/>
                    <a:lumOff val="35000"/>
                  </a:schemeClr>
                </a:solidFill>
                <a:effectLst/>
                <a:uLnTx/>
                <a:uFillTx/>
                <a:latin typeface="Arial"/>
                <a:ea typeface="+mn-ea"/>
                <a:cs typeface="Arial"/>
              </a:defRPr>
            </a:lvl1pPr>
          </a:lstStyle>
          <a:p>
            <a:pPr lvl="0"/>
            <a:r>
              <a:rPr lang="en-US" dirty="0"/>
              <a:t>Designation</a:t>
            </a:r>
            <a:endParaRPr lang="en-IN" dirty="0"/>
          </a:p>
        </p:txBody>
      </p:sp>
    </p:spTree>
  </p:cSld>
  <p:clrMapOvr>
    <a:masterClrMapping/>
  </p:clrMapOvr>
  <p:transition spd="slow">
    <p:wipe dir="d"/>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lide with customer logo">
    <p:bg>
      <p:bgPr>
        <a:solidFill>
          <a:schemeClr val="bg1"/>
        </a:solidFill>
        <a:effectLst/>
      </p:bgPr>
    </p:bg>
    <p:spTree>
      <p:nvGrpSpPr>
        <p:cNvPr id="1" name=""/>
        <p:cNvGrpSpPr/>
        <p:nvPr/>
      </p:nvGrpSpPr>
      <p:grpSpPr>
        <a:xfrm>
          <a:off x="0" y="0"/>
          <a:ext cx="0" cy="0"/>
          <a:chOff x="0" y="0"/>
          <a:chExt cx="0" cy="0"/>
        </a:xfrm>
      </p:grpSpPr>
      <p:sp>
        <p:nvSpPr>
          <p:cNvPr id="16" name="Picture Placeholder 9"/>
          <p:cNvSpPr>
            <a:spLocks noGrp="1"/>
          </p:cNvSpPr>
          <p:nvPr>
            <p:ph type="pic" sz="quarter" idx="10" hasCustomPrompt="1"/>
          </p:nvPr>
        </p:nvSpPr>
        <p:spPr>
          <a:xfrm>
            <a:off x="2612799" y="1970769"/>
            <a:ext cx="1447572" cy="1643288"/>
          </a:xfrm>
        </p:spPr>
        <p:txBody>
          <a:bodyPr>
            <a:noAutofit/>
          </a:bodyPr>
          <a:lstStyle>
            <a:lvl1pPr marL="0" indent="0" algn="ctr">
              <a:buNone/>
              <a:defRPr sz="1100" baseline="0"/>
            </a:lvl1pPr>
          </a:lstStyle>
          <a:p>
            <a:r>
              <a:rPr lang="en-US" dirty="0"/>
              <a:t>Click here to add Customer / Partner Logo</a:t>
            </a:r>
            <a:endParaRPr lang="en-IN" dirty="0"/>
          </a:p>
        </p:txBody>
      </p:sp>
      <p:pic>
        <p:nvPicPr>
          <p:cNvPr id="9" name="Picture 8" descr="Slides Master - 51.jpg"/>
          <p:cNvPicPr>
            <a:picLocks noChangeAspect="1"/>
          </p:cNvPicPr>
          <p:nvPr userDrawn="1"/>
        </p:nvPicPr>
        <p:blipFill>
          <a:blip r:embed="rId2" cstate="email"/>
          <a:stretch>
            <a:fillRect/>
          </a:stretch>
        </p:blipFill>
        <p:spPr>
          <a:xfrm>
            <a:off x="304802" y="1664833"/>
            <a:ext cx="1872342" cy="2084305"/>
          </a:xfrm>
          <a:prstGeom prst="rect">
            <a:avLst/>
          </a:prstGeom>
        </p:spPr>
      </p:pic>
      <p:sp>
        <p:nvSpPr>
          <p:cNvPr id="14" name="Rectangle 13"/>
          <p:cNvSpPr/>
          <p:nvPr userDrawn="1"/>
        </p:nvSpPr>
        <p:spPr>
          <a:xfrm>
            <a:off x="0" y="647700"/>
            <a:ext cx="9144000" cy="3048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dirty="0"/>
          </a:p>
        </p:txBody>
      </p:sp>
      <p:pic>
        <p:nvPicPr>
          <p:cNvPr id="15" name="Picture 14" descr="WIPRO PPT Design.jpg"/>
          <p:cNvPicPr>
            <a:picLocks noChangeAspect="1"/>
          </p:cNvPicPr>
          <p:nvPr userDrawn="1"/>
        </p:nvPicPr>
        <p:blipFill>
          <a:blip r:embed="rId3" cstate="screen"/>
          <a:stretch>
            <a:fillRect/>
          </a:stretch>
        </p:blipFill>
        <p:spPr>
          <a:xfrm>
            <a:off x="5121" y="4471039"/>
            <a:ext cx="9133758" cy="2171061"/>
          </a:xfrm>
          <a:prstGeom prst="rect">
            <a:avLst/>
          </a:prstGeom>
        </p:spPr>
      </p:pic>
      <p:sp>
        <p:nvSpPr>
          <p:cNvPr id="11" name="Text Placeholder 56"/>
          <p:cNvSpPr>
            <a:spLocks noGrp="1"/>
          </p:cNvSpPr>
          <p:nvPr>
            <p:ph type="body" sz="quarter" idx="20" hasCustomPrompt="1"/>
          </p:nvPr>
        </p:nvSpPr>
        <p:spPr>
          <a:xfrm>
            <a:off x="4559968" y="3114100"/>
            <a:ext cx="4158442" cy="387090"/>
          </a:xfrm>
        </p:spPr>
        <p:txBody>
          <a:bodyPr>
            <a:noAutofit/>
          </a:bodyPr>
          <a:lstStyle>
            <a:lvl1pPr marL="0" indent="0" algn="l">
              <a:buNone/>
              <a:defRPr kumimoji="0" lang="en-IN" sz="1800" b="0" i="0" u="none" strike="noStrike" kern="1200" cap="none" spc="0" normalizeH="0" baseline="0" noProof="0" dirty="0" smtClean="0">
                <a:ln>
                  <a:noFill/>
                </a:ln>
                <a:solidFill>
                  <a:schemeClr val="tx1">
                    <a:lumMod val="65000"/>
                    <a:lumOff val="35000"/>
                  </a:schemeClr>
                </a:solidFill>
                <a:effectLst/>
                <a:uLnTx/>
                <a:uFillTx/>
                <a:latin typeface="Arial"/>
                <a:ea typeface="+mn-ea"/>
                <a:cs typeface="Arial"/>
              </a:defRPr>
            </a:lvl1pPr>
          </a:lstStyle>
          <a:p>
            <a:pPr lvl="0"/>
            <a:r>
              <a:rPr lang="en-US" dirty="0"/>
              <a:t>Your Name</a:t>
            </a:r>
            <a:endParaRPr lang="en-IN" dirty="0"/>
          </a:p>
        </p:txBody>
      </p:sp>
      <p:sp>
        <p:nvSpPr>
          <p:cNvPr id="13" name="Title 1"/>
          <p:cNvSpPr>
            <a:spLocks noGrp="1"/>
          </p:cNvSpPr>
          <p:nvPr>
            <p:ph type="ctrTitle" hasCustomPrompt="1"/>
          </p:nvPr>
        </p:nvSpPr>
        <p:spPr>
          <a:xfrm>
            <a:off x="4559742" y="1480457"/>
            <a:ext cx="4142266" cy="1547161"/>
          </a:xfrm>
          <a:noFill/>
        </p:spPr>
        <p:txBody>
          <a:bodyPr wrap="square" rtlCol="0" anchor="ctr">
            <a:normAutofit/>
          </a:bodyPr>
          <a:lstStyle>
            <a:lvl1pPr marL="0" algn="l">
              <a:defRPr lang="en-US" sz="3400" dirty="0">
                <a:solidFill>
                  <a:schemeClr val="tx1">
                    <a:lumMod val="65000"/>
                    <a:lumOff val="35000"/>
                  </a:schemeClr>
                </a:solidFill>
                <a:latin typeface="Arial"/>
                <a:ea typeface="+mn-ea"/>
                <a:cs typeface="Arial"/>
              </a:defRPr>
            </a:lvl1pPr>
          </a:lstStyle>
          <a:p>
            <a:pPr marL="0" lvl="0" algn="l"/>
            <a:r>
              <a:rPr lang="en-US" dirty="0"/>
              <a:t>Insert Title</a:t>
            </a:r>
            <a:br>
              <a:rPr lang="en-US" dirty="0"/>
            </a:br>
            <a:r>
              <a:rPr lang="en-US" dirty="0"/>
              <a:t>Here</a:t>
            </a:r>
          </a:p>
        </p:txBody>
      </p:sp>
      <p:sp>
        <p:nvSpPr>
          <p:cNvPr id="25" name="Text Placeholder 56"/>
          <p:cNvSpPr>
            <a:spLocks noGrp="1"/>
          </p:cNvSpPr>
          <p:nvPr>
            <p:ph type="body" sz="quarter" idx="21" hasCustomPrompt="1"/>
          </p:nvPr>
        </p:nvSpPr>
        <p:spPr>
          <a:xfrm>
            <a:off x="4572000" y="3599045"/>
            <a:ext cx="4158442" cy="409914"/>
          </a:xfrm>
        </p:spPr>
        <p:txBody>
          <a:bodyPr>
            <a:noAutofit/>
          </a:bodyPr>
          <a:lstStyle>
            <a:lvl1pPr marL="0" indent="0" algn="l">
              <a:buNone/>
              <a:defRPr kumimoji="0" lang="en-IN" sz="1800" b="0" i="0" u="none" strike="noStrike" kern="1200" cap="none" spc="0" normalizeH="0" baseline="0" noProof="0" dirty="0" smtClean="0">
                <a:ln>
                  <a:noFill/>
                </a:ln>
                <a:solidFill>
                  <a:schemeClr val="tx1">
                    <a:lumMod val="65000"/>
                    <a:lumOff val="35000"/>
                  </a:schemeClr>
                </a:solidFill>
                <a:effectLst/>
                <a:uLnTx/>
                <a:uFillTx/>
                <a:latin typeface="Arial"/>
                <a:ea typeface="+mn-ea"/>
                <a:cs typeface="Arial"/>
              </a:defRPr>
            </a:lvl1pPr>
          </a:lstStyle>
          <a:p>
            <a:pPr lvl="0"/>
            <a:r>
              <a:rPr lang="en-US" dirty="0"/>
              <a:t>Designation</a:t>
            </a:r>
            <a:endParaRPr lang="en-IN" dirty="0"/>
          </a:p>
        </p:txBody>
      </p:sp>
      <p:cxnSp>
        <p:nvCxnSpPr>
          <p:cNvPr id="12" name="Straight Connector 11"/>
          <p:cNvCxnSpPr/>
          <p:nvPr userDrawn="1"/>
        </p:nvCxnSpPr>
        <p:spPr>
          <a:xfrm rot="5400000">
            <a:off x="2932334" y="2781258"/>
            <a:ext cx="2754000" cy="1588"/>
          </a:xfrm>
          <a:prstGeom prst="line">
            <a:avLst/>
          </a:prstGeom>
          <a:ln w="19050">
            <a:solidFill>
              <a:srgbClr val="B6B6B6"/>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29468675"/>
      </p:ext>
    </p:extLst>
  </p:cSld>
  <p:clrMapOvr>
    <a:masterClrMapping/>
  </p:clrMapOvr>
  <p:transition spd="slow">
    <p:wipe dir="d"/>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breaker slide with customer logo">
    <p:bg>
      <p:bgPr>
        <a:solidFill>
          <a:schemeClr val="bg1"/>
        </a:solidFill>
        <a:effectLst/>
      </p:bgPr>
    </p:bg>
    <p:spTree>
      <p:nvGrpSpPr>
        <p:cNvPr id="1" name=""/>
        <p:cNvGrpSpPr/>
        <p:nvPr/>
      </p:nvGrpSpPr>
      <p:grpSpPr>
        <a:xfrm>
          <a:off x="0" y="0"/>
          <a:ext cx="0" cy="0"/>
          <a:chOff x="0" y="0"/>
          <a:chExt cx="0" cy="0"/>
        </a:xfrm>
      </p:grpSpPr>
      <p:sp>
        <p:nvSpPr>
          <p:cNvPr id="16" name="Rectangle 15"/>
          <p:cNvSpPr/>
          <p:nvPr userDrawn="1"/>
        </p:nvSpPr>
        <p:spPr>
          <a:xfrm>
            <a:off x="0" y="647700"/>
            <a:ext cx="9144000" cy="3048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dirty="0"/>
          </a:p>
        </p:txBody>
      </p:sp>
      <p:pic>
        <p:nvPicPr>
          <p:cNvPr id="17" name="Picture 16" descr="WIPRO PPT Design.jpg"/>
          <p:cNvPicPr>
            <a:picLocks noChangeAspect="1"/>
          </p:cNvPicPr>
          <p:nvPr userDrawn="1"/>
        </p:nvPicPr>
        <p:blipFill>
          <a:blip r:embed="rId2" cstate="screen"/>
          <a:stretch>
            <a:fillRect/>
          </a:stretch>
        </p:blipFill>
        <p:spPr>
          <a:xfrm>
            <a:off x="5121" y="4471039"/>
            <a:ext cx="9133758" cy="2171061"/>
          </a:xfrm>
          <a:prstGeom prst="rect">
            <a:avLst/>
          </a:prstGeom>
        </p:spPr>
      </p:pic>
      <p:sp>
        <p:nvSpPr>
          <p:cNvPr id="11" name="Text Placeholder 12"/>
          <p:cNvSpPr>
            <a:spLocks noGrp="1"/>
          </p:cNvSpPr>
          <p:nvPr>
            <p:ph type="body" sz="quarter" idx="11" hasCustomPrompt="1"/>
          </p:nvPr>
        </p:nvSpPr>
        <p:spPr>
          <a:xfrm>
            <a:off x="674914" y="2667681"/>
            <a:ext cx="7794172" cy="663575"/>
          </a:xfrm>
        </p:spPr>
        <p:txBody>
          <a:bodyPr>
            <a:normAutofit/>
          </a:bodyPr>
          <a:lstStyle>
            <a:lvl1pPr algn="ctr">
              <a:buNone/>
              <a:defRPr lang="en-US" sz="3400" b="1" kern="1200" baseline="0" dirty="0" smtClean="0">
                <a:solidFill>
                  <a:schemeClr val="tx1">
                    <a:lumMod val="65000"/>
                    <a:lumOff val="35000"/>
                  </a:schemeClr>
                </a:solidFill>
                <a:latin typeface="+mj-lt"/>
                <a:ea typeface="+mn-ea"/>
                <a:cs typeface="Arial"/>
              </a:defRPr>
            </a:lvl1pPr>
          </a:lstStyle>
          <a:p>
            <a:pPr lvl="0"/>
            <a:r>
              <a:rPr lang="en-US" dirty="0"/>
              <a:t>Section Name Here</a:t>
            </a:r>
          </a:p>
        </p:txBody>
      </p:sp>
      <p:sp>
        <p:nvSpPr>
          <p:cNvPr id="12" name="Text Placeholder 12"/>
          <p:cNvSpPr>
            <a:spLocks noGrp="1"/>
          </p:cNvSpPr>
          <p:nvPr>
            <p:ph type="body" sz="quarter" idx="12" hasCustomPrompt="1"/>
          </p:nvPr>
        </p:nvSpPr>
        <p:spPr>
          <a:xfrm>
            <a:off x="674914" y="3355504"/>
            <a:ext cx="7794172" cy="389182"/>
          </a:xfrm>
        </p:spPr>
        <p:txBody>
          <a:bodyPr>
            <a:normAutofit/>
          </a:bodyPr>
          <a:lstStyle>
            <a:lvl1pPr algn="ctr">
              <a:buNone/>
              <a:defRPr lang="en-US" sz="2000" b="0" kern="1200" dirty="0" smtClean="0">
                <a:solidFill>
                  <a:schemeClr val="tx1">
                    <a:lumMod val="65000"/>
                    <a:lumOff val="35000"/>
                  </a:schemeClr>
                </a:solidFill>
                <a:latin typeface="+mj-lt"/>
                <a:ea typeface="+mn-ea"/>
                <a:cs typeface="Arial"/>
              </a:defRPr>
            </a:lvl1pPr>
          </a:lstStyle>
          <a:p>
            <a:pPr lvl="0"/>
            <a:r>
              <a:rPr lang="en-US" dirty="0"/>
              <a:t>Who what when where</a:t>
            </a:r>
          </a:p>
        </p:txBody>
      </p:sp>
      <p:sp>
        <p:nvSpPr>
          <p:cNvPr id="18" name="Picture Placeholder 9"/>
          <p:cNvSpPr>
            <a:spLocks noGrp="1"/>
          </p:cNvSpPr>
          <p:nvPr>
            <p:ph type="pic" sz="quarter" idx="10" hasCustomPrompt="1"/>
          </p:nvPr>
        </p:nvSpPr>
        <p:spPr>
          <a:xfrm>
            <a:off x="8012113" y="316140"/>
            <a:ext cx="903287" cy="848631"/>
          </a:xfrm>
        </p:spPr>
        <p:txBody>
          <a:bodyPr>
            <a:noAutofit/>
          </a:bodyPr>
          <a:lstStyle>
            <a:lvl1pPr marL="0" indent="0" algn="ctr">
              <a:buNone/>
              <a:defRPr sz="1100" baseline="0"/>
            </a:lvl1pPr>
          </a:lstStyle>
          <a:p>
            <a:r>
              <a:rPr lang="en-US" dirty="0"/>
              <a:t>Click here to add Customer / Partner Logo</a:t>
            </a:r>
            <a:endParaRPr lang="en-IN" dirty="0"/>
          </a:p>
        </p:txBody>
      </p:sp>
      <p:pic>
        <p:nvPicPr>
          <p:cNvPr id="20" name="Picture 19" descr="Slides Master - 51.jpg"/>
          <p:cNvPicPr>
            <a:picLocks noChangeAspect="1"/>
          </p:cNvPicPr>
          <p:nvPr userDrawn="1"/>
        </p:nvPicPr>
        <p:blipFill>
          <a:blip r:embed="rId3" cstate="email"/>
          <a:stretch>
            <a:fillRect/>
          </a:stretch>
        </p:blipFill>
        <p:spPr>
          <a:xfrm>
            <a:off x="6587416" y="182880"/>
            <a:ext cx="1014684" cy="1129553"/>
          </a:xfrm>
          <a:prstGeom prst="rect">
            <a:avLst/>
          </a:prstGeom>
        </p:spPr>
      </p:pic>
    </p:spTree>
    <p:extLst>
      <p:ext uri="{BB962C8B-B14F-4D97-AF65-F5344CB8AC3E}">
        <p14:creationId xmlns:p14="http://schemas.microsoft.com/office/powerpoint/2010/main" val="369646958"/>
      </p:ext>
    </p:extLst>
  </p:cSld>
  <p:clrMapOvr>
    <a:masterClrMapping/>
  </p:clrMapOvr>
  <p:transition spd="slow">
    <p:wipe dir="d"/>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hank you slide with customer logo">
    <p:bg>
      <p:bgPr>
        <a:solidFill>
          <a:schemeClr val="bg1"/>
        </a:solidFill>
        <a:effectLst/>
      </p:bgPr>
    </p:bg>
    <p:spTree>
      <p:nvGrpSpPr>
        <p:cNvPr id="1" name=""/>
        <p:cNvGrpSpPr/>
        <p:nvPr/>
      </p:nvGrpSpPr>
      <p:grpSpPr>
        <a:xfrm>
          <a:off x="0" y="0"/>
          <a:ext cx="0" cy="0"/>
          <a:chOff x="0" y="0"/>
          <a:chExt cx="0" cy="0"/>
        </a:xfrm>
      </p:grpSpPr>
      <p:sp>
        <p:nvSpPr>
          <p:cNvPr id="8" name="Picture Placeholder 9"/>
          <p:cNvSpPr>
            <a:spLocks noGrp="1"/>
          </p:cNvSpPr>
          <p:nvPr>
            <p:ph type="pic" sz="quarter" idx="10" hasCustomPrompt="1"/>
          </p:nvPr>
        </p:nvSpPr>
        <p:spPr>
          <a:xfrm>
            <a:off x="2612799" y="1970769"/>
            <a:ext cx="1447572" cy="1643288"/>
          </a:xfrm>
        </p:spPr>
        <p:txBody>
          <a:bodyPr>
            <a:noAutofit/>
          </a:bodyPr>
          <a:lstStyle>
            <a:lvl1pPr marL="0" indent="0" algn="ctr">
              <a:buNone/>
              <a:defRPr sz="1100" baseline="0"/>
            </a:lvl1pPr>
          </a:lstStyle>
          <a:p>
            <a:r>
              <a:rPr lang="en-US" dirty="0"/>
              <a:t>Click here to add Customer / Partner Logo</a:t>
            </a:r>
            <a:endParaRPr lang="en-IN" dirty="0"/>
          </a:p>
        </p:txBody>
      </p:sp>
      <p:pic>
        <p:nvPicPr>
          <p:cNvPr id="14" name="Picture 13" descr="Slides Master - 51.jpg"/>
          <p:cNvPicPr>
            <a:picLocks noChangeAspect="1"/>
          </p:cNvPicPr>
          <p:nvPr userDrawn="1"/>
        </p:nvPicPr>
        <p:blipFill>
          <a:blip r:embed="rId2" cstate="email"/>
          <a:stretch>
            <a:fillRect/>
          </a:stretch>
        </p:blipFill>
        <p:spPr>
          <a:xfrm>
            <a:off x="304802" y="1664833"/>
            <a:ext cx="1872342" cy="2084305"/>
          </a:xfrm>
          <a:prstGeom prst="rect">
            <a:avLst/>
          </a:prstGeom>
        </p:spPr>
      </p:pic>
      <p:sp>
        <p:nvSpPr>
          <p:cNvPr id="16" name="Rectangle 15"/>
          <p:cNvSpPr/>
          <p:nvPr userDrawn="1"/>
        </p:nvSpPr>
        <p:spPr>
          <a:xfrm>
            <a:off x="0" y="647700"/>
            <a:ext cx="9144000" cy="3048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dirty="0"/>
          </a:p>
        </p:txBody>
      </p:sp>
      <p:pic>
        <p:nvPicPr>
          <p:cNvPr id="17" name="Picture 16" descr="WIPRO PPT Design.jpg"/>
          <p:cNvPicPr>
            <a:picLocks noChangeAspect="1"/>
          </p:cNvPicPr>
          <p:nvPr userDrawn="1"/>
        </p:nvPicPr>
        <p:blipFill>
          <a:blip r:embed="rId3" cstate="screen"/>
          <a:stretch>
            <a:fillRect/>
          </a:stretch>
        </p:blipFill>
        <p:spPr>
          <a:xfrm>
            <a:off x="5121" y="4471039"/>
            <a:ext cx="9133758" cy="2171061"/>
          </a:xfrm>
          <a:prstGeom prst="rect">
            <a:avLst/>
          </a:prstGeom>
        </p:spPr>
      </p:pic>
      <p:sp>
        <p:nvSpPr>
          <p:cNvPr id="23" name="Text Placeholder 56"/>
          <p:cNvSpPr>
            <a:spLocks noGrp="1"/>
          </p:cNvSpPr>
          <p:nvPr>
            <p:ph type="body" sz="quarter" idx="20" hasCustomPrompt="1"/>
          </p:nvPr>
        </p:nvSpPr>
        <p:spPr>
          <a:xfrm>
            <a:off x="4700110" y="2589327"/>
            <a:ext cx="4158442" cy="373330"/>
          </a:xfrm>
        </p:spPr>
        <p:txBody>
          <a:bodyPr>
            <a:noAutofit/>
          </a:bodyPr>
          <a:lstStyle>
            <a:lvl1pPr marL="0" indent="0" algn="l">
              <a:buNone/>
              <a:defRPr kumimoji="0" lang="en-IN" sz="1800" b="0" i="0" u="none" strike="noStrike" kern="1200" cap="none" spc="0" normalizeH="0" baseline="0" noProof="0" dirty="0" smtClean="0">
                <a:ln>
                  <a:noFill/>
                </a:ln>
                <a:solidFill>
                  <a:schemeClr val="tx1">
                    <a:lumMod val="65000"/>
                    <a:lumOff val="35000"/>
                  </a:schemeClr>
                </a:solidFill>
                <a:effectLst/>
                <a:uLnTx/>
                <a:uFillTx/>
                <a:latin typeface="Arial"/>
                <a:ea typeface="+mn-ea"/>
                <a:cs typeface="Arial"/>
              </a:defRPr>
            </a:lvl1pPr>
          </a:lstStyle>
          <a:p>
            <a:pPr lvl="0"/>
            <a:r>
              <a:rPr lang="en-US" dirty="0"/>
              <a:t>Your Name</a:t>
            </a:r>
            <a:endParaRPr lang="en-IN" dirty="0"/>
          </a:p>
        </p:txBody>
      </p:sp>
      <p:sp>
        <p:nvSpPr>
          <p:cNvPr id="24" name="Text Placeholder 56"/>
          <p:cNvSpPr>
            <a:spLocks noGrp="1"/>
          </p:cNvSpPr>
          <p:nvPr>
            <p:ph type="body" sz="quarter" idx="21" hasCustomPrompt="1"/>
          </p:nvPr>
        </p:nvSpPr>
        <p:spPr>
          <a:xfrm>
            <a:off x="4700110" y="3519388"/>
            <a:ext cx="4158442" cy="314777"/>
          </a:xfrm>
        </p:spPr>
        <p:txBody>
          <a:bodyPr>
            <a:noAutofit/>
          </a:bodyPr>
          <a:lstStyle>
            <a:lvl1pPr algn="l">
              <a:buNone/>
              <a:defRPr kumimoji="0" lang="en-IN" sz="1800" b="0" i="0" u="none" strike="noStrike" kern="1200" cap="none" spc="0" normalizeH="0" baseline="0" noProof="0" dirty="0" smtClean="0">
                <a:ln>
                  <a:noFill/>
                </a:ln>
                <a:solidFill>
                  <a:schemeClr val="tx1">
                    <a:lumMod val="65000"/>
                    <a:lumOff val="35000"/>
                  </a:schemeClr>
                </a:solidFill>
                <a:effectLst/>
                <a:uLnTx/>
                <a:uFillTx/>
                <a:latin typeface="Arial"/>
                <a:ea typeface="+mn-ea"/>
                <a:cs typeface="Arial"/>
              </a:defRPr>
            </a:lvl1pPr>
          </a:lstStyle>
          <a:p>
            <a:pPr lvl="0"/>
            <a:r>
              <a:rPr lang="en-US" dirty="0"/>
              <a:t>Email ID</a:t>
            </a:r>
            <a:endParaRPr lang="en-IN" dirty="0"/>
          </a:p>
        </p:txBody>
      </p:sp>
      <p:sp>
        <p:nvSpPr>
          <p:cNvPr id="10" name="Title 3"/>
          <p:cNvSpPr>
            <a:spLocks noGrp="1"/>
          </p:cNvSpPr>
          <p:nvPr>
            <p:ph type="ctrTitle" hasCustomPrompt="1"/>
          </p:nvPr>
        </p:nvSpPr>
        <p:spPr>
          <a:xfrm>
            <a:off x="4700110" y="1767649"/>
            <a:ext cx="4203553" cy="553998"/>
          </a:xfrm>
        </p:spPr>
        <p:txBody>
          <a:bodyPr/>
          <a:lstStyle>
            <a:lvl1pPr>
              <a:defRPr/>
            </a:lvl1pPr>
          </a:lstStyle>
          <a:p>
            <a:r>
              <a:rPr lang="en-US" dirty="0"/>
              <a:t>Thank you</a:t>
            </a:r>
          </a:p>
        </p:txBody>
      </p:sp>
      <p:cxnSp>
        <p:nvCxnSpPr>
          <p:cNvPr id="11" name="Straight Connector 10"/>
          <p:cNvCxnSpPr/>
          <p:nvPr userDrawn="1"/>
        </p:nvCxnSpPr>
        <p:spPr>
          <a:xfrm rot="5400000">
            <a:off x="2964607" y="2781258"/>
            <a:ext cx="2754000" cy="1588"/>
          </a:xfrm>
          <a:prstGeom prst="line">
            <a:avLst/>
          </a:prstGeom>
          <a:ln w="19050">
            <a:solidFill>
              <a:srgbClr val="B6B6B6"/>
            </a:solidFill>
          </a:ln>
          <a:effectLst/>
        </p:spPr>
        <p:style>
          <a:lnRef idx="2">
            <a:schemeClr val="accent1"/>
          </a:lnRef>
          <a:fillRef idx="0">
            <a:schemeClr val="accent1"/>
          </a:fillRef>
          <a:effectRef idx="1">
            <a:schemeClr val="accent1"/>
          </a:effectRef>
          <a:fontRef idx="minor">
            <a:schemeClr val="tx1"/>
          </a:fontRef>
        </p:style>
      </p:cxnSp>
      <p:sp>
        <p:nvSpPr>
          <p:cNvPr id="12" name="Text Placeholder 56"/>
          <p:cNvSpPr>
            <a:spLocks noGrp="1"/>
          </p:cNvSpPr>
          <p:nvPr>
            <p:ph type="body" sz="quarter" idx="22" hasCustomPrompt="1"/>
          </p:nvPr>
        </p:nvSpPr>
        <p:spPr>
          <a:xfrm>
            <a:off x="4706206" y="3052623"/>
            <a:ext cx="4158442" cy="373330"/>
          </a:xfrm>
        </p:spPr>
        <p:txBody>
          <a:bodyPr>
            <a:noAutofit/>
          </a:bodyPr>
          <a:lstStyle>
            <a:lvl1pPr marL="0" indent="0" algn="l">
              <a:buNone/>
              <a:defRPr kumimoji="0" lang="en-IN" sz="1800" b="0" i="0" u="none" strike="noStrike" kern="1200" cap="none" spc="0" normalizeH="0" baseline="0" noProof="0" dirty="0" smtClean="0">
                <a:ln>
                  <a:noFill/>
                </a:ln>
                <a:solidFill>
                  <a:schemeClr val="tx1">
                    <a:lumMod val="65000"/>
                    <a:lumOff val="35000"/>
                  </a:schemeClr>
                </a:solidFill>
                <a:effectLst/>
                <a:uLnTx/>
                <a:uFillTx/>
                <a:latin typeface="Arial"/>
                <a:ea typeface="+mn-ea"/>
                <a:cs typeface="Arial"/>
              </a:defRPr>
            </a:lvl1pPr>
          </a:lstStyle>
          <a:p>
            <a:pPr lvl="0"/>
            <a:r>
              <a:rPr lang="en-US" dirty="0"/>
              <a:t>Designation</a:t>
            </a:r>
            <a:endParaRPr lang="en-IN" dirty="0"/>
          </a:p>
        </p:txBody>
      </p:sp>
    </p:spTree>
    <p:extLst>
      <p:ext uri="{BB962C8B-B14F-4D97-AF65-F5344CB8AC3E}">
        <p14:creationId xmlns:p14="http://schemas.microsoft.com/office/powerpoint/2010/main" val="2347074641"/>
      </p:ext>
    </p:extLst>
  </p:cSld>
  <p:clrMapOvr>
    <a:masterClrMapping/>
  </p:clrMapOvr>
  <p:transition spd="slow">
    <p:wipe dir="d"/>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3_Blank or freeform slide">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457200" y="228600"/>
            <a:ext cx="8229600" cy="553998"/>
          </a:xfrm>
        </p:spPr>
        <p:txBody>
          <a:bodyPr/>
          <a:lstStyle>
            <a:lvl1pPr marL="0" marR="0" indent="0" defTabSz="457200" rtl="0" eaLnBrk="1" fontAlgn="auto" latinLnBrk="0" hangingPunct="1">
              <a:lnSpc>
                <a:spcPct val="100000"/>
              </a:lnSpc>
              <a:spcBef>
                <a:spcPct val="0"/>
              </a:spcBef>
              <a:spcAft>
                <a:spcPts val="0"/>
              </a:spcAft>
              <a:tabLst/>
              <a:defRPr baseline="0"/>
            </a:lvl1pPr>
          </a:lstStyle>
          <a:p>
            <a:pPr lvl="0"/>
            <a:r>
              <a:rPr lang="en-US" dirty="0"/>
              <a:t>Insert Title Here</a:t>
            </a:r>
          </a:p>
        </p:txBody>
      </p:sp>
    </p:spTree>
  </p:cSld>
  <p:clrMapOvr>
    <a:masterClrMapping/>
  </p:clrMapOvr>
  <p:transition spd="slow">
    <p:wipe dir="d"/>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4_Blank or freeform slide">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457200" y="228600"/>
            <a:ext cx="8229600" cy="553998"/>
          </a:xfrm>
        </p:spPr>
        <p:txBody>
          <a:bodyPr/>
          <a:lstStyle>
            <a:lvl1pPr marL="0" marR="0" indent="0" defTabSz="457200" rtl="0" eaLnBrk="1" fontAlgn="auto" latinLnBrk="0" hangingPunct="1">
              <a:lnSpc>
                <a:spcPct val="100000"/>
              </a:lnSpc>
              <a:spcBef>
                <a:spcPct val="0"/>
              </a:spcBef>
              <a:spcAft>
                <a:spcPts val="0"/>
              </a:spcAft>
              <a:tabLst/>
              <a:defRPr baseline="0"/>
            </a:lvl1pPr>
          </a:lstStyle>
          <a:p>
            <a:pPr lvl="0"/>
            <a:r>
              <a:rPr lang="en-US" dirty="0"/>
              <a:t>Insert Title Here</a:t>
            </a:r>
          </a:p>
        </p:txBody>
      </p:sp>
      <p:sp>
        <p:nvSpPr>
          <p:cNvPr id="3" name="Rounded Rectangle 2"/>
          <p:cNvSpPr/>
          <p:nvPr userDrawn="1"/>
        </p:nvSpPr>
        <p:spPr>
          <a:xfrm>
            <a:off x="533400" y="1066800"/>
            <a:ext cx="8153400" cy="2590800"/>
          </a:xfrm>
          <a:prstGeom prst="round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8" name="Picture Placeholder 7"/>
          <p:cNvSpPr>
            <a:spLocks noGrp="1"/>
          </p:cNvSpPr>
          <p:nvPr>
            <p:ph type="pic" sz="quarter" idx="10"/>
          </p:nvPr>
        </p:nvSpPr>
        <p:spPr>
          <a:xfrm>
            <a:off x="6781800" y="2209800"/>
            <a:ext cx="1447800" cy="1219200"/>
          </a:xfrm>
        </p:spPr>
        <p:txBody>
          <a:bodyPr/>
          <a:lstStyle/>
          <a:p>
            <a:r>
              <a:rPr lang="en-US" dirty="0"/>
              <a:t>Click icon to add picture</a:t>
            </a:r>
            <a:endParaRPr lang="en-GB" dirty="0"/>
          </a:p>
        </p:txBody>
      </p:sp>
      <p:sp>
        <p:nvSpPr>
          <p:cNvPr id="9" name="Rounded Rectangle 8"/>
          <p:cNvSpPr/>
          <p:nvPr userDrawn="1"/>
        </p:nvSpPr>
        <p:spPr>
          <a:xfrm>
            <a:off x="685800" y="1371600"/>
            <a:ext cx="5715000" cy="5334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13" name="Text Placeholder 12"/>
          <p:cNvSpPr>
            <a:spLocks noGrp="1"/>
          </p:cNvSpPr>
          <p:nvPr>
            <p:ph type="body" sz="quarter" idx="11"/>
          </p:nvPr>
        </p:nvSpPr>
        <p:spPr>
          <a:xfrm>
            <a:off x="685800" y="2057400"/>
            <a:ext cx="5715000" cy="1371600"/>
          </a:xfrm>
        </p:spPr>
        <p:txBody>
          <a:bodyPr>
            <a:noAutofit/>
          </a:bodyPr>
          <a:lstStyle>
            <a:lvl1pPr>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p:txBody>
      </p:sp>
      <p:sp>
        <p:nvSpPr>
          <p:cNvPr id="15" name="Text Placeholder 14"/>
          <p:cNvSpPr>
            <a:spLocks noGrp="1"/>
          </p:cNvSpPr>
          <p:nvPr>
            <p:ph type="body" sz="quarter" idx="12"/>
          </p:nvPr>
        </p:nvSpPr>
        <p:spPr>
          <a:xfrm>
            <a:off x="685800" y="1371600"/>
            <a:ext cx="5715000" cy="533400"/>
          </a:xfr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a:lstStyle>
            <a:lvl1pPr algn="ctr">
              <a:buNone/>
              <a:defRPr b="1">
                <a:solidFill>
                  <a:schemeClr val="bg1"/>
                </a:solidFill>
              </a:defRPr>
            </a:lvl1pPr>
          </a:lstStyle>
          <a:p>
            <a:pPr lvl="0"/>
            <a:r>
              <a:rPr lang="en-US"/>
              <a:t>Click to edit Master text styles</a:t>
            </a:r>
          </a:p>
        </p:txBody>
      </p:sp>
      <p:sp>
        <p:nvSpPr>
          <p:cNvPr id="16" name="Rounded Rectangle 15"/>
          <p:cNvSpPr/>
          <p:nvPr userDrawn="1"/>
        </p:nvSpPr>
        <p:spPr>
          <a:xfrm>
            <a:off x="533400" y="3810000"/>
            <a:ext cx="8153400" cy="2590800"/>
          </a:xfrm>
          <a:prstGeom prst="round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18" name="Rounded Rectangle 17"/>
          <p:cNvSpPr/>
          <p:nvPr userDrawn="1"/>
        </p:nvSpPr>
        <p:spPr>
          <a:xfrm>
            <a:off x="685800" y="4114800"/>
            <a:ext cx="5638800" cy="5334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19" name="Text Placeholder 12"/>
          <p:cNvSpPr>
            <a:spLocks noGrp="1"/>
          </p:cNvSpPr>
          <p:nvPr>
            <p:ph type="body" sz="quarter" idx="14"/>
          </p:nvPr>
        </p:nvSpPr>
        <p:spPr>
          <a:xfrm>
            <a:off x="685800" y="4800600"/>
            <a:ext cx="5715000" cy="1371600"/>
          </a:xfrm>
        </p:spPr>
        <p:txBody>
          <a:bodyPr>
            <a:noAutofit/>
          </a:bodyPr>
          <a:lstStyle>
            <a:lvl1pPr>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p:txBody>
      </p:sp>
      <p:sp>
        <p:nvSpPr>
          <p:cNvPr id="20" name="Text Placeholder 14"/>
          <p:cNvSpPr>
            <a:spLocks noGrp="1"/>
          </p:cNvSpPr>
          <p:nvPr>
            <p:ph type="body" sz="quarter" idx="15"/>
          </p:nvPr>
        </p:nvSpPr>
        <p:spPr>
          <a:xfrm>
            <a:off x="685800" y="4114800"/>
            <a:ext cx="5715000" cy="533400"/>
          </a:xfr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a:lstStyle>
            <a:lvl1pPr algn="ctr">
              <a:buNone/>
              <a:defRPr b="1">
                <a:solidFill>
                  <a:schemeClr val="bg1"/>
                </a:solidFill>
              </a:defRPr>
            </a:lvl1pPr>
          </a:lstStyle>
          <a:p>
            <a:pPr lvl="0"/>
            <a:r>
              <a:rPr lang="en-US"/>
              <a:t>Click to edit Master text styles</a:t>
            </a:r>
          </a:p>
        </p:txBody>
      </p:sp>
      <p:sp>
        <p:nvSpPr>
          <p:cNvPr id="21" name="Picture Placeholder 7"/>
          <p:cNvSpPr>
            <a:spLocks noGrp="1"/>
          </p:cNvSpPr>
          <p:nvPr>
            <p:ph type="pic" sz="quarter" idx="16"/>
          </p:nvPr>
        </p:nvSpPr>
        <p:spPr>
          <a:xfrm>
            <a:off x="6781800" y="4953000"/>
            <a:ext cx="1447800" cy="1219200"/>
          </a:xfrm>
        </p:spPr>
        <p:txBody>
          <a:bodyPr/>
          <a:lstStyle/>
          <a:p>
            <a:r>
              <a:rPr lang="en-US" dirty="0"/>
              <a:t>Click icon to add picture</a:t>
            </a:r>
            <a:endParaRPr lang="en-GB" dirty="0"/>
          </a:p>
        </p:txBody>
      </p:sp>
    </p:spTree>
  </p:cSld>
  <p:clrMapOvr>
    <a:masterClrMapping/>
  </p:clrMapOvr>
  <p:transition spd="slow">
    <p:wipe dir="d"/>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5_Blank or freeform slide">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457200" y="228600"/>
            <a:ext cx="8229600" cy="553998"/>
          </a:xfrm>
        </p:spPr>
        <p:txBody>
          <a:bodyPr/>
          <a:lstStyle>
            <a:lvl1pPr marL="0" marR="0" indent="0" defTabSz="457200" rtl="0" eaLnBrk="1" fontAlgn="auto" latinLnBrk="0" hangingPunct="1">
              <a:lnSpc>
                <a:spcPct val="100000"/>
              </a:lnSpc>
              <a:spcBef>
                <a:spcPct val="0"/>
              </a:spcBef>
              <a:spcAft>
                <a:spcPts val="0"/>
              </a:spcAft>
              <a:tabLst/>
              <a:defRPr baseline="0"/>
            </a:lvl1pPr>
          </a:lstStyle>
          <a:p>
            <a:pPr lvl="0"/>
            <a:r>
              <a:rPr lang="en-US" dirty="0"/>
              <a:t>Insert Title Here</a:t>
            </a:r>
          </a:p>
        </p:txBody>
      </p:sp>
      <p:sp>
        <p:nvSpPr>
          <p:cNvPr id="3" name="Rounded Rectangle 2"/>
          <p:cNvSpPr/>
          <p:nvPr userDrawn="1"/>
        </p:nvSpPr>
        <p:spPr>
          <a:xfrm>
            <a:off x="533400" y="1066800"/>
            <a:ext cx="8153400" cy="2590800"/>
          </a:xfrm>
          <a:prstGeom prst="round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8" name="Picture Placeholder 7"/>
          <p:cNvSpPr>
            <a:spLocks noGrp="1"/>
          </p:cNvSpPr>
          <p:nvPr>
            <p:ph type="pic" sz="quarter" idx="10"/>
          </p:nvPr>
        </p:nvSpPr>
        <p:spPr>
          <a:xfrm>
            <a:off x="6781800" y="2209800"/>
            <a:ext cx="1447800" cy="1219200"/>
          </a:xfrm>
        </p:spPr>
        <p:txBody>
          <a:bodyPr/>
          <a:lstStyle/>
          <a:p>
            <a:r>
              <a:rPr lang="en-US" dirty="0"/>
              <a:t>Click icon to add picture</a:t>
            </a:r>
            <a:endParaRPr lang="en-GB" dirty="0"/>
          </a:p>
        </p:txBody>
      </p:sp>
      <p:sp>
        <p:nvSpPr>
          <p:cNvPr id="9" name="Rounded Rectangle 8"/>
          <p:cNvSpPr/>
          <p:nvPr userDrawn="1"/>
        </p:nvSpPr>
        <p:spPr>
          <a:xfrm>
            <a:off x="685800" y="1371600"/>
            <a:ext cx="5715000" cy="5334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13" name="Text Placeholder 12"/>
          <p:cNvSpPr>
            <a:spLocks noGrp="1"/>
          </p:cNvSpPr>
          <p:nvPr>
            <p:ph type="body" sz="quarter" idx="11"/>
          </p:nvPr>
        </p:nvSpPr>
        <p:spPr>
          <a:xfrm>
            <a:off x="685800" y="2057400"/>
            <a:ext cx="5715000" cy="1371600"/>
          </a:xfrm>
        </p:spPr>
        <p:txBody>
          <a:bodyPr>
            <a:noAutofit/>
          </a:bodyPr>
          <a:lstStyle>
            <a:lvl1pPr>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p:txBody>
      </p:sp>
      <p:sp>
        <p:nvSpPr>
          <p:cNvPr id="15" name="Text Placeholder 14"/>
          <p:cNvSpPr>
            <a:spLocks noGrp="1"/>
          </p:cNvSpPr>
          <p:nvPr>
            <p:ph type="body" sz="quarter" idx="12"/>
          </p:nvPr>
        </p:nvSpPr>
        <p:spPr>
          <a:xfrm>
            <a:off x="685800" y="1371600"/>
            <a:ext cx="5715000" cy="533400"/>
          </a:xfr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a:lstStyle>
            <a:lvl1pPr algn="ctr">
              <a:buNone/>
              <a:defRPr b="1">
                <a:solidFill>
                  <a:schemeClr val="bg1"/>
                </a:solidFill>
              </a:defRPr>
            </a:lvl1pPr>
          </a:lstStyle>
          <a:p>
            <a:pPr lvl="0"/>
            <a:r>
              <a:rPr lang="en-US"/>
              <a:t>Click to edit Master text styles</a:t>
            </a:r>
          </a:p>
        </p:txBody>
      </p:sp>
      <p:sp>
        <p:nvSpPr>
          <p:cNvPr id="16" name="Rounded Rectangle 15"/>
          <p:cNvSpPr/>
          <p:nvPr userDrawn="1"/>
        </p:nvSpPr>
        <p:spPr>
          <a:xfrm>
            <a:off x="533400" y="3810000"/>
            <a:ext cx="8153400" cy="2590800"/>
          </a:xfrm>
          <a:prstGeom prst="round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18" name="Rounded Rectangle 17"/>
          <p:cNvSpPr/>
          <p:nvPr userDrawn="1"/>
        </p:nvSpPr>
        <p:spPr>
          <a:xfrm>
            <a:off x="685800" y="4114800"/>
            <a:ext cx="5638800" cy="5334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19" name="Text Placeholder 12"/>
          <p:cNvSpPr>
            <a:spLocks noGrp="1"/>
          </p:cNvSpPr>
          <p:nvPr>
            <p:ph type="body" sz="quarter" idx="14"/>
          </p:nvPr>
        </p:nvSpPr>
        <p:spPr>
          <a:xfrm>
            <a:off x="685800" y="4800600"/>
            <a:ext cx="5715000" cy="1371600"/>
          </a:xfrm>
        </p:spPr>
        <p:txBody>
          <a:bodyPr>
            <a:noAutofit/>
          </a:bodyPr>
          <a:lstStyle>
            <a:lvl1pPr>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p:txBody>
      </p:sp>
      <p:sp>
        <p:nvSpPr>
          <p:cNvPr id="20" name="Text Placeholder 14"/>
          <p:cNvSpPr>
            <a:spLocks noGrp="1"/>
          </p:cNvSpPr>
          <p:nvPr>
            <p:ph type="body" sz="quarter" idx="15"/>
          </p:nvPr>
        </p:nvSpPr>
        <p:spPr>
          <a:xfrm>
            <a:off x="685800" y="4114800"/>
            <a:ext cx="5715000" cy="533400"/>
          </a:xfr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a:lstStyle>
            <a:lvl1pPr algn="ctr">
              <a:buNone/>
              <a:defRPr b="1">
                <a:solidFill>
                  <a:schemeClr val="bg1"/>
                </a:solidFill>
              </a:defRPr>
            </a:lvl1pPr>
          </a:lstStyle>
          <a:p>
            <a:pPr lvl="0"/>
            <a:r>
              <a:rPr lang="en-US"/>
              <a:t>Click to edit Master text styles</a:t>
            </a:r>
          </a:p>
        </p:txBody>
      </p:sp>
      <p:sp>
        <p:nvSpPr>
          <p:cNvPr id="21" name="Picture Placeholder 7"/>
          <p:cNvSpPr>
            <a:spLocks noGrp="1"/>
          </p:cNvSpPr>
          <p:nvPr>
            <p:ph type="pic" sz="quarter" idx="16"/>
          </p:nvPr>
        </p:nvSpPr>
        <p:spPr>
          <a:xfrm>
            <a:off x="6781800" y="4953000"/>
            <a:ext cx="1447800" cy="1219200"/>
          </a:xfrm>
        </p:spPr>
        <p:txBody>
          <a:bodyPr/>
          <a:lstStyle/>
          <a:p>
            <a:r>
              <a:rPr lang="en-US" dirty="0"/>
              <a:t>Click icon to add picture</a:t>
            </a:r>
            <a:endParaRPr lang="en-GB" dirty="0"/>
          </a:p>
        </p:txBody>
      </p:sp>
    </p:spTree>
  </p:cSld>
  <p:clrMapOvr>
    <a:masterClrMapping/>
  </p:clrMapOvr>
  <p:transition spd="slow">
    <p:wipe dir="d"/>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breaker slide">
    <p:bg>
      <p:bgPr>
        <a:solidFill>
          <a:schemeClr val="bg1"/>
        </a:solidFill>
        <a:effectLst/>
      </p:bgPr>
    </p:bg>
    <p:spTree>
      <p:nvGrpSpPr>
        <p:cNvPr id="1" name=""/>
        <p:cNvGrpSpPr/>
        <p:nvPr/>
      </p:nvGrpSpPr>
      <p:grpSpPr>
        <a:xfrm>
          <a:off x="0" y="0"/>
          <a:ext cx="0" cy="0"/>
          <a:chOff x="0" y="0"/>
          <a:chExt cx="0" cy="0"/>
        </a:xfrm>
      </p:grpSpPr>
      <p:sp>
        <p:nvSpPr>
          <p:cNvPr id="11" name="Rectangle 10"/>
          <p:cNvSpPr/>
          <p:nvPr userDrawn="1"/>
        </p:nvSpPr>
        <p:spPr>
          <a:xfrm>
            <a:off x="0" y="647700"/>
            <a:ext cx="9144000" cy="3048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dirty="0"/>
          </a:p>
        </p:txBody>
      </p:sp>
      <p:sp>
        <p:nvSpPr>
          <p:cNvPr id="6" name="Text Placeholder 3"/>
          <p:cNvSpPr>
            <a:spLocks noGrp="1"/>
          </p:cNvSpPr>
          <p:nvPr>
            <p:ph type="body" sz="quarter" idx="11" hasCustomPrompt="1"/>
          </p:nvPr>
        </p:nvSpPr>
        <p:spPr>
          <a:xfrm>
            <a:off x="469901" y="2612799"/>
            <a:ext cx="8220074" cy="623887"/>
          </a:xfrm>
        </p:spPr>
        <p:txBody>
          <a:bodyPr>
            <a:normAutofit/>
          </a:bodyPr>
          <a:lstStyle>
            <a:lvl1pPr algn="ctr">
              <a:buNone/>
              <a:defRPr kumimoji="0" lang="en-US" sz="3400" b="1" i="0" u="none" strike="noStrike" kern="1200" cap="none" spc="0" normalizeH="0" baseline="0" noProof="0" dirty="0" smtClean="0">
                <a:ln>
                  <a:noFill/>
                </a:ln>
                <a:solidFill>
                  <a:schemeClr val="tx1">
                    <a:lumMod val="65000"/>
                    <a:lumOff val="35000"/>
                  </a:schemeClr>
                </a:solidFill>
                <a:effectLst/>
                <a:uLnTx/>
                <a:uFillTx/>
                <a:latin typeface="+mn-lt"/>
                <a:ea typeface="+mn-ea"/>
                <a:cs typeface="Arial"/>
              </a:defRPr>
            </a:lvl1pPr>
          </a:lstStyle>
          <a:p>
            <a:pPr lvl="0"/>
            <a:r>
              <a:rPr lang="en-US" dirty="0"/>
              <a:t>Section Name Here</a:t>
            </a:r>
          </a:p>
        </p:txBody>
      </p:sp>
      <p:sp>
        <p:nvSpPr>
          <p:cNvPr id="8" name="Text Placeholder 3"/>
          <p:cNvSpPr>
            <a:spLocks noGrp="1"/>
          </p:cNvSpPr>
          <p:nvPr>
            <p:ph type="body" sz="quarter" idx="12" hasCustomPrompt="1"/>
          </p:nvPr>
        </p:nvSpPr>
        <p:spPr>
          <a:xfrm>
            <a:off x="469901" y="3290677"/>
            <a:ext cx="8220074" cy="439496"/>
          </a:xfrm>
        </p:spPr>
        <p:txBody>
          <a:bodyPr>
            <a:normAutofit/>
          </a:bodyPr>
          <a:lstStyle>
            <a:lvl1pPr algn="ctr">
              <a:buNone/>
              <a:defRPr kumimoji="0" lang="en-US" sz="2000" b="0" i="0" u="none" strike="noStrike" kern="1200" cap="none" spc="0" normalizeH="0" baseline="0" noProof="0" dirty="0" smtClean="0">
                <a:ln>
                  <a:noFill/>
                </a:ln>
                <a:solidFill>
                  <a:schemeClr val="tx1">
                    <a:lumMod val="65000"/>
                    <a:lumOff val="35000"/>
                  </a:schemeClr>
                </a:solidFill>
                <a:effectLst/>
                <a:uLnTx/>
                <a:uFillTx/>
                <a:latin typeface="+mn-lt"/>
                <a:ea typeface="+mn-ea"/>
                <a:cs typeface="Arial"/>
              </a:defRPr>
            </a:lvl1pPr>
          </a:lstStyle>
          <a:p>
            <a:pPr lvl="0"/>
            <a:r>
              <a:rPr lang="en-US" dirty="0"/>
              <a:t>Who what when where</a:t>
            </a:r>
          </a:p>
        </p:txBody>
      </p:sp>
      <p:pic>
        <p:nvPicPr>
          <p:cNvPr id="7" name="Picture 6" descr="WIPRO PPT Design.jpg"/>
          <p:cNvPicPr>
            <a:picLocks noChangeAspect="1"/>
          </p:cNvPicPr>
          <p:nvPr userDrawn="1"/>
        </p:nvPicPr>
        <p:blipFill>
          <a:blip r:embed="rId2" cstate="screen"/>
          <a:stretch>
            <a:fillRect/>
          </a:stretch>
        </p:blipFill>
        <p:spPr>
          <a:xfrm>
            <a:off x="5121" y="4471039"/>
            <a:ext cx="9133758" cy="2171061"/>
          </a:xfrm>
          <a:prstGeom prst="rect">
            <a:avLst/>
          </a:prstGeom>
        </p:spPr>
      </p:pic>
      <p:pic>
        <p:nvPicPr>
          <p:cNvPr id="10" name="Picture 9" descr="Slides Master - 51.jpg"/>
          <p:cNvPicPr>
            <a:picLocks noChangeAspect="1"/>
          </p:cNvPicPr>
          <p:nvPr userDrawn="1"/>
        </p:nvPicPr>
        <p:blipFill>
          <a:blip r:embed="rId3" cstate="email"/>
          <a:stretch>
            <a:fillRect/>
          </a:stretch>
        </p:blipFill>
        <p:spPr>
          <a:xfrm>
            <a:off x="7981685" y="105908"/>
            <a:ext cx="1044840" cy="1163124"/>
          </a:xfrm>
          <a:prstGeom prst="rect">
            <a:avLst/>
          </a:prstGeom>
        </p:spPr>
      </p:pic>
    </p:spTree>
  </p:cSld>
  <p:clrMapOvr>
    <a:masterClrMapping/>
  </p:clrMapOvr>
  <p:transition spd="slow">
    <p:wipe dir="d"/>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4_Vertical image with bullet points slide">
    <p:spTree>
      <p:nvGrpSpPr>
        <p:cNvPr id="1" name=""/>
        <p:cNvGrpSpPr/>
        <p:nvPr/>
      </p:nvGrpSpPr>
      <p:grpSpPr>
        <a:xfrm>
          <a:off x="0" y="0"/>
          <a:ext cx="0" cy="0"/>
          <a:chOff x="0" y="0"/>
          <a:chExt cx="0" cy="0"/>
        </a:xfrm>
      </p:grpSpPr>
      <p:sp>
        <p:nvSpPr>
          <p:cNvPr id="7" name="Text Placeholder 6"/>
          <p:cNvSpPr>
            <a:spLocks noGrp="1"/>
          </p:cNvSpPr>
          <p:nvPr>
            <p:ph type="body" sz="quarter" idx="11" hasCustomPrompt="1"/>
          </p:nvPr>
        </p:nvSpPr>
        <p:spPr>
          <a:xfrm>
            <a:off x="5173663" y="2204017"/>
            <a:ext cx="3516312" cy="3055030"/>
          </a:xfrm>
        </p:spPr>
        <p:txBody>
          <a:bodyPr/>
          <a:lstStyle>
            <a:lvl1pPr>
              <a:buClr>
                <a:srgbClr val="0070C0"/>
              </a:buClr>
              <a:buFont typeface="Arial" pitchFamily="34" charset="0"/>
              <a:buChar char="•"/>
              <a:defRPr/>
            </a:lvl1pPr>
          </a:lstStyle>
          <a:p>
            <a:r>
              <a:rPr lang="en-US" dirty="0">
                <a:solidFill>
                  <a:schemeClr val="tx1">
                    <a:lumMod val="65000"/>
                    <a:lumOff val="35000"/>
                  </a:schemeClr>
                </a:solidFill>
                <a:cs typeface="Arial"/>
              </a:rPr>
              <a:t>This vertical image should be aligned left and centered vertically on the slide. </a:t>
            </a:r>
            <a:br>
              <a:rPr lang="en-US" dirty="0">
                <a:solidFill>
                  <a:schemeClr val="tx1">
                    <a:lumMod val="65000"/>
                    <a:lumOff val="35000"/>
                  </a:schemeClr>
                </a:solidFill>
                <a:cs typeface="Arial"/>
              </a:rPr>
            </a:br>
            <a:br>
              <a:rPr lang="en-US" dirty="0">
                <a:solidFill>
                  <a:schemeClr val="tx1">
                    <a:lumMod val="65000"/>
                    <a:lumOff val="35000"/>
                  </a:schemeClr>
                </a:solidFill>
                <a:cs typeface="Arial"/>
              </a:rPr>
            </a:br>
            <a:r>
              <a:rPr lang="en-US" dirty="0">
                <a:solidFill>
                  <a:schemeClr val="tx1">
                    <a:lumMod val="65000"/>
                    <a:lumOff val="35000"/>
                  </a:schemeClr>
                </a:solidFill>
                <a:cs typeface="Arial"/>
              </a:rPr>
              <a:t>This vertical image should be aligned left and centered vertically on the slide. </a:t>
            </a:r>
          </a:p>
        </p:txBody>
      </p:sp>
      <p:sp>
        <p:nvSpPr>
          <p:cNvPr id="5" name="Picture Placeholder 8"/>
          <p:cNvSpPr>
            <a:spLocks noGrp="1"/>
          </p:cNvSpPr>
          <p:nvPr>
            <p:ph type="pic" sz="quarter" idx="10"/>
          </p:nvPr>
        </p:nvSpPr>
        <p:spPr>
          <a:xfrm>
            <a:off x="448140" y="1208314"/>
            <a:ext cx="4417774" cy="5046436"/>
          </a:xfrm>
        </p:spPr>
        <p:txBody>
          <a:bodyPr/>
          <a:lstStyle>
            <a:lvl1pPr>
              <a:buNone/>
              <a:defRPr/>
            </a:lvl1pPr>
          </a:lstStyle>
          <a:p>
            <a:r>
              <a:rPr lang="en-US" dirty="0"/>
              <a:t>Click icon to add picture</a:t>
            </a:r>
            <a:endParaRPr lang="en-IN" dirty="0"/>
          </a:p>
        </p:txBody>
      </p:sp>
      <p:sp>
        <p:nvSpPr>
          <p:cNvPr id="8" name="Title 1"/>
          <p:cNvSpPr>
            <a:spLocks noGrp="1"/>
          </p:cNvSpPr>
          <p:nvPr>
            <p:ph type="title" hasCustomPrompt="1"/>
          </p:nvPr>
        </p:nvSpPr>
        <p:spPr>
          <a:xfrm>
            <a:off x="448140" y="140511"/>
            <a:ext cx="8229600" cy="553998"/>
          </a:xfrm>
          <a:prstGeom prst="rect">
            <a:avLst/>
          </a:prstGeom>
        </p:spPr>
        <p:txBody>
          <a:bodyPr/>
          <a:lstStyle>
            <a:lvl1pPr>
              <a:defRPr/>
            </a:lvl1pPr>
          </a:lstStyle>
          <a:p>
            <a:r>
              <a:rPr lang="en-US" dirty="0"/>
              <a:t>Vertical image with bullet points</a:t>
            </a:r>
            <a:endParaRPr lang="en-IN" dirty="0"/>
          </a:p>
        </p:txBody>
      </p:sp>
    </p:spTree>
  </p:cSld>
  <p:clrMapOvr>
    <a:masterClrMapping/>
  </p:clrMapOvr>
  <p:transition spd="slow">
    <p:wipe dir="d"/>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5_Vertical image with bullet points slide">
    <p:spTree>
      <p:nvGrpSpPr>
        <p:cNvPr id="1" name=""/>
        <p:cNvGrpSpPr/>
        <p:nvPr/>
      </p:nvGrpSpPr>
      <p:grpSpPr>
        <a:xfrm>
          <a:off x="0" y="0"/>
          <a:ext cx="0" cy="0"/>
          <a:chOff x="0" y="0"/>
          <a:chExt cx="0" cy="0"/>
        </a:xfrm>
      </p:grpSpPr>
      <p:sp>
        <p:nvSpPr>
          <p:cNvPr id="7" name="Text Placeholder 6"/>
          <p:cNvSpPr>
            <a:spLocks noGrp="1"/>
          </p:cNvSpPr>
          <p:nvPr>
            <p:ph type="body" sz="quarter" idx="11" hasCustomPrompt="1"/>
          </p:nvPr>
        </p:nvSpPr>
        <p:spPr>
          <a:xfrm>
            <a:off x="5173663" y="2204017"/>
            <a:ext cx="3516312" cy="3055030"/>
          </a:xfrm>
        </p:spPr>
        <p:txBody>
          <a:bodyPr/>
          <a:lstStyle>
            <a:lvl1pPr>
              <a:buClr>
                <a:srgbClr val="0070C0"/>
              </a:buClr>
              <a:buFontTx/>
              <a:buBlip>
                <a:blip r:embed="rId2"/>
              </a:buBlip>
              <a:defRPr/>
            </a:lvl1pPr>
          </a:lstStyle>
          <a:p>
            <a:r>
              <a:rPr lang="en-US" dirty="0">
                <a:solidFill>
                  <a:schemeClr val="tx1">
                    <a:lumMod val="65000"/>
                    <a:lumOff val="35000"/>
                  </a:schemeClr>
                </a:solidFill>
                <a:cs typeface="Arial"/>
              </a:rPr>
              <a:t>This vertical image should be aligned left and centered vertically on the slide. </a:t>
            </a:r>
            <a:br>
              <a:rPr lang="en-US" dirty="0">
                <a:solidFill>
                  <a:schemeClr val="tx1">
                    <a:lumMod val="65000"/>
                    <a:lumOff val="35000"/>
                  </a:schemeClr>
                </a:solidFill>
                <a:cs typeface="Arial"/>
              </a:rPr>
            </a:br>
            <a:br>
              <a:rPr lang="en-US" dirty="0">
                <a:solidFill>
                  <a:schemeClr val="tx1">
                    <a:lumMod val="65000"/>
                    <a:lumOff val="35000"/>
                  </a:schemeClr>
                </a:solidFill>
                <a:cs typeface="Arial"/>
              </a:rPr>
            </a:br>
            <a:r>
              <a:rPr lang="en-US" dirty="0">
                <a:solidFill>
                  <a:schemeClr val="tx1">
                    <a:lumMod val="65000"/>
                    <a:lumOff val="35000"/>
                  </a:schemeClr>
                </a:solidFill>
                <a:cs typeface="Arial"/>
              </a:rPr>
              <a:t>This vertical image should be aligned left and centered vertically on the slide. </a:t>
            </a:r>
          </a:p>
        </p:txBody>
      </p:sp>
      <p:sp>
        <p:nvSpPr>
          <p:cNvPr id="5" name="Picture Placeholder 8"/>
          <p:cNvSpPr>
            <a:spLocks noGrp="1"/>
          </p:cNvSpPr>
          <p:nvPr>
            <p:ph type="pic" sz="quarter" idx="10"/>
          </p:nvPr>
        </p:nvSpPr>
        <p:spPr>
          <a:xfrm>
            <a:off x="448140" y="1208314"/>
            <a:ext cx="4417774" cy="5046436"/>
          </a:xfrm>
          <a:effectLst>
            <a:softEdge rad="63500"/>
          </a:effectLst>
        </p:spPr>
        <p:txBody>
          <a:bodyPr/>
          <a:lstStyle>
            <a:lvl1pPr>
              <a:buNone/>
              <a:defRPr/>
            </a:lvl1pPr>
          </a:lstStyle>
          <a:p>
            <a:r>
              <a:rPr lang="en-US" dirty="0"/>
              <a:t>Click icon to add picture</a:t>
            </a:r>
            <a:endParaRPr lang="en-IN" dirty="0"/>
          </a:p>
        </p:txBody>
      </p:sp>
      <p:sp>
        <p:nvSpPr>
          <p:cNvPr id="8" name="Title 1"/>
          <p:cNvSpPr>
            <a:spLocks noGrp="1"/>
          </p:cNvSpPr>
          <p:nvPr>
            <p:ph type="title" hasCustomPrompt="1"/>
          </p:nvPr>
        </p:nvSpPr>
        <p:spPr>
          <a:xfrm>
            <a:off x="448140" y="140511"/>
            <a:ext cx="8229600" cy="553998"/>
          </a:xfrm>
          <a:prstGeom prst="rect">
            <a:avLst/>
          </a:prstGeom>
        </p:spPr>
        <p:txBody>
          <a:bodyPr/>
          <a:lstStyle>
            <a:lvl1pPr>
              <a:defRPr/>
            </a:lvl1pPr>
          </a:lstStyle>
          <a:p>
            <a:r>
              <a:rPr lang="en-US" dirty="0"/>
              <a:t>Vertical image with bullet points</a:t>
            </a:r>
            <a:endParaRPr lang="en-IN" dirty="0"/>
          </a:p>
        </p:txBody>
      </p:sp>
    </p:spTree>
  </p:cSld>
  <p:clrMapOvr>
    <a:masterClrMapping/>
  </p:clrMapOvr>
  <p:transition spd="slow">
    <p:wipe dir="d"/>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14_Vertical image with paragraph text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8140" y="140511"/>
            <a:ext cx="8229600" cy="553998"/>
          </a:xfrm>
          <a:prstGeom prst="rect">
            <a:avLst/>
          </a:prstGeom>
        </p:spPr>
        <p:txBody>
          <a:bodyPr/>
          <a:lstStyle>
            <a:lvl1pPr>
              <a:defRPr/>
            </a:lvl1pPr>
          </a:lstStyle>
          <a:p>
            <a:r>
              <a:rPr lang="en-US" dirty="0"/>
              <a:t>Vertical image with paragraph text</a:t>
            </a:r>
            <a:endParaRPr lang="en-IN" dirty="0"/>
          </a:p>
        </p:txBody>
      </p:sp>
      <p:sp>
        <p:nvSpPr>
          <p:cNvPr id="10" name="Picture Placeholder 8"/>
          <p:cNvSpPr>
            <a:spLocks noGrp="1"/>
          </p:cNvSpPr>
          <p:nvPr>
            <p:ph type="pic" sz="quarter" idx="10"/>
          </p:nvPr>
        </p:nvSpPr>
        <p:spPr>
          <a:xfrm>
            <a:off x="448140" y="1208314"/>
            <a:ext cx="4417774" cy="5046436"/>
          </a:xfrm>
        </p:spPr>
        <p:txBody>
          <a:bodyPr/>
          <a:lstStyle>
            <a:lvl1pPr>
              <a:buNone/>
              <a:defRPr/>
            </a:lvl1pPr>
          </a:lstStyle>
          <a:p>
            <a:r>
              <a:rPr lang="en-US" dirty="0"/>
              <a:t>Click icon to add picture</a:t>
            </a:r>
            <a:endParaRPr lang="en-IN" dirty="0"/>
          </a:p>
        </p:txBody>
      </p:sp>
      <p:sp>
        <p:nvSpPr>
          <p:cNvPr id="13" name="Text Placeholder 11"/>
          <p:cNvSpPr>
            <a:spLocks noGrp="1"/>
          </p:cNvSpPr>
          <p:nvPr>
            <p:ph type="body" sz="quarter" idx="11" hasCustomPrompt="1"/>
          </p:nvPr>
        </p:nvSpPr>
        <p:spPr>
          <a:xfrm>
            <a:off x="5159829" y="2331357"/>
            <a:ext cx="3530146" cy="2800350"/>
          </a:xfrm>
        </p:spPr>
        <p:txBody>
          <a:bodyPr>
            <a:normAutofit/>
          </a:bodyPr>
          <a:lstStyle>
            <a:lvl1pPr marL="0" indent="0">
              <a:buNone/>
              <a:defRPr lang="en-US" sz="2000" kern="1200" dirty="0" smtClean="0">
                <a:solidFill>
                  <a:schemeClr val="tx1">
                    <a:lumMod val="65000"/>
                    <a:lumOff val="35000"/>
                  </a:schemeClr>
                </a:solidFill>
                <a:latin typeface="Arial"/>
                <a:ea typeface="+mn-ea"/>
                <a:cs typeface="Arial"/>
              </a:defRPr>
            </a:lvl1pPr>
            <a:lvl2pPr>
              <a:buNone/>
              <a:defRPr lang="en-US" sz="2000" kern="1200" dirty="0" smtClean="0">
                <a:solidFill>
                  <a:schemeClr val="tx1">
                    <a:lumMod val="65000"/>
                    <a:lumOff val="35000"/>
                  </a:schemeClr>
                </a:solidFill>
                <a:latin typeface="Arial"/>
                <a:ea typeface="+mn-ea"/>
                <a:cs typeface="Arial"/>
              </a:defRPr>
            </a:lvl2pPr>
            <a:lvl3pPr>
              <a:buNone/>
              <a:defRPr lang="en-US" sz="2000" kern="1200" dirty="0" smtClean="0">
                <a:solidFill>
                  <a:schemeClr val="tx1">
                    <a:lumMod val="65000"/>
                    <a:lumOff val="35000"/>
                  </a:schemeClr>
                </a:solidFill>
                <a:latin typeface="Arial"/>
                <a:ea typeface="+mn-ea"/>
                <a:cs typeface="Arial"/>
              </a:defRPr>
            </a:lvl3pPr>
            <a:lvl4pPr>
              <a:buNone/>
              <a:defRPr lang="en-US" sz="2000" kern="1200" dirty="0" smtClean="0">
                <a:solidFill>
                  <a:schemeClr val="tx1">
                    <a:lumMod val="65000"/>
                    <a:lumOff val="35000"/>
                  </a:schemeClr>
                </a:solidFill>
                <a:latin typeface="Arial"/>
                <a:ea typeface="+mn-ea"/>
                <a:cs typeface="Arial"/>
              </a:defRPr>
            </a:lvl4pPr>
            <a:lvl5pPr>
              <a:buNone/>
              <a:defRPr lang="en-IN" sz="2000" kern="1200" dirty="0" smtClean="0">
                <a:solidFill>
                  <a:schemeClr val="tx1">
                    <a:lumMod val="65000"/>
                    <a:lumOff val="35000"/>
                  </a:schemeClr>
                </a:solidFill>
                <a:latin typeface="Arial"/>
                <a:ea typeface="+mn-ea"/>
                <a:cs typeface="Arial"/>
              </a:defRPr>
            </a:lvl5pPr>
          </a:lstStyle>
          <a:p>
            <a:pPr marL="0" indent="0">
              <a:buNone/>
            </a:pPr>
            <a:r>
              <a:rPr lang="en-US" dirty="0">
                <a:solidFill>
                  <a:schemeClr val="tx1">
                    <a:lumMod val="65000"/>
                    <a:lumOff val="35000"/>
                  </a:schemeClr>
                </a:solidFill>
                <a:latin typeface="Arial"/>
                <a:cs typeface="Arial"/>
              </a:rPr>
              <a:t>This vertical image should be aligned left and centered vertically on the slide. Paragraph text should be centered vertically to </a:t>
            </a:r>
            <a:r>
              <a:rPr lang="en-US" dirty="0">
                <a:solidFill>
                  <a:schemeClr val="tx1">
                    <a:lumMod val="65000"/>
                    <a:lumOff val="35000"/>
                  </a:schemeClr>
                </a:solidFill>
                <a:cs typeface="Arial"/>
              </a:rPr>
              <a:t>the image. Insert Text </a:t>
            </a:r>
            <a:r>
              <a:rPr lang="en-US" dirty="0" err="1">
                <a:solidFill>
                  <a:schemeClr val="tx1">
                    <a:lumMod val="65000"/>
                    <a:lumOff val="35000"/>
                  </a:schemeClr>
                </a:solidFill>
                <a:cs typeface="Arial"/>
              </a:rPr>
              <a:t>Here.</a:t>
            </a:r>
            <a:r>
              <a:rPr lang="en-US" dirty="0">
                <a:solidFill>
                  <a:schemeClr val="tx1">
                    <a:lumMod val="65000"/>
                    <a:lumOff val="35000"/>
                  </a:schemeClr>
                </a:solidFill>
                <a:cs typeface="Arial"/>
              </a:rPr>
              <a:t> Keep text as minimal as possible.</a:t>
            </a:r>
            <a:endParaRPr lang="en-US" dirty="0">
              <a:solidFill>
                <a:schemeClr val="tx1">
                  <a:lumMod val="65000"/>
                  <a:lumOff val="35000"/>
                </a:schemeClr>
              </a:solidFill>
              <a:latin typeface="Arial"/>
              <a:cs typeface="Arial"/>
            </a:endParaRPr>
          </a:p>
        </p:txBody>
      </p:sp>
    </p:spTree>
  </p:cSld>
  <p:clrMapOvr>
    <a:masterClrMapping/>
  </p:clrMapOvr>
  <p:transition spd="slow">
    <p:wipe dir="d"/>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186439-7540-A579-A6C4-7320EA7E5A9E}"/>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5F506604-0C17-EA78-F8A9-CB3010E89CBA}"/>
              </a:ext>
            </a:extLst>
          </p:cNvPr>
          <p:cNvSpPr>
            <a:spLocks noGrp="1"/>
          </p:cNvSpPr>
          <p:nvPr>
            <p:ph type="dt" sz="half" idx="10"/>
          </p:nvPr>
        </p:nvSpPr>
        <p:spPr/>
        <p:txBody>
          <a:bodyPr/>
          <a:lstStyle>
            <a:lvl1pPr>
              <a:defRPr/>
            </a:lvl1pPr>
          </a:lstStyle>
          <a:p>
            <a:endParaRPr lang="th-TH" altLang="en-US"/>
          </a:p>
        </p:txBody>
      </p:sp>
      <p:sp>
        <p:nvSpPr>
          <p:cNvPr id="4" name="Footer Placeholder 3">
            <a:extLst>
              <a:ext uri="{FF2B5EF4-FFF2-40B4-BE49-F238E27FC236}">
                <a16:creationId xmlns:a16="http://schemas.microsoft.com/office/drawing/2014/main" id="{142B604B-2E10-8598-8978-EC8D7FFF359B}"/>
              </a:ext>
            </a:extLst>
          </p:cNvPr>
          <p:cNvSpPr>
            <a:spLocks noGrp="1"/>
          </p:cNvSpPr>
          <p:nvPr>
            <p:ph type="ftr" sz="quarter" idx="11"/>
          </p:nvPr>
        </p:nvSpPr>
        <p:spPr/>
        <p:txBody>
          <a:bodyPr/>
          <a:lstStyle>
            <a:lvl1pPr>
              <a:defRPr/>
            </a:lvl1pPr>
          </a:lstStyle>
          <a:p>
            <a:endParaRPr lang="th-TH" altLang="en-US"/>
          </a:p>
        </p:txBody>
      </p:sp>
      <p:sp>
        <p:nvSpPr>
          <p:cNvPr id="5" name="Slide Number Placeholder 4">
            <a:extLst>
              <a:ext uri="{FF2B5EF4-FFF2-40B4-BE49-F238E27FC236}">
                <a16:creationId xmlns:a16="http://schemas.microsoft.com/office/drawing/2014/main" id="{2FD2309D-0E8E-0FB9-4AF1-3B52730FF106}"/>
              </a:ext>
            </a:extLst>
          </p:cNvPr>
          <p:cNvSpPr>
            <a:spLocks noGrp="1"/>
          </p:cNvSpPr>
          <p:nvPr>
            <p:ph type="sldNum" sz="quarter" idx="12"/>
          </p:nvPr>
        </p:nvSpPr>
        <p:spPr/>
        <p:txBody>
          <a:bodyPr/>
          <a:lstStyle>
            <a:lvl1pPr>
              <a:defRPr/>
            </a:lvl1pPr>
          </a:lstStyle>
          <a:p>
            <a:fld id="{82D62884-A42A-481B-83EF-A352C9B6FAA5}" type="slidenum">
              <a:rPr lang="en-US" altLang="en-US"/>
              <a:pPr/>
              <a:t>‹#›</a:t>
            </a:fld>
            <a:endParaRPr lang="th-TH" altLang="en-US"/>
          </a:p>
        </p:txBody>
      </p:sp>
    </p:spTree>
    <p:extLst>
      <p:ext uri="{BB962C8B-B14F-4D97-AF65-F5344CB8AC3E}">
        <p14:creationId xmlns:p14="http://schemas.microsoft.com/office/powerpoint/2010/main" val="284341058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1F4C85-2144-8611-D127-731899EF4932}"/>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257F0D1E-9AA7-076B-E32B-31B0B5D6467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19DE4EB-FAD5-E54D-7A1E-1F9045F9BF41}"/>
              </a:ext>
            </a:extLst>
          </p:cNvPr>
          <p:cNvSpPr>
            <a:spLocks noGrp="1"/>
          </p:cNvSpPr>
          <p:nvPr>
            <p:ph type="dt" sz="half" idx="10"/>
          </p:nvPr>
        </p:nvSpPr>
        <p:spPr/>
        <p:txBody>
          <a:bodyPr/>
          <a:lstStyle>
            <a:lvl1pPr>
              <a:defRPr/>
            </a:lvl1pPr>
          </a:lstStyle>
          <a:p>
            <a:endParaRPr lang="th-TH" altLang="en-US" dirty="0"/>
          </a:p>
        </p:txBody>
      </p:sp>
      <p:sp>
        <p:nvSpPr>
          <p:cNvPr id="5" name="Footer Placeholder 4">
            <a:extLst>
              <a:ext uri="{FF2B5EF4-FFF2-40B4-BE49-F238E27FC236}">
                <a16:creationId xmlns:a16="http://schemas.microsoft.com/office/drawing/2014/main" id="{30F75D9A-E289-6994-DE4B-5A3E807841F5}"/>
              </a:ext>
            </a:extLst>
          </p:cNvPr>
          <p:cNvSpPr>
            <a:spLocks noGrp="1"/>
          </p:cNvSpPr>
          <p:nvPr>
            <p:ph type="ftr" sz="quarter" idx="11"/>
          </p:nvPr>
        </p:nvSpPr>
        <p:spPr/>
        <p:txBody>
          <a:bodyPr/>
          <a:lstStyle>
            <a:lvl1pPr>
              <a:defRPr/>
            </a:lvl1pPr>
          </a:lstStyle>
          <a:p>
            <a:endParaRPr lang="th-TH" altLang="en-US" dirty="0"/>
          </a:p>
        </p:txBody>
      </p:sp>
      <p:sp>
        <p:nvSpPr>
          <p:cNvPr id="6" name="Slide Number Placeholder 5">
            <a:extLst>
              <a:ext uri="{FF2B5EF4-FFF2-40B4-BE49-F238E27FC236}">
                <a16:creationId xmlns:a16="http://schemas.microsoft.com/office/drawing/2014/main" id="{093FE269-F122-3F0D-0239-E821DD529BA5}"/>
              </a:ext>
            </a:extLst>
          </p:cNvPr>
          <p:cNvSpPr>
            <a:spLocks noGrp="1"/>
          </p:cNvSpPr>
          <p:nvPr>
            <p:ph type="sldNum" sz="quarter" idx="12"/>
          </p:nvPr>
        </p:nvSpPr>
        <p:spPr/>
        <p:txBody>
          <a:bodyPr/>
          <a:lstStyle>
            <a:lvl1pPr>
              <a:defRPr/>
            </a:lvl1pPr>
          </a:lstStyle>
          <a:p>
            <a:fld id="{A646DAC0-FA64-4E1D-A98E-FC1E28C778AD}" type="slidenum">
              <a:rPr lang="en-US" altLang="en-US"/>
              <a:pPr/>
              <a:t>‹#›</a:t>
            </a:fld>
            <a:endParaRPr lang="th-TH" altLang="en-US"/>
          </a:p>
        </p:txBody>
      </p:sp>
    </p:spTree>
    <p:extLst>
      <p:ext uri="{BB962C8B-B14F-4D97-AF65-F5344CB8AC3E}">
        <p14:creationId xmlns:p14="http://schemas.microsoft.com/office/powerpoint/2010/main" val="220646941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C523A3-24D5-BDB1-3EDE-1813AF3622C7}"/>
              </a:ext>
            </a:extLst>
          </p:cNvPr>
          <p:cNvSpPr>
            <a:spLocks noGrp="1"/>
          </p:cNvSpPr>
          <p:nvPr>
            <p:ph type="title"/>
          </p:nvPr>
        </p:nvSpPr>
        <p:spPr>
          <a:xfrm>
            <a:off x="1150938" y="617538"/>
            <a:ext cx="7793037" cy="1143000"/>
          </a:xfrm>
        </p:spPr>
        <p:txBody>
          <a:bodyPr/>
          <a:lstStyle/>
          <a:p>
            <a:r>
              <a:rPr lang="en-US"/>
              <a:t>Click to edit Master title style</a:t>
            </a:r>
            <a:endParaRPr lang="en-IN"/>
          </a:p>
        </p:txBody>
      </p:sp>
      <p:sp>
        <p:nvSpPr>
          <p:cNvPr id="3" name="Table Placeholder 2">
            <a:extLst>
              <a:ext uri="{FF2B5EF4-FFF2-40B4-BE49-F238E27FC236}">
                <a16:creationId xmlns:a16="http://schemas.microsoft.com/office/drawing/2014/main" id="{F3C28CB7-4DF5-6D2C-1A7E-4A7743C095AC}"/>
              </a:ext>
            </a:extLst>
          </p:cNvPr>
          <p:cNvSpPr>
            <a:spLocks noGrp="1"/>
          </p:cNvSpPr>
          <p:nvPr>
            <p:ph type="tbl" idx="1"/>
          </p:nvPr>
        </p:nvSpPr>
        <p:spPr>
          <a:xfrm>
            <a:off x="1182688" y="2017713"/>
            <a:ext cx="7772400" cy="4114800"/>
          </a:xfrm>
        </p:spPr>
        <p:txBody>
          <a:bodyPr/>
          <a:lstStyle/>
          <a:p>
            <a:endParaRPr lang="en-IN"/>
          </a:p>
        </p:txBody>
      </p:sp>
      <p:sp>
        <p:nvSpPr>
          <p:cNvPr id="4" name="Date Placeholder 3">
            <a:extLst>
              <a:ext uri="{FF2B5EF4-FFF2-40B4-BE49-F238E27FC236}">
                <a16:creationId xmlns:a16="http://schemas.microsoft.com/office/drawing/2014/main" id="{A223865C-0195-7C14-1F41-0920E880BAB0}"/>
              </a:ext>
            </a:extLst>
          </p:cNvPr>
          <p:cNvSpPr>
            <a:spLocks noGrp="1"/>
          </p:cNvSpPr>
          <p:nvPr>
            <p:ph type="dt" sz="half" idx="10"/>
          </p:nvPr>
        </p:nvSpPr>
        <p:spPr>
          <a:xfrm>
            <a:off x="914400" y="6324600"/>
            <a:ext cx="1905000" cy="457200"/>
          </a:xfrm>
        </p:spPr>
        <p:txBody>
          <a:bodyPr/>
          <a:lstStyle>
            <a:lvl1pPr>
              <a:defRPr/>
            </a:lvl1pPr>
          </a:lstStyle>
          <a:p>
            <a:endParaRPr lang="th-TH" altLang="en-US"/>
          </a:p>
        </p:txBody>
      </p:sp>
      <p:sp>
        <p:nvSpPr>
          <p:cNvPr id="5" name="Footer Placeholder 4">
            <a:extLst>
              <a:ext uri="{FF2B5EF4-FFF2-40B4-BE49-F238E27FC236}">
                <a16:creationId xmlns:a16="http://schemas.microsoft.com/office/drawing/2014/main" id="{1E749093-19B1-AC5F-CBBA-43CAE6CD8093}"/>
              </a:ext>
            </a:extLst>
          </p:cNvPr>
          <p:cNvSpPr>
            <a:spLocks noGrp="1"/>
          </p:cNvSpPr>
          <p:nvPr>
            <p:ph type="ftr" sz="quarter" idx="11"/>
          </p:nvPr>
        </p:nvSpPr>
        <p:spPr>
          <a:xfrm>
            <a:off x="3352800" y="6324600"/>
            <a:ext cx="2895600" cy="457200"/>
          </a:xfrm>
        </p:spPr>
        <p:txBody>
          <a:bodyPr/>
          <a:lstStyle>
            <a:lvl1pPr>
              <a:defRPr/>
            </a:lvl1pPr>
          </a:lstStyle>
          <a:p>
            <a:endParaRPr lang="th-TH" altLang="en-US"/>
          </a:p>
        </p:txBody>
      </p:sp>
      <p:sp>
        <p:nvSpPr>
          <p:cNvPr id="6" name="Slide Number Placeholder 5">
            <a:extLst>
              <a:ext uri="{FF2B5EF4-FFF2-40B4-BE49-F238E27FC236}">
                <a16:creationId xmlns:a16="http://schemas.microsoft.com/office/drawing/2014/main" id="{B615C2FD-A8CE-ADAB-1741-AA889D520375}"/>
              </a:ext>
            </a:extLst>
          </p:cNvPr>
          <p:cNvSpPr>
            <a:spLocks noGrp="1"/>
          </p:cNvSpPr>
          <p:nvPr>
            <p:ph type="sldNum" sz="quarter" idx="12"/>
          </p:nvPr>
        </p:nvSpPr>
        <p:spPr>
          <a:xfrm>
            <a:off x="6781800" y="6324600"/>
            <a:ext cx="1905000" cy="457200"/>
          </a:xfrm>
        </p:spPr>
        <p:txBody>
          <a:bodyPr/>
          <a:lstStyle>
            <a:lvl1pPr>
              <a:defRPr/>
            </a:lvl1pPr>
          </a:lstStyle>
          <a:p>
            <a:fld id="{47C21233-C99F-4FDA-901C-32918B628D9B}" type="slidenum">
              <a:rPr lang="en-US" altLang="en-US"/>
              <a:pPr/>
              <a:t>‹#›</a:t>
            </a:fld>
            <a:endParaRPr lang="th-TH" altLang="en-US"/>
          </a:p>
        </p:txBody>
      </p:sp>
    </p:spTree>
    <p:extLst>
      <p:ext uri="{BB962C8B-B14F-4D97-AF65-F5344CB8AC3E}">
        <p14:creationId xmlns:p14="http://schemas.microsoft.com/office/powerpoint/2010/main" val="244151304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Click to edit Master title style</a:t>
            </a:r>
          </a:p>
        </p:txBody>
      </p:sp>
      <p:sp>
        <p:nvSpPr>
          <p:cNvPr id="6" name="Content Placeholder 5"/>
          <p:cNvSpPr>
            <a:spLocks noGrp="1"/>
          </p:cNvSpPr>
          <p:nvPr>
            <p:ph sz="quarter" idx="10"/>
          </p:nvPr>
        </p:nvSpPr>
        <p:spPr>
          <a:xfrm>
            <a:off x="284560" y="1417639"/>
            <a:ext cx="8643938" cy="5260975"/>
          </a:xfrm>
          <a:prstGeom prst="rect">
            <a:avLst/>
          </a:prstGeom>
        </p:spPr>
        <p:txBody>
          <a:bodyPr/>
          <a:lstStyle>
            <a:lvl1pPr>
              <a:spcBef>
                <a:spcPts val="1050"/>
              </a:spcBef>
              <a:defRPr b="0"/>
            </a:lvl1pPr>
            <a:lvl2pPr>
              <a:defRPr>
                <a:solidFill>
                  <a:schemeClr val="tx1">
                    <a:lumMod val="75000"/>
                    <a:lumOff val="25000"/>
                  </a:schemeClr>
                </a:solidFill>
              </a:defRPr>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7618195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Click to edit Master title style</a:t>
            </a:r>
          </a:p>
        </p:txBody>
      </p:sp>
      <p:sp>
        <p:nvSpPr>
          <p:cNvPr id="6" name="Content Placeholder 5"/>
          <p:cNvSpPr>
            <a:spLocks noGrp="1"/>
          </p:cNvSpPr>
          <p:nvPr>
            <p:ph sz="quarter" idx="10"/>
          </p:nvPr>
        </p:nvSpPr>
        <p:spPr>
          <a:xfrm>
            <a:off x="284560" y="1417639"/>
            <a:ext cx="8643938" cy="5260975"/>
          </a:xfrm>
          <a:prstGeom prst="rect">
            <a:avLst/>
          </a:prstGeom>
        </p:spPr>
        <p:txBody>
          <a:bodyPr/>
          <a:lstStyle>
            <a:lvl1pPr>
              <a:spcBef>
                <a:spcPts val="1050"/>
              </a:spcBef>
              <a:defRPr b="0"/>
            </a:lvl1pPr>
            <a:lvl2pPr>
              <a:defRPr>
                <a:solidFill>
                  <a:schemeClr val="tx1">
                    <a:lumMod val="75000"/>
                    <a:lumOff val="25000"/>
                  </a:schemeClr>
                </a:solidFill>
              </a:defRPr>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8447231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Click to edit Master title style</a:t>
            </a:r>
          </a:p>
        </p:txBody>
      </p:sp>
      <p:sp>
        <p:nvSpPr>
          <p:cNvPr id="6" name="Content Placeholder 5"/>
          <p:cNvSpPr>
            <a:spLocks noGrp="1"/>
          </p:cNvSpPr>
          <p:nvPr>
            <p:ph sz="quarter" idx="10"/>
          </p:nvPr>
        </p:nvSpPr>
        <p:spPr>
          <a:xfrm>
            <a:off x="284560" y="1417639"/>
            <a:ext cx="8643938" cy="5260975"/>
          </a:xfrm>
          <a:prstGeom prst="rect">
            <a:avLst/>
          </a:prstGeom>
        </p:spPr>
        <p:txBody>
          <a:bodyPr/>
          <a:lstStyle>
            <a:lvl1pPr>
              <a:spcBef>
                <a:spcPts val="1050"/>
              </a:spcBef>
              <a:defRPr b="0"/>
            </a:lvl1pPr>
            <a:lvl2pPr>
              <a:defRPr>
                <a:solidFill>
                  <a:schemeClr val="tx1">
                    <a:lumMod val="75000"/>
                    <a:lumOff val="25000"/>
                  </a:schemeClr>
                </a:solidFill>
              </a:defRPr>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3083126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Click to edit Master title style</a:t>
            </a:r>
          </a:p>
        </p:txBody>
      </p:sp>
      <p:sp>
        <p:nvSpPr>
          <p:cNvPr id="6" name="Content Placeholder 5"/>
          <p:cNvSpPr>
            <a:spLocks noGrp="1"/>
          </p:cNvSpPr>
          <p:nvPr>
            <p:ph sz="quarter" idx="10"/>
          </p:nvPr>
        </p:nvSpPr>
        <p:spPr>
          <a:xfrm>
            <a:off x="284560" y="1417639"/>
            <a:ext cx="8643938" cy="5260975"/>
          </a:xfrm>
          <a:prstGeom prst="rect">
            <a:avLst/>
          </a:prstGeom>
        </p:spPr>
        <p:txBody>
          <a:bodyPr/>
          <a:lstStyle>
            <a:lvl1pPr>
              <a:spcBef>
                <a:spcPts val="1050"/>
              </a:spcBef>
              <a:defRPr b="0"/>
            </a:lvl1pPr>
            <a:lvl2pPr>
              <a:defRPr>
                <a:solidFill>
                  <a:schemeClr val="tx1">
                    <a:lumMod val="75000"/>
                    <a:lumOff val="25000"/>
                  </a:schemeClr>
                </a:solidFill>
              </a:defRPr>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883967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slide">
    <p:spTree>
      <p:nvGrpSpPr>
        <p:cNvPr id="1" name=""/>
        <p:cNvGrpSpPr/>
        <p:nvPr/>
      </p:nvGrpSpPr>
      <p:grpSpPr>
        <a:xfrm>
          <a:off x="0" y="0"/>
          <a:ext cx="0" cy="0"/>
          <a:chOff x="0" y="0"/>
          <a:chExt cx="0" cy="0"/>
        </a:xfrm>
      </p:grpSpPr>
      <p:sp>
        <p:nvSpPr>
          <p:cNvPr id="5" name="Text Placeholder 14"/>
          <p:cNvSpPr>
            <a:spLocks noGrp="1"/>
          </p:cNvSpPr>
          <p:nvPr>
            <p:ph type="body" sz="quarter" idx="11" hasCustomPrompt="1"/>
          </p:nvPr>
        </p:nvSpPr>
        <p:spPr>
          <a:xfrm>
            <a:off x="460376" y="145140"/>
            <a:ext cx="8229600" cy="553998"/>
          </a:xfrm>
          <a:noFill/>
          <a:ln w="9525">
            <a:noFill/>
            <a:miter lim="800000"/>
            <a:headEnd/>
            <a:tailEnd/>
          </a:ln>
        </p:spPr>
        <p:txBody>
          <a:bodyPr vert="horz" wrap="square" lIns="91440" tIns="45720" rIns="91440" bIns="45720" numCol="1" rtlCol="0" anchor="t" anchorCtr="0" compatLnSpc="1">
            <a:prstTxWarp prst="textNoShape">
              <a:avLst/>
            </a:prstTxWarp>
            <a:spAutoFit/>
          </a:bodyPr>
          <a:lstStyle>
            <a:lvl1pPr algn="l" defTabSz="457200" rtl="0" eaLnBrk="1" latinLnBrk="0" hangingPunct="1">
              <a:spcBef>
                <a:spcPct val="0"/>
              </a:spcBef>
              <a:buNone/>
              <a:defRPr lang="en-US" sz="3000" b="1" kern="1200" baseline="0" dirty="0" smtClean="0">
                <a:solidFill>
                  <a:schemeClr val="tx1">
                    <a:lumMod val="65000"/>
                    <a:lumOff val="35000"/>
                  </a:schemeClr>
                </a:solidFill>
                <a:latin typeface="+mj-lt"/>
                <a:ea typeface="+mn-ea"/>
                <a:cs typeface="Arial"/>
              </a:defRPr>
            </a:lvl1pPr>
          </a:lstStyle>
          <a:p>
            <a:pPr lvl="0"/>
            <a:r>
              <a:rPr lang="en-US" dirty="0"/>
              <a:t>Insert Title Here</a:t>
            </a:r>
          </a:p>
        </p:txBody>
      </p:sp>
      <p:sp>
        <p:nvSpPr>
          <p:cNvPr id="7" name="Text Placeholder 5"/>
          <p:cNvSpPr>
            <a:spLocks noGrp="1"/>
          </p:cNvSpPr>
          <p:nvPr>
            <p:ph type="body" sz="quarter" idx="16" hasCustomPrompt="1"/>
          </p:nvPr>
        </p:nvSpPr>
        <p:spPr>
          <a:xfrm>
            <a:off x="457200" y="1360488"/>
            <a:ext cx="8240713" cy="4473575"/>
          </a:xfrm>
        </p:spPr>
        <p:txBody>
          <a:bodyPr>
            <a:normAutofit/>
          </a:bodyPr>
          <a:lstStyle>
            <a:lvl1pPr>
              <a:buClr>
                <a:srgbClr val="0070C0"/>
              </a:buClr>
              <a:buSzPct val="70000"/>
              <a:buFontTx/>
              <a:buBlip>
                <a:blip r:embed="rId2"/>
              </a:buBlip>
              <a:defRPr sz="1800">
                <a:solidFill>
                  <a:srgbClr val="595959"/>
                </a:solidFill>
              </a:defRPr>
            </a:lvl1pPr>
            <a:lvl2pPr>
              <a:buClr>
                <a:srgbClr val="0070C0"/>
              </a:buClr>
              <a:buSzPct val="70000"/>
              <a:buFont typeface="Arial" pitchFamily="34" charset="0"/>
              <a:buChar char="•"/>
              <a:defRPr sz="1800">
                <a:solidFill>
                  <a:srgbClr val="595959"/>
                </a:solidFill>
              </a:defRPr>
            </a:lvl2pPr>
            <a:lvl3pPr>
              <a:buClr>
                <a:srgbClr val="0070C0"/>
              </a:buClr>
              <a:buSzPct val="70000"/>
              <a:buFont typeface="Arial" pitchFamily="34" charset="0"/>
              <a:buChar char="•"/>
              <a:defRPr sz="1800">
                <a:solidFill>
                  <a:srgbClr val="595959"/>
                </a:solidFill>
              </a:defRPr>
            </a:lvl3pPr>
            <a:lvl4pPr>
              <a:buClr>
                <a:srgbClr val="0070C0"/>
              </a:buClr>
              <a:buSzPct val="70000"/>
              <a:buFont typeface="Arial" pitchFamily="34" charset="0"/>
              <a:buChar char="•"/>
              <a:defRPr sz="1800">
                <a:solidFill>
                  <a:srgbClr val="595959"/>
                </a:solidFill>
              </a:defRPr>
            </a:lvl4pPr>
            <a:lvl5pPr>
              <a:buClr>
                <a:srgbClr val="0070C0"/>
              </a:buClr>
              <a:buSzPct val="70000"/>
              <a:buFont typeface="Arial" pitchFamily="34" charset="0"/>
              <a:buChar char="•"/>
              <a:defRPr sz="1800">
                <a:solidFill>
                  <a:srgbClr val="595959"/>
                </a:solidFill>
              </a:defRPr>
            </a:lvl5pPr>
          </a:lstStyle>
          <a:p>
            <a:pPr lvl="0"/>
            <a:r>
              <a:rPr lang="en-IN" dirty="0"/>
              <a:t>Please use bullet points on this slide when the content is heavy break it up into highlights, don’t use paragraphs of text</a:t>
            </a:r>
            <a:endParaRPr lang="en-US" dirty="0"/>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cSld>
  <p:clrMapOvr>
    <a:masterClrMapping/>
  </p:clrMapOvr>
  <p:transition spd="slow">
    <p:wipe dir="d"/>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Click to edit Master title style</a:t>
            </a:r>
          </a:p>
        </p:txBody>
      </p:sp>
      <p:sp>
        <p:nvSpPr>
          <p:cNvPr id="6" name="Content Placeholder 5"/>
          <p:cNvSpPr>
            <a:spLocks noGrp="1"/>
          </p:cNvSpPr>
          <p:nvPr>
            <p:ph sz="quarter" idx="10"/>
          </p:nvPr>
        </p:nvSpPr>
        <p:spPr>
          <a:xfrm>
            <a:off x="284560" y="1417639"/>
            <a:ext cx="8643938" cy="5260975"/>
          </a:xfrm>
          <a:prstGeom prst="rect">
            <a:avLst/>
          </a:prstGeom>
        </p:spPr>
        <p:txBody>
          <a:bodyPr/>
          <a:lstStyle>
            <a:lvl1pPr>
              <a:spcBef>
                <a:spcPts val="1050"/>
              </a:spcBef>
              <a:defRPr b="0"/>
            </a:lvl1pPr>
            <a:lvl2pPr>
              <a:defRPr>
                <a:solidFill>
                  <a:schemeClr val="tx1">
                    <a:lumMod val="75000"/>
                    <a:lumOff val="25000"/>
                  </a:schemeClr>
                </a:solidFill>
              </a:defRPr>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6024615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Click to edit Master title style</a:t>
            </a:r>
          </a:p>
        </p:txBody>
      </p:sp>
      <p:sp>
        <p:nvSpPr>
          <p:cNvPr id="6" name="Content Placeholder 5"/>
          <p:cNvSpPr>
            <a:spLocks noGrp="1"/>
          </p:cNvSpPr>
          <p:nvPr>
            <p:ph sz="quarter" idx="10"/>
          </p:nvPr>
        </p:nvSpPr>
        <p:spPr>
          <a:xfrm>
            <a:off x="284560" y="1417639"/>
            <a:ext cx="8643938" cy="5260975"/>
          </a:xfrm>
          <a:prstGeom prst="rect">
            <a:avLst/>
          </a:prstGeom>
        </p:spPr>
        <p:txBody>
          <a:bodyPr/>
          <a:lstStyle>
            <a:lvl1pPr>
              <a:spcBef>
                <a:spcPts val="1050"/>
              </a:spcBef>
              <a:defRPr b="0"/>
            </a:lvl1pPr>
            <a:lvl2pPr>
              <a:defRPr>
                <a:solidFill>
                  <a:schemeClr val="tx1">
                    <a:lumMod val="75000"/>
                    <a:lumOff val="25000"/>
                  </a:schemeClr>
                </a:solidFill>
              </a:defRPr>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1551519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Click to edit Master title style</a:t>
            </a:r>
          </a:p>
        </p:txBody>
      </p:sp>
      <p:sp>
        <p:nvSpPr>
          <p:cNvPr id="6" name="Content Placeholder 5"/>
          <p:cNvSpPr>
            <a:spLocks noGrp="1"/>
          </p:cNvSpPr>
          <p:nvPr>
            <p:ph sz="quarter" idx="10"/>
          </p:nvPr>
        </p:nvSpPr>
        <p:spPr>
          <a:xfrm>
            <a:off x="284560" y="1417639"/>
            <a:ext cx="8643938" cy="5260975"/>
          </a:xfrm>
          <a:prstGeom prst="rect">
            <a:avLst/>
          </a:prstGeom>
        </p:spPr>
        <p:txBody>
          <a:bodyPr/>
          <a:lstStyle>
            <a:lvl1pPr>
              <a:spcBef>
                <a:spcPts val="1050"/>
              </a:spcBef>
              <a:defRPr b="0"/>
            </a:lvl1pPr>
            <a:lvl2pPr>
              <a:defRPr>
                <a:solidFill>
                  <a:schemeClr val="tx1">
                    <a:lumMod val="75000"/>
                    <a:lumOff val="25000"/>
                  </a:schemeClr>
                </a:solidFill>
              </a:defRPr>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3950958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Click to edit Master title style</a:t>
            </a:r>
          </a:p>
        </p:txBody>
      </p:sp>
      <p:sp>
        <p:nvSpPr>
          <p:cNvPr id="6" name="Content Placeholder 5"/>
          <p:cNvSpPr>
            <a:spLocks noGrp="1"/>
          </p:cNvSpPr>
          <p:nvPr>
            <p:ph sz="quarter" idx="10"/>
          </p:nvPr>
        </p:nvSpPr>
        <p:spPr>
          <a:xfrm>
            <a:off x="284560" y="1417639"/>
            <a:ext cx="8643938" cy="5260975"/>
          </a:xfrm>
          <a:prstGeom prst="rect">
            <a:avLst/>
          </a:prstGeom>
        </p:spPr>
        <p:txBody>
          <a:bodyPr/>
          <a:lstStyle>
            <a:lvl1pPr>
              <a:spcBef>
                <a:spcPts val="1050"/>
              </a:spcBef>
              <a:defRPr b="0"/>
            </a:lvl1pPr>
            <a:lvl2pPr>
              <a:defRPr>
                <a:solidFill>
                  <a:schemeClr val="tx1">
                    <a:lumMod val="75000"/>
                    <a:lumOff val="25000"/>
                  </a:schemeClr>
                </a:solidFill>
              </a:defRPr>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3714763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Click to edit Master title style</a:t>
            </a:r>
          </a:p>
        </p:txBody>
      </p:sp>
      <p:sp>
        <p:nvSpPr>
          <p:cNvPr id="6" name="Content Placeholder 5"/>
          <p:cNvSpPr>
            <a:spLocks noGrp="1"/>
          </p:cNvSpPr>
          <p:nvPr>
            <p:ph sz="quarter" idx="10"/>
          </p:nvPr>
        </p:nvSpPr>
        <p:spPr>
          <a:xfrm>
            <a:off x="284560" y="1417639"/>
            <a:ext cx="8643938" cy="5260975"/>
          </a:xfrm>
          <a:prstGeom prst="rect">
            <a:avLst/>
          </a:prstGeom>
        </p:spPr>
        <p:txBody>
          <a:bodyPr/>
          <a:lstStyle>
            <a:lvl1pPr>
              <a:spcBef>
                <a:spcPts val="1050"/>
              </a:spcBef>
              <a:defRPr b="0"/>
            </a:lvl1pPr>
            <a:lvl2pPr>
              <a:defRPr>
                <a:solidFill>
                  <a:schemeClr val="tx1">
                    <a:lumMod val="75000"/>
                    <a:lumOff val="25000"/>
                  </a:schemeClr>
                </a:solidFill>
              </a:defRPr>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6804717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Click to edit Master title style</a:t>
            </a:r>
          </a:p>
        </p:txBody>
      </p:sp>
      <p:sp>
        <p:nvSpPr>
          <p:cNvPr id="6" name="Content Placeholder 5"/>
          <p:cNvSpPr>
            <a:spLocks noGrp="1"/>
          </p:cNvSpPr>
          <p:nvPr>
            <p:ph sz="quarter" idx="10"/>
          </p:nvPr>
        </p:nvSpPr>
        <p:spPr>
          <a:xfrm>
            <a:off x="284560" y="1417639"/>
            <a:ext cx="8643938" cy="5260975"/>
          </a:xfrm>
          <a:prstGeom prst="rect">
            <a:avLst/>
          </a:prstGeom>
        </p:spPr>
        <p:txBody>
          <a:bodyPr/>
          <a:lstStyle>
            <a:lvl1pPr>
              <a:spcBef>
                <a:spcPts val="1050"/>
              </a:spcBef>
              <a:defRPr b="0"/>
            </a:lvl1pPr>
            <a:lvl2pPr>
              <a:defRPr>
                <a:solidFill>
                  <a:schemeClr val="tx1">
                    <a:lumMod val="75000"/>
                    <a:lumOff val="25000"/>
                  </a:schemeClr>
                </a:solidFill>
              </a:defRPr>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011208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Click to edit Master title style</a:t>
            </a:r>
          </a:p>
        </p:txBody>
      </p:sp>
      <p:sp>
        <p:nvSpPr>
          <p:cNvPr id="6" name="Content Placeholder 5"/>
          <p:cNvSpPr>
            <a:spLocks noGrp="1"/>
          </p:cNvSpPr>
          <p:nvPr>
            <p:ph sz="quarter" idx="10"/>
          </p:nvPr>
        </p:nvSpPr>
        <p:spPr>
          <a:xfrm>
            <a:off x="284560" y="1417639"/>
            <a:ext cx="8643938" cy="5260975"/>
          </a:xfrm>
          <a:prstGeom prst="rect">
            <a:avLst/>
          </a:prstGeom>
        </p:spPr>
        <p:txBody>
          <a:bodyPr/>
          <a:lstStyle>
            <a:lvl1pPr>
              <a:spcBef>
                <a:spcPts val="1050"/>
              </a:spcBef>
              <a:defRPr b="0"/>
            </a:lvl1pPr>
            <a:lvl2pPr>
              <a:defRPr>
                <a:solidFill>
                  <a:schemeClr val="tx1">
                    <a:lumMod val="75000"/>
                    <a:lumOff val="25000"/>
                  </a:schemeClr>
                </a:solidFill>
              </a:defRPr>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48236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Click to edit Master title style</a:t>
            </a:r>
          </a:p>
        </p:txBody>
      </p:sp>
      <p:sp>
        <p:nvSpPr>
          <p:cNvPr id="6" name="Content Placeholder 5"/>
          <p:cNvSpPr>
            <a:spLocks noGrp="1"/>
          </p:cNvSpPr>
          <p:nvPr>
            <p:ph sz="quarter" idx="10"/>
          </p:nvPr>
        </p:nvSpPr>
        <p:spPr>
          <a:xfrm>
            <a:off x="284560" y="1417639"/>
            <a:ext cx="8643938" cy="5260975"/>
          </a:xfrm>
          <a:prstGeom prst="rect">
            <a:avLst/>
          </a:prstGeom>
        </p:spPr>
        <p:txBody>
          <a:bodyPr/>
          <a:lstStyle>
            <a:lvl1pPr>
              <a:spcBef>
                <a:spcPts val="1050"/>
              </a:spcBef>
              <a:defRPr b="0"/>
            </a:lvl1pPr>
            <a:lvl2pPr>
              <a:defRPr>
                <a:solidFill>
                  <a:schemeClr val="tx1">
                    <a:lumMod val="75000"/>
                    <a:lumOff val="25000"/>
                  </a:schemeClr>
                </a:solidFill>
              </a:defRPr>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9223767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13_Title and Conten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Click to edit Master title style</a:t>
            </a:r>
          </a:p>
        </p:txBody>
      </p:sp>
      <p:sp>
        <p:nvSpPr>
          <p:cNvPr id="6" name="Content Placeholder 5"/>
          <p:cNvSpPr>
            <a:spLocks noGrp="1"/>
          </p:cNvSpPr>
          <p:nvPr>
            <p:ph sz="quarter" idx="10"/>
          </p:nvPr>
        </p:nvSpPr>
        <p:spPr>
          <a:xfrm>
            <a:off x="284560" y="1417639"/>
            <a:ext cx="8643938" cy="5260975"/>
          </a:xfrm>
          <a:prstGeom prst="rect">
            <a:avLst/>
          </a:prstGeom>
        </p:spPr>
        <p:txBody>
          <a:bodyPr/>
          <a:lstStyle>
            <a:lvl1pPr>
              <a:spcBef>
                <a:spcPts val="1050"/>
              </a:spcBef>
              <a:defRPr b="0"/>
            </a:lvl1pPr>
            <a:lvl2pPr>
              <a:defRPr>
                <a:solidFill>
                  <a:schemeClr val="tx1">
                    <a:lumMod val="75000"/>
                    <a:lumOff val="25000"/>
                  </a:schemeClr>
                </a:solidFill>
              </a:defRPr>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805927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14_Title and Conten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Click to edit Master title style</a:t>
            </a:r>
          </a:p>
        </p:txBody>
      </p:sp>
      <p:sp>
        <p:nvSpPr>
          <p:cNvPr id="6" name="Content Placeholder 5"/>
          <p:cNvSpPr>
            <a:spLocks noGrp="1"/>
          </p:cNvSpPr>
          <p:nvPr>
            <p:ph sz="quarter" idx="10"/>
          </p:nvPr>
        </p:nvSpPr>
        <p:spPr>
          <a:xfrm>
            <a:off x="284560" y="1417639"/>
            <a:ext cx="8643938" cy="5260975"/>
          </a:xfrm>
          <a:prstGeom prst="rect">
            <a:avLst/>
          </a:prstGeom>
        </p:spPr>
        <p:txBody>
          <a:bodyPr/>
          <a:lstStyle>
            <a:lvl1pPr>
              <a:spcBef>
                <a:spcPts val="1050"/>
              </a:spcBef>
              <a:defRPr b="0"/>
            </a:lvl1pPr>
            <a:lvl2pPr>
              <a:defRPr>
                <a:solidFill>
                  <a:schemeClr val="tx1">
                    <a:lumMod val="75000"/>
                    <a:lumOff val="25000"/>
                  </a:schemeClr>
                </a:solidFill>
              </a:defRPr>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714666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Content slide">
    <p:spTree>
      <p:nvGrpSpPr>
        <p:cNvPr id="1" name=""/>
        <p:cNvGrpSpPr/>
        <p:nvPr/>
      </p:nvGrpSpPr>
      <p:grpSpPr>
        <a:xfrm>
          <a:off x="0" y="0"/>
          <a:ext cx="0" cy="0"/>
          <a:chOff x="0" y="0"/>
          <a:chExt cx="0" cy="0"/>
        </a:xfrm>
      </p:grpSpPr>
      <p:sp>
        <p:nvSpPr>
          <p:cNvPr id="5" name="Text Placeholder 14"/>
          <p:cNvSpPr>
            <a:spLocks noGrp="1"/>
          </p:cNvSpPr>
          <p:nvPr>
            <p:ph type="body" sz="quarter" idx="11" hasCustomPrompt="1"/>
          </p:nvPr>
        </p:nvSpPr>
        <p:spPr>
          <a:xfrm>
            <a:off x="460376" y="145140"/>
            <a:ext cx="8229600" cy="553998"/>
          </a:xfrm>
          <a:noFill/>
          <a:ln w="9525">
            <a:noFill/>
            <a:miter lim="800000"/>
            <a:headEnd/>
            <a:tailEnd/>
          </a:ln>
        </p:spPr>
        <p:txBody>
          <a:bodyPr vert="horz" wrap="square" lIns="91440" tIns="45720" rIns="91440" bIns="45720" numCol="1" rtlCol="0" anchor="t" anchorCtr="0" compatLnSpc="1">
            <a:prstTxWarp prst="textNoShape">
              <a:avLst/>
            </a:prstTxWarp>
            <a:spAutoFit/>
          </a:bodyPr>
          <a:lstStyle>
            <a:lvl1pPr algn="l" defTabSz="457200" rtl="0" eaLnBrk="1" latinLnBrk="0" hangingPunct="1">
              <a:spcBef>
                <a:spcPct val="0"/>
              </a:spcBef>
              <a:buNone/>
              <a:defRPr lang="en-US" sz="3000" b="1" kern="1200" baseline="0" dirty="0" smtClean="0">
                <a:solidFill>
                  <a:schemeClr val="tx1">
                    <a:lumMod val="65000"/>
                    <a:lumOff val="35000"/>
                  </a:schemeClr>
                </a:solidFill>
                <a:latin typeface="+mj-lt"/>
                <a:ea typeface="+mn-ea"/>
                <a:cs typeface="Arial"/>
              </a:defRPr>
            </a:lvl1pPr>
          </a:lstStyle>
          <a:p>
            <a:pPr lvl="0"/>
            <a:r>
              <a:rPr lang="en-US" dirty="0"/>
              <a:t>Insert Title Here</a:t>
            </a:r>
          </a:p>
        </p:txBody>
      </p:sp>
      <p:sp>
        <p:nvSpPr>
          <p:cNvPr id="7" name="Text Placeholder 5"/>
          <p:cNvSpPr>
            <a:spLocks noGrp="1"/>
          </p:cNvSpPr>
          <p:nvPr>
            <p:ph type="body" sz="quarter" idx="16" hasCustomPrompt="1"/>
          </p:nvPr>
        </p:nvSpPr>
        <p:spPr>
          <a:xfrm>
            <a:off x="457200" y="1360488"/>
            <a:ext cx="8240713" cy="4473575"/>
          </a:xfrm>
        </p:spPr>
        <p:txBody>
          <a:bodyPr>
            <a:normAutofit/>
          </a:bodyPr>
          <a:lstStyle>
            <a:lvl1pPr>
              <a:buClr>
                <a:srgbClr val="0070C0"/>
              </a:buClr>
              <a:buSzPct val="70000"/>
              <a:buFontTx/>
              <a:buBlip>
                <a:blip r:embed="rId2"/>
              </a:buBlip>
              <a:defRPr sz="1800">
                <a:solidFill>
                  <a:srgbClr val="595959"/>
                </a:solidFill>
              </a:defRPr>
            </a:lvl1pPr>
            <a:lvl2pPr>
              <a:buClr>
                <a:srgbClr val="0070C0"/>
              </a:buClr>
              <a:buFont typeface="Arial" pitchFamily="34" charset="0"/>
              <a:buChar char="•"/>
              <a:defRPr sz="1800">
                <a:solidFill>
                  <a:srgbClr val="595959"/>
                </a:solidFill>
              </a:defRPr>
            </a:lvl2pPr>
            <a:lvl3pPr>
              <a:buClr>
                <a:srgbClr val="0070C0"/>
              </a:buClr>
              <a:buFont typeface="Arial" pitchFamily="34" charset="0"/>
              <a:buChar char="•"/>
              <a:defRPr sz="1800">
                <a:solidFill>
                  <a:srgbClr val="595959"/>
                </a:solidFill>
              </a:defRPr>
            </a:lvl3pPr>
            <a:lvl4pPr>
              <a:buClr>
                <a:srgbClr val="0070C0"/>
              </a:buClr>
              <a:buFont typeface="Arial" pitchFamily="34" charset="0"/>
              <a:buChar char="•"/>
              <a:defRPr sz="1800">
                <a:solidFill>
                  <a:srgbClr val="595959"/>
                </a:solidFill>
              </a:defRPr>
            </a:lvl4pPr>
            <a:lvl5pPr>
              <a:buClr>
                <a:srgbClr val="0070C0"/>
              </a:buClr>
              <a:buFont typeface="Arial" pitchFamily="34" charset="0"/>
              <a:buChar char="•"/>
              <a:defRPr sz="1800">
                <a:solidFill>
                  <a:srgbClr val="595959"/>
                </a:solidFill>
              </a:defRPr>
            </a:lvl5pPr>
          </a:lstStyle>
          <a:p>
            <a:pPr lvl="0"/>
            <a:r>
              <a:rPr lang="en-IN" dirty="0"/>
              <a:t>Please use bullet points on this slide when the content is heavy break it up into highlights, don’t use paragraphs of text</a:t>
            </a:r>
            <a:endParaRPr lang="en-US" dirty="0"/>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6" name="Picture Placeholder 5"/>
          <p:cNvSpPr>
            <a:spLocks noGrp="1"/>
          </p:cNvSpPr>
          <p:nvPr>
            <p:ph type="pic" sz="quarter" idx="17"/>
          </p:nvPr>
        </p:nvSpPr>
        <p:spPr>
          <a:xfrm>
            <a:off x="5994400" y="3581400"/>
            <a:ext cx="2730500" cy="2247900"/>
          </a:xfrm>
        </p:spPr>
        <p:txBody>
          <a:bodyPr/>
          <a:lstStyle/>
          <a:p>
            <a:endParaRPr lang="en-US" dirty="0"/>
          </a:p>
        </p:txBody>
      </p:sp>
    </p:spTree>
  </p:cSld>
  <p:clrMapOvr>
    <a:masterClrMapping/>
  </p:clrMapOvr>
  <p:transition spd="slow">
    <p:wipe dir="d"/>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15_Title and Conten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Click to edit Master title style</a:t>
            </a:r>
          </a:p>
        </p:txBody>
      </p:sp>
      <p:sp>
        <p:nvSpPr>
          <p:cNvPr id="6" name="Content Placeholder 5"/>
          <p:cNvSpPr>
            <a:spLocks noGrp="1"/>
          </p:cNvSpPr>
          <p:nvPr>
            <p:ph sz="quarter" idx="10"/>
          </p:nvPr>
        </p:nvSpPr>
        <p:spPr>
          <a:xfrm>
            <a:off x="284560" y="1417639"/>
            <a:ext cx="8643938" cy="5260975"/>
          </a:xfrm>
          <a:prstGeom prst="rect">
            <a:avLst/>
          </a:prstGeom>
        </p:spPr>
        <p:txBody>
          <a:bodyPr/>
          <a:lstStyle>
            <a:lvl1pPr>
              <a:spcBef>
                <a:spcPts val="1050"/>
              </a:spcBef>
              <a:defRPr b="0"/>
            </a:lvl1pPr>
            <a:lvl2pPr>
              <a:defRPr>
                <a:solidFill>
                  <a:schemeClr val="tx1">
                    <a:lumMod val="75000"/>
                    <a:lumOff val="25000"/>
                  </a:schemeClr>
                </a:solidFill>
              </a:defRPr>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9307591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16_Title and Conten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Click to edit Master title style</a:t>
            </a:r>
          </a:p>
        </p:txBody>
      </p:sp>
      <p:sp>
        <p:nvSpPr>
          <p:cNvPr id="6" name="Content Placeholder 5"/>
          <p:cNvSpPr>
            <a:spLocks noGrp="1"/>
          </p:cNvSpPr>
          <p:nvPr>
            <p:ph sz="quarter" idx="10"/>
          </p:nvPr>
        </p:nvSpPr>
        <p:spPr>
          <a:xfrm>
            <a:off x="284560" y="1417639"/>
            <a:ext cx="8643938" cy="5260975"/>
          </a:xfrm>
          <a:prstGeom prst="rect">
            <a:avLst/>
          </a:prstGeom>
        </p:spPr>
        <p:txBody>
          <a:bodyPr/>
          <a:lstStyle>
            <a:lvl1pPr>
              <a:spcBef>
                <a:spcPts val="1050"/>
              </a:spcBef>
              <a:defRPr b="0"/>
            </a:lvl1pPr>
            <a:lvl2pPr>
              <a:defRPr>
                <a:solidFill>
                  <a:schemeClr val="tx1">
                    <a:lumMod val="75000"/>
                    <a:lumOff val="25000"/>
                  </a:schemeClr>
                </a:solidFill>
              </a:defRPr>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405185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17_Title and Conten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Click to edit Master title style</a:t>
            </a:r>
          </a:p>
        </p:txBody>
      </p:sp>
      <p:sp>
        <p:nvSpPr>
          <p:cNvPr id="6" name="Content Placeholder 5"/>
          <p:cNvSpPr>
            <a:spLocks noGrp="1"/>
          </p:cNvSpPr>
          <p:nvPr>
            <p:ph sz="quarter" idx="10"/>
          </p:nvPr>
        </p:nvSpPr>
        <p:spPr>
          <a:xfrm>
            <a:off x="284560" y="1417639"/>
            <a:ext cx="8643938" cy="5260975"/>
          </a:xfrm>
          <a:prstGeom prst="rect">
            <a:avLst/>
          </a:prstGeom>
        </p:spPr>
        <p:txBody>
          <a:bodyPr/>
          <a:lstStyle>
            <a:lvl1pPr>
              <a:spcBef>
                <a:spcPts val="1050"/>
              </a:spcBef>
              <a:defRPr b="0"/>
            </a:lvl1pPr>
            <a:lvl2pPr>
              <a:defRPr>
                <a:solidFill>
                  <a:schemeClr val="tx1">
                    <a:lumMod val="75000"/>
                    <a:lumOff val="25000"/>
                  </a:schemeClr>
                </a:solidFill>
              </a:defRPr>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1902074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18_Title and Conten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Click to edit Master title style</a:t>
            </a:r>
          </a:p>
        </p:txBody>
      </p:sp>
      <p:sp>
        <p:nvSpPr>
          <p:cNvPr id="6" name="Content Placeholder 5"/>
          <p:cNvSpPr>
            <a:spLocks noGrp="1"/>
          </p:cNvSpPr>
          <p:nvPr>
            <p:ph sz="quarter" idx="10"/>
          </p:nvPr>
        </p:nvSpPr>
        <p:spPr>
          <a:xfrm>
            <a:off x="284560" y="1417639"/>
            <a:ext cx="8643938" cy="5260975"/>
          </a:xfrm>
          <a:prstGeom prst="rect">
            <a:avLst/>
          </a:prstGeom>
        </p:spPr>
        <p:txBody>
          <a:bodyPr/>
          <a:lstStyle>
            <a:lvl1pPr>
              <a:spcBef>
                <a:spcPts val="1050"/>
              </a:spcBef>
              <a:defRPr b="0"/>
            </a:lvl1pPr>
            <a:lvl2pPr>
              <a:defRPr>
                <a:solidFill>
                  <a:schemeClr val="tx1">
                    <a:lumMod val="75000"/>
                    <a:lumOff val="25000"/>
                  </a:schemeClr>
                </a:solidFill>
              </a:defRPr>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01353276"/>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19_Title and Conten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Click to edit Master title style</a:t>
            </a:r>
          </a:p>
        </p:txBody>
      </p:sp>
      <p:sp>
        <p:nvSpPr>
          <p:cNvPr id="6" name="Content Placeholder 5"/>
          <p:cNvSpPr>
            <a:spLocks noGrp="1"/>
          </p:cNvSpPr>
          <p:nvPr>
            <p:ph sz="quarter" idx="10"/>
          </p:nvPr>
        </p:nvSpPr>
        <p:spPr>
          <a:xfrm>
            <a:off x="284560" y="1417639"/>
            <a:ext cx="8643938" cy="5260975"/>
          </a:xfrm>
          <a:prstGeom prst="rect">
            <a:avLst/>
          </a:prstGeom>
        </p:spPr>
        <p:txBody>
          <a:bodyPr/>
          <a:lstStyle>
            <a:lvl1pPr>
              <a:spcBef>
                <a:spcPts val="1050"/>
              </a:spcBef>
              <a:defRPr b="0"/>
            </a:lvl1pPr>
            <a:lvl2pPr>
              <a:defRPr>
                <a:solidFill>
                  <a:schemeClr val="tx1">
                    <a:lumMod val="75000"/>
                    <a:lumOff val="25000"/>
                  </a:schemeClr>
                </a:solidFill>
              </a:defRPr>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2319875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20_Title and Conten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Click to edit Master title style</a:t>
            </a:r>
          </a:p>
        </p:txBody>
      </p:sp>
      <p:sp>
        <p:nvSpPr>
          <p:cNvPr id="6" name="Content Placeholder 5"/>
          <p:cNvSpPr>
            <a:spLocks noGrp="1"/>
          </p:cNvSpPr>
          <p:nvPr>
            <p:ph sz="quarter" idx="10"/>
          </p:nvPr>
        </p:nvSpPr>
        <p:spPr>
          <a:xfrm>
            <a:off x="284560" y="1417639"/>
            <a:ext cx="8643938" cy="5260975"/>
          </a:xfrm>
          <a:prstGeom prst="rect">
            <a:avLst/>
          </a:prstGeom>
        </p:spPr>
        <p:txBody>
          <a:bodyPr/>
          <a:lstStyle>
            <a:lvl1pPr>
              <a:spcBef>
                <a:spcPts val="1050"/>
              </a:spcBef>
              <a:defRPr b="0"/>
            </a:lvl1pPr>
            <a:lvl2pPr>
              <a:defRPr>
                <a:solidFill>
                  <a:schemeClr val="tx1">
                    <a:lumMod val="75000"/>
                    <a:lumOff val="25000"/>
                  </a:schemeClr>
                </a:solidFill>
              </a:defRPr>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2972301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Rectangle 11"/>
          <p:cNvSpPr>
            <a:spLocks noGrp="1" noChangeArrowheads="1"/>
          </p:cNvSpPr>
          <p:nvPr>
            <p:ph type="sldNum" sz="quarter" idx="10"/>
          </p:nvPr>
        </p:nvSpPr>
        <p:spPr>
          <a:ln/>
        </p:spPr>
        <p:txBody>
          <a:bodyPr/>
          <a:lstStyle>
            <a:lvl1pPr>
              <a:defRPr/>
            </a:lvl1pPr>
          </a:lstStyle>
          <a:p>
            <a:pPr>
              <a:defRPr/>
            </a:pPr>
            <a:fld id="{698B54F7-FC60-413F-AC1D-BE76F6E0A1E7}" type="slidenum">
              <a:rPr lang="en-US"/>
              <a:pPr>
                <a:defRPr/>
              </a:pPr>
              <a:t>‹#›</a:t>
            </a:fld>
            <a:endParaRPr lang="en-US"/>
          </a:p>
        </p:txBody>
      </p:sp>
    </p:spTree>
    <p:extLst>
      <p:ext uri="{BB962C8B-B14F-4D97-AF65-F5344CB8AC3E}">
        <p14:creationId xmlns:p14="http://schemas.microsoft.com/office/powerpoint/2010/main" val="1242965839"/>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ection breaker slide">
    <p:bg>
      <p:bgPr>
        <a:solidFill>
          <a:schemeClr val="bg1"/>
        </a:solidFill>
        <a:effectLst/>
      </p:bgPr>
    </p:bg>
    <p:spTree>
      <p:nvGrpSpPr>
        <p:cNvPr id="1" name=""/>
        <p:cNvGrpSpPr/>
        <p:nvPr/>
      </p:nvGrpSpPr>
      <p:grpSpPr>
        <a:xfrm>
          <a:off x="0" y="0"/>
          <a:ext cx="0" cy="0"/>
          <a:chOff x="0" y="0"/>
          <a:chExt cx="0" cy="0"/>
        </a:xfrm>
      </p:grpSpPr>
      <p:sp>
        <p:nvSpPr>
          <p:cNvPr id="6" name="Text Placeholder 3"/>
          <p:cNvSpPr>
            <a:spLocks noGrp="1"/>
          </p:cNvSpPr>
          <p:nvPr>
            <p:ph type="body" sz="quarter" idx="11" hasCustomPrompt="1"/>
          </p:nvPr>
        </p:nvSpPr>
        <p:spPr>
          <a:xfrm>
            <a:off x="469901" y="2930299"/>
            <a:ext cx="8220074" cy="623887"/>
          </a:xfrm>
        </p:spPr>
        <p:txBody>
          <a:bodyPr>
            <a:normAutofit/>
          </a:bodyPr>
          <a:lstStyle>
            <a:lvl1pPr algn="ctr">
              <a:buNone/>
              <a:defRPr kumimoji="0" lang="en-US" sz="3400" b="1" i="0" u="none" strike="noStrike" kern="1200" cap="none" spc="0" normalizeH="0" baseline="0" noProof="0" dirty="0" smtClean="0">
                <a:ln>
                  <a:noFill/>
                </a:ln>
                <a:solidFill>
                  <a:schemeClr val="tx1">
                    <a:lumMod val="65000"/>
                    <a:lumOff val="35000"/>
                  </a:schemeClr>
                </a:solidFill>
                <a:effectLst/>
                <a:uLnTx/>
                <a:uFillTx/>
                <a:latin typeface="Arial" pitchFamily="34" charset="0"/>
                <a:ea typeface="+mn-ea"/>
                <a:cs typeface="Arial" pitchFamily="34" charset="0"/>
              </a:defRPr>
            </a:lvl1pPr>
          </a:lstStyle>
          <a:p>
            <a:pPr lvl="0"/>
            <a:r>
              <a:rPr lang="en-US" dirty="0"/>
              <a:t>Section Name Here</a:t>
            </a:r>
          </a:p>
        </p:txBody>
      </p:sp>
      <p:pic>
        <p:nvPicPr>
          <p:cNvPr id="7" name="Picture 6" descr="WIPRO PPT Design.jpg"/>
          <p:cNvPicPr>
            <a:picLocks noChangeAspect="1"/>
          </p:cNvPicPr>
          <p:nvPr userDrawn="1"/>
        </p:nvPicPr>
        <p:blipFill>
          <a:blip r:embed="rId2" cstate="screen"/>
          <a:stretch>
            <a:fillRect/>
          </a:stretch>
        </p:blipFill>
        <p:spPr>
          <a:xfrm>
            <a:off x="5121" y="4471039"/>
            <a:ext cx="9133758" cy="2171061"/>
          </a:xfrm>
          <a:prstGeom prst="rect">
            <a:avLst/>
          </a:prstGeom>
        </p:spPr>
      </p:pic>
      <p:pic>
        <p:nvPicPr>
          <p:cNvPr id="8" name="Picture 2"/>
          <p:cNvPicPr>
            <a:picLocks noChangeAspect="1" noChangeArrowheads="1"/>
          </p:cNvPicPr>
          <p:nvPr userDrawn="1"/>
        </p:nvPicPr>
        <p:blipFill>
          <a:blip r:embed="rId3" cstate="email"/>
          <a:srcRect/>
          <a:stretch>
            <a:fillRect/>
          </a:stretch>
        </p:blipFill>
        <p:spPr bwMode="auto">
          <a:xfrm>
            <a:off x="838200" y="152400"/>
            <a:ext cx="7400053" cy="1407631"/>
          </a:xfrm>
          <a:prstGeom prst="rect">
            <a:avLst/>
          </a:prstGeom>
          <a:noFill/>
          <a:ln w="9525">
            <a:noFill/>
            <a:miter lim="800000"/>
            <a:headEnd/>
            <a:tailEnd/>
          </a:ln>
          <a:effectLst/>
        </p:spPr>
      </p:pic>
    </p:spTree>
  </p:cSld>
  <p:clrMapOvr>
    <a:masterClrMapping/>
  </p:clrMapOvr>
  <p:transition spd="slow">
    <p:wipe dir="d"/>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Blank or freeform slide">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457200" y="139700"/>
            <a:ext cx="8229600" cy="553998"/>
          </a:xfrm>
        </p:spPr>
        <p:txBody>
          <a:bodyPr/>
          <a:lstStyle>
            <a:lvl1pPr marL="0" marR="0" indent="0" defTabSz="457200" rtl="0" eaLnBrk="1" fontAlgn="auto" latinLnBrk="0" hangingPunct="1">
              <a:lnSpc>
                <a:spcPct val="100000"/>
              </a:lnSpc>
              <a:spcBef>
                <a:spcPct val="0"/>
              </a:spcBef>
              <a:spcAft>
                <a:spcPts val="0"/>
              </a:spcAft>
              <a:tabLst/>
              <a:defRPr baseline="0"/>
            </a:lvl1pPr>
          </a:lstStyle>
          <a:p>
            <a:pPr lvl="0"/>
            <a:r>
              <a:rPr lang="en-US" dirty="0"/>
              <a:t>Insert Title Here</a:t>
            </a:r>
          </a:p>
        </p:txBody>
      </p:sp>
      <p:sp>
        <p:nvSpPr>
          <p:cNvPr id="3" name="Rounded Rectangle 2"/>
          <p:cNvSpPr/>
          <p:nvPr userDrawn="1"/>
        </p:nvSpPr>
        <p:spPr>
          <a:xfrm>
            <a:off x="533400" y="1066800"/>
            <a:ext cx="8153400" cy="2590800"/>
          </a:xfrm>
          <a:prstGeom prst="round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8" name="Picture Placeholder 7"/>
          <p:cNvSpPr>
            <a:spLocks noGrp="1"/>
          </p:cNvSpPr>
          <p:nvPr>
            <p:ph type="pic" sz="quarter" idx="10"/>
          </p:nvPr>
        </p:nvSpPr>
        <p:spPr>
          <a:xfrm>
            <a:off x="6781800" y="2209800"/>
            <a:ext cx="1447800" cy="1219200"/>
          </a:xfrm>
        </p:spPr>
        <p:txBody>
          <a:bodyPr/>
          <a:lstStyle>
            <a:lvl1pPr>
              <a:buSzPct val="70000"/>
              <a:buFontTx/>
              <a:buBlip>
                <a:blip r:embed="rId2"/>
              </a:buBlip>
              <a:defRPr/>
            </a:lvl1pPr>
          </a:lstStyle>
          <a:p>
            <a:r>
              <a:rPr lang="en-US" dirty="0"/>
              <a:t>Click icon to add picture</a:t>
            </a:r>
            <a:endParaRPr lang="en-GB" dirty="0"/>
          </a:p>
        </p:txBody>
      </p:sp>
      <p:sp>
        <p:nvSpPr>
          <p:cNvPr id="9" name="Rounded Rectangle 8"/>
          <p:cNvSpPr/>
          <p:nvPr userDrawn="1"/>
        </p:nvSpPr>
        <p:spPr>
          <a:xfrm>
            <a:off x="685800" y="1371600"/>
            <a:ext cx="5715000" cy="5334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13" name="Text Placeholder 12"/>
          <p:cNvSpPr>
            <a:spLocks noGrp="1"/>
          </p:cNvSpPr>
          <p:nvPr>
            <p:ph type="body" sz="quarter" idx="11"/>
          </p:nvPr>
        </p:nvSpPr>
        <p:spPr>
          <a:xfrm>
            <a:off x="685800" y="2057400"/>
            <a:ext cx="5715000" cy="1371600"/>
          </a:xfrm>
        </p:spPr>
        <p:txBody>
          <a:bodyPr>
            <a:noAutofit/>
          </a:bodyPr>
          <a:lstStyle>
            <a:lvl1pPr>
              <a:buSzPct val="70000"/>
              <a:buFontTx/>
              <a:buBlip>
                <a:blip r:embed="rId2"/>
              </a:buBlip>
              <a:defRPr sz="1600"/>
            </a:lvl1pPr>
            <a:lvl2pPr>
              <a:buSzPct val="70000"/>
              <a:buFontTx/>
              <a:buBlip>
                <a:blip r:embed="rId2"/>
              </a:buBlip>
              <a:defRPr sz="1600"/>
            </a:lvl2pPr>
            <a:lvl3pPr>
              <a:buSzPct val="70000"/>
              <a:buFontTx/>
              <a:buBlip>
                <a:blip r:embed="rId2"/>
              </a:buBlip>
              <a:defRPr sz="16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p:txBody>
      </p:sp>
      <p:sp>
        <p:nvSpPr>
          <p:cNvPr id="15" name="Text Placeholder 14"/>
          <p:cNvSpPr>
            <a:spLocks noGrp="1"/>
          </p:cNvSpPr>
          <p:nvPr>
            <p:ph type="body" sz="quarter" idx="12"/>
          </p:nvPr>
        </p:nvSpPr>
        <p:spPr>
          <a:xfrm>
            <a:off x="685800" y="1371600"/>
            <a:ext cx="5715000" cy="533400"/>
          </a:xfr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a:normAutofit/>
          </a:bodyPr>
          <a:lstStyle>
            <a:lvl1pPr algn="ctr">
              <a:lnSpc>
                <a:spcPct val="150000"/>
              </a:lnSpc>
              <a:buNone/>
              <a:defRPr sz="1800" b="1">
                <a:solidFill>
                  <a:schemeClr val="bg1"/>
                </a:solidFill>
              </a:defRPr>
            </a:lvl1pPr>
          </a:lstStyle>
          <a:p>
            <a:pPr lvl="0"/>
            <a:r>
              <a:rPr lang="en-US" dirty="0"/>
              <a:t>Click to edit Master text styles</a:t>
            </a:r>
          </a:p>
        </p:txBody>
      </p:sp>
      <p:sp>
        <p:nvSpPr>
          <p:cNvPr id="16" name="Rounded Rectangle 15"/>
          <p:cNvSpPr/>
          <p:nvPr userDrawn="1"/>
        </p:nvSpPr>
        <p:spPr>
          <a:xfrm>
            <a:off x="533400" y="3810000"/>
            <a:ext cx="8153400" cy="2590800"/>
          </a:xfrm>
          <a:prstGeom prst="round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18" name="Rounded Rectangle 17"/>
          <p:cNvSpPr/>
          <p:nvPr userDrawn="1"/>
        </p:nvSpPr>
        <p:spPr>
          <a:xfrm>
            <a:off x="685800" y="4114800"/>
            <a:ext cx="5638800" cy="5334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19" name="Text Placeholder 12"/>
          <p:cNvSpPr>
            <a:spLocks noGrp="1"/>
          </p:cNvSpPr>
          <p:nvPr>
            <p:ph type="body" sz="quarter" idx="14"/>
          </p:nvPr>
        </p:nvSpPr>
        <p:spPr>
          <a:xfrm>
            <a:off x="685800" y="4800600"/>
            <a:ext cx="5715000" cy="1371600"/>
          </a:xfrm>
        </p:spPr>
        <p:txBody>
          <a:bodyPr>
            <a:noAutofit/>
          </a:bodyPr>
          <a:lstStyle>
            <a:lvl1pPr>
              <a:buSzPct val="70000"/>
              <a:buFontTx/>
              <a:buBlip>
                <a:blip r:embed="rId2"/>
              </a:buBlip>
              <a:defRPr sz="1600"/>
            </a:lvl1pPr>
            <a:lvl2pPr>
              <a:buSzPct val="70000"/>
              <a:buFontTx/>
              <a:buBlip>
                <a:blip r:embed="rId2"/>
              </a:buBlip>
              <a:defRPr sz="1600"/>
            </a:lvl2pPr>
            <a:lvl3pPr>
              <a:buSzPct val="70000"/>
              <a:buFontTx/>
              <a:buBlip>
                <a:blip r:embed="rId2"/>
              </a:buBlip>
              <a:defRPr sz="16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p:txBody>
      </p:sp>
      <p:sp>
        <p:nvSpPr>
          <p:cNvPr id="20" name="Text Placeholder 14"/>
          <p:cNvSpPr>
            <a:spLocks noGrp="1"/>
          </p:cNvSpPr>
          <p:nvPr>
            <p:ph type="body" sz="quarter" idx="15"/>
          </p:nvPr>
        </p:nvSpPr>
        <p:spPr>
          <a:xfrm>
            <a:off x="685800" y="4114800"/>
            <a:ext cx="5715000" cy="533400"/>
          </a:xfr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a:normAutofit/>
          </a:bodyPr>
          <a:lstStyle>
            <a:lvl1pPr algn="ctr">
              <a:lnSpc>
                <a:spcPct val="150000"/>
              </a:lnSpc>
              <a:buNone/>
              <a:defRPr sz="1800" b="1">
                <a:solidFill>
                  <a:schemeClr val="bg1"/>
                </a:solidFill>
              </a:defRPr>
            </a:lvl1pPr>
          </a:lstStyle>
          <a:p>
            <a:pPr lvl="0"/>
            <a:r>
              <a:rPr lang="en-US" dirty="0"/>
              <a:t>Click to edit Master text styles</a:t>
            </a:r>
          </a:p>
        </p:txBody>
      </p:sp>
      <p:sp>
        <p:nvSpPr>
          <p:cNvPr id="21" name="Picture Placeholder 7"/>
          <p:cNvSpPr>
            <a:spLocks noGrp="1"/>
          </p:cNvSpPr>
          <p:nvPr>
            <p:ph type="pic" sz="quarter" idx="16"/>
          </p:nvPr>
        </p:nvSpPr>
        <p:spPr>
          <a:xfrm>
            <a:off x="6781800" y="4953000"/>
            <a:ext cx="1447800" cy="1219200"/>
          </a:xfrm>
        </p:spPr>
        <p:txBody>
          <a:bodyPr/>
          <a:lstStyle>
            <a:lvl1pPr>
              <a:buSzPct val="70000"/>
              <a:buFontTx/>
              <a:buBlip>
                <a:blip r:embed="rId2"/>
              </a:buBlip>
              <a:defRPr/>
            </a:lvl1pPr>
          </a:lstStyle>
          <a:p>
            <a:r>
              <a:rPr lang="en-US" dirty="0"/>
              <a:t>Click icon to add picture</a:t>
            </a:r>
            <a:endParaRPr lang="en-GB" dirty="0"/>
          </a:p>
        </p:txBody>
      </p:sp>
    </p:spTree>
  </p:cSld>
  <p:clrMapOvr>
    <a:masterClrMapping/>
  </p:clrMapOvr>
  <p:transition spd="slow">
    <p:wipe dir="d"/>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Blank or freeform slide">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457200" y="127000"/>
            <a:ext cx="8229600" cy="553998"/>
          </a:xfrm>
        </p:spPr>
        <p:txBody>
          <a:bodyPr/>
          <a:lstStyle>
            <a:lvl1pPr marL="0" marR="0" indent="0" defTabSz="457200" rtl="0" eaLnBrk="1" fontAlgn="auto" latinLnBrk="0" hangingPunct="1">
              <a:lnSpc>
                <a:spcPct val="100000"/>
              </a:lnSpc>
              <a:spcBef>
                <a:spcPct val="0"/>
              </a:spcBef>
              <a:spcAft>
                <a:spcPts val="0"/>
              </a:spcAft>
              <a:tabLst/>
              <a:defRPr baseline="0"/>
            </a:lvl1pPr>
          </a:lstStyle>
          <a:p>
            <a:pPr lvl="0"/>
            <a:r>
              <a:rPr lang="en-US" dirty="0"/>
              <a:t>Insert Title Here</a:t>
            </a:r>
          </a:p>
        </p:txBody>
      </p:sp>
      <p:sp>
        <p:nvSpPr>
          <p:cNvPr id="3" name="Rounded Rectangle 2"/>
          <p:cNvSpPr/>
          <p:nvPr userDrawn="1"/>
        </p:nvSpPr>
        <p:spPr>
          <a:xfrm>
            <a:off x="533400" y="1066800"/>
            <a:ext cx="8153400" cy="2590800"/>
          </a:xfrm>
          <a:prstGeom prst="round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8" name="Picture Placeholder 7"/>
          <p:cNvSpPr>
            <a:spLocks noGrp="1"/>
          </p:cNvSpPr>
          <p:nvPr>
            <p:ph type="pic" sz="quarter" idx="10"/>
          </p:nvPr>
        </p:nvSpPr>
        <p:spPr>
          <a:xfrm>
            <a:off x="6781800" y="2209800"/>
            <a:ext cx="1447800" cy="1219200"/>
          </a:xfrm>
        </p:spPr>
        <p:txBody>
          <a:bodyPr/>
          <a:lstStyle>
            <a:lvl1pPr>
              <a:buSzPct val="70000"/>
              <a:buFontTx/>
              <a:buBlip>
                <a:blip r:embed="rId2"/>
              </a:buBlip>
              <a:defRPr/>
            </a:lvl1pPr>
          </a:lstStyle>
          <a:p>
            <a:r>
              <a:rPr lang="en-US" dirty="0"/>
              <a:t>Click icon to add picture</a:t>
            </a:r>
            <a:endParaRPr lang="en-GB" dirty="0"/>
          </a:p>
        </p:txBody>
      </p:sp>
      <p:sp>
        <p:nvSpPr>
          <p:cNvPr id="9" name="Rounded Rectangle 8"/>
          <p:cNvSpPr/>
          <p:nvPr userDrawn="1"/>
        </p:nvSpPr>
        <p:spPr>
          <a:xfrm>
            <a:off x="685800" y="1371600"/>
            <a:ext cx="5715000" cy="5334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13" name="Text Placeholder 12"/>
          <p:cNvSpPr>
            <a:spLocks noGrp="1"/>
          </p:cNvSpPr>
          <p:nvPr>
            <p:ph type="body" sz="quarter" idx="11"/>
          </p:nvPr>
        </p:nvSpPr>
        <p:spPr>
          <a:xfrm>
            <a:off x="685800" y="2057400"/>
            <a:ext cx="5715000" cy="1371600"/>
          </a:xfrm>
        </p:spPr>
        <p:txBody>
          <a:bodyPr>
            <a:noAutofit/>
          </a:bodyPr>
          <a:lstStyle>
            <a:lvl1pPr>
              <a:buSzPct val="70000"/>
              <a:buFontTx/>
              <a:buBlip>
                <a:blip r:embed="rId2"/>
              </a:buBlip>
              <a:defRPr sz="1600"/>
            </a:lvl1pPr>
            <a:lvl2pPr>
              <a:buSzPct val="70000"/>
              <a:buFontTx/>
              <a:buBlip>
                <a:blip r:embed="rId2"/>
              </a:buBlip>
              <a:defRPr sz="1600"/>
            </a:lvl2pPr>
            <a:lvl3pPr>
              <a:buSzPct val="70000"/>
              <a:buFontTx/>
              <a:buBlip>
                <a:blip r:embed="rId2"/>
              </a:buBlip>
              <a:defRPr sz="16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p:txBody>
      </p:sp>
      <p:sp>
        <p:nvSpPr>
          <p:cNvPr id="15" name="Text Placeholder 14"/>
          <p:cNvSpPr>
            <a:spLocks noGrp="1"/>
          </p:cNvSpPr>
          <p:nvPr>
            <p:ph type="body" sz="quarter" idx="12"/>
          </p:nvPr>
        </p:nvSpPr>
        <p:spPr>
          <a:xfrm>
            <a:off x="685800" y="1371600"/>
            <a:ext cx="5715000" cy="533400"/>
          </a:xfr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a:normAutofit/>
          </a:bodyPr>
          <a:lstStyle>
            <a:lvl1pPr algn="ctr">
              <a:lnSpc>
                <a:spcPct val="150000"/>
              </a:lnSpc>
              <a:buNone/>
              <a:defRPr sz="1800" b="1">
                <a:solidFill>
                  <a:schemeClr val="bg1"/>
                </a:solidFill>
              </a:defRPr>
            </a:lvl1pPr>
          </a:lstStyle>
          <a:p>
            <a:pPr lvl="0"/>
            <a:r>
              <a:rPr lang="en-US" dirty="0"/>
              <a:t>Click to edit Master text styles</a:t>
            </a:r>
          </a:p>
        </p:txBody>
      </p:sp>
      <p:sp>
        <p:nvSpPr>
          <p:cNvPr id="16" name="Rounded Rectangle 15"/>
          <p:cNvSpPr/>
          <p:nvPr userDrawn="1"/>
        </p:nvSpPr>
        <p:spPr>
          <a:xfrm>
            <a:off x="533400" y="3810000"/>
            <a:ext cx="8153400" cy="2590800"/>
          </a:xfrm>
          <a:prstGeom prst="round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Tree>
  </p:cSld>
  <p:clrMapOvr>
    <a:masterClrMapping/>
  </p:clrMapOvr>
  <p:transition spd="slow">
    <p:wipe dir="d"/>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lumn content slide">
    <p:spTree>
      <p:nvGrpSpPr>
        <p:cNvPr id="1" name=""/>
        <p:cNvGrpSpPr/>
        <p:nvPr/>
      </p:nvGrpSpPr>
      <p:grpSpPr>
        <a:xfrm>
          <a:off x="0" y="0"/>
          <a:ext cx="0" cy="0"/>
          <a:chOff x="0" y="0"/>
          <a:chExt cx="0" cy="0"/>
        </a:xfrm>
      </p:grpSpPr>
      <p:sp>
        <p:nvSpPr>
          <p:cNvPr id="19" name="Text Placeholder 17"/>
          <p:cNvSpPr>
            <a:spLocks noGrp="1"/>
          </p:cNvSpPr>
          <p:nvPr>
            <p:ph type="body" sz="quarter" idx="21" hasCustomPrompt="1"/>
          </p:nvPr>
        </p:nvSpPr>
        <p:spPr>
          <a:xfrm>
            <a:off x="751339" y="3178402"/>
            <a:ext cx="3635375" cy="2344093"/>
          </a:xfrm>
          <a:ln w="12700">
            <a:solidFill>
              <a:srgbClr val="D2D2D2"/>
            </a:solidFill>
          </a:ln>
        </p:spPr>
        <p:txBody>
          <a:bodyPr>
            <a:normAutofit/>
          </a:bodyPr>
          <a:lstStyle>
            <a:lvl1pPr marL="231775" marR="0" indent="-231775" algn="l" defTabSz="457200" rtl="0" eaLnBrk="1" fontAlgn="auto" latinLnBrk="0" hangingPunct="1">
              <a:lnSpc>
                <a:spcPct val="100000"/>
              </a:lnSpc>
              <a:spcBef>
                <a:spcPct val="20000"/>
              </a:spcBef>
              <a:spcAft>
                <a:spcPts val="0"/>
              </a:spcAft>
              <a:buClr>
                <a:srgbClr val="0070C0"/>
              </a:buClr>
              <a:buSzTx/>
              <a:buFont typeface="Arial" pitchFamily="34" charset="0"/>
              <a:buChar char="•"/>
              <a:tabLst/>
              <a:defRPr kumimoji="0" lang="en-US" sz="2000" b="0" i="0" u="none" strike="noStrike" kern="1200" cap="none" spc="0" normalizeH="0" baseline="0" noProof="0" dirty="0" smtClean="0">
                <a:ln>
                  <a:noFill/>
                </a:ln>
                <a:solidFill>
                  <a:schemeClr val="tx1">
                    <a:lumMod val="75000"/>
                    <a:lumOff val="25000"/>
                  </a:schemeClr>
                </a:solidFill>
                <a:effectLst/>
                <a:uLnTx/>
                <a:uFillTx/>
                <a:latin typeface="+mn-lt"/>
                <a:ea typeface="+mn-ea"/>
                <a:cs typeface="+mn-cs"/>
              </a:defRPr>
            </a:lvl1pPr>
          </a:lstStyle>
          <a:p>
            <a:pPr lvl="0"/>
            <a:r>
              <a:rPr lang="en-US" dirty="0"/>
              <a:t>Insert Text</a:t>
            </a:r>
          </a:p>
          <a:p>
            <a:pPr lvl="0"/>
            <a:r>
              <a:rPr lang="en-US" dirty="0"/>
              <a:t>Insert Text</a:t>
            </a:r>
          </a:p>
          <a:p>
            <a:pPr lvl="0"/>
            <a:r>
              <a:rPr lang="en-US" dirty="0"/>
              <a:t>Insert Text</a:t>
            </a:r>
          </a:p>
          <a:p>
            <a:pPr lvl="0"/>
            <a:r>
              <a:rPr lang="en-US" dirty="0"/>
              <a:t>Insert Text</a:t>
            </a:r>
          </a:p>
          <a:p>
            <a:pPr marL="231775" marR="0" lvl="0" indent="-231775" algn="l" defTabSz="457200" rtl="0" eaLnBrk="1" fontAlgn="auto" latinLnBrk="0" hangingPunct="1">
              <a:lnSpc>
                <a:spcPct val="100000"/>
              </a:lnSpc>
              <a:spcBef>
                <a:spcPct val="20000"/>
              </a:spcBef>
              <a:spcAft>
                <a:spcPts val="0"/>
              </a:spcAft>
              <a:buClr>
                <a:srgbClr val="0070C0"/>
              </a:buClr>
              <a:buSzTx/>
              <a:buFont typeface="Arial" pitchFamily="34" charset="0"/>
              <a:buChar char="•"/>
              <a:tabLst/>
              <a:defRPr/>
            </a:pPr>
            <a:r>
              <a:rPr lang="en-US" dirty="0"/>
              <a:t>Insert Text</a:t>
            </a:r>
          </a:p>
          <a:p>
            <a:pPr marL="231775" marR="0" lvl="0" indent="-231775" algn="l" defTabSz="457200" rtl="0" eaLnBrk="1" fontAlgn="auto" latinLnBrk="0" hangingPunct="1">
              <a:lnSpc>
                <a:spcPct val="100000"/>
              </a:lnSpc>
              <a:spcBef>
                <a:spcPct val="20000"/>
              </a:spcBef>
              <a:spcAft>
                <a:spcPts val="0"/>
              </a:spcAft>
              <a:buClr>
                <a:srgbClr val="0070C0"/>
              </a:buClr>
              <a:buSzTx/>
              <a:buFont typeface="Arial" pitchFamily="34" charset="0"/>
              <a:buChar char="•"/>
              <a:tabLst/>
              <a:defRPr/>
            </a:pPr>
            <a:r>
              <a:rPr lang="en-US" dirty="0"/>
              <a:t>Insert Text</a:t>
            </a:r>
          </a:p>
          <a:p>
            <a:pPr lvl="0"/>
            <a:endParaRPr lang="en-US" dirty="0"/>
          </a:p>
        </p:txBody>
      </p:sp>
      <p:sp>
        <p:nvSpPr>
          <p:cNvPr id="21" name="Text Placeholder 15"/>
          <p:cNvSpPr>
            <a:spLocks noGrp="1"/>
          </p:cNvSpPr>
          <p:nvPr>
            <p:ph type="body" sz="quarter" idx="22" hasCustomPrompt="1"/>
          </p:nvPr>
        </p:nvSpPr>
        <p:spPr>
          <a:xfrm>
            <a:off x="729340" y="2384652"/>
            <a:ext cx="3679372" cy="663575"/>
          </a:xfrm>
          <a:solidFill>
            <a:srgbClr val="0070C0"/>
          </a:solidFill>
        </p:spPr>
        <p:txBody>
          <a:bodyPr anchor="ctr">
            <a:normAutofit/>
          </a:bodyPr>
          <a:lstStyle>
            <a:lvl1pPr>
              <a:buNone/>
              <a:defRPr kumimoji="0" lang="en-US" sz="3000" b="0" i="0" u="none" strike="noStrike" kern="1200" cap="none" spc="0" normalizeH="0" baseline="0" noProof="0" dirty="0" smtClean="0">
                <a:ln>
                  <a:noFill/>
                </a:ln>
                <a:solidFill>
                  <a:schemeClr val="bg1"/>
                </a:solidFill>
                <a:effectLst/>
                <a:uLnTx/>
                <a:uFillTx/>
                <a:latin typeface="+mj-lt"/>
                <a:ea typeface="+mn-ea"/>
                <a:cs typeface="+mn-cs"/>
              </a:defRPr>
            </a:lvl1pPr>
            <a:lvl2pPr>
              <a:defRPr kumimoji="0" lang="en-US" sz="2200" b="0" i="0" u="none" strike="noStrike" kern="1200" cap="none" spc="0" normalizeH="0" baseline="0" noProof="0" dirty="0" smtClean="0">
                <a:ln>
                  <a:noFill/>
                </a:ln>
                <a:solidFill>
                  <a:schemeClr val="bg1"/>
                </a:solidFill>
                <a:effectLst/>
                <a:uLnTx/>
                <a:uFillTx/>
                <a:latin typeface="+mj-lt"/>
                <a:ea typeface="+mn-ea"/>
                <a:cs typeface="+mn-cs"/>
              </a:defRPr>
            </a:lvl2pPr>
            <a:lvl3pPr>
              <a:defRPr kumimoji="0" lang="en-US" sz="2200" b="0" i="0" u="none" strike="noStrike" kern="1200" cap="none" spc="0" normalizeH="0" baseline="0" noProof="0" dirty="0" smtClean="0">
                <a:ln>
                  <a:noFill/>
                </a:ln>
                <a:solidFill>
                  <a:schemeClr val="bg1"/>
                </a:solidFill>
                <a:effectLst/>
                <a:uLnTx/>
                <a:uFillTx/>
                <a:latin typeface="+mj-lt"/>
                <a:ea typeface="+mn-ea"/>
                <a:cs typeface="+mn-cs"/>
              </a:defRPr>
            </a:lvl3pPr>
            <a:lvl4pPr>
              <a:defRPr kumimoji="0" lang="en-US" sz="2200" b="0" i="0" u="none" strike="noStrike" kern="1200" cap="none" spc="0" normalizeH="0" baseline="0" noProof="0" dirty="0" smtClean="0">
                <a:ln>
                  <a:noFill/>
                </a:ln>
                <a:solidFill>
                  <a:schemeClr val="bg1"/>
                </a:solidFill>
                <a:effectLst/>
                <a:uLnTx/>
                <a:uFillTx/>
                <a:latin typeface="+mj-lt"/>
                <a:ea typeface="+mn-ea"/>
                <a:cs typeface="+mn-cs"/>
              </a:defRPr>
            </a:lvl4pPr>
          </a:lstStyle>
          <a:p>
            <a:pPr lvl="0"/>
            <a:r>
              <a:rPr lang="en-US" dirty="0"/>
              <a:t>Column 1</a:t>
            </a:r>
            <a:endParaRPr lang="en-IN" dirty="0"/>
          </a:p>
        </p:txBody>
      </p:sp>
      <p:sp>
        <p:nvSpPr>
          <p:cNvPr id="26" name="Text Placeholder 17"/>
          <p:cNvSpPr>
            <a:spLocks noGrp="1"/>
          </p:cNvSpPr>
          <p:nvPr>
            <p:ph type="body" sz="quarter" idx="23" hasCustomPrompt="1"/>
          </p:nvPr>
        </p:nvSpPr>
        <p:spPr>
          <a:xfrm>
            <a:off x="4751616" y="3178402"/>
            <a:ext cx="3635375" cy="2344093"/>
          </a:xfrm>
          <a:ln w="12700">
            <a:solidFill>
              <a:srgbClr val="D2D2D2"/>
            </a:solidFill>
          </a:ln>
        </p:spPr>
        <p:txBody>
          <a:bodyPr>
            <a:normAutofit/>
          </a:bodyPr>
          <a:lstStyle>
            <a:lvl1pPr marL="231775" marR="0" indent="-231775" algn="l" defTabSz="457200" rtl="0" eaLnBrk="1" fontAlgn="auto" latinLnBrk="0" hangingPunct="1">
              <a:lnSpc>
                <a:spcPct val="100000"/>
              </a:lnSpc>
              <a:spcBef>
                <a:spcPct val="20000"/>
              </a:spcBef>
              <a:spcAft>
                <a:spcPts val="0"/>
              </a:spcAft>
              <a:buClr>
                <a:srgbClr val="0070C0"/>
              </a:buClr>
              <a:buSzTx/>
              <a:buFont typeface="Arial" pitchFamily="34" charset="0"/>
              <a:buChar char="•"/>
              <a:tabLst/>
              <a:defRPr kumimoji="0" lang="en-US" sz="2000" b="0" i="0" u="none" strike="noStrike" kern="1200" cap="none" spc="0" normalizeH="0" baseline="0" noProof="0" dirty="0" smtClean="0">
                <a:ln>
                  <a:noFill/>
                </a:ln>
                <a:solidFill>
                  <a:schemeClr val="tx1">
                    <a:lumMod val="75000"/>
                    <a:lumOff val="25000"/>
                  </a:schemeClr>
                </a:solidFill>
                <a:effectLst/>
                <a:uLnTx/>
                <a:uFillTx/>
                <a:latin typeface="+mn-lt"/>
                <a:ea typeface="+mn-ea"/>
                <a:cs typeface="+mn-cs"/>
              </a:defRPr>
            </a:lvl1pPr>
          </a:lstStyle>
          <a:p>
            <a:pPr lvl="0"/>
            <a:r>
              <a:rPr lang="en-US" dirty="0"/>
              <a:t>Insert Text</a:t>
            </a:r>
          </a:p>
          <a:p>
            <a:pPr lvl="0"/>
            <a:r>
              <a:rPr lang="en-US" dirty="0"/>
              <a:t>Insert Text</a:t>
            </a:r>
          </a:p>
          <a:p>
            <a:pPr lvl="0"/>
            <a:r>
              <a:rPr lang="en-US" dirty="0"/>
              <a:t>Insert Text</a:t>
            </a:r>
          </a:p>
          <a:p>
            <a:pPr lvl="0"/>
            <a:r>
              <a:rPr lang="en-US" dirty="0"/>
              <a:t>Insert Text</a:t>
            </a:r>
          </a:p>
          <a:p>
            <a:pPr marL="231775" marR="0" lvl="0" indent="-231775" algn="l" defTabSz="457200" rtl="0" eaLnBrk="1" fontAlgn="auto" latinLnBrk="0" hangingPunct="1">
              <a:lnSpc>
                <a:spcPct val="100000"/>
              </a:lnSpc>
              <a:spcBef>
                <a:spcPct val="20000"/>
              </a:spcBef>
              <a:spcAft>
                <a:spcPts val="0"/>
              </a:spcAft>
              <a:buClr>
                <a:srgbClr val="0070C0"/>
              </a:buClr>
              <a:buSzTx/>
              <a:buFont typeface="Arial" pitchFamily="34" charset="0"/>
              <a:buChar char="•"/>
              <a:tabLst/>
              <a:defRPr/>
            </a:pPr>
            <a:r>
              <a:rPr lang="en-US" dirty="0"/>
              <a:t>Insert Text</a:t>
            </a:r>
          </a:p>
          <a:p>
            <a:pPr marL="231775" marR="0" lvl="0" indent="-231775" algn="l" defTabSz="457200" rtl="0" eaLnBrk="1" fontAlgn="auto" latinLnBrk="0" hangingPunct="1">
              <a:lnSpc>
                <a:spcPct val="100000"/>
              </a:lnSpc>
              <a:spcBef>
                <a:spcPct val="20000"/>
              </a:spcBef>
              <a:spcAft>
                <a:spcPts val="0"/>
              </a:spcAft>
              <a:buClr>
                <a:srgbClr val="0070C0"/>
              </a:buClr>
              <a:buSzTx/>
              <a:buFont typeface="Arial" pitchFamily="34" charset="0"/>
              <a:buChar char="•"/>
              <a:tabLst/>
              <a:defRPr/>
            </a:pPr>
            <a:r>
              <a:rPr lang="en-US" dirty="0"/>
              <a:t>Insert Text</a:t>
            </a:r>
          </a:p>
          <a:p>
            <a:pPr lvl="0"/>
            <a:endParaRPr lang="en-US" dirty="0"/>
          </a:p>
        </p:txBody>
      </p:sp>
      <p:sp>
        <p:nvSpPr>
          <p:cNvPr id="27" name="Text Placeholder 15"/>
          <p:cNvSpPr>
            <a:spLocks noGrp="1"/>
          </p:cNvSpPr>
          <p:nvPr>
            <p:ph type="body" sz="quarter" idx="24" hasCustomPrompt="1"/>
          </p:nvPr>
        </p:nvSpPr>
        <p:spPr>
          <a:xfrm>
            <a:off x="4729617" y="2384652"/>
            <a:ext cx="3679372" cy="663575"/>
          </a:xfrm>
          <a:solidFill>
            <a:srgbClr val="0070C0"/>
          </a:solidFill>
        </p:spPr>
        <p:txBody>
          <a:bodyPr anchor="ctr">
            <a:normAutofit/>
          </a:bodyPr>
          <a:lstStyle>
            <a:lvl1pPr>
              <a:buNone/>
              <a:defRPr kumimoji="0" lang="en-US" sz="3000" b="0" i="0" u="none" strike="noStrike" kern="1200" cap="none" spc="0" normalizeH="0" baseline="0" noProof="0" dirty="0" smtClean="0">
                <a:ln>
                  <a:noFill/>
                </a:ln>
                <a:solidFill>
                  <a:schemeClr val="bg1"/>
                </a:solidFill>
                <a:effectLst/>
                <a:uLnTx/>
                <a:uFillTx/>
                <a:latin typeface="+mj-lt"/>
                <a:ea typeface="+mn-ea"/>
                <a:cs typeface="+mn-cs"/>
              </a:defRPr>
            </a:lvl1pPr>
            <a:lvl2pPr>
              <a:defRPr kumimoji="0" lang="en-US" sz="2200" b="0" i="0" u="none" strike="noStrike" kern="1200" cap="none" spc="0" normalizeH="0" baseline="0" noProof="0" dirty="0" smtClean="0">
                <a:ln>
                  <a:noFill/>
                </a:ln>
                <a:solidFill>
                  <a:schemeClr val="bg1"/>
                </a:solidFill>
                <a:effectLst/>
                <a:uLnTx/>
                <a:uFillTx/>
                <a:latin typeface="+mj-lt"/>
                <a:ea typeface="+mn-ea"/>
                <a:cs typeface="+mn-cs"/>
              </a:defRPr>
            </a:lvl2pPr>
            <a:lvl3pPr>
              <a:defRPr kumimoji="0" lang="en-US" sz="2200" b="0" i="0" u="none" strike="noStrike" kern="1200" cap="none" spc="0" normalizeH="0" baseline="0" noProof="0" dirty="0" smtClean="0">
                <a:ln>
                  <a:noFill/>
                </a:ln>
                <a:solidFill>
                  <a:schemeClr val="bg1"/>
                </a:solidFill>
                <a:effectLst/>
                <a:uLnTx/>
                <a:uFillTx/>
                <a:latin typeface="+mj-lt"/>
                <a:ea typeface="+mn-ea"/>
                <a:cs typeface="+mn-cs"/>
              </a:defRPr>
            </a:lvl3pPr>
            <a:lvl4pPr>
              <a:defRPr kumimoji="0" lang="en-US" sz="2200" b="0" i="0" u="none" strike="noStrike" kern="1200" cap="none" spc="0" normalizeH="0" baseline="0" noProof="0" dirty="0" smtClean="0">
                <a:ln>
                  <a:noFill/>
                </a:ln>
                <a:solidFill>
                  <a:schemeClr val="bg1"/>
                </a:solidFill>
                <a:effectLst/>
                <a:uLnTx/>
                <a:uFillTx/>
                <a:latin typeface="+mj-lt"/>
                <a:ea typeface="+mn-ea"/>
                <a:cs typeface="+mn-cs"/>
              </a:defRPr>
            </a:lvl4pPr>
          </a:lstStyle>
          <a:p>
            <a:pPr lvl="0"/>
            <a:r>
              <a:rPr lang="en-US" dirty="0"/>
              <a:t>Column 2</a:t>
            </a:r>
            <a:endParaRPr lang="en-IN" dirty="0"/>
          </a:p>
        </p:txBody>
      </p:sp>
      <p:sp>
        <p:nvSpPr>
          <p:cNvPr id="10" name="Text Placeholder 14"/>
          <p:cNvSpPr>
            <a:spLocks noGrp="1"/>
          </p:cNvSpPr>
          <p:nvPr>
            <p:ph type="body" sz="quarter" idx="11" hasCustomPrompt="1"/>
          </p:nvPr>
        </p:nvSpPr>
        <p:spPr>
          <a:xfrm>
            <a:off x="460376" y="145140"/>
            <a:ext cx="8229600" cy="553998"/>
          </a:xfrm>
          <a:noFill/>
          <a:ln w="9525">
            <a:noFill/>
            <a:miter lim="800000"/>
            <a:headEnd/>
            <a:tailEnd/>
          </a:ln>
        </p:spPr>
        <p:txBody>
          <a:bodyPr vert="horz" wrap="square" lIns="91440" tIns="45720" rIns="91440" bIns="45720" numCol="1" rtlCol="0" anchor="t" anchorCtr="0" compatLnSpc="1">
            <a:prstTxWarp prst="textNoShape">
              <a:avLst/>
            </a:prstTxWarp>
            <a:spAutoFit/>
          </a:bodyPr>
          <a:lstStyle>
            <a:lvl1pPr algn="l" defTabSz="457200" rtl="0" eaLnBrk="1" latinLnBrk="0" hangingPunct="1">
              <a:spcBef>
                <a:spcPct val="0"/>
              </a:spcBef>
              <a:buNone/>
              <a:defRPr lang="en-US" sz="3000" b="1" kern="1200" baseline="0" dirty="0" smtClean="0">
                <a:solidFill>
                  <a:schemeClr val="tx1">
                    <a:lumMod val="65000"/>
                    <a:lumOff val="35000"/>
                  </a:schemeClr>
                </a:solidFill>
                <a:latin typeface="+mj-lt"/>
                <a:ea typeface="+mn-ea"/>
                <a:cs typeface="Arial"/>
              </a:defRPr>
            </a:lvl1pPr>
          </a:lstStyle>
          <a:p>
            <a:pPr lvl="0"/>
            <a:r>
              <a:rPr lang="en-US" dirty="0"/>
              <a:t>Slide with two columns and a title</a:t>
            </a:r>
          </a:p>
        </p:txBody>
      </p:sp>
      <p:sp>
        <p:nvSpPr>
          <p:cNvPr id="7" name="Text Placeholder 18"/>
          <p:cNvSpPr>
            <a:spLocks noGrp="1"/>
          </p:cNvSpPr>
          <p:nvPr>
            <p:ph type="body" sz="quarter" idx="14" hasCustomPrompt="1"/>
          </p:nvPr>
        </p:nvSpPr>
        <p:spPr>
          <a:xfrm>
            <a:off x="451301" y="1465489"/>
            <a:ext cx="8238674" cy="360000"/>
          </a:xfrm>
        </p:spPr>
        <p:txBody>
          <a:bodyPr>
            <a:noAutofit/>
          </a:bodyPr>
          <a:lstStyle>
            <a:lvl1pPr marL="231775" indent="-231775" algn="ctr" defTabSz="457200" rtl="0" eaLnBrk="1" latinLnBrk="0" hangingPunct="1">
              <a:spcBef>
                <a:spcPct val="20000"/>
              </a:spcBef>
              <a:buFont typeface="Arial"/>
              <a:buNone/>
              <a:defRPr kumimoji="0" lang="en-IN" sz="2200" b="1" i="0" u="none" strike="noStrike" kern="1200" cap="none" spc="80" normalizeH="0" baseline="0" noProof="0" dirty="0" smtClean="0">
                <a:ln>
                  <a:noFill/>
                </a:ln>
                <a:solidFill>
                  <a:schemeClr val="tx1">
                    <a:lumMod val="65000"/>
                    <a:lumOff val="35000"/>
                  </a:schemeClr>
                </a:solidFill>
                <a:effectLst/>
                <a:uLnTx/>
                <a:uFillTx/>
                <a:latin typeface="Arial"/>
                <a:ea typeface="+mn-ea"/>
                <a:cs typeface="Arial"/>
              </a:defRPr>
            </a:lvl1pPr>
          </a:lstStyle>
          <a:p>
            <a:pPr lvl="0"/>
            <a:r>
              <a:rPr lang="en-US" dirty="0"/>
              <a:t>INSERT COLUMN HEADING HERE</a:t>
            </a:r>
            <a:endParaRPr lang="en-IN" dirty="0"/>
          </a:p>
        </p:txBody>
      </p:sp>
    </p:spTree>
  </p:cSld>
  <p:clrMapOvr>
    <a:masterClrMapping/>
  </p:clrMapOvr>
  <p:transition spd="slow">
    <p:wipe dir="d"/>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 or freeform slide">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457200" y="153211"/>
            <a:ext cx="8229600" cy="553998"/>
          </a:xfrm>
        </p:spPr>
        <p:txBody>
          <a:bodyPr/>
          <a:lstStyle>
            <a:lvl1pPr marL="0" marR="0" indent="0" defTabSz="457200" rtl="0" eaLnBrk="1" fontAlgn="auto" latinLnBrk="0" hangingPunct="1">
              <a:lnSpc>
                <a:spcPct val="100000"/>
              </a:lnSpc>
              <a:spcBef>
                <a:spcPct val="0"/>
              </a:spcBef>
              <a:spcAft>
                <a:spcPts val="0"/>
              </a:spcAft>
              <a:tabLst/>
              <a:defRPr baseline="0"/>
            </a:lvl1pPr>
          </a:lstStyle>
          <a:p>
            <a:pPr lvl="0"/>
            <a:r>
              <a:rPr lang="en-US" dirty="0"/>
              <a:t>Insert Title Here</a:t>
            </a:r>
          </a:p>
        </p:txBody>
      </p:sp>
    </p:spTree>
  </p:cSld>
  <p:clrMapOvr>
    <a:masterClrMapping/>
  </p:clrMapOvr>
  <p:transition spd="slow">
    <p:wipe dir="d"/>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 Type="http://schemas.openxmlformats.org/officeDocument/2006/relationships/slideLayout" Target="../slideLayouts/slideLayout5.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theme" Target="../theme/theme1.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5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109154"/>
            <a:ext cx="8229600" cy="553998"/>
          </a:xfrm>
          <a:prstGeom prst="rect">
            <a:avLst/>
          </a:prstGeom>
          <a:noFill/>
          <a:ln w="9525">
            <a:noFill/>
            <a:miter lim="800000"/>
            <a:headEnd/>
            <a:tailEnd/>
          </a:ln>
        </p:spPr>
        <p:txBody>
          <a:bodyPr vert="horz" wrap="square" lIns="91440" tIns="45720" rIns="91440" bIns="45720" numCol="1" rtlCol="0" anchor="t" anchorCtr="0" compatLnSpc="1">
            <a:prstTxWarp prst="textNoShape">
              <a:avLst/>
            </a:prstTxWarp>
            <a:spAutoFit/>
          </a:bodyPr>
          <a:lstStyle/>
          <a:p>
            <a:pPr marL="0" lvl="0" eaLnBrk="0" hangingPunct="0">
              <a:spcBef>
                <a:spcPct val="20000"/>
              </a:spcBef>
            </a:pPr>
            <a:r>
              <a:rPr lang="en-US"/>
              <a:t>Click to edit Master title style</a:t>
            </a:r>
            <a:endParaRPr lang="en-US" dirty="0"/>
          </a:p>
        </p:txBody>
      </p:sp>
      <p:sp>
        <p:nvSpPr>
          <p:cNvPr id="3" name="Text Placeholder 2"/>
          <p:cNvSpPr>
            <a:spLocks noGrp="1"/>
          </p:cNvSpPr>
          <p:nvPr>
            <p:ph type="body" idx="1"/>
          </p:nvPr>
        </p:nvSpPr>
        <p:spPr>
          <a:xfrm>
            <a:off x="457200" y="1144964"/>
            <a:ext cx="8229600" cy="5148260"/>
          </a:xfrm>
          <a:prstGeom prst="rect">
            <a:avLst/>
          </a:prstGeom>
        </p:spPr>
        <p:txBody>
          <a:bodyP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txBox="1">
            <a:spLocks/>
          </p:cNvSpPr>
          <p:nvPr/>
        </p:nvSpPr>
        <p:spPr>
          <a:xfrm>
            <a:off x="3124200" y="6673207"/>
            <a:ext cx="2895600" cy="148963"/>
          </a:xfrm>
          <a:prstGeom prst="rect">
            <a:avLst/>
          </a:prstGeom>
          <a:noFill/>
        </p:spPr>
        <p:txBody>
          <a:bodyPr vert="horz" lIns="91440" tIns="45720" rIns="9144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b="0" u="none" dirty="0">
                <a:solidFill>
                  <a:schemeClr val="tx1"/>
                </a:solidFill>
              </a:rPr>
              <a:t>© 2012 WIPRO LTD  |  WWW.WIPRO.COM </a:t>
            </a:r>
          </a:p>
        </p:txBody>
      </p:sp>
      <p:sp>
        <p:nvSpPr>
          <p:cNvPr id="6" name="Footer Placeholder 4"/>
          <p:cNvSpPr txBox="1">
            <a:spLocks/>
          </p:cNvSpPr>
          <p:nvPr/>
        </p:nvSpPr>
        <p:spPr>
          <a:xfrm>
            <a:off x="10883" y="6604000"/>
            <a:ext cx="685803" cy="192315"/>
          </a:xfrm>
          <a:prstGeom prst="rect">
            <a:avLst/>
          </a:prstGeom>
          <a:noFill/>
        </p:spPr>
        <p:txBody>
          <a:bodyPr vert="horz" lIns="91440" tIns="45720" rIns="9144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fld id="{5D61087F-CA7B-4F6C-AD54-FCE24029CF22}" type="slidenum">
              <a:rPr lang="en-US" sz="1000" smtClean="0">
                <a:solidFill>
                  <a:schemeClr val="tx1">
                    <a:lumMod val="50000"/>
                    <a:lumOff val="50000"/>
                  </a:schemeClr>
                </a:solidFill>
              </a:rPr>
              <a:pPr algn="l"/>
              <a:t>‹#›</a:t>
            </a:fld>
            <a:endParaRPr lang="en-US" sz="1000" dirty="0">
              <a:solidFill>
                <a:schemeClr val="tx1">
                  <a:lumMod val="50000"/>
                  <a:lumOff val="50000"/>
                </a:schemeClr>
              </a:solidFill>
            </a:endParaRPr>
          </a:p>
        </p:txBody>
      </p:sp>
      <p:grpSp>
        <p:nvGrpSpPr>
          <p:cNvPr id="63" name="Group 62"/>
          <p:cNvGrpSpPr/>
          <p:nvPr/>
        </p:nvGrpSpPr>
        <p:grpSpPr>
          <a:xfrm>
            <a:off x="0" y="760413"/>
            <a:ext cx="9145588" cy="25200"/>
            <a:chOff x="0" y="3408363"/>
            <a:chExt cx="9145588" cy="41275"/>
          </a:xfrm>
        </p:grpSpPr>
        <p:sp>
          <p:nvSpPr>
            <p:cNvPr id="64" name="AutoShape 3"/>
            <p:cNvSpPr>
              <a:spLocks noChangeAspect="1" noChangeArrowheads="1" noTextEdit="1"/>
            </p:cNvSpPr>
            <p:nvPr userDrawn="1"/>
          </p:nvSpPr>
          <p:spPr bwMode="auto">
            <a:xfrm>
              <a:off x="0" y="3408363"/>
              <a:ext cx="9144000" cy="4127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endParaRPr lang="en-IN" dirty="0"/>
            </a:p>
          </p:txBody>
        </p:sp>
        <p:sp>
          <p:nvSpPr>
            <p:cNvPr id="65" name="Rectangle 5"/>
            <p:cNvSpPr>
              <a:spLocks noChangeArrowheads="1"/>
            </p:cNvSpPr>
            <p:nvPr userDrawn="1"/>
          </p:nvSpPr>
          <p:spPr bwMode="auto">
            <a:xfrm>
              <a:off x="0" y="3408363"/>
              <a:ext cx="182563" cy="41275"/>
            </a:xfrm>
            <a:prstGeom prst="rect">
              <a:avLst/>
            </a:prstGeom>
            <a:solidFill>
              <a:srgbClr val="E31E24"/>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dirty="0"/>
            </a:p>
          </p:txBody>
        </p:sp>
        <p:sp>
          <p:nvSpPr>
            <p:cNvPr id="66" name="Rectangle 6"/>
            <p:cNvSpPr>
              <a:spLocks noChangeArrowheads="1"/>
            </p:cNvSpPr>
            <p:nvPr userDrawn="1"/>
          </p:nvSpPr>
          <p:spPr bwMode="auto">
            <a:xfrm>
              <a:off x="0" y="3408363"/>
              <a:ext cx="365125" cy="41275"/>
            </a:xfrm>
            <a:prstGeom prst="rect">
              <a:avLst/>
            </a:prstGeom>
            <a:solidFill>
              <a:srgbClr val="E31E24"/>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dirty="0"/>
            </a:p>
          </p:txBody>
        </p:sp>
        <p:sp>
          <p:nvSpPr>
            <p:cNvPr id="67" name="Rectangle 7"/>
            <p:cNvSpPr>
              <a:spLocks noChangeArrowheads="1"/>
            </p:cNvSpPr>
            <p:nvPr userDrawn="1"/>
          </p:nvSpPr>
          <p:spPr bwMode="auto">
            <a:xfrm>
              <a:off x="182563" y="3408363"/>
              <a:ext cx="366713" cy="41275"/>
            </a:xfrm>
            <a:prstGeom prst="rect">
              <a:avLst/>
            </a:prstGeom>
            <a:solidFill>
              <a:srgbClr val="E42C24"/>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dirty="0"/>
            </a:p>
          </p:txBody>
        </p:sp>
        <p:sp>
          <p:nvSpPr>
            <p:cNvPr id="68" name="Rectangle 8"/>
            <p:cNvSpPr>
              <a:spLocks noChangeArrowheads="1"/>
            </p:cNvSpPr>
            <p:nvPr userDrawn="1"/>
          </p:nvSpPr>
          <p:spPr bwMode="auto">
            <a:xfrm>
              <a:off x="365125" y="3408363"/>
              <a:ext cx="366713" cy="41275"/>
            </a:xfrm>
            <a:prstGeom prst="rect">
              <a:avLst/>
            </a:prstGeom>
            <a:solidFill>
              <a:srgbClr val="E53A24"/>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dirty="0"/>
            </a:p>
          </p:txBody>
        </p:sp>
        <p:sp>
          <p:nvSpPr>
            <p:cNvPr id="69" name="Rectangle 9"/>
            <p:cNvSpPr>
              <a:spLocks noChangeArrowheads="1"/>
            </p:cNvSpPr>
            <p:nvPr userDrawn="1"/>
          </p:nvSpPr>
          <p:spPr bwMode="auto">
            <a:xfrm>
              <a:off x="549275" y="3408363"/>
              <a:ext cx="365125" cy="41275"/>
            </a:xfrm>
            <a:prstGeom prst="rect">
              <a:avLst/>
            </a:prstGeom>
            <a:solidFill>
              <a:srgbClr val="E7462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dirty="0"/>
            </a:p>
          </p:txBody>
        </p:sp>
        <p:sp>
          <p:nvSpPr>
            <p:cNvPr id="70" name="Rectangle 10"/>
            <p:cNvSpPr>
              <a:spLocks noChangeArrowheads="1"/>
            </p:cNvSpPr>
            <p:nvPr userDrawn="1"/>
          </p:nvSpPr>
          <p:spPr bwMode="auto">
            <a:xfrm>
              <a:off x="731838" y="3408363"/>
              <a:ext cx="365125" cy="41275"/>
            </a:xfrm>
            <a:prstGeom prst="rect">
              <a:avLst/>
            </a:prstGeom>
            <a:solidFill>
              <a:srgbClr val="E8512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dirty="0"/>
            </a:p>
          </p:txBody>
        </p:sp>
        <p:sp>
          <p:nvSpPr>
            <p:cNvPr id="71" name="Rectangle 11"/>
            <p:cNvSpPr>
              <a:spLocks noChangeArrowheads="1"/>
            </p:cNvSpPr>
            <p:nvPr userDrawn="1"/>
          </p:nvSpPr>
          <p:spPr bwMode="auto">
            <a:xfrm>
              <a:off x="914400" y="3408363"/>
              <a:ext cx="365125" cy="41275"/>
            </a:xfrm>
            <a:prstGeom prst="rect">
              <a:avLst/>
            </a:prstGeom>
            <a:solidFill>
              <a:srgbClr val="EA5D21"/>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dirty="0"/>
            </a:p>
          </p:txBody>
        </p:sp>
        <p:sp>
          <p:nvSpPr>
            <p:cNvPr id="72" name="Rectangle 12"/>
            <p:cNvSpPr>
              <a:spLocks noChangeArrowheads="1"/>
            </p:cNvSpPr>
            <p:nvPr userDrawn="1"/>
          </p:nvSpPr>
          <p:spPr bwMode="auto">
            <a:xfrm>
              <a:off x="1096963" y="3408363"/>
              <a:ext cx="366713" cy="41275"/>
            </a:xfrm>
            <a:prstGeom prst="rect">
              <a:avLst/>
            </a:prstGeom>
            <a:solidFill>
              <a:srgbClr val="EC691F"/>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dirty="0"/>
            </a:p>
          </p:txBody>
        </p:sp>
        <p:sp>
          <p:nvSpPr>
            <p:cNvPr id="73" name="Rectangle 13"/>
            <p:cNvSpPr>
              <a:spLocks noChangeArrowheads="1"/>
            </p:cNvSpPr>
            <p:nvPr userDrawn="1"/>
          </p:nvSpPr>
          <p:spPr bwMode="auto">
            <a:xfrm>
              <a:off x="1279525" y="3408363"/>
              <a:ext cx="366713" cy="41275"/>
            </a:xfrm>
            <a:prstGeom prst="rect">
              <a:avLst/>
            </a:prstGeom>
            <a:solidFill>
              <a:srgbClr val="EE741D"/>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dirty="0"/>
            </a:p>
          </p:txBody>
        </p:sp>
        <p:sp>
          <p:nvSpPr>
            <p:cNvPr id="74" name="Rectangle 14"/>
            <p:cNvSpPr>
              <a:spLocks noChangeArrowheads="1"/>
            </p:cNvSpPr>
            <p:nvPr userDrawn="1"/>
          </p:nvSpPr>
          <p:spPr bwMode="auto">
            <a:xfrm>
              <a:off x="1463675" y="3408363"/>
              <a:ext cx="365125" cy="41275"/>
            </a:xfrm>
            <a:prstGeom prst="rect">
              <a:avLst/>
            </a:prstGeom>
            <a:solidFill>
              <a:srgbClr val="EF7E1A"/>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dirty="0"/>
            </a:p>
          </p:txBody>
        </p:sp>
        <p:sp>
          <p:nvSpPr>
            <p:cNvPr id="75" name="Rectangle 15"/>
            <p:cNvSpPr>
              <a:spLocks noChangeArrowheads="1"/>
            </p:cNvSpPr>
            <p:nvPr userDrawn="1"/>
          </p:nvSpPr>
          <p:spPr bwMode="auto">
            <a:xfrm>
              <a:off x="1646238" y="3408363"/>
              <a:ext cx="365125" cy="41275"/>
            </a:xfrm>
            <a:prstGeom prst="rect">
              <a:avLst/>
            </a:prstGeom>
            <a:solidFill>
              <a:srgbClr val="F18817"/>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dirty="0"/>
            </a:p>
          </p:txBody>
        </p:sp>
        <p:sp>
          <p:nvSpPr>
            <p:cNvPr id="76" name="Rectangle 16"/>
            <p:cNvSpPr>
              <a:spLocks noChangeArrowheads="1"/>
            </p:cNvSpPr>
            <p:nvPr userDrawn="1"/>
          </p:nvSpPr>
          <p:spPr bwMode="auto">
            <a:xfrm>
              <a:off x="1828800" y="3408363"/>
              <a:ext cx="365125" cy="41275"/>
            </a:xfrm>
            <a:prstGeom prst="rect">
              <a:avLst/>
            </a:prstGeom>
            <a:solidFill>
              <a:srgbClr val="F39314"/>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dirty="0"/>
            </a:p>
          </p:txBody>
        </p:sp>
        <p:sp>
          <p:nvSpPr>
            <p:cNvPr id="77" name="Rectangle 17"/>
            <p:cNvSpPr>
              <a:spLocks noChangeArrowheads="1"/>
            </p:cNvSpPr>
            <p:nvPr userDrawn="1"/>
          </p:nvSpPr>
          <p:spPr bwMode="auto">
            <a:xfrm>
              <a:off x="2011363" y="3408363"/>
              <a:ext cx="366713" cy="41275"/>
            </a:xfrm>
            <a:prstGeom prst="rect">
              <a:avLst/>
            </a:prstGeom>
            <a:solidFill>
              <a:srgbClr val="F49C0F"/>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dirty="0"/>
            </a:p>
          </p:txBody>
        </p:sp>
        <p:sp>
          <p:nvSpPr>
            <p:cNvPr id="78" name="Rectangle 18"/>
            <p:cNvSpPr>
              <a:spLocks noChangeArrowheads="1"/>
            </p:cNvSpPr>
            <p:nvPr userDrawn="1"/>
          </p:nvSpPr>
          <p:spPr bwMode="auto">
            <a:xfrm>
              <a:off x="2193925" y="3408363"/>
              <a:ext cx="366713" cy="41275"/>
            </a:xfrm>
            <a:prstGeom prst="rect">
              <a:avLst/>
            </a:prstGeom>
            <a:solidFill>
              <a:srgbClr val="F6A607"/>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dirty="0"/>
            </a:p>
          </p:txBody>
        </p:sp>
        <p:sp>
          <p:nvSpPr>
            <p:cNvPr id="79" name="Rectangle 19"/>
            <p:cNvSpPr>
              <a:spLocks noChangeArrowheads="1"/>
            </p:cNvSpPr>
            <p:nvPr userDrawn="1"/>
          </p:nvSpPr>
          <p:spPr bwMode="auto">
            <a:xfrm>
              <a:off x="2378075" y="3408363"/>
              <a:ext cx="365125" cy="41275"/>
            </a:xfrm>
            <a:prstGeom prst="rect">
              <a:avLst/>
            </a:prstGeom>
            <a:solidFill>
              <a:srgbClr val="F8B00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dirty="0"/>
            </a:p>
          </p:txBody>
        </p:sp>
        <p:sp>
          <p:nvSpPr>
            <p:cNvPr id="80" name="Rectangle 20"/>
            <p:cNvSpPr>
              <a:spLocks noChangeArrowheads="1"/>
            </p:cNvSpPr>
            <p:nvPr userDrawn="1"/>
          </p:nvSpPr>
          <p:spPr bwMode="auto">
            <a:xfrm>
              <a:off x="2560638" y="3408363"/>
              <a:ext cx="365125" cy="41275"/>
            </a:xfrm>
            <a:prstGeom prst="rect">
              <a:avLst/>
            </a:prstGeom>
            <a:solidFill>
              <a:srgbClr val="FBBA00"/>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dirty="0"/>
            </a:p>
          </p:txBody>
        </p:sp>
        <p:sp>
          <p:nvSpPr>
            <p:cNvPr id="81" name="Rectangle 21"/>
            <p:cNvSpPr>
              <a:spLocks noChangeArrowheads="1"/>
            </p:cNvSpPr>
            <p:nvPr userDrawn="1"/>
          </p:nvSpPr>
          <p:spPr bwMode="auto">
            <a:xfrm>
              <a:off x="2743200" y="3408363"/>
              <a:ext cx="365125" cy="41275"/>
            </a:xfrm>
            <a:prstGeom prst="rect">
              <a:avLst/>
            </a:prstGeom>
            <a:solidFill>
              <a:srgbClr val="FBBB00"/>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dirty="0"/>
            </a:p>
          </p:txBody>
        </p:sp>
        <p:sp>
          <p:nvSpPr>
            <p:cNvPr id="82" name="Rectangle 22"/>
            <p:cNvSpPr>
              <a:spLocks noChangeArrowheads="1"/>
            </p:cNvSpPr>
            <p:nvPr userDrawn="1"/>
          </p:nvSpPr>
          <p:spPr bwMode="auto">
            <a:xfrm>
              <a:off x="2925763" y="3408363"/>
              <a:ext cx="366713" cy="41275"/>
            </a:xfrm>
            <a:prstGeom prst="rect">
              <a:avLst/>
            </a:prstGeom>
            <a:solidFill>
              <a:srgbClr val="FBBD00"/>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dirty="0"/>
            </a:p>
          </p:txBody>
        </p:sp>
        <p:sp>
          <p:nvSpPr>
            <p:cNvPr id="83" name="Rectangle 23"/>
            <p:cNvSpPr>
              <a:spLocks noChangeArrowheads="1"/>
            </p:cNvSpPr>
            <p:nvPr userDrawn="1"/>
          </p:nvSpPr>
          <p:spPr bwMode="auto">
            <a:xfrm>
              <a:off x="3108325" y="3408363"/>
              <a:ext cx="366713" cy="41275"/>
            </a:xfrm>
            <a:prstGeom prst="rect">
              <a:avLst/>
            </a:prstGeom>
            <a:solidFill>
              <a:srgbClr val="FCBF00"/>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dirty="0"/>
            </a:p>
          </p:txBody>
        </p:sp>
        <p:sp>
          <p:nvSpPr>
            <p:cNvPr id="84" name="Rectangle 24"/>
            <p:cNvSpPr>
              <a:spLocks noChangeArrowheads="1"/>
            </p:cNvSpPr>
            <p:nvPr userDrawn="1"/>
          </p:nvSpPr>
          <p:spPr bwMode="auto">
            <a:xfrm>
              <a:off x="3292475" y="3408363"/>
              <a:ext cx="365125" cy="41275"/>
            </a:xfrm>
            <a:prstGeom prst="rect">
              <a:avLst/>
            </a:prstGeom>
            <a:solidFill>
              <a:srgbClr val="FCC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dirty="0"/>
            </a:p>
          </p:txBody>
        </p:sp>
        <p:sp>
          <p:nvSpPr>
            <p:cNvPr id="85" name="Rectangle 25"/>
            <p:cNvSpPr>
              <a:spLocks noChangeArrowheads="1"/>
            </p:cNvSpPr>
            <p:nvPr userDrawn="1"/>
          </p:nvSpPr>
          <p:spPr bwMode="auto">
            <a:xfrm>
              <a:off x="3475038" y="3408363"/>
              <a:ext cx="365125" cy="41275"/>
            </a:xfrm>
            <a:prstGeom prst="rect">
              <a:avLst/>
            </a:prstGeom>
            <a:solidFill>
              <a:srgbClr val="FCC200"/>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dirty="0"/>
            </a:p>
          </p:txBody>
        </p:sp>
        <p:sp>
          <p:nvSpPr>
            <p:cNvPr id="86" name="Rectangle 26"/>
            <p:cNvSpPr>
              <a:spLocks noChangeArrowheads="1"/>
            </p:cNvSpPr>
            <p:nvPr userDrawn="1"/>
          </p:nvSpPr>
          <p:spPr bwMode="auto">
            <a:xfrm>
              <a:off x="3657600" y="3408363"/>
              <a:ext cx="365125" cy="41275"/>
            </a:xfrm>
            <a:prstGeom prst="rect">
              <a:avLst/>
            </a:prstGeom>
            <a:solidFill>
              <a:srgbClr val="FDC400"/>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dirty="0"/>
            </a:p>
          </p:txBody>
        </p:sp>
        <p:sp>
          <p:nvSpPr>
            <p:cNvPr id="87" name="Rectangle 27"/>
            <p:cNvSpPr>
              <a:spLocks noChangeArrowheads="1"/>
            </p:cNvSpPr>
            <p:nvPr userDrawn="1"/>
          </p:nvSpPr>
          <p:spPr bwMode="auto">
            <a:xfrm>
              <a:off x="3840163" y="3408363"/>
              <a:ext cx="366713" cy="41275"/>
            </a:xfrm>
            <a:prstGeom prst="rect">
              <a:avLst/>
            </a:prstGeom>
            <a:solidFill>
              <a:srgbClr val="FDC600"/>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dirty="0"/>
            </a:p>
          </p:txBody>
        </p:sp>
        <p:sp>
          <p:nvSpPr>
            <p:cNvPr id="88" name="Rectangle 28"/>
            <p:cNvSpPr>
              <a:spLocks noChangeArrowheads="1"/>
            </p:cNvSpPr>
            <p:nvPr userDrawn="1"/>
          </p:nvSpPr>
          <p:spPr bwMode="auto">
            <a:xfrm>
              <a:off x="4022725" y="3408363"/>
              <a:ext cx="366713" cy="41275"/>
            </a:xfrm>
            <a:prstGeom prst="rect">
              <a:avLst/>
            </a:prstGeom>
            <a:solidFill>
              <a:srgbClr val="FDC700"/>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dirty="0"/>
            </a:p>
          </p:txBody>
        </p:sp>
        <p:sp>
          <p:nvSpPr>
            <p:cNvPr id="89" name="Rectangle 29"/>
            <p:cNvSpPr>
              <a:spLocks noChangeArrowheads="1"/>
            </p:cNvSpPr>
            <p:nvPr userDrawn="1"/>
          </p:nvSpPr>
          <p:spPr bwMode="auto">
            <a:xfrm>
              <a:off x="4206875" y="3408363"/>
              <a:ext cx="365125" cy="41275"/>
            </a:xfrm>
            <a:prstGeom prst="rect">
              <a:avLst/>
            </a:prstGeom>
            <a:solidFill>
              <a:srgbClr val="FEC900"/>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dirty="0"/>
            </a:p>
          </p:txBody>
        </p:sp>
        <p:sp>
          <p:nvSpPr>
            <p:cNvPr id="90" name="Rectangle 30"/>
            <p:cNvSpPr>
              <a:spLocks noChangeArrowheads="1"/>
            </p:cNvSpPr>
            <p:nvPr userDrawn="1"/>
          </p:nvSpPr>
          <p:spPr bwMode="auto">
            <a:xfrm>
              <a:off x="4389438" y="3408363"/>
              <a:ext cx="365125" cy="41275"/>
            </a:xfrm>
            <a:prstGeom prst="rect">
              <a:avLst/>
            </a:prstGeom>
            <a:solidFill>
              <a:srgbClr val="FECB00"/>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dirty="0"/>
            </a:p>
          </p:txBody>
        </p:sp>
        <p:sp>
          <p:nvSpPr>
            <p:cNvPr id="91" name="Rectangle 31"/>
            <p:cNvSpPr>
              <a:spLocks noChangeArrowheads="1"/>
            </p:cNvSpPr>
            <p:nvPr userDrawn="1"/>
          </p:nvSpPr>
          <p:spPr bwMode="auto">
            <a:xfrm>
              <a:off x="4572000" y="3408363"/>
              <a:ext cx="365125" cy="41275"/>
            </a:xfrm>
            <a:prstGeom prst="rect">
              <a:avLst/>
            </a:prstGeom>
            <a:solidFill>
              <a:srgbClr val="FBCB00"/>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dirty="0"/>
            </a:p>
          </p:txBody>
        </p:sp>
        <p:sp>
          <p:nvSpPr>
            <p:cNvPr id="92" name="Rectangle 32"/>
            <p:cNvSpPr>
              <a:spLocks noChangeArrowheads="1"/>
            </p:cNvSpPr>
            <p:nvPr userDrawn="1"/>
          </p:nvSpPr>
          <p:spPr bwMode="auto">
            <a:xfrm>
              <a:off x="4754563" y="3408363"/>
              <a:ext cx="366713" cy="41275"/>
            </a:xfrm>
            <a:prstGeom prst="rect">
              <a:avLst/>
            </a:prstGeom>
            <a:solidFill>
              <a:srgbClr val="F3CA00"/>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dirty="0"/>
            </a:p>
          </p:txBody>
        </p:sp>
        <p:sp>
          <p:nvSpPr>
            <p:cNvPr id="93" name="Rectangle 33"/>
            <p:cNvSpPr>
              <a:spLocks noChangeArrowheads="1"/>
            </p:cNvSpPr>
            <p:nvPr userDrawn="1"/>
          </p:nvSpPr>
          <p:spPr bwMode="auto">
            <a:xfrm>
              <a:off x="4937125" y="3408363"/>
              <a:ext cx="366713" cy="41275"/>
            </a:xfrm>
            <a:prstGeom prst="rect">
              <a:avLst/>
            </a:prstGeom>
            <a:solidFill>
              <a:srgbClr val="ECC800"/>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dirty="0"/>
            </a:p>
          </p:txBody>
        </p:sp>
        <p:sp>
          <p:nvSpPr>
            <p:cNvPr id="94" name="Rectangle 34"/>
            <p:cNvSpPr>
              <a:spLocks noChangeArrowheads="1"/>
            </p:cNvSpPr>
            <p:nvPr userDrawn="1"/>
          </p:nvSpPr>
          <p:spPr bwMode="auto">
            <a:xfrm>
              <a:off x="5121275" y="3408363"/>
              <a:ext cx="365125" cy="41275"/>
            </a:xfrm>
            <a:prstGeom prst="rect">
              <a:avLst/>
            </a:prstGeom>
            <a:solidFill>
              <a:srgbClr val="E4C60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dirty="0"/>
            </a:p>
          </p:txBody>
        </p:sp>
        <p:sp>
          <p:nvSpPr>
            <p:cNvPr id="95" name="Rectangle 35"/>
            <p:cNvSpPr>
              <a:spLocks noChangeArrowheads="1"/>
            </p:cNvSpPr>
            <p:nvPr userDrawn="1"/>
          </p:nvSpPr>
          <p:spPr bwMode="auto">
            <a:xfrm>
              <a:off x="5303838" y="3408363"/>
              <a:ext cx="365125" cy="41275"/>
            </a:xfrm>
            <a:prstGeom prst="rect">
              <a:avLst/>
            </a:prstGeom>
            <a:solidFill>
              <a:srgbClr val="DCC50A"/>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dirty="0"/>
            </a:p>
          </p:txBody>
        </p:sp>
        <p:sp>
          <p:nvSpPr>
            <p:cNvPr id="96" name="Rectangle 36"/>
            <p:cNvSpPr>
              <a:spLocks noChangeArrowheads="1"/>
            </p:cNvSpPr>
            <p:nvPr userDrawn="1"/>
          </p:nvSpPr>
          <p:spPr bwMode="auto">
            <a:xfrm>
              <a:off x="5486400" y="3408363"/>
              <a:ext cx="365125" cy="41275"/>
            </a:xfrm>
            <a:prstGeom prst="rect">
              <a:avLst/>
            </a:prstGeom>
            <a:solidFill>
              <a:srgbClr val="D5C30E"/>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dirty="0"/>
            </a:p>
          </p:txBody>
        </p:sp>
        <p:sp>
          <p:nvSpPr>
            <p:cNvPr id="97" name="Rectangle 37"/>
            <p:cNvSpPr>
              <a:spLocks noChangeArrowheads="1"/>
            </p:cNvSpPr>
            <p:nvPr userDrawn="1"/>
          </p:nvSpPr>
          <p:spPr bwMode="auto">
            <a:xfrm>
              <a:off x="5668963" y="3408363"/>
              <a:ext cx="366713" cy="41275"/>
            </a:xfrm>
            <a:prstGeom prst="rect">
              <a:avLst/>
            </a:prstGeom>
            <a:solidFill>
              <a:srgbClr val="CCC117"/>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dirty="0"/>
            </a:p>
          </p:txBody>
        </p:sp>
        <p:sp>
          <p:nvSpPr>
            <p:cNvPr id="98" name="Rectangle 38"/>
            <p:cNvSpPr>
              <a:spLocks noChangeArrowheads="1"/>
            </p:cNvSpPr>
            <p:nvPr userDrawn="1"/>
          </p:nvSpPr>
          <p:spPr bwMode="auto">
            <a:xfrm>
              <a:off x="5851525" y="3408363"/>
              <a:ext cx="366713" cy="41275"/>
            </a:xfrm>
            <a:prstGeom prst="rect">
              <a:avLst/>
            </a:prstGeom>
            <a:solidFill>
              <a:srgbClr val="B8BC21"/>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dirty="0"/>
            </a:p>
          </p:txBody>
        </p:sp>
        <p:sp>
          <p:nvSpPr>
            <p:cNvPr id="99" name="Rectangle 39"/>
            <p:cNvSpPr>
              <a:spLocks noChangeArrowheads="1"/>
            </p:cNvSpPr>
            <p:nvPr userDrawn="1"/>
          </p:nvSpPr>
          <p:spPr bwMode="auto">
            <a:xfrm>
              <a:off x="6035675" y="3408363"/>
              <a:ext cx="365125" cy="41275"/>
            </a:xfrm>
            <a:prstGeom prst="rect">
              <a:avLst/>
            </a:prstGeom>
            <a:solidFill>
              <a:srgbClr val="A3B829"/>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dirty="0"/>
            </a:p>
          </p:txBody>
        </p:sp>
        <p:sp>
          <p:nvSpPr>
            <p:cNvPr id="100" name="Rectangle 40"/>
            <p:cNvSpPr>
              <a:spLocks noChangeArrowheads="1"/>
            </p:cNvSpPr>
            <p:nvPr userDrawn="1"/>
          </p:nvSpPr>
          <p:spPr bwMode="auto">
            <a:xfrm>
              <a:off x="6218238" y="3408363"/>
              <a:ext cx="365125" cy="41275"/>
            </a:xfrm>
            <a:prstGeom prst="rect">
              <a:avLst/>
            </a:prstGeom>
            <a:solidFill>
              <a:srgbClr val="8CB230"/>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dirty="0"/>
            </a:p>
          </p:txBody>
        </p:sp>
        <p:sp>
          <p:nvSpPr>
            <p:cNvPr id="101" name="Rectangle 41"/>
            <p:cNvSpPr>
              <a:spLocks noChangeArrowheads="1"/>
            </p:cNvSpPr>
            <p:nvPr userDrawn="1"/>
          </p:nvSpPr>
          <p:spPr bwMode="auto">
            <a:xfrm>
              <a:off x="6400800" y="3408363"/>
              <a:ext cx="365125" cy="41275"/>
            </a:xfrm>
            <a:prstGeom prst="rect">
              <a:avLst/>
            </a:prstGeom>
            <a:solidFill>
              <a:srgbClr val="71AD36"/>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dirty="0"/>
            </a:p>
          </p:txBody>
        </p:sp>
        <p:sp>
          <p:nvSpPr>
            <p:cNvPr id="102" name="Rectangle 42"/>
            <p:cNvSpPr>
              <a:spLocks noChangeArrowheads="1"/>
            </p:cNvSpPr>
            <p:nvPr userDrawn="1"/>
          </p:nvSpPr>
          <p:spPr bwMode="auto">
            <a:xfrm>
              <a:off x="6583363" y="3408363"/>
              <a:ext cx="366713" cy="41275"/>
            </a:xfrm>
            <a:prstGeom prst="rect">
              <a:avLst/>
            </a:prstGeom>
            <a:solidFill>
              <a:srgbClr val="51A73B"/>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dirty="0"/>
            </a:p>
          </p:txBody>
        </p:sp>
        <p:sp>
          <p:nvSpPr>
            <p:cNvPr id="103" name="Rectangle 43"/>
            <p:cNvSpPr>
              <a:spLocks noChangeArrowheads="1"/>
            </p:cNvSpPr>
            <p:nvPr userDrawn="1"/>
          </p:nvSpPr>
          <p:spPr bwMode="auto">
            <a:xfrm>
              <a:off x="6765925" y="3408363"/>
              <a:ext cx="366713" cy="41275"/>
            </a:xfrm>
            <a:prstGeom prst="rect">
              <a:avLst/>
            </a:prstGeom>
            <a:solidFill>
              <a:srgbClr val="1DA240"/>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dirty="0"/>
            </a:p>
          </p:txBody>
        </p:sp>
        <p:sp>
          <p:nvSpPr>
            <p:cNvPr id="104" name="Rectangle 44"/>
            <p:cNvSpPr>
              <a:spLocks noChangeArrowheads="1"/>
            </p:cNvSpPr>
            <p:nvPr userDrawn="1"/>
          </p:nvSpPr>
          <p:spPr bwMode="auto">
            <a:xfrm>
              <a:off x="6950075" y="3408363"/>
              <a:ext cx="365125" cy="41275"/>
            </a:xfrm>
            <a:prstGeom prst="rect">
              <a:avLst/>
            </a:prstGeom>
            <a:solidFill>
              <a:srgbClr val="009D4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dirty="0"/>
            </a:p>
          </p:txBody>
        </p:sp>
        <p:sp>
          <p:nvSpPr>
            <p:cNvPr id="105" name="Rectangle 45"/>
            <p:cNvSpPr>
              <a:spLocks noChangeArrowheads="1"/>
            </p:cNvSpPr>
            <p:nvPr userDrawn="1"/>
          </p:nvSpPr>
          <p:spPr bwMode="auto">
            <a:xfrm>
              <a:off x="7132638" y="3408363"/>
              <a:ext cx="365125" cy="41275"/>
            </a:xfrm>
            <a:prstGeom prst="rect">
              <a:avLst/>
            </a:prstGeom>
            <a:solidFill>
              <a:srgbClr val="009846"/>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dirty="0"/>
            </a:p>
          </p:txBody>
        </p:sp>
        <p:sp>
          <p:nvSpPr>
            <p:cNvPr id="106" name="Rectangle 46"/>
            <p:cNvSpPr>
              <a:spLocks noChangeArrowheads="1"/>
            </p:cNvSpPr>
            <p:nvPr userDrawn="1"/>
          </p:nvSpPr>
          <p:spPr bwMode="auto">
            <a:xfrm>
              <a:off x="7315200" y="3408363"/>
              <a:ext cx="365125" cy="41275"/>
            </a:xfrm>
            <a:prstGeom prst="rect">
              <a:avLst/>
            </a:prstGeom>
            <a:solidFill>
              <a:srgbClr val="008C57"/>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dirty="0"/>
            </a:p>
          </p:txBody>
        </p:sp>
        <p:sp>
          <p:nvSpPr>
            <p:cNvPr id="107" name="Rectangle 47"/>
            <p:cNvSpPr>
              <a:spLocks noChangeArrowheads="1"/>
            </p:cNvSpPr>
            <p:nvPr userDrawn="1"/>
          </p:nvSpPr>
          <p:spPr bwMode="auto">
            <a:xfrm>
              <a:off x="7497763" y="3408363"/>
              <a:ext cx="366713" cy="41275"/>
            </a:xfrm>
            <a:prstGeom prst="rect">
              <a:avLst/>
            </a:prstGeom>
            <a:solidFill>
              <a:srgbClr val="008068"/>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dirty="0"/>
            </a:p>
          </p:txBody>
        </p:sp>
        <p:sp>
          <p:nvSpPr>
            <p:cNvPr id="108" name="Rectangle 48"/>
            <p:cNvSpPr>
              <a:spLocks noChangeArrowheads="1"/>
            </p:cNvSpPr>
            <p:nvPr userDrawn="1"/>
          </p:nvSpPr>
          <p:spPr bwMode="auto">
            <a:xfrm>
              <a:off x="7680325" y="3408363"/>
              <a:ext cx="366713" cy="41275"/>
            </a:xfrm>
            <a:prstGeom prst="rect">
              <a:avLst/>
            </a:prstGeom>
            <a:solidFill>
              <a:srgbClr val="007275"/>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dirty="0"/>
            </a:p>
          </p:txBody>
        </p:sp>
        <p:sp>
          <p:nvSpPr>
            <p:cNvPr id="109" name="Rectangle 49"/>
            <p:cNvSpPr>
              <a:spLocks noChangeArrowheads="1"/>
            </p:cNvSpPr>
            <p:nvPr userDrawn="1"/>
          </p:nvSpPr>
          <p:spPr bwMode="auto">
            <a:xfrm>
              <a:off x="7864475" y="3408363"/>
              <a:ext cx="365125" cy="41275"/>
            </a:xfrm>
            <a:prstGeom prst="rect">
              <a:avLst/>
            </a:prstGeom>
            <a:solidFill>
              <a:srgbClr val="00637F"/>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dirty="0"/>
            </a:p>
          </p:txBody>
        </p:sp>
        <p:sp>
          <p:nvSpPr>
            <p:cNvPr id="110" name="Rectangle 50"/>
            <p:cNvSpPr>
              <a:spLocks noChangeArrowheads="1"/>
            </p:cNvSpPr>
            <p:nvPr userDrawn="1"/>
          </p:nvSpPr>
          <p:spPr bwMode="auto">
            <a:xfrm>
              <a:off x="8047038" y="3408363"/>
              <a:ext cx="365125" cy="41275"/>
            </a:xfrm>
            <a:prstGeom prst="rect">
              <a:avLst/>
            </a:prstGeom>
            <a:solidFill>
              <a:srgbClr val="185384"/>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dirty="0"/>
            </a:p>
          </p:txBody>
        </p:sp>
        <p:sp>
          <p:nvSpPr>
            <p:cNvPr id="111" name="Rectangle 51"/>
            <p:cNvSpPr>
              <a:spLocks noChangeArrowheads="1"/>
            </p:cNvSpPr>
            <p:nvPr userDrawn="1"/>
          </p:nvSpPr>
          <p:spPr bwMode="auto">
            <a:xfrm>
              <a:off x="8229600" y="3408363"/>
              <a:ext cx="365125" cy="41275"/>
            </a:xfrm>
            <a:prstGeom prst="rect">
              <a:avLst/>
            </a:prstGeom>
            <a:solidFill>
              <a:srgbClr val="2E4285"/>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dirty="0"/>
            </a:p>
          </p:txBody>
        </p:sp>
        <p:sp>
          <p:nvSpPr>
            <p:cNvPr id="112" name="Rectangle 52"/>
            <p:cNvSpPr>
              <a:spLocks noChangeArrowheads="1"/>
            </p:cNvSpPr>
            <p:nvPr userDrawn="1"/>
          </p:nvSpPr>
          <p:spPr bwMode="auto">
            <a:xfrm>
              <a:off x="8412163" y="3408363"/>
              <a:ext cx="366713" cy="41275"/>
            </a:xfrm>
            <a:prstGeom prst="rect">
              <a:avLst/>
            </a:prstGeom>
            <a:solidFill>
              <a:srgbClr val="313E85"/>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dirty="0"/>
            </a:p>
          </p:txBody>
        </p:sp>
        <p:sp>
          <p:nvSpPr>
            <p:cNvPr id="113" name="Rectangle 53"/>
            <p:cNvSpPr>
              <a:spLocks noChangeArrowheads="1"/>
            </p:cNvSpPr>
            <p:nvPr userDrawn="1"/>
          </p:nvSpPr>
          <p:spPr bwMode="auto">
            <a:xfrm>
              <a:off x="8594725" y="3408363"/>
              <a:ext cx="366713" cy="41275"/>
            </a:xfrm>
            <a:prstGeom prst="rect">
              <a:avLst/>
            </a:prstGeom>
            <a:solidFill>
              <a:srgbClr val="333B85"/>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dirty="0"/>
            </a:p>
          </p:txBody>
        </p:sp>
        <p:sp>
          <p:nvSpPr>
            <p:cNvPr id="114" name="Rectangle 54"/>
            <p:cNvSpPr>
              <a:spLocks noChangeArrowheads="1"/>
            </p:cNvSpPr>
            <p:nvPr userDrawn="1"/>
          </p:nvSpPr>
          <p:spPr bwMode="auto">
            <a:xfrm>
              <a:off x="8778875" y="3408363"/>
              <a:ext cx="365125" cy="41275"/>
            </a:xfrm>
            <a:prstGeom prst="rect">
              <a:avLst/>
            </a:prstGeom>
            <a:solidFill>
              <a:srgbClr val="353885"/>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dirty="0"/>
            </a:p>
          </p:txBody>
        </p:sp>
        <p:sp>
          <p:nvSpPr>
            <p:cNvPr id="115" name="Rectangle 55"/>
            <p:cNvSpPr>
              <a:spLocks noChangeArrowheads="1"/>
            </p:cNvSpPr>
            <p:nvPr userDrawn="1"/>
          </p:nvSpPr>
          <p:spPr bwMode="auto">
            <a:xfrm>
              <a:off x="8961438" y="3408363"/>
              <a:ext cx="182563" cy="41275"/>
            </a:xfrm>
            <a:prstGeom prst="rect">
              <a:avLst/>
            </a:prstGeom>
            <a:solidFill>
              <a:srgbClr val="393185"/>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dirty="0"/>
            </a:p>
          </p:txBody>
        </p:sp>
        <p:sp>
          <p:nvSpPr>
            <p:cNvPr id="116" name="Freeform 56"/>
            <p:cNvSpPr>
              <a:spLocks/>
            </p:cNvSpPr>
            <p:nvPr userDrawn="1"/>
          </p:nvSpPr>
          <p:spPr bwMode="auto">
            <a:xfrm>
              <a:off x="9144000" y="3408363"/>
              <a:ext cx="1588" cy="41275"/>
            </a:xfrm>
            <a:custGeom>
              <a:avLst/>
              <a:gdLst/>
              <a:ahLst/>
              <a:cxnLst>
                <a:cxn ang="0">
                  <a:pos x="0" y="78"/>
                </a:cxn>
                <a:cxn ang="0">
                  <a:pos x="0" y="0"/>
                </a:cxn>
                <a:cxn ang="0">
                  <a:pos x="0" y="78"/>
                </a:cxn>
              </a:cxnLst>
              <a:rect l="0" t="0" r="r" b="b"/>
              <a:pathLst>
                <a:path h="78">
                  <a:moveTo>
                    <a:pt x="0" y="78"/>
                  </a:moveTo>
                  <a:lnTo>
                    <a:pt x="0" y="0"/>
                  </a:lnTo>
                  <a:lnTo>
                    <a:pt x="0" y="78"/>
                  </a:lnTo>
                  <a:close/>
                </a:path>
              </a:pathLst>
            </a:custGeom>
            <a:solidFill>
              <a:srgbClr val="393185"/>
            </a:solidFill>
            <a:ln w="9525">
              <a:noFill/>
              <a:round/>
              <a:headEnd/>
              <a:tailEnd/>
            </a:ln>
          </p:spPr>
          <p:txBody>
            <a:bodyPr vert="horz" wrap="square" lIns="91440" tIns="45720" rIns="91440" bIns="45720" numCol="1" anchor="t" anchorCtr="0" compatLnSpc="1">
              <a:prstTxWarp prst="textNoShape">
                <a:avLst/>
              </a:prstTxWarp>
            </a:bodyPr>
            <a:lstStyle/>
            <a:p>
              <a:endParaRPr lang="en-IN" dirty="0"/>
            </a:p>
          </p:txBody>
        </p:sp>
      </p:grpSp>
    </p:spTree>
    <p:extLst>
      <p:ext uri="{BB962C8B-B14F-4D97-AF65-F5344CB8AC3E}">
        <p14:creationId xmlns:p14="http://schemas.microsoft.com/office/powerpoint/2010/main" val="3813036962"/>
      </p:ext>
    </p:extLst>
  </p:cSld>
  <p:clrMap bg1="lt1" tx1="dk1" bg2="lt2" tx2="dk2" accent1="accent1" accent2="accent2" accent3="accent3" accent4="accent4" accent5="accent5" accent6="accent6" hlink="hlink" folHlink="folHlink"/>
  <p:sldLayoutIdLst>
    <p:sldLayoutId id="2147483649" r:id="rId1"/>
    <p:sldLayoutId id="2147483707" r:id="rId2"/>
    <p:sldLayoutId id="2147483660" r:id="rId3"/>
    <p:sldLayoutId id="2147483664" r:id="rId4"/>
    <p:sldLayoutId id="2147483745" r:id="rId5"/>
    <p:sldLayoutId id="2147483746" r:id="rId6"/>
    <p:sldLayoutId id="2147483747" r:id="rId7"/>
    <p:sldLayoutId id="2147483663" r:id="rId8"/>
    <p:sldLayoutId id="2147483704" r:id="rId9"/>
    <p:sldLayoutId id="2147483676" r:id="rId10"/>
    <p:sldLayoutId id="2147483677" r:id="rId11"/>
    <p:sldLayoutId id="2147483678" r:id="rId12"/>
    <p:sldLayoutId id="2147483679" r:id="rId13"/>
    <p:sldLayoutId id="2147483681" r:id="rId14"/>
    <p:sldLayoutId id="2147483702" r:id="rId15"/>
    <p:sldLayoutId id="2147483703" r:id="rId16"/>
    <p:sldLayoutId id="2147483686" r:id="rId17"/>
    <p:sldLayoutId id="2147483687" r:id="rId18"/>
    <p:sldLayoutId id="2147483688" r:id="rId19"/>
    <p:sldLayoutId id="2147483691" r:id="rId20"/>
    <p:sldLayoutId id="2147483684" r:id="rId21"/>
    <p:sldLayoutId id="2147483694" r:id="rId22"/>
    <p:sldLayoutId id="2147483661" r:id="rId23"/>
    <p:sldLayoutId id="2147483699" r:id="rId24"/>
    <p:sldLayoutId id="2147483700" r:id="rId25"/>
    <p:sldLayoutId id="2147483706" r:id="rId26"/>
    <p:sldLayoutId id="2147483748" r:id="rId27"/>
    <p:sldLayoutId id="2147483750" r:id="rId28"/>
    <p:sldLayoutId id="2147483751" r:id="rId29"/>
    <p:sldLayoutId id="2147483752" r:id="rId30"/>
    <p:sldLayoutId id="2147483753" r:id="rId31"/>
    <p:sldLayoutId id="2147483755" r:id="rId32"/>
    <p:sldLayoutId id="2147483756" r:id="rId33"/>
    <p:sldLayoutId id="2147483757" r:id="rId34"/>
    <p:sldLayoutId id="2147483758" r:id="rId35"/>
    <p:sldLayoutId id="2147483759" r:id="rId36"/>
    <p:sldLayoutId id="2147483760" r:id="rId37"/>
    <p:sldLayoutId id="2147483761" r:id="rId38"/>
    <p:sldLayoutId id="2147483762" r:id="rId39"/>
    <p:sldLayoutId id="2147483763" r:id="rId40"/>
    <p:sldLayoutId id="2147483764" r:id="rId41"/>
    <p:sldLayoutId id="2147483765" r:id="rId42"/>
    <p:sldLayoutId id="2147483766" r:id="rId43"/>
    <p:sldLayoutId id="2147483767" r:id="rId44"/>
    <p:sldLayoutId id="2147483768" r:id="rId45"/>
    <p:sldLayoutId id="2147483769" r:id="rId46"/>
    <p:sldLayoutId id="2147483770" r:id="rId47"/>
    <p:sldLayoutId id="2147483771" r:id="rId48"/>
    <p:sldLayoutId id="2147483772" r:id="rId49"/>
    <p:sldLayoutId id="2147483773" r:id="rId50"/>
    <p:sldLayoutId id="2147483774" r:id="rId51"/>
    <p:sldLayoutId id="2147483775" r:id="rId52"/>
    <p:sldLayoutId id="2147483776" r:id="rId53"/>
    <p:sldLayoutId id="2147483777" r:id="rId54"/>
    <p:sldLayoutId id="2147483778" r:id="rId55"/>
    <p:sldLayoutId id="2147483779" r:id="rId56"/>
  </p:sldLayoutIdLst>
  <p:transition spd="slow">
    <p:wipe dir="d"/>
  </p:transition>
  <p:txStyles>
    <p:titleStyle>
      <a:lvl1pPr algn="l" defTabSz="457200" rtl="0" eaLnBrk="1" latinLnBrk="0" hangingPunct="1">
        <a:spcBef>
          <a:spcPct val="0"/>
        </a:spcBef>
        <a:buNone/>
        <a:defRPr lang="en-US" sz="3000" b="1" kern="1200" dirty="0">
          <a:solidFill>
            <a:srgbClr val="595959"/>
          </a:solidFill>
          <a:latin typeface="+mj-lt"/>
          <a:ea typeface="+mn-ea"/>
          <a:cs typeface="Arial"/>
        </a:defRPr>
      </a:lvl1pPr>
    </p:titleStyle>
    <p:bodyStyle>
      <a:lvl1pPr marL="231775" indent="-231775" algn="l" defTabSz="457200" rtl="0" eaLnBrk="1" latinLnBrk="0" hangingPunct="1">
        <a:spcBef>
          <a:spcPct val="20000"/>
        </a:spcBef>
        <a:buFont typeface="Arial"/>
        <a:buChar char="•"/>
        <a:defRPr kumimoji="0" lang="en-US" sz="2000" b="0" i="0" u="none" strike="noStrike" kern="1200" cap="none" spc="0" normalizeH="0" baseline="0" noProof="0" dirty="0" smtClean="0">
          <a:ln>
            <a:noFill/>
          </a:ln>
          <a:solidFill>
            <a:srgbClr val="595959"/>
          </a:solidFill>
          <a:effectLst/>
          <a:uLnTx/>
          <a:uFillTx/>
          <a:latin typeface="+mn-lt"/>
          <a:ea typeface="+mn-ea"/>
          <a:cs typeface="Arial"/>
        </a:defRPr>
      </a:lvl1pPr>
      <a:lvl2pPr marL="742950" indent="-285750" algn="l" defTabSz="457200" rtl="0" eaLnBrk="1" latinLnBrk="0" hangingPunct="1">
        <a:spcBef>
          <a:spcPct val="20000"/>
        </a:spcBef>
        <a:buFont typeface="Arial"/>
        <a:buChar char="–"/>
        <a:defRPr kumimoji="0" lang="en-US" sz="1800" b="0" i="0" u="none" strike="noStrike" kern="1200" cap="none" spc="0" normalizeH="0" baseline="0" noProof="0" dirty="0" smtClean="0">
          <a:ln>
            <a:noFill/>
          </a:ln>
          <a:solidFill>
            <a:srgbClr val="595959"/>
          </a:solidFill>
          <a:effectLst/>
          <a:uLnTx/>
          <a:uFillTx/>
          <a:latin typeface="+mn-lt"/>
          <a:ea typeface="+mn-ea"/>
          <a:cs typeface="+mn-cs"/>
        </a:defRPr>
      </a:lvl2pPr>
      <a:lvl3pPr marL="1143000" indent="-228600" algn="l" defTabSz="457200" rtl="0" eaLnBrk="1" latinLnBrk="0" hangingPunct="1">
        <a:spcBef>
          <a:spcPct val="20000"/>
        </a:spcBef>
        <a:buFont typeface="Arial"/>
        <a:buChar char="•"/>
        <a:defRPr kumimoji="0" lang="en-US" sz="1600" b="0" i="0" u="none" strike="noStrike" kern="1200" cap="none" spc="0" normalizeH="0" baseline="0" noProof="0" dirty="0" smtClean="0">
          <a:ln>
            <a:noFill/>
          </a:ln>
          <a:solidFill>
            <a:srgbClr val="595959"/>
          </a:solidFill>
          <a:effectLst/>
          <a:uLnTx/>
          <a:uFillTx/>
          <a:latin typeface="+mn-lt"/>
          <a:ea typeface="+mn-ea"/>
          <a:cs typeface="+mn-cs"/>
        </a:defRPr>
      </a:lvl3pPr>
      <a:lvl4pPr marL="1600200" indent="-228600" algn="l" defTabSz="457200" rtl="0" eaLnBrk="1" latinLnBrk="0" hangingPunct="1">
        <a:spcBef>
          <a:spcPct val="20000"/>
        </a:spcBef>
        <a:buFont typeface="Arial"/>
        <a:buChar char="–"/>
        <a:defRPr kumimoji="0" lang="en-US" sz="1400" b="0" i="0" u="none" strike="noStrike" kern="1200" cap="none" spc="0" normalizeH="0" baseline="0" noProof="0" dirty="0" smtClean="0">
          <a:ln>
            <a:noFill/>
          </a:ln>
          <a:solidFill>
            <a:srgbClr val="595959"/>
          </a:solidFill>
          <a:effectLst/>
          <a:uLnTx/>
          <a:uFillTx/>
          <a:latin typeface="+mn-lt"/>
          <a:ea typeface="+mn-ea"/>
          <a:cs typeface="+mn-cs"/>
        </a:defRPr>
      </a:lvl4pPr>
      <a:lvl5pPr marL="2057400" indent="-228600" algn="l" defTabSz="457200" rtl="0" eaLnBrk="1" latinLnBrk="0" hangingPunct="1">
        <a:spcBef>
          <a:spcPct val="20000"/>
        </a:spcBef>
        <a:buFont typeface="Arial"/>
        <a:buChar char="»"/>
        <a:defRPr kumimoji="0" lang="en-US" sz="1200" b="0" i="0" u="none" strike="noStrike" kern="1200" cap="none" spc="0" normalizeH="0" baseline="0" noProof="0" dirty="0">
          <a:ln>
            <a:noFill/>
          </a:ln>
          <a:solidFill>
            <a:srgbClr val="595959"/>
          </a:solidFill>
          <a:effectLst/>
          <a:uLnTx/>
          <a:uFillTx/>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B515261-E544-4F36-B235-8CD40A76BB0D}" type="datetimeFigureOut">
              <a:rPr lang="en-US" smtClean="0"/>
              <a:pPr/>
              <a:t>1/30/2025</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E707523-ADA2-401C-AABF-3D74D7B1E8AD}"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744" r:id="rId1"/>
  </p:sldLayoutIdLst>
  <p:transition spd="slow">
    <p:wipe dir="d"/>
  </p:transition>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2.jpeg"/><Relationship Id="rId1" Type="http://schemas.openxmlformats.org/officeDocument/2006/relationships/slideLayout" Target="../slideLayouts/slideLayout5.xml"/><Relationship Id="rId5" Type="http://schemas.openxmlformats.org/officeDocument/2006/relationships/image" Target="../media/image55.jpeg"/><Relationship Id="rId4" Type="http://schemas.openxmlformats.org/officeDocument/2006/relationships/image" Target="../media/image54.png"/></Relationships>
</file>

<file path=ppt/slides/_rels/slide101.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5.xml"/></Relationships>
</file>

<file path=ppt/slides/_rels/slide10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5.xml"/></Relationships>
</file>

<file path=ppt/slides/_rels/slide10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5.xml"/></Relationships>
</file>

<file path=ppt/slides/_rels/slide10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5.xml"/></Relationships>
</file>

<file path=ppt/slides/_rels/slide10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5.xml"/></Relationships>
</file>

<file path=ppt/slides/_rels/slide10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5.xml"/></Relationships>
</file>

<file path=ppt/slides/_rels/slide10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5.xml"/></Relationships>
</file>

<file path=ppt/slides/_rels/slide10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5.xml"/></Relationships>
</file>

<file path=ppt/slides/_rels/slide10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1.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4.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4.xml"/></Relationships>
</file>

<file path=ppt/slides/_rels/slide11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6.xml"/></Relationships>
</file>

<file path=ppt/slides/_rels/slide120.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26.xml"/><Relationship Id="rId1" Type="http://schemas.openxmlformats.org/officeDocument/2006/relationships/slideLayout" Target="../slideLayouts/slideLayout11.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125.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4.xml"/></Relationships>
</file>

<file path=ppt/slides/_rels/slide126.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127.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9.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11.jpeg"/><Relationship Id="rId1" Type="http://schemas.openxmlformats.org/officeDocument/2006/relationships/slideLayout" Target="../slideLayouts/slideLayout6.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0.xml"/><Relationship Id="rId1" Type="http://schemas.openxmlformats.org/officeDocument/2006/relationships/slideLayout" Target="../slideLayouts/slideLayout34.xml"/></Relationships>
</file>

<file path=ppt/slides/_rels/slide13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1.xml"/><Relationship Id="rId1" Type="http://schemas.openxmlformats.org/officeDocument/2006/relationships/slideLayout" Target="../slideLayouts/slideLayout34.xml"/></Relationships>
</file>

<file path=ppt/slides/_rels/slide13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2.xml"/><Relationship Id="rId1" Type="http://schemas.openxmlformats.org/officeDocument/2006/relationships/slideLayout" Target="../slideLayouts/slideLayout34.xml"/></Relationships>
</file>

<file path=ppt/slides/_rels/slide13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3.xml"/><Relationship Id="rId1" Type="http://schemas.openxmlformats.org/officeDocument/2006/relationships/slideLayout" Target="../slideLayouts/slideLayout34.xml"/></Relationships>
</file>

<file path=ppt/slides/_rels/slide13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4.xml"/><Relationship Id="rId1" Type="http://schemas.openxmlformats.org/officeDocument/2006/relationships/slideLayout" Target="../slideLayouts/slideLayout34.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1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6.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3.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4.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3.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1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15.jpeg"/></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3.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5.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4.xml"/></Relationships>
</file>

<file path=ppt/slides/_rels/slide156.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4.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8.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4.xml"/></Relationships>
</file>

<file path=ppt/slides/_rels/slide159.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0.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4.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3.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4.xml"/></Relationships>
</file>

<file path=ppt/slides/_rels/slide164.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4.xml"/></Relationships>
</file>

<file path=ppt/slides/_rels/slide165.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4.xml"/></Relationships>
</file>

<file path=ppt/slides/_rels/slide166.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4.xml"/></Relationships>
</file>

<file path=ppt/slides/_rels/slide16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39.xml"/><Relationship Id="rId1" Type="http://schemas.openxmlformats.org/officeDocument/2006/relationships/slideLayout" Target="../slideLayouts/slideLayout32.xml"/></Relationships>
</file>

<file path=ppt/slides/_rels/slide168.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40.xml"/><Relationship Id="rId1" Type="http://schemas.openxmlformats.org/officeDocument/2006/relationships/slideLayout" Target="../slideLayouts/slideLayout32.xml"/></Relationships>
</file>

<file path=ppt/slides/_rels/slide169.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41.xml"/><Relationship Id="rId1" Type="http://schemas.openxmlformats.org/officeDocument/2006/relationships/slideLayout" Target="../slideLayouts/slideLayout32.xml"/></Relationships>
</file>

<file path=ppt/slides/_rels/slide17.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3.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4.xml"/></Relationships>
</file>

<file path=ppt/slides/_rels/slide174.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4.xml"/></Relationships>
</file>

<file path=ppt/slides/_rels/slide175.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4.xml"/></Relationships>
</file>

<file path=ppt/slides/_rels/slide176.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4.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9.xml"/></Relationships>
</file>

<file path=ppt/slides/_rels/slide182.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4.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4.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185.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186.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48.xml"/><Relationship Id="rId1" Type="http://schemas.openxmlformats.org/officeDocument/2006/relationships/slideLayout" Target="../slideLayouts/slideLayout4.xml"/><Relationship Id="rId4" Type="http://schemas.openxmlformats.org/officeDocument/2006/relationships/image" Target="../media/image75.jpeg"/></Relationships>
</file>

<file path=ppt/slides/_rels/slide187.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notesSlide" Target="../notesSlides/notesSlide49.xml"/><Relationship Id="rId1" Type="http://schemas.openxmlformats.org/officeDocument/2006/relationships/slideLayout" Target="../slideLayouts/slideLayout11.xml"/></Relationships>
</file>

<file path=ppt/slides/_rels/slide188.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4.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9.xml"/></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4.xml"/></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4.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6.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9.xml"/></Relationships>
</file>

<file path=ppt/slides/_rels/slide197.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9.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7.xml"/><Relationship Id="rId1" Type="http://schemas.openxmlformats.org/officeDocument/2006/relationships/slideLayout" Target="../slideLayouts/slideLayout11.xml"/><Relationship Id="rId4" Type="http://schemas.openxmlformats.org/officeDocument/2006/relationships/image" Target="../media/image16.jpeg"/></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3.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54.xml"/><Relationship Id="rId1" Type="http://schemas.openxmlformats.org/officeDocument/2006/relationships/slideLayout" Target="../slideLayouts/slideLayout4.xml"/></Relationships>
</file>

<file path=ppt/slides/_rels/slide204.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55.xml"/><Relationship Id="rId1" Type="http://schemas.openxmlformats.org/officeDocument/2006/relationships/slideLayout" Target="../slideLayouts/slideLayout4.xml"/></Relationships>
</file>

<file path=ppt/slides/_rels/slide205.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9.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9.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4.gif"/><Relationship Id="rId1" Type="http://schemas.openxmlformats.org/officeDocument/2006/relationships/slideLayout" Target="../slideLayouts/slideLayout5.xml"/></Relationships>
</file>

<file path=ppt/slides/_rels/slide210.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4.xml"/></Relationships>
</file>

<file path=ppt/slides/_rels/slide211.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image" Target="../media/image78.jpeg"/><Relationship Id="rId1" Type="http://schemas.openxmlformats.org/officeDocument/2006/relationships/slideLayout" Target="../slideLayouts/slideLayout4.xml"/></Relationships>
</file>

<file path=ppt/slides/_rels/slide212.xml.rels><?xml version="1.0" encoding="UTF-8" standalone="yes"?>
<Relationships xmlns="http://schemas.openxmlformats.org/package/2006/relationships"><Relationship Id="rId2" Type="http://schemas.openxmlformats.org/officeDocument/2006/relationships/image" Target="../media/image80.jpeg"/><Relationship Id="rId1" Type="http://schemas.openxmlformats.org/officeDocument/2006/relationships/slideLayout" Target="../slideLayouts/slideLayout11.xml"/></Relationships>
</file>

<file path=ppt/slides/_rels/slide213.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image" Target="../media/image78.jpeg"/><Relationship Id="rId1" Type="http://schemas.openxmlformats.org/officeDocument/2006/relationships/slideLayout" Target="../slideLayouts/slideLayout4.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5.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4.xml"/></Relationships>
</file>

<file path=ppt/slides/_rels/slide216.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4.xml"/></Relationships>
</file>

<file path=ppt/slides/_rels/slide217.xml.rels><?xml version="1.0" encoding="UTF-8" standalone="yes"?>
<Relationships xmlns="http://schemas.openxmlformats.org/package/2006/relationships"><Relationship Id="rId2" Type="http://schemas.openxmlformats.org/officeDocument/2006/relationships/image" Target="../media/image82.jpeg"/><Relationship Id="rId1" Type="http://schemas.openxmlformats.org/officeDocument/2006/relationships/slideLayout" Target="../slideLayouts/slideLayout11.xml"/></Relationships>
</file>

<file path=ppt/slides/_rels/slide218.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notesSlide" Target="../notesSlides/notesSlide56.xml"/><Relationship Id="rId1" Type="http://schemas.openxmlformats.org/officeDocument/2006/relationships/slideLayout" Target="../slideLayouts/slideLayout4.xml"/><Relationship Id="rId4" Type="http://schemas.openxmlformats.org/officeDocument/2006/relationships/image" Target="../media/image84.jpeg"/></Relationships>
</file>

<file path=ppt/slides/_rels/slide219.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57.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6.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4.xml"/></Relationships>
</file>

<file path=ppt/slides/_rels/slide227.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59.xml"/><Relationship Id="rId1" Type="http://schemas.openxmlformats.org/officeDocument/2006/relationships/slideLayout" Target="../slideLayouts/slideLayout5.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4.xml"/></Relationships>
</file>

<file path=ppt/slides/_rels/slide23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60.xml"/><Relationship Id="rId1" Type="http://schemas.openxmlformats.org/officeDocument/2006/relationships/slideLayout" Target="../slideLayouts/slideLayout34.xml"/></Relationships>
</file>

<file path=ppt/slides/_rels/slide23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61.xml"/><Relationship Id="rId1" Type="http://schemas.openxmlformats.org/officeDocument/2006/relationships/slideLayout" Target="../slideLayouts/slideLayout34.xml"/></Relationships>
</file>

<file path=ppt/slides/_rels/slide23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34.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235.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34.xml"/></Relationships>
</file>

<file path=ppt/slides/_rels/slide236.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34.xml"/></Relationships>
</file>

<file path=ppt/slides/_rels/slide237.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34.xml"/></Relationships>
</file>

<file path=ppt/slides/_rels/slide238.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34.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4.xml"/></Relationships>
</file>

<file path=ppt/slides/_rels/slide240.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4.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2.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4.xml"/></Relationships>
</file>

<file path=ppt/slides/_rels/slide243.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4.xml"/></Relationships>
</file>

<file path=ppt/slides/_rels/slide244.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4.xml"/></Relationships>
</file>

<file path=ppt/slides/_rels/slide245.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4.xml"/></Relationships>
</file>

<file path=ppt/slides/_rels/slide246.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4.xml"/></Relationships>
</file>

<file path=ppt/slides/_rels/slide247.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4.xml"/></Relationships>
</file>

<file path=ppt/slides/_rels/slide248.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4.xml"/></Relationships>
</file>

<file path=ppt/slides/_rels/slide249.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4.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3.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4.xml"/></Relationships>
</file>

<file path=ppt/slides/_rels/slide254.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4.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9.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260.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4.xml"/></Relationships>
</file>

<file path=ppt/slides/_rels/slide261.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4.xml"/></Relationships>
</file>

<file path=ppt/slides/_rels/slide262.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4.xml"/></Relationships>
</file>

<file path=ppt/slides/_rels/slide263.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4.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6.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4.xml"/></Relationships>
</file>

<file path=ppt/slides/_rels/slide267.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4.xml"/></Relationships>
</file>

<file path=ppt/slides/_rels/slide268.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4.xml"/></Relationships>
</file>

<file path=ppt/slides/_rels/slide269.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4.xml"/></Relationships>
</file>

<file path=ppt/slides/_rels/slide270.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4.xml"/></Relationships>
</file>

<file path=ppt/slides/_rels/slide271.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4.xml"/></Relationships>
</file>

<file path=ppt/slides/_rels/slide272.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4.xml"/></Relationships>
</file>

<file path=ppt/slides/_rels/slide273.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4.xml"/></Relationships>
</file>

<file path=ppt/slides/_rels/slide274.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4.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6.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4.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8.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4.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28.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4.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28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34.xml"/></Relationships>
</file>

<file path=ppt/slides/_rels/slide28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34.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287.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56.xml"/></Relationships>
</file>

<file path=ppt/slides/_rels/slide288.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34.xml"/></Relationships>
</file>

<file path=ppt/slides/_rels/slide289.xml.rels><?xml version="1.0" encoding="UTF-8" standalone="yes"?>
<Relationships xmlns="http://schemas.openxmlformats.org/package/2006/relationships"><Relationship Id="rId2" Type="http://schemas.openxmlformats.org/officeDocument/2006/relationships/hyperlink" Target="http://www.yahoo.com/" TargetMode="External"/><Relationship Id="rId1" Type="http://schemas.openxmlformats.org/officeDocument/2006/relationships/slideLayout" Target="../slideLayouts/slideLayout3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291.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56.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96.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66.xml"/><Relationship Id="rId1" Type="http://schemas.openxmlformats.org/officeDocument/2006/relationships/slideLayout" Target="../slideLayouts/slideLayout34.xml"/><Relationship Id="rId4" Type="http://schemas.openxmlformats.org/officeDocument/2006/relationships/image" Target="../media/image119.png"/></Relationships>
</file>

<file path=ppt/slides/_rels/slide297.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9.png"/><Relationship Id="rId1" Type="http://schemas.openxmlformats.org/officeDocument/2006/relationships/slideLayout" Target="../slideLayouts/slideLayout56.xml"/></Relationships>
</file>

<file path=ppt/slides/_rels/slide298.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67.xml"/><Relationship Id="rId1" Type="http://schemas.openxmlformats.org/officeDocument/2006/relationships/slideLayout" Target="../slideLayouts/slideLayout56.xml"/><Relationship Id="rId4" Type="http://schemas.openxmlformats.org/officeDocument/2006/relationships/image" Target="../media/image118.png"/></Relationships>
</file>

<file path=ppt/slides/_rels/slide299.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9.png"/><Relationship Id="rId1" Type="http://schemas.openxmlformats.org/officeDocument/2006/relationships/slideLayout" Target="../slideLayouts/slideLayout56.xml"/></Relationships>
</file>

<file path=ppt/slides/_rels/slide3.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image" Target="../media/image8.jpeg"/><Relationship Id="rId1" Type="http://schemas.openxmlformats.org/officeDocument/2006/relationships/slideLayout" Target="../slideLayouts/slideLayout30.xml"/></Relationships>
</file>

<file path=ppt/slides/_rels/slide3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9.xml"/><Relationship Id="rId1" Type="http://schemas.openxmlformats.org/officeDocument/2006/relationships/slideLayout" Target="../slideLayouts/slideLayout11.xml"/><Relationship Id="rId4" Type="http://schemas.openxmlformats.org/officeDocument/2006/relationships/image" Target="../media/image4.gif"/></Relationships>
</file>

<file path=ppt/slides/_rels/slide300.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4.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302.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34.xml"/></Relationships>
</file>

<file path=ppt/slides/_rels/slide303.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34.xml"/></Relationships>
</file>

<file path=ppt/slides/_rels/slide304.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34.xml"/></Relationships>
</file>

<file path=ppt/slides/_rels/slide30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34.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308.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34.xml"/></Relationships>
</file>

<file path=ppt/slides/_rels/slide309.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34.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3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4.gif"/><Relationship Id="rId1" Type="http://schemas.openxmlformats.org/officeDocument/2006/relationships/slideLayout" Target="../slideLayouts/slideLayout12.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315.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34.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316.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34.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32.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12.xml"/></Relationships>
</file>

<file path=ppt/slides/_rels/slide320.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34.xml"/></Relationships>
</file>

<file path=ppt/slides/_rels/slide321.xml.rels><?xml version="1.0" encoding="UTF-8" standalone="yes"?>
<Relationships xmlns="http://schemas.openxmlformats.org/package/2006/relationships"><Relationship Id="rId2" Type="http://schemas.openxmlformats.org/officeDocument/2006/relationships/image" Target="../media/image125.jpeg"/><Relationship Id="rId1" Type="http://schemas.openxmlformats.org/officeDocument/2006/relationships/slideLayout" Target="../slideLayouts/slideLayout34.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326.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34.xml"/></Relationships>
</file>

<file path=ppt/slides/_rels/slide327.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34.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33.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4.xml"/></Relationships>
</file>

<file path=ppt/slides/_rels/slide330.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34.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3.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4.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7.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4.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12.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1.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4.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4.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4.xml"/></Relationships>
</file>

<file path=ppt/slides/_rels/slide355.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4.xml"/></Relationships>
</file>

<file path=ppt/slides/_rels/slide356.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4.xml"/></Relationships>
</file>

<file path=ppt/slides/_rels/slide357.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4.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36.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4.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367.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34.xml"/></Relationships>
</file>

<file path=ppt/slides/_rels/slide368.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34.xml"/></Relationships>
</file>

<file path=ppt/slides/_rels/slide369.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34.xml"/></Relationships>
</file>

<file path=ppt/slides/_rels/slide3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4.gif"/><Relationship Id="rId1" Type="http://schemas.openxmlformats.org/officeDocument/2006/relationships/slideLayout" Target="../slideLayouts/slideLayout12.xml"/></Relationships>
</file>

<file path=ppt/slides/_rels/slide370.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34.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372.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34.xml"/></Relationships>
</file>

<file path=ppt/slides/_rels/slide373.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34.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375.xml.rels><?xml version="1.0" encoding="UTF-8" standalone="yes"?>
<Relationships xmlns="http://schemas.openxmlformats.org/package/2006/relationships"><Relationship Id="rId2" Type="http://schemas.openxmlformats.org/officeDocument/2006/relationships/image" Target="../media/image143.gif"/><Relationship Id="rId1" Type="http://schemas.openxmlformats.org/officeDocument/2006/relationships/slideLayout" Target="../slideLayouts/slideLayout34.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378.xml.rels><?xml version="1.0" encoding="UTF-8" standalone="yes"?>
<Relationships xmlns="http://schemas.openxmlformats.org/package/2006/relationships"><Relationship Id="rId2" Type="http://schemas.openxmlformats.org/officeDocument/2006/relationships/image" Target="../media/image144.gif"/><Relationship Id="rId1" Type="http://schemas.openxmlformats.org/officeDocument/2006/relationships/slideLayout" Target="../slideLayouts/slideLayout34.xml"/></Relationships>
</file>

<file path=ppt/slides/_rels/slide379.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34.xml"/></Relationships>
</file>

<file path=ppt/slides/_rels/slide3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381.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34.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384.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34.xml"/></Relationships>
</file>

<file path=ppt/slides/_rels/slide385.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34.xml"/></Relationships>
</file>

<file path=ppt/slides/_rels/slide386.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34.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3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393.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34.xml"/></Relationships>
</file>

<file path=ppt/slides/_rels/slide394.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34.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396.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34.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398.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34.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4.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image" Target="../media/image8.jpeg"/><Relationship Id="rId1" Type="http://schemas.openxmlformats.org/officeDocument/2006/relationships/slideLayout" Target="../slideLayouts/slideLayout30.xml"/></Relationships>
</file>

<file path=ppt/slides/_rels/slide40.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12.xml"/></Relationships>
</file>

<file path=ppt/slides/_rels/slide400.xml.rels><?xml version="1.0" encoding="UTF-8" standalone="yes"?>
<Relationships xmlns="http://schemas.openxmlformats.org/package/2006/relationships"><Relationship Id="rId2" Type="http://schemas.openxmlformats.org/officeDocument/2006/relationships/image" Target="../media/image154.jpeg"/><Relationship Id="rId1" Type="http://schemas.openxmlformats.org/officeDocument/2006/relationships/slideLayout" Target="../slideLayouts/slideLayout34.xml"/></Relationships>
</file>

<file path=ppt/slides/_rels/slide401.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34.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403.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34.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405.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34.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408.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34.xml"/></Relationships>
</file>

<file path=ppt/slides/_rels/slide409.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34.xml"/></Relationships>
</file>

<file path=ppt/slides/_rels/slide41.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4.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411.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34.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415.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34.xml"/></Relationships>
</file>

<file path=ppt/slides/_rels/slide416.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34.xml"/></Relationships>
</file>

<file path=ppt/slides/_rels/slide417.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34.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419.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34.xml"/></Relationships>
</file>

<file path=ppt/slides/_rels/slide42.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4.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424.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34.xml"/></Relationships>
</file>

<file path=ppt/slides/_rels/slide425.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34.xml"/></Relationships>
</file>

<file path=ppt/slides/_rels/slide426.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34.xml"/></Relationships>
</file>

<file path=ppt/slides/_rels/slide427.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34.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4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0.xml"/><Relationship Id="rId1" Type="http://schemas.openxmlformats.org/officeDocument/2006/relationships/slideLayout" Target="../slideLayouts/slideLayout32.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431.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image" Target="../media/image169.png"/><Relationship Id="rId1" Type="http://schemas.openxmlformats.org/officeDocument/2006/relationships/slideLayout" Target="../slideLayouts/slideLayout34.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433.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image" Target="../media/image169.png"/><Relationship Id="rId1" Type="http://schemas.openxmlformats.org/officeDocument/2006/relationships/slideLayout" Target="../slideLayouts/slideLayout34.xml"/></Relationships>
</file>

<file path=ppt/slides/_rels/slide434.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image" Target="../media/image169.png"/><Relationship Id="rId1" Type="http://schemas.openxmlformats.org/officeDocument/2006/relationships/slideLayout" Target="../slideLayouts/slideLayout34.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4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1.xml"/><Relationship Id="rId1" Type="http://schemas.openxmlformats.org/officeDocument/2006/relationships/slideLayout" Target="../slideLayouts/slideLayout32.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446.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34.xml"/></Relationships>
</file>

<file path=ppt/slides/_rels/slide447.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34.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45.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2.xml"/><Relationship Id="rId1" Type="http://schemas.openxmlformats.org/officeDocument/2006/relationships/slideLayout" Target="../slideLayouts/slideLayout32.xml"/></Relationships>
</file>

<file path=ppt/slides/_rels/slide450.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34.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452.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image" Target="../media/image174.png"/><Relationship Id="rId1" Type="http://schemas.openxmlformats.org/officeDocument/2006/relationships/slideLayout" Target="../slideLayouts/slideLayout34.xml"/></Relationships>
</file>

<file path=ppt/slides/_rels/slide453.xml.rels><?xml version="1.0" encoding="UTF-8" standalone="yes"?>
<Relationships xmlns="http://schemas.openxmlformats.org/package/2006/relationships"><Relationship Id="rId2" Type="http://schemas.openxmlformats.org/officeDocument/2006/relationships/image" Target="../media/image176.gif"/><Relationship Id="rId1" Type="http://schemas.openxmlformats.org/officeDocument/2006/relationships/slideLayout" Target="../slideLayouts/slideLayout34.xml"/></Relationships>
</file>

<file path=ppt/slides/_rels/slide454.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71.xml"/><Relationship Id="rId1" Type="http://schemas.openxmlformats.org/officeDocument/2006/relationships/slideLayout" Target="../slideLayouts/slideLayout34.xml"/></Relationships>
</file>

<file path=ppt/slides/_rels/slide455.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34.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458.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34.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46.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3.xml"/><Relationship Id="rId1" Type="http://schemas.openxmlformats.org/officeDocument/2006/relationships/slideLayout" Target="../slideLayouts/slideLayout32.xml"/></Relationships>
</file>

<file path=ppt/slides/_rels/slide460.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image" Target="../media/image180.png"/><Relationship Id="rId1" Type="http://schemas.openxmlformats.org/officeDocument/2006/relationships/slideLayout" Target="../slideLayouts/slideLayout34.xml"/><Relationship Id="rId4" Type="http://schemas.openxmlformats.org/officeDocument/2006/relationships/image" Target="../media/image182.png"/></Relationships>
</file>

<file path=ppt/slides/_rels/slide461.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3.png"/><Relationship Id="rId1" Type="http://schemas.openxmlformats.org/officeDocument/2006/relationships/slideLayout" Target="../slideLayouts/slideLayout34.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463.xml.rels><?xml version="1.0" encoding="UTF-8" standalone="yes"?>
<Relationships xmlns="http://schemas.openxmlformats.org/package/2006/relationships"><Relationship Id="rId2" Type="http://schemas.openxmlformats.org/officeDocument/2006/relationships/image" Target="../media/image185.jpeg"/><Relationship Id="rId1" Type="http://schemas.openxmlformats.org/officeDocument/2006/relationships/slideLayout" Target="../slideLayouts/slideLayout34.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4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4.xml"/><Relationship Id="rId1" Type="http://schemas.openxmlformats.org/officeDocument/2006/relationships/slideLayout" Target="../slideLayouts/slideLayout32.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477.xml.rels><?xml version="1.0" encoding="UTF-8" standalone="yes"?>
<Relationships xmlns="http://schemas.openxmlformats.org/package/2006/relationships"><Relationship Id="rId2" Type="http://schemas.openxmlformats.org/officeDocument/2006/relationships/image" Target="../media/image186.jpeg"/><Relationship Id="rId1" Type="http://schemas.openxmlformats.org/officeDocument/2006/relationships/slideLayout" Target="../slideLayouts/slideLayout34.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479.xml.rels><?xml version="1.0" encoding="UTF-8" standalone="yes"?>
<Relationships xmlns="http://schemas.openxmlformats.org/package/2006/relationships"><Relationship Id="rId2" Type="http://schemas.openxmlformats.org/officeDocument/2006/relationships/image" Target="../media/image187.jpeg"/><Relationship Id="rId1" Type="http://schemas.openxmlformats.org/officeDocument/2006/relationships/slideLayout" Target="../slideLayouts/slideLayout34.xml"/></Relationships>
</file>

<file path=ppt/slides/_rels/slide48.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5.xml"/><Relationship Id="rId1" Type="http://schemas.openxmlformats.org/officeDocument/2006/relationships/slideLayout" Target="../slideLayouts/slideLayout32.xml"/></Relationships>
</file>

<file path=ppt/slides/_rels/slide480.xml.rels><?xml version="1.0" encoding="UTF-8" standalone="yes"?>
<Relationships xmlns="http://schemas.openxmlformats.org/package/2006/relationships"><Relationship Id="rId2" Type="http://schemas.openxmlformats.org/officeDocument/2006/relationships/image" Target="../media/image188.jpeg"/><Relationship Id="rId1" Type="http://schemas.openxmlformats.org/officeDocument/2006/relationships/slideLayout" Target="../slideLayouts/slideLayout34.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484.xml.rels><?xml version="1.0" encoding="UTF-8" standalone="yes"?>
<Relationships xmlns="http://schemas.openxmlformats.org/package/2006/relationships"><Relationship Id="rId2" Type="http://schemas.openxmlformats.org/officeDocument/2006/relationships/image" Target="../media/image189.jpeg"/><Relationship Id="rId1" Type="http://schemas.openxmlformats.org/officeDocument/2006/relationships/slideLayout" Target="../slideLayouts/slideLayout34.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49.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6.xml"/><Relationship Id="rId1" Type="http://schemas.openxmlformats.org/officeDocument/2006/relationships/slideLayout" Target="../slideLayouts/slideLayout32.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495.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34.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7.xml"/><Relationship Id="rId1" Type="http://schemas.openxmlformats.org/officeDocument/2006/relationships/slideLayout" Target="../slideLayouts/slideLayout32.xml"/></Relationships>
</file>

<file path=ppt/slides/_rels/slide500.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34.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515.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34.xml"/></Relationships>
</file>

<file path=ppt/slides/_rels/slide516.xml.rels><?xml version="1.0" encoding="UTF-8" standalone="yes"?>
<Relationships xmlns="http://schemas.openxmlformats.org/package/2006/relationships"><Relationship Id="rId2" Type="http://schemas.openxmlformats.org/officeDocument/2006/relationships/image" Target="../media/image193.png"/><Relationship Id="rId1" Type="http://schemas.openxmlformats.org/officeDocument/2006/relationships/slideLayout" Target="../slideLayouts/slideLayout34.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521.xml.rels><?xml version="1.0" encoding="UTF-8" standalone="yes"?>
<Relationships xmlns="http://schemas.openxmlformats.org/package/2006/relationships"><Relationship Id="rId2" Type="http://schemas.openxmlformats.org/officeDocument/2006/relationships/image" Target="../media/image194.jpeg"/><Relationship Id="rId1" Type="http://schemas.openxmlformats.org/officeDocument/2006/relationships/slideLayout" Target="../slideLayouts/slideLayout34.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527.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34.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531.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34.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545.xml.rels><?xml version="1.0" encoding="UTF-8" standalone="yes"?>
<Relationships xmlns="http://schemas.openxmlformats.org/package/2006/relationships"><Relationship Id="rId2" Type="http://schemas.openxmlformats.org/officeDocument/2006/relationships/image" Target="../media/image197.jpeg"/><Relationship Id="rId1" Type="http://schemas.openxmlformats.org/officeDocument/2006/relationships/slideLayout" Target="../slideLayouts/slideLayout34.xml"/></Relationships>
</file>

<file path=ppt/slides/_rels/slide546.xml.rels><?xml version="1.0" encoding="UTF-8" standalone="yes"?>
<Relationships xmlns="http://schemas.openxmlformats.org/package/2006/relationships"><Relationship Id="rId2" Type="http://schemas.openxmlformats.org/officeDocument/2006/relationships/image" Target="../media/image197.jpeg"/><Relationship Id="rId1" Type="http://schemas.openxmlformats.org/officeDocument/2006/relationships/slideLayout" Target="../slideLayouts/slideLayout34.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552.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34.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554.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34.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564.xml.rels><?xml version="1.0" encoding="UTF-8" standalone="yes"?>
<Relationships xmlns="http://schemas.openxmlformats.org/package/2006/relationships"><Relationship Id="rId2" Type="http://schemas.openxmlformats.org/officeDocument/2006/relationships/image" Target="../media/image199.png"/><Relationship Id="rId1" Type="http://schemas.openxmlformats.org/officeDocument/2006/relationships/slideLayout" Target="../slideLayouts/slideLayout34.xml"/></Relationships>
</file>

<file path=ppt/slides/_rels/slide565.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73.xml"/><Relationship Id="rId1" Type="http://schemas.openxmlformats.org/officeDocument/2006/relationships/slideLayout" Target="../slideLayouts/slideLayout36.xml"/></Relationships>
</file>

<file path=ppt/slides/_rels/slide566.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74.xml"/><Relationship Id="rId1" Type="http://schemas.openxmlformats.org/officeDocument/2006/relationships/slideLayout" Target="../slideLayouts/slideLayout37.xml"/></Relationships>
</file>

<file path=ppt/slides/_rels/slide567.xml.rels><?xml version="1.0" encoding="UTF-8" standalone="yes"?>
<Relationships xmlns="http://schemas.openxmlformats.org/package/2006/relationships"><Relationship Id="rId3" Type="http://schemas.openxmlformats.org/officeDocument/2006/relationships/image" Target="../media/image201.png"/><Relationship Id="rId7" Type="http://schemas.openxmlformats.org/officeDocument/2006/relationships/image" Target="../media/image204.png"/><Relationship Id="rId2" Type="http://schemas.openxmlformats.org/officeDocument/2006/relationships/notesSlide" Target="../notesSlides/notesSlide75.xml"/><Relationship Id="rId1" Type="http://schemas.openxmlformats.org/officeDocument/2006/relationships/slideLayout" Target="../slideLayouts/slideLayout38.xml"/><Relationship Id="rId6" Type="http://schemas.openxmlformats.org/officeDocument/2006/relationships/image" Target="../media/image200.png"/><Relationship Id="rId5" Type="http://schemas.openxmlformats.org/officeDocument/2006/relationships/image" Target="../media/image203.png"/><Relationship Id="rId4" Type="http://schemas.openxmlformats.org/officeDocument/2006/relationships/image" Target="../media/image202.png"/></Relationships>
</file>

<file path=ppt/slides/_rels/slide568.xml.rels><?xml version="1.0" encoding="UTF-8" standalone="yes"?>
<Relationships xmlns="http://schemas.openxmlformats.org/package/2006/relationships"><Relationship Id="rId8" Type="http://schemas.openxmlformats.org/officeDocument/2006/relationships/image" Target="../media/image210.png"/><Relationship Id="rId3" Type="http://schemas.openxmlformats.org/officeDocument/2006/relationships/image" Target="../media/image205.png"/><Relationship Id="rId7" Type="http://schemas.openxmlformats.org/officeDocument/2006/relationships/image" Target="../media/image209.png"/><Relationship Id="rId12" Type="http://schemas.openxmlformats.org/officeDocument/2006/relationships/image" Target="../media/image200.png"/><Relationship Id="rId2" Type="http://schemas.openxmlformats.org/officeDocument/2006/relationships/notesSlide" Target="../notesSlides/notesSlide76.xml"/><Relationship Id="rId1" Type="http://schemas.openxmlformats.org/officeDocument/2006/relationships/slideLayout" Target="../slideLayouts/slideLayout39.xml"/><Relationship Id="rId6" Type="http://schemas.openxmlformats.org/officeDocument/2006/relationships/image" Target="../media/image208.png"/><Relationship Id="rId11" Type="http://schemas.openxmlformats.org/officeDocument/2006/relationships/image" Target="../media/image213.png"/><Relationship Id="rId5" Type="http://schemas.openxmlformats.org/officeDocument/2006/relationships/image" Target="../media/image207.png"/><Relationship Id="rId10" Type="http://schemas.openxmlformats.org/officeDocument/2006/relationships/image" Target="../media/image212.png"/><Relationship Id="rId4" Type="http://schemas.openxmlformats.org/officeDocument/2006/relationships/image" Target="../media/image206.png"/><Relationship Id="rId9" Type="http://schemas.openxmlformats.org/officeDocument/2006/relationships/image" Target="../media/image211.png"/></Relationships>
</file>

<file path=ppt/slides/_rels/slide569.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77.xml"/><Relationship Id="rId1" Type="http://schemas.openxmlformats.org/officeDocument/2006/relationships/slideLayout" Target="../slideLayouts/slideLayout40.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78.xml"/><Relationship Id="rId1" Type="http://schemas.openxmlformats.org/officeDocument/2006/relationships/slideLayout" Target="../slideLayouts/slideLayout41.xml"/></Relationships>
</file>

<file path=ppt/slides/_rels/slide571.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79.xml"/><Relationship Id="rId1" Type="http://schemas.openxmlformats.org/officeDocument/2006/relationships/slideLayout" Target="../slideLayouts/slideLayout35.xml"/></Relationships>
</file>

<file path=ppt/slides/_rels/slide572.xml.rels><?xml version="1.0" encoding="UTF-8" standalone="yes"?>
<Relationships xmlns="http://schemas.openxmlformats.org/package/2006/relationships"><Relationship Id="rId8" Type="http://schemas.openxmlformats.org/officeDocument/2006/relationships/image" Target="../media/image218.png"/><Relationship Id="rId3" Type="http://schemas.openxmlformats.org/officeDocument/2006/relationships/image" Target="../media/image205.png"/><Relationship Id="rId7" Type="http://schemas.openxmlformats.org/officeDocument/2006/relationships/image" Target="../media/image217.png"/><Relationship Id="rId2" Type="http://schemas.openxmlformats.org/officeDocument/2006/relationships/notesSlide" Target="../notesSlides/notesSlide80.xml"/><Relationship Id="rId1" Type="http://schemas.openxmlformats.org/officeDocument/2006/relationships/slideLayout" Target="../slideLayouts/slideLayout42.xml"/><Relationship Id="rId6" Type="http://schemas.openxmlformats.org/officeDocument/2006/relationships/image" Target="../media/image216.png"/><Relationship Id="rId11" Type="http://schemas.openxmlformats.org/officeDocument/2006/relationships/image" Target="../media/image200.png"/><Relationship Id="rId5" Type="http://schemas.openxmlformats.org/officeDocument/2006/relationships/image" Target="../media/image215.png"/><Relationship Id="rId10" Type="http://schemas.openxmlformats.org/officeDocument/2006/relationships/image" Target="../media/image220.png"/><Relationship Id="rId4" Type="http://schemas.openxmlformats.org/officeDocument/2006/relationships/image" Target="../media/image214.png"/><Relationship Id="rId9" Type="http://schemas.openxmlformats.org/officeDocument/2006/relationships/image" Target="../media/image219.png"/></Relationships>
</file>

<file path=ppt/slides/_rels/slide573.xml.rels><?xml version="1.0" encoding="UTF-8" standalone="yes"?>
<Relationships xmlns="http://schemas.openxmlformats.org/package/2006/relationships"><Relationship Id="rId3" Type="http://schemas.openxmlformats.org/officeDocument/2006/relationships/image" Target="../media/image221.png"/><Relationship Id="rId2" Type="http://schemas.openxmlformats.org/officeDocument/2006/relationships/notesSlide" Target="../notesSlides/notesSlide81.xml"/><Relationship Id="rId1" Type="http://schemas.openxmlformats.org/officeDocument/2006/relationships/slideLayout" Target="../slideLayouts/slideLayout35.xml"/><Relationship Id="rId4" Type="http://schemas.openxmlformats.org/officeDocument/2006/relationships/image" Target="../media/image200.png"/></Relationships>
</file>

<file path=ppt/slides/_rels/slide574.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82.xml"/><Relationship Id="rId1" Type="http://schemas.openxmlformats.org/officeDocument/2006/relationships/slideLayout" Target="../slideLayouts/slideLayout43.xml"/></Relationships>
</file>

<file path=ppt/slides/_rels/slide575.xml.rels><?xml version="1.0" encoding="UTF-8" standalone="yes"?>
<Relationships xmlns="http://schemas.openxmlformats.org/package/2006/relationships"><Relationship Id="rId3" Type="http://schemas.openxmlformats.org/officeDocument/2006/relationships/image" Target="../media/image222.png"/><Relationship Id="rId2" Type="http://schemas.openxmlformats.org/officeDocument/2006/relationships/notesSlide" Target="../notesSlides/notesSlide83.xml"/><Relationship Id="rId1" Type="http://schemas.openxmlformats.org/officeDocument/2006/relationships/slideLayout" Target="../slideLayouts/slideLayout44.xml"/><Relationship Id="rId6" Type="http://schemas.openxmlformats.org/officeDocument/2006/relationships/image" Target="../media/image200.png"/><Relationship Id="rId5" Type="http://schemas.openxmlformats.org/officeDocument/2006/relationships/image" Target="../media/image224.png"/><Relationship Id="rId4" Type="http://schemas.openxmlformats.org/officeDocument/2006/relationships/image" Target="../media/image223.png"/></Relationships>
</file>

<file path=ppt/slides/_rels/slide576.xml.rels><?xml version="1.0" encoding="UTF-8" standalone="yes"?>
<Relationships xmlns="http://schemas.openxmlformats.org/package/2006/relationships"><Relationship Id="rId3" Type="http://schemas.openxmlformats.org/officeDocument/2006/relationships/image" Target="../media/image225.png"/><Relationship Id="rId2" Type="http://schemas.openxmlformats.org/officeDocument/2006/relationships/notesSlide" Target="../notesSlides/notesSlide84.xml"/><Relationship Id="rId1" Type="http://schemas.openxmlformats.org/officeDocument/2006/relationships/slideLayout" Target="../slideLayouts/slideLayout45.xml"/><Relationship Id="rId5" Type="http://schemas.openxmlformats.org/officeDocument/2006/relationships/image" Target="../media/image200.png"/><Relationship Id="rId4" Type="http://schemas.openxmlformats.org/officeDocument/2006/relationships/image" Target="../media/image226.png"/></Relationships>
</file>

<file path=ppt/slides/_rels/slide577.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85.xml"/><Relationship Id="rId1" Type="http://schemas.openxmlformats.org/officeDocument/2006/relationships/slideLayout" Target="../slideLayouts/slideLayout46.xml"/></Relationships>
</file>

<file path=ppt/slides/_rels/slide578.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86.xml"/><Relationship Id="rId1" Type="http://schemas.openxmlformats.org/officeDocument/2006/relationships/slideLayout" Target="../slideLayouts/slideLayout47.xml"/></Relationships>
</file>

<file path=ppt/slides/_rels/slide579.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87.xml"/><Relationship Id="rId1" Type="http://schemas.openxmlformats.org/officeDocument/2006/relationships/slideLayout" Target="../slideLayouts/slideLayout48.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3" Type="http://schemas.openxmlformats.org/officeDocument/2006/relationships/image" Target="../media/image227.png"/><Relationship Id="rId2" Type="http://schemas.openxmlformats.org/officeDocument/2006/relationships/notesSlide" Target="../notesSlides/notesSlide88.xml"/><Relationship Id="rId1" Type="http://schemas.openxmlformats.org/officeDocument/2006/relationships/slideLayout" Target="../slideLayouts/slideLayout49.xml"/><Relationship Id="rId4" Type="http://schemas.openxmlformats.org/officeDocument/2006/relationships/image" Target="../media/image200.png"/></Relationships>
</file>

<file path=ppt/slides/_rels/slide581.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image" Target="../media/image228.png"/><Relationship Id="rId1" Type="http://schemas.openxmlformats.org/officeDocument/2006/relationships/slideLayout" Target="../slideLayouts/slideLayout50.xml"/></Relationships>
</file>

<file path=ppt/slides/_rels/slide582.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89.xml"/><Relationship Id="rId1" Type="http://schemas.openxmlformats.org/officeDocument/2006/relationships/slideLayout" Target="../slideLayouts/slideLayout51.xml"/></Relationships>
</file>

<file path=ppt/slides/_rels/slide583.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90.xml"/><Relationship Id="rId1" Type="http://schemas.openxmlformats.org/officeDocument/2006/relationships/slideLayout" Target="../slideLayouts/slideLayout35.xml"/></Relationships>
</file>

<file path=ppt/slides/_rels/slide584.xml.rels><?xml version="1.0" encoding="UTF-8" standalone="yes"?>
<Relationships xmlns="http://schemas.openxmlformats.org/package/2006/relationships"><Relationship Id="rId3" Type="http://schemas.openxmlformats.org/officeDocument/2006/relationships/image" Target="../media/image229.png"/><Relationship Id="rId2" Type="http://schemas.openxmlformats.org/officeDocument/2006/relationships/notesSlide" Target="../notesSlides/notesSlide91.xml"/><Relationship Id="rId1" Type="http://schemas.openxmlformats.org/officeDocument/2006/relationships/slideLayout" Target="../slideLayouts/slideLayout52.xml"/><Relationship Id="rId4" Type="http://schemas.openxmlformats.org/officeDocument/2006/relationships/image" Target="../media/image200.png"/></Relationships>
</file>

<file path=ppt/slides/_rels/slide585.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92.xml"/><Relationship Id="rId1" Type="http://schemas.openxmlformats.org/officeDocument/2006/relationships/slideLayout" Target="../slideLayouts/slideLayout53.xml"/><Relationship Id="rId4" Type="http://schemas.openxmlformats.org/officeDocument/2006/relationships/image" Target="../media/image200.png"/></Relationships>
</file>

<file path=ppt/slides/_rels/slide586.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notesSlide" Target="../notesSlides/notesSlide93.xml"/><Relationship Id="rId1" Type="http://schemas.openxmlformats.org/officeDocument/2006/relationships/slideLayout" Target="../slideLayouts/slideLayout54.xml"/><Relationship Id="rId5" Type="http://schemas.openxmlformats.org/officeDocument/2006/relationships/image" Target="../media/image200.png"/><Relationship Id="rId4" Type="http://schemas.openxmlformats.org/officeDocument/2006/relationships/image" Target="../media/image232.png"/></Relationships>
</file>

<file path=ppt/slides/_rels/slide587.xml.rels><?xml version="1.0" encoding="UTF-8" standalone="yes"?>
<Relationships xmlns="http://schemas.openxmlformats.org/package/2006/relationships"><Relationship Id="rId3" Type="http://schemas.openxmlformats.org/officeDocument/2006/relationships/image" Target="../media/image233.png"/><Relationship Id="rId2" Type="http://schemas.openxmlformats.org/officeDocument/2006/relationships/notesSlide" Target="../notesSlides/notesSlide94.xml"/><Relationship Id="rId1" Type="http://schemas.openxmlformats.org/officeDocument/2006/relationships/slideLayout" Target="../slideLayouts/slideLayout55.xml"/><Relationship Id="rId4" Type="http://schemas.openxmlformats.org/officeDocument/2006/relationships/image" Target="../media/image200.png"/></Relationships>
</file>

<file path=ppt/slides/_rels/slide588.xml.rels><?xml version="1.0" encoding="UTF-8" standalone="yes"?>
<Relationships xmlns="http://schemas.openxmlformats.org/package/2006/relationships"><Relationship Id="rId3" Type="http://schemas.openxmlformats.org/officeDocument/2006/relationships/image" Target="../media/image234.png"/><Relationship Id="rId2" Type="http://schemas.openxmlformats.org/officeDocument/2006/relationships/notesSlide" Target="../notesSlides/notesSlide95.xml"/><Relationship Id="rId1" Type="http://schemas.openxmlformats.org/officeDocument/2006/relationships/slideLayout" Target="../slideLayouts/slideLayout35.xml"/><Relationship Id="rId5" Type="http://schemas.openxmlformats.org/officeDocument/2006/relationships/image" Target="../media/image200.png"/><Relationship Id="rId4" Type="http://schemas.openxmlformats.org/officeDocument/2006/relationships/image" Target="../media/image235.png"/></Relationships>
</file>

<file path=ppt/slides/_rels/slide589.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96.xml"/><Relationship Id="rId1" Type="http://schemas.openxmlformats.org/officeDocument/2006/relationships/slideLayout" Target="../slideLayouts/slideLayout35.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97.xml"/><Relationship Id="rId1" Type="http://schemas.openxmlformats.org/officeDocument/2006/relationships/slideLayout" Target="../slideLayouts/slideLayout32.xml"/></Relationships>
</file>

<file path=ppt/slides/_rels/slide60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98.xml"/><Relationship Id="rId1" Type="http://schemas.openxmlformats.org/officeDocument/2006/relationships/slideLayout" Target="../slideLayouts/slideLayout32.xml"/></Relationships>
</file>

<file path=ppt/slides/_rels/slide60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99.xml"/><Relationship Id="rId1" Type="http://schemas.openxmlformats.org/officeDocument/2006/relationships/slideLayout" Target="../slideLayouts/slideLayout32.xml"/></Relationships>
</file>

<file path=ppt/slides/_rels/slide60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00.xml"/><Relationship Id="rId1" Type="http://schemas.openxmlformats.org/officeDocument/2006/relationships/slideLayout" Target="../slideLayouts/slideLayout32.xml"/></Relationships>
</file>

<file path=ppt/slides/_rels/slide60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01.xml"/><Relationship Id="rId1" Type="http://schemas.openxmlformats.org/officeDocument/2006/relationships/slideLayout" Target="../slideLayouts/slideLayout32.xml"/></Relationships>
</file>

<file path=ppt/slides/_rels/slide605.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02.xml"/><Relationship Id="rId1" Type="http://schemas.openxmlformats.org/officeDocument/2006/relationships/slideLayout" Target="../slideLayouts/slideLayout32.xml"/></Relationships>
</file>

<file path=ppt/slides/_rels/slide606.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03.xml"/><Relationship Id="rId1" Type="http://schemas.openxmlformats.org/officeDocument/2006/relationships/slideLayout" Target="../slideLayouts/slideLayout32.xml"/></Relationships>
</file>

<file path=ppt/slides/_rels/slide60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04.xml"/><Relationship Id="rId1" Type="http://schemas.openxmlformats.org/officeDocument/2006/relationships/slideLayout" Target="../slideLayouts/slideLayout32.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13.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4.xml"/></Relationships>
</file>

<file path=ppt/slides/_rels/slide614.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4.xml"/></Relationships>
</file>

<file path=ppt/slides/_rels/slide615.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4.xml"/></Relationships>
</file>

<file path=ppt/slides/_rels/slide616.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4.xml"/></Relationships>
</file>

<file path=ppt/slides/_rels/slide617.xml.rels><?xml version="1.0" encoding="UTF-8" standalone="yes"?>
<Relationships xmlns="http://schemas.openxmlformats.org/package/2006/relationships"><Relationship Id="rId3" Type="http://schemas.openxmlformats.org/officeDocument/2006/relationships/image" Target="../media/image236.jpeg"/><Relationship Id="rId2" Type="http://schemas.openxmlformats.org/officeDocument/2006/relationships/image" Target="../media/image4.gif"/><Relationship Id="rId1" Type="http://schemas.openxmlformats.org/officeDocument/2006/relationships/slideLayout" Target="../slideLayouts/slideLayout5.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9.xml.rels><?xml version="1.0" encoding="UTF-8" standalone="yes"?>
<Relationships xmlns="http://schemas.openxmlformats.org/package/2006/relationships"><Relationship Id="rId3" Type="http://schemas.openxmlformats.org/officeDocument/2006/relationships/image" Target="../media/image237.jpeg"/><Relationship Id="rId2" Type="http://schemas.openxmlformats.org/officeDocument/2006/relationships/notesSlide" Target="../notesSlides/notesSlide105.xml"/><Relationship Id="rId1" Type="http://schemas.openxmlformats.org/officeDocument/2006/relationships/slideLayout" Target="../slideLayouts/slideLayout9.xml"/><Relationship Id="rId5" Type="http://schemas.openxmlformats.org/officeDocument/2006/relationships/image" Target="../media/image239.jpeg"/><Relationship Id="rId4" Type="http://schemas.openxmlformats.org/officeDocument/2006/relationships/image" Target="../media/image238.jpe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106.xml"/><Relationship Id="rId1" Type="http://schemas.openxmlformats.org/officeDocument/2006/relationships/slideLayout" Target="../slideLayouts/slideLayout4.xml"/></Relationships>
</file>

<file path=ppt/slides/_rels/slide621.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107.xml"/><Relationship Id="rId1" Type="http://schemas.openxmlformats.org/officeDocument/2006/relationships/slideLayout" Target="../slideLayouts/slideLayout4.xml"/></Relationships>
</file>

<file path=ppt/slides/_rels/slide622.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108.xml"/><Relationship Id="rId1" Type="http://schemas.openxmlformats.org/officeDocument/2006/relationships/slideLayout" Target="../slideLayouts/slideLayout4.xml"/></Relationships>
</file>

<file path=ppt/slides/_rels/slide623.xml.rels><?xml version="1.0" encoding="UTF-8" standalone="yes"?>
<Relationships xmlns="http://schemas.openxmlformats.org/package/2006/relationships"><Relationship Id="rId3" Type="http://schemas.openxmlformats.org/officeDocument/2006/relationships/image" Target="../media/image240.jpeg"/><Relationship Id="rId2" Type="http://schemas.openxmlformats.org/officeDocument/2006/relationships/notesSlide" Target="../notesSlides/notesSlide109.xml"/><Relationship Id="rId1" Type="http://schemas.openxmlformats.org/officeDocument/2006/relationships/slideLayout" Target="../slideLayouts/slideLayout28.xml"/><Relationship Id="rId5" Type="http://schemas.openxmlformats.org/officeDocument/2006/relationships/image" Target="../media/image241.jpeg"/><Relationship Id="rId4" Type="http://schemas.openxmlformats.org/officeDocument/2006/relationships/image" Target="../media/image4.gif"/></Relationships>
</file>

<file path=ppt/slides/_rels/slide624.xml.rels><?xml version="1.0" encoding="UTF-8" standalone="yes"?>
<Relationships xmlns="http://schemas.openxmlformats.org/package/2006/relationships"><Relationship Id="rId3" Type="http://schemas.openxmlformats.org/officeDocument/2006/relationships/image" Target="../media/image242.jpeg"/><Relationship Id="rId2" Type="http://schemas.openxmlformats.org/officeDocument/2006/relationships/notesSlide" Target="../notesSlides/notesSlide110.xml"/><Relationship Id="rId1" Type="http://schemas.openxmlformats.org/officeDocument/2006/relationships/slideLayout" Target="../slideLayouts/slideLayout29.xml"/><Relationship Id="rId4" Type="http://schemas.openxmlformats.org/officeDocument/2006/relationships/image" Target="../media/image4.gif"/></Relationships>
</file>

<file path=ppt/slides/_rels/slide625.xml.rels><?xml version="1.0" encoding="UTF-8" standalone="yes"?>
<Relationships xmlns="http://schemas.openxmlformats.org/package/2006/relationships"><Relationship Id="rId3" Type="http://schemas.openxmlformats.org/officeDocument/2006/relationships/image" Target="../media/image243.jpeg"/><Relationship Id="rId2" Type="http://schemas.openxmlformats.org/officeDocument/2006/relationships/notesSlide" Target="../notesSlides/notesSlide111.xml"/><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4.xml"/></Relationships>
</file>

<file path=ppt/slides/_rels/slide627.xml.rels><?xml version="1.0" encoding="UTF-8" standalone="yes"?>
<Relationships xmlns="http://schemas.openxmlformats.org/package/2006/relationships"><Relationship Id="rId2" Type="http://schemas.openxmlformats.org/officeDocument/2006/relationships/image" Target="../media/image244.jpeg"/><Relationship Id="rId1" Type="http://schemas.openxmlformats.org/officeDocument/2006/relationships/slideLayout" Target="../slideLayouts/slideLayout4.xml"/></Relationships>
</file>

<file path=ppt/slides/_rels/slide628.xml.rels><?xml version="1.0" encoding="UTF-8" standalone="yes"?>
<Relationships xmlns="http://schemas.openxmlformats.org/package/2006/relationships"><Relationship Id="rId3" Type="http://schemas.openxmlformats.org/officeDocument/2006/relationships/image" Target="../media/image245.png"/><Relationship Id="rId2" Type="http://schemas.openxmlformats.org/officeDocument/2006/relationships/image" Target="../media/image4.gif"/><Relationship Id="rId1" Type="http://schemas.openxmlformats.org/officeDocument/2006/relationships/slideLayout" Target="../slideLayouts/slideLayout4.xml"/></Relationships>
</file>

<file path=ppt/slides/_rels/slide629.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112.xml"/><Relationship Id="rId1" Type="http://schemas.openxmlformats.org/officeDocument/2006/relationships/slideLayout" Target="../slideLayouts/slideLayout4.xml"/><Relationship Id="rId4" Type="http://schemas.openxmlformats.org/officeDocument/2006/relationships/image" Target="../media/image246.jpe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113.xml"/><Relationship Id="rId1" Type="http://schemas.openxmlformats.org/officeDocument/2006/relationships/slideLayout" Target="../slideLayouts/slideLayout4.xml"/><Relationship Id="rId4" Type="http://schemas.openxmlformats.org/officeDocument/2006/relationships/image" Target="../media/image247.jpeg"/></Relationships>
</file>

<file path=ppt/slides/_rels/slide631.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114.xml"/><Relationship Id="rId1" Type="http://schemas.openxmlformats.org/officeDocument/2006/relationships/slideLayout" Target="../slideLayouts/slideLayout4.xml"/><Relationship Id="rId4" Type="http://schemas.openxmlformats.org/officeDocument/2006/relationships/image" Target="../media/image248.png"/></Relationships>
</file>

<file path=ppt/slides/_rels/slide632.xml.rels><?xml version="1.0" encoding="UTF-8" standalone="yes"?>
<Relationships xmlns="http://schemas.openxmlformats.org/package/2006/relationships"><Relationship Id="rId3" Type="http://schemas.openxmlformats.org/officeDocument/2006/relationships/image" Target="../media/image249.jpeg"/><Relationship Id="rId2" Type="http://schemas.openxmlformats.org/officeDocument/2006/relationships/image" Target="../media/image4.gif"/><Relationship Id="rId1" Type="http://schemas.openxmlformats.org/officeDocument/2006/relationships/slideLayout" Target="../slideLayouts/slideLayout4.xml"/></Relationships>
</file>

<file path=ppt/slides/_rels/slide633.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115.xml"/><Relationship Id="rId1" Type="http://schemas.openxmlformats.org/officeDocument/2006/relationships/slideLayout" Target="../slideLayouts/slideLayout5.xml"/><Relationship Id="rId4" Type="http://schemas.openxmlformats.org/officeDocument/2006/relationships/image" Target="../media/image250.jpeg"/></Relationships>
</file>

<file path=ppt/slides/_rels/slide634.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4.xml"/></Relationships>
</file>

<file path=ppt/slides/_rels/slide635.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4.xml"/></Relationships>
</file>

<file path=ppt/slides/_rels/slide636.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4.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38.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4.xml"/></Relationships>
</file>

<file path=ppt/slides/_rels/slide639.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44.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4.xml"/></Relationships>
</file>

<file path=ppt/slides/_rels/slide645.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4.xml"/></Relationships>
</file>

<file path=ppt/slides/_rels/slide646.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116.xml"/><Relationship Id="rId1" Type="http://schemas.openxmlformats.org/officeDocument/2006/relationships/slideLayout" Target="../slideLayouts/slideLayout4.xml"/></Relationships>
</file>

<file path=ppt/slides/_rels/slide64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17.xml"/><Relationship Id="rId1" Type="http://schemas.openxmlformats.org/officeDocument/2006/relationships/slideLayout" Target="../slideLayouts/slideLayout32.xml"/></Relationships>
</file>

<file path=ppt/slides/_rels/slide648.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18.xml"/><Relationship Id="rId1" Type="http://schemas.openxmlformats.org/officeDocument/2006/relationships/slideLayout" Target="../slideLayouts/slideLayout32.xml"/></Relationships>
</file>

<file path=ppt/slides/_rels/slide649.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19.xml"/><Relationship Id="rId1" Type="http://schemas.openxmlformats.org/officeDocument/2006/relationships/slideLayout" Target="../slideLayouts/slideLayout3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20.xml"/><Relationship Id="rId1" Type="http://schemas.openxmlformats.org/officeDocument/2006/relationships/slideLayout" Target="../slideLayouts/slideLayout32.xml"/></Relationships>
</file>

<file path=ppt/slides/_rels/slide65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21.xml"/><Relationship Id="rId1" Type="http://schemas.openxmlformats.org/officeDocument/2006/relationships/slideLayout" Target="../slideLayouts/slideLayout32.xml"/></Relationships>
</file>

<file path=ppt/slides/_rels/slide65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22.xml"/><Relationship Id="rId1" Type="http://schemas.openxmlformats.org/officeDocument/2006/relationships/slideLayout" Target="../slideLayouts/slideLayout32.xml"/></Relationships>
</file>

<file path=ppt/slides/_rels/slide653.xml.rels><?xml version="1.0" encoding="UTF-8" standalone="yes"?>
<Relationships xmlns="http://schemas.openxmlformats.org/package/2006/relationships"><Relationship Id="rId2" Type="http://schemas.openxmlformats.org/officeDocument/2006/relationships/image" Target="../media/image251.jpeg"/><Relationship Id="rId1" Type="http://schemas.openxmlformats.org/officeDocument/2006/relationships/slideLayout" Target="../slideLayouts/slideLayout31.xml"/></Relationships>
</file>

<file path=ppt/slides/_rels/slide654.xml.rels><?xml version="1.0" encoding="UTF-8" standalone="yes"?>
<Relationships xmlns="http://schemas.openxmlformats.org/package/2006/relationships"><Relationship Id="rId2" Type="http://schemas.openxmlformats.org/officeDocument/2006/relationships/image" Target="../media/image251.jpeg"/><Relationship Id="rId1" Type="http://schemas.openxmlformats.org/officeDocument/2006/relationships/slideLayout" Target="../slideLayouts/slideLayout31.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19.xml"/><Relationship Id="rId1" Type="http://schemas.openxmlformats.org/officeDocument/2006/relationships/slideLayout" Target="../slideLayouts/slideLayout5.xml"/><Relationship Id="rId5" Type="http://schemas.openxmlformats.org/officeDocument/2006/relationships/image" Target="../media/image25.png"/><Relationship Id="rId4" Type="http://schemas.openxmlformats.org/officeDocument/2006/relationships/image" Target="../media/image24.jpeg"/></Relationships>
</file>

<file path=ppt/slides/_rels/slide68.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20.xml"/><Relationship Id="rId1" Type="http://schemas.openxmlformats.org/officeDocument/2006/relationships/slideLayout" Target="../slideLayouts/slideLayout5.xml"/><Relationship Id="rId4" Type="http://schemas.openxmlformats.org/officeDocument/2006/relationships/image" Target="../media/image26.jpeg"/></Relationships>
</file>

<file path=ppt/slides/_rels/slide69.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21.xml"/><Relationship Id="rId1" Type="http://schemas.openxmlformats.org/officeDocument/2006/relationships/slideLayout" Target="../slideLayouts/slideLayout5.xml"/><Relationship Id="rId4" Type="http://schemas.openxmlformats.org/officeDocument/2006/relationships/image" Target="../media/image26.jpeg"/></Relationships>
</file>

<file path=ppt/slides/_rels/slide7.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22.xml"/><Relationship Id="rId1" Type="http://schemas.openxmlformats.org/officeDocument/2006/relationships/slideLayout" Target="../slideLayouts/slideLayout5.xml"/><Relationship Id="rId4" Type="http://schemas.openxmlformats.org/officeDocument/2006/relationships/image" Target="../media/image27.png"/></Relationships>
</file>

<file path=ppt/slides/_rels/slide71.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23.xml"/><Relationship Id="rId1" Type="http://schemas.openxmlformats.org/officeDocument/2006/relationships/slideLayout" Target="../slideLayouts/slideLayout5.xml"/><Relationship Id="rId4" Type="http://schemas.openxmlformats.org/officeDocument/2006/relationships/image" Target="../media/image28.png"/></Relationships>
</file>

<file path=ppt/slides/_rels/slide72.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73.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29.jpeg"/><Relationship Id="rId7" Type="http://schemas.openxmlformats.org/officeDocument/2006/relationships/diagramColors" Target="../diagrams/colors1.xml"/><Relationship Id="rId2" Type="http://schemas.openxmlformats.org/officeDocument/2006/relationships/notesSlide" Target="../notesSlides/notesSlide25.xml"/><Relationship Id="rId1" Type="http://schemas.openxmlformats.org/officeDocument/2006/relationships/slideLayout" Target="../slideLayouts/slideLayout4.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7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33.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7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3.xml"/></Relationships>
</file>

<file path=ppt/slides/_rels/slide7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4.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8.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8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3.xml"/></Relationships>
</file>

<file path=ppt/slides/_rels/slide8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3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8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4.xml"/></Relationships>
</file>

<file path=ppt/slides/_rels/slide85.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jpeg"/><Relationship Id="rId1" Type="http://schemas.openxmlformats.org/officeDocument/2006/relationships/slideLayout" Target="../slideLayouts/slideLayout33.xml"/><Relationship Id="rId4" Type="http://schemas.openxmlformats.org/officeDocument/2006/relationships/image" Target="../media/image43.jpe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9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4.xml"/></Relationships>
</file>

<file path=ppt/slides/_rels/slide9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4.xml"/></Relationships>
</file>

<file path=ppt/slides/_rels/slide9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33.xml"/></Relationships>
</file>

<file path=ppt/slides/_rels/slide9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4.xml"/></Relationships>
</file>

<file path=ppt/slides/_rels/slide96.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34.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98.xml.rels><?xml version="1.0" encoding="UTF-8" standalone="yes"?>
<Relationships xmlns="http://schemas.openxmlformats.org/package/2006/relationships"><Relationship Id="rId3" Type="http://schemas.openxmlformats.org/officeDocument/2006/relationships/image" Target="../media/image50.wmf"/><Relationship Id="rId2" Type="http://schemas.openxmlformats.org/officeDocument/2006/relationships/oleObject" Target="../embeddings/oleObject1.bin"/><Relationship Id="rId1" Type="http://schemas.openxmlformats.org/officeDocument/2006/relationships/slideLayout" Target="../slideLayouts/slideLayout34.xml"/></Relationships>
</file>

<file path=ppt/slides/_rels/slide99.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3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GB" dirty="0"/>
              <a:t>System Admin</a:t>
            </a:r>
          </a:p>
        </p:txBody>
      </p:sp>
    </p:spTree>
  </p:cSld>
  <p:clrMapOvr>
    <a:masterClrMapping/>
  </p:clrMapOvr>
  <p:transition spd="slow">
    <p:wipe dir="d"/>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145140"/>
            <a:ext cx="9144000" cy="553998"/>
          </a:xfrm>
        </p:spPr>
        <p:txBody>
          <a:bodyPr/>
          <a:lstStyle/>
          <a:p>
            <a:r>
              <a:rPr lang="en-GB" dirty="0"/>
              <a:t>Networking Methods </a:t>
            </a:r>
            <a:r>
              <a:rPr lang="en-GB" sz="1600" dirty="0"/>
              <a:t>(2 of 2)</a:t>
            </a:r>
          </a:p>
        </p:txBody>
      </p:sp>
      <p:sp>
        <p:nvSpPr>
          <p:cNvPr id="3" name="Text Placeholder 2"/>
          <p:cNvSpPr>
            <a:spLocks noGrp="1"/>
          </p:cNvSpPr>
          <p:nvPr>
            <p:ph type="body" sz="quarter" idx="16"/>
          </p:nvPr>
        </p:nvSpPr>
        <p:spPr/>
        <p:txBody>
          <a:bodyPr/>
          <a:lstStyle/>
          <a:p>
            <a:pPr>
              <a:lnSpc>
                <a:spcPct val="200000"/>
              </a:lnSpc>
            </a:pPr>
            <a:r>
              <a:rPr b="1" dirty="0"/>
              <a:t>Packet switching </a:t>
            </a:r>
            <a:r>
              <a:rPr dirty="0"/>
              <a:t>is a digital networking communication that groups all data transmitted - regardless what is the content, type, or structure - into the suitable sized blocks, called as Packets.</a:t>
            </a:r>
            <a:endParaRPr lang="en-US" dirty="0"/>
          </a:p>
          <a:p>
            <a:pPr lvl="1">
              <a:lnSpc>
                <a:spcPct val="200000"/>
              </a:lnSpc>
              <a:buSzPct val="70000"/>
            </a:pPr>
            <a:endParaRPr lang="en-US" dirty="0"/>
          </a:p>
          <a:p>
            <a:pPr>
              <a:buNone/>
            </a:pPr>
            <a:endParaRPr lang="en-GB" dirty="0"/>
          </a:p>
        </p:txBody>
      </p:sp>
    </p:spTree>
  </p:cSld>
  <p:clrMapOvr>
    <a:masterClrMapping/>
  </p:clrMapOvr>
  <p:transition spd="slow">
    <p:wipe dir="d"/>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145140"/>
            <a:ext cx="9144000" cy="553998"/>
          </a:xfrm>
        </p:spPr>
        <p:txBody>
          <a:bodyPr/>
          <a:lstStyle/>
          <a:p>
            <a:r>
              <a:rPr lang="en-GB" dirty="0"/>
              <a:t>Wireless Network </a:t>
            </a:r>
            <a:r>
              <a:rPr lang="en-GB" sz="1600" dirty="0"/>
              <a:t>(1 of 2)</a:t>
            </a:r>
          </a:p>
        </p:txBody>
      </p:sp>
      <p:grpSp>
        <p:nvGrpSpPr>
          <p:cNvPr id="4" name="Group 19"/>
          <p:cNvGrpSpPr/>
          <p:nvPr/>
        </p:nvGrpSpPr>
        <p:grpSpPr>
          <a:xfrm>
            <a:off x="1663700" y="2254250"/>
            <a:ext cx="5816600" cy="2349500"/>
            <a:chOff x="457200" y="1308100"/>
            <a:chExt cx="8305800" cy="3362376"/>
          </a:xfrm>
        </p:grpSpPr>
        <p:pic>
          <p:nvPicPr>
            <p:cNvPr id="21" name="Picture 20" descr="shutterstock_2005745.jpg"/>
            <p:cNvPicPr>
              <a:picLocks noChangeAspect="1"/>
            </p:cNvPicPr>
            <p:nvPr/>
          </p:nvPicPr>
          <p:blipFill>
            <a:blip r:embed="rId2" cstate="email"/>
            <a:stretch>
              <a:fillRect/>
            </a:stretch>
          </p:blipFill>
          <p:spPr>
            <a:xfrm>
              <a:off x="457200" y="1675587"/>
              <a:ext cx="2717800" cy="2109013"/>
            </a:xfrm>
            <a:prstGeom prst="rect">
              <a:avLst/>
            </a:prstGeom>
          </p:spPr>
        </p:pic>
        <p:pic>
          <p:nvPicPr>
            <p:cNvPr id="22" name="Picture 21" descr="shutterstock_3565328.jpg"/>
            <p:cNvPicPr>
              <a:picLocks noChangeAspect="1"/>
            </p:cNvPicPr>
            <p:nvPr/>
          </p:nvPicPr>
          <p:blipFill>
            <a:blip r:embed="rId3" cstate="email"/>
            <a:stretch>
              <a:fillRect/>
            </a:stretch>
          </p:blipFill>
          <p:spPr>
            <a:xfrm>
              <a:off x="6108700" y="2099564"/>
              <a:ext cx="2603500" cy="1728724"/>
            </a:xfrm>
            <a:prstGeom prst="rect">
              <a:avLst/>
            </a:prstGeom>
          </p:spPr>
        </p:pic>
        <p:pic>
          <p:nvPicPr>
            <p:cNvPr id="23" name="Picture 22" descr="router.png"/>
            <p:cNvPicPr>
              <a:picLocks noChangeAspect="1"/>
            </p:cNvPicPr>
            <p:nvPr/>
          </p:nvPicPr>
          <p:blipFill>
            <a:blip r:embed="rId4" cstate="email"/>
            <a:stretch>
              <a:fillRect/>
            </a:stretch>
          </p:blipFill>
          <p:spPr>
            <a:xfrm>
              <a:off x="2743200" y="3941494"/>
              <a:ext cx="828042" cy="706312"/>
            </a:xfrm>
            <a:prstGeom prst="rect">
              <a:avLst/>
            </a:prstGeom>
          </p:spPr>
        </p:pic>
        <p:pic>
          <p:nvPicPr>
            <p:cNvPr id="24" name="Picture 23" descr="3664306-800x527.jpg"/>
            <p:cNvPicPr>
              <a:picLocks noChangeAspect="1"/>
            </p:cNvPicPr>
            <p:nvPr/>
          </p:nvPicPr>
          <p:blipFill>
            <a:blip r:embed="rId5" cstate="email"/>
            <a:stretch>
              <a:fillRect/>
            </a:stretch>
          </p:blipFill>
          <p:spPr>
            <a:xfrm>
              <a:off x="4914900" y="3875008"/>
              <a:ext cx="736600" cy="795468"/>
            </a:xfrm>
            <a:prstGeom prst="rect">
              <a:avLst/>
            </a:prstGeom>
          </p:spPr>
        </p:pic>
        <p:grpSp>
          <p:nvGrpSpPr>
            <p:cNvPr id="5" name="Group 11"/>
            <p:cNvGrpSpPr/>
            <p:nvPr/>
          </p:nvGrpSpPr>
          <p:grpSpPr>
            <a:xfrm>
              <a:off x="3162300" y="3606800"/>
              <a:ext cx="584200" cy="609600"/>
              <a:chOff x="3162300" y="3606800"/>
              <a:chExt cx="584200" cy="609600"/>
            </a:xfrm>
          </p:grpSpPr>
          <p:sp>
            <p:nvSpPr>
              <p:cNvPr id="32" name="Arc 8"/>
              <p:cNvSpPr/>
              <p:nvPr/>
            </p:nvSpPr>
            <p:spPr>
              <a:xfrm>
                <a:off x="3162300" y="3771900"/>
                <a:ext cx="431800" cy="292100"/>
              </a:xfrm>
              <a:prstGeom prst="arc">
                <a:avLst/>
              </a:pr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dirty="0"/>
              </a:p>
            </p:txBody>
          </p:sp>
          <p:sp>
            <p:nvSpPr>
              <p:cNvPr id="33" name="Arc 32"/>
              <p:cNvSpPr/>
              <p:nvPr/>
            </p:nvSpPr>
            <p:spPr>
              <a:xfrm>
                <a:off x="3225800" y="3606800"/>
                <a:ext cx="520700" cy="609600"/>
              </a:xfrm>
              <a:prstGeom prst="arc">
                <a:avLst/>
              </a:pr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dirty="0"/>
              </a:p>
            </p:txBody>
          </p:sp>
          <p:sp>
            <p:nvSpPr>
              <p:cNvPr id="34" name="Arc 33"/>
              <p:cNvSpPr/>
              <p:nvPr/>
            </p:nvSpPr>
            <p:spPr>
              <a:xfrm>
                <a:off x="3390900" y="3898900"/>
                <a:ext cx="76200" cy="114300"/>
              </a:xfrm>
              <a:prstGeom prst="arc">
                <a:avLst/>
              </a:pr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dirty="0"/>
              </a:p>
            </p:txBody>
          </p:sp>
        </p:grpSp>
        <p:grpSp>
          <p:nvGrpSpPr>
            <p:cNvPr id="6" name="Group 12"/>
            <p:cNvGrpSpPr/>
            <p:nvPr/>
          </p:nvGrpSpPr>
          <p:grpSpPr>
            <a:xfrm rot="14803838">
              <a:off x="4737100" y="3352800"/>
              <a:ext cx="584200" cy="609600"/>
              <a:chOff x="3162300" y="3606800"/>
              <a:chExt cx="584200" cy="609600"/>
            </a:xfrm>
          </p:grpSpPr>
          <p:sp>
            <p:nvSpPr>
              <p:cNvPr id="29" name="Arc 28"/>
              <p:cNvSpPr/>
              <p:nvPr/>
            </p:nvSpPr>
            <p:spPr>
              <a:xfrm>
                <a:off x="3162300" y="3771900"/>
                <a:ext cx="431800" cy="292100"/>
              </a:xfrm>
              <a:prstGeom prst="arc">
                <a:avLst/>
              </a:pr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dirty="0"/>
              </a:p>
            </p:txBody>
          </p:sp>
          <p:sp>
            <p:nvSpPr>
              <p:cNvPr id="30" name="Arc 29"/>
              <p:cNvSpPr/>
              <p:nvPr/>
            </p:nvSpPr>
            <p:spPr>
              <a:xfrm>
                <a:off x="3225800" y="3606800"/>
                <a:ext cx="520700" cy="609600"/>
              </a:xfrm>
              <a:prstGeom prst="arc">
                <a:avLst/>
              </a:pr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dirty="0"/>
              </a:p>
            </p:txBody>
          </p:sp>
          <p:sp>
            <p:nvSpPr>
              <p:cNvPr id="31" name="Arc 30"/>
              <p:cNvSpPr/>
              <p:nvPr/>
            </p:nvSpPr>
            <p:spPr>
              <a:xfrm>
                <a:off x="3390900" y="3898900"/>
                <a:ext cx="76200" cy="114300"/>
              </a:xfrm>
              <a:prstGeom prst="arc">
                <a:avLst/>
              </a:pr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dirty="0"/>
              </a:p>
            </p:txBody>
          </p:sp>
        </p:grpSp>
        <p:sp>
          <p:nvSpPr>
            <p:cNvPr id="27" name="TextBox 26"/>
            <p:cNvSpPr txBox="1"/>
            <p:nvPr/>
          </p:nvSpPr>
          <p:spPr>
            <a:xfrm>
              <a:off x="647700" y="1308100"/>
              <a:ext cx="2413000" cy="748782"/>
            </a:xfrm>
            <a:prstGeom prst="rect">
              <a:avLst/>
            </a:prstGeom>
            <a:noFill/>
          </p:spPr>
          <p:txBody>
            <a:bodyPr wrap="square" rtlCol="0">
              <a:spAutoFit/>
            </a:bodyPr>
            <a:lstStyle/>
            <a:p>
              <a:pPr algn="ctr"/>
              <a:r>
                <a:rPr lang="en-GB" sz="1400" dirty="0"/>
                <a:t>PC with USB wireless adapter</a:t>
              </a:r>
            </a:p>
          </p:txBody>
        </p:sp>
        <p:sp>
          <p:nvSpPr>
            <p:cNvPr id="28" name="TextBox 27"/>
            <p:cNvSpPr txBox="1"/>
            <p:nvPr/>
          </p:nvSpPr>
          <p:spPr>
            <a:xfrm>
              <a:off x="6350000" y="1308100"/>
              <a:ext cx="2413000" cy="748782"/>
            </a:xfrm>
            <a:prstGeom prst="rect">
              <a:avLst/>
            </a:prstGeom>
            <a:noFill/>
          </p:spPr>
          <p:txBody>
            <a:bodyPr wrap="square" rtlCol="0">
              <a:spAutoFit/>
            </a:bodyPr>
            <a:lstStyle/>
            <a:p>
              <a:pPr algn="ctr"/>
              <a:r>
                <a:rPr lang="en-GB" sz="1400" dirty="0"/>
                <a:t>Notepad with USB wireless adapter</a:t>
              </a:r>
            </a:p>
          </p:txBody>
        </p:sp>
      </p:grpSp>
    </p:spTree>
  </p:cSld>
  <p:clrMapOvr>
    <a:masterClrMapping/>
  </p:clrMapOvr>
  <p:transition spd="slow">
    <p:wipe dir="d"/>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145140"/>
            <a:ext cx="9144000" cy="553998"/>
          </a:xfrm>
        </p:spPr>
        <p:txBody>
          <a:bodyPr/>
          <a:lstStyle/>
          <a:p>
            <a:r>
              <a:rPr lang="en-GB" dirty="0"/>
              <a:t>Wireless Network </a:t>
            </a:r>
            <a:r>
              <a:rPr lang="en-GB" sz="1600" dirty="0"/>
              <a:t>(1 of 2)</a:t>
            </a:r>
          </a:p>
        </p:txBody>
      </p:sp>
      <p:sp>
        <p:nvSpPr>
          <p:cNvPr id="3" name="Text Placeholder 2"/>
          <p:cNvSpPr>
            <a:spLocks noGrp="1"/>
          </p:cNvSpPr>
          <p:nvPr>
            <p:ph type="body" sz="quarter" idx="16"/>
          </p:nvPr>
        </p:nvSpPr>
        <p:spPr/>
        <p:txBody>
          <a:bodyPr/>
          <a:lstStyle/>
          <a:p>
            <a:pPr>
              <a:lnSpc>
                <a:spcPct val="200000"/>
              </a:lnSpc>
            </a:pPr>
            <a:r>
              <a:t>Wireless network refers to a network that is not connected by physical cables. This method avoids the costly process of providing cable connection as a medium of communication.</a:t>
            </a:r>
          </a:p>
          <a:p>
            <a:pPr>
              <a:lnSpc>
                <a:spcPct val="200000"/>
              </a:lnSpc>
            </a:pPr>
            <a:r>
              <a:t>Wireless network is a kind of computer network that is not connected by any type of cable.</a:t>
            </a:r>
          </a:p>
          <a:p>
            <a:pPr>
              <a:lnSpc>
                <a:spcPct val="200000"/>
              </a:lnSpc>
            </a:pPr>
            <a:r>
              <a:t>Wireless networks use radio waves for connection.</a:t>
            </a:r>
          </a:p>
          <a:p>
            <a:pPr>
              <a:lnSpc>
                <a:spcPct val="200000"/>
              </a:lnSpc>
              <a:buSzPct val="70000"/>
              <a:buBlip>
                <a:blip r:embed="rId2"/>
              </a:buBlip>
            </a:pPr>
            <a:endParaRPr lang="en-US" dirty="0"/>
          </a:p>
        </p:txBody>
      </p:sp>
    </p:spTree>
  </p:cSld>
  <p:clrMapOvr>
    <a:masterClrMapping/>
  </p:clrMapOvr>
  <p:transition spd="slow">
    <p:wipe dir="d"/>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BF19D73-B900-9CCC-060B-BD6341BB4387}"/>
              </a:ext>
            </a:extLst>
          </p:cNvPr>
          <p:cNvSpPr>
            <a:spLocks noGrp="1"/>
          </p:cNvSpPr>
          <p:nvPr>
            <p:ph type="body" sz="quarter" idx="11"/>
          </p:nvPr>
        </p:nvSpPr>
        <p:spPr/>
        <p:txBody>
          <a:bodyPr/>
          <a:lstStyle/>
          <a:p>
            <a:r>
              <a:rPr lang="en-IN" dirty="0"/>
              <a:t>Types of Wireless Technologies</a:t>
            </a:r>
          </a:p>
        </p:txBody>
      </p:sp>
      <p:pic>
        <p:nvPicPr>
          <p:cNvPr id="8" name="Picture 7">
            <a:extLst>
              <a:ext uri="{FF2B5EF4-FFF2-40B4-BE49-F238E27FC236}">
                <a16:creationId xmlns:a16="http://schemas.microsoft.com/office/drawing/2014/main" id="{B12E248D-3D72-CD92-A56A-0739064ABD44}"/>
              </a:ext>
            </a:extLst>
          </p:cNvPr>
          <p:cNvPicPr>
            <a:picLocks noChangeAspect="1"/>
          </p:cNvPicPr>
          <p:nvPr/>
        </p:nvPicPr>
        <p:blipFill>
          <a:blip r:embed="rId2"/>
          <a:stretch>
            <a:fillRect/>
          </a:stretch>
        </p:blipFill>
        <p:spPr>
          <a:xfrm>
            <a:off x="460376" y="959391"/>
            <a:ext cx="8346740" cy="5420481"/>
          </a:xfrm>
          <a:prstGeom prst="rect">
            <a:avLst/>
          </a:prstGeom>
        </p:spPr>
      </p:pic>
    </p:spTree>
    <p:extLst>
      <p:ext uri="{BB962C8B-B14F-4D97-AF65-F5344CB8AC3E}">
        <p14:creationId xmlns:p14="http://schemas.microsoft.com/office/powerpoint/2010/main" val="4024282384"/>
      </p:ext>
    </p:extLst>
  </p:cSld>
  <p:clrMapOvr>
    <a:masterClrMapping/>
  </p:clrMapOvr>
  <p:transition spd="slow">
    <p:wipe dir="d"/>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E994846-1431-6B86-511A-8DA15C34E08B}"/>
              </a:ext>
            </a:extLst>
          </p:cNvPr>
          <p:cNvSpPr>
            <a:spLocks noGrp="1"/>
          </p:cNvSpPr>
          <p:nvPr>
            <p:ph type="body" sz="quarter" idx="11"/>
          </p:nvPr>
        </p:nvSpPr>
        <p:spPr/>
        <p:txBody>
          <a:bodyPr/>
          <a:lstStyle/>
          <a:p>
            <a:r>
              <a:rPr lang="en-IN" dirty="0"/>
              <a:t>Wi-Fi Technology (IEEE 802.11)</a:t>
            </a:r>
          </a:p>
        </p:txBody>
      </p:sp>
      <p:pic>
        <p:nvPicPr>
          <p:cNvPr id="6" name="Picture 5">
            <a:extLst>
              <a:ext uri="{FF2B5EF4-FFF2-40B4-BE49-F238E27FC236}">
                <a16:creationId xmlns:a16="http://schemas.microsoft.com/office/drawing/2014/main" id="{07B4D3E1-6F6E-1631-BA23-5B201EB1AB08}"/>
              </a:ext>
            </a:extLst>
          </p:cNvPr>
          <p:cNvPicPr>
            <a:picLocks noChangeAspect="1"/>
          </p:cNvPicPr>
          <p:nvPr/>
        </p:nvPicPr>
        <p:blipFill>
          <a:blip r:embed="rId2"/>
          <a:stretch>
            <a:fillRect/>
          </a:stretch>
        </p:blipFill>
        <p:spPr>
          <a:xfrm>
            <a:off x="460376" y="1072965"/>
            <a:ext cx="8229600" cy="5291740"/>
          </a:xfrm>
          <a:prstGeom prst="rect">
            <a:avLst/>
          </a:prstGeom>
        </p:spPr>
      </p:pic>
    </p:spTree>
    <p:extLst>
      <p:ext uri="{BB962C8B-B14F-4D97-AF65-F5344CB8AC3E}">
        <p14:creationId xmlns:p14="http://schemas.microsoft.com/office/powerpoint/2010/main" val="2927109872"/>
      </p:ext>
    </p:extLst>
  </p:cSld>
  <p:clrMapOvr>
    <a:masterClrMapping/>
  </p:clrMapOvr>
  <p:transition spd="slow">
    <p:wipe dir="d"/>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22210C-29AE-1AB4-2933-06381CCCA921}"/>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014EAB71-F2EC-0709-E480-0646EF9537C2}"/>
              </a:ext>
            </a:extLst>
          </p:cNvPr>
          <p:cNvSpPr>
            <a:spLocks noGrp="1"/>
          </p:cNvSpPr>
          <p:nvPr>
            <p:ph type="body" sz="quarter" idx="11"/>
          </p:nvPr>
        </p:nvSpPr>
        <p:spPr/>
        <p:txBody>
          <a:bodyPr/>
          <a:lstStyle/>
          <a:p>
            <a:r>
              <a:rPr lang="en-IN" dirty="0"/>
              <a:t>Bluetooth Technology (IEEE 802.15.1)</a:t>
            </a:r>
          </a:p>
        </p:txBody>
      </p:sp>
      <p:pic>
        <p:nvPicPr>
          <p:cNvPr id="4" name="Picture 3">
            <a:extLst>
              <a:ext uri="{FF2B5EF4-FFF2-40B4-BE49-F238E27FC236}">
                <a16:creationId xmlns:a16="http://schemas.microsoft.com/office/drawing/2014/main" id="{F8076506-8B93-5181-6B9E-625B8EF55562}"/>
              </a:ext>
            </a:extLst>
          </p:cNvPr>
          <p:cNvPicPr>
            <a:picLocks noChangeAspect="1"/>
          </p:cNvPicPr>
          <p:nvPr/>
        </p:nvPicPr>
        <p:blipFill>
          <a:blip r:embed="rId2"/>
          <a:stretch>
            <a:fillRect/>
          </a:stretch>
        </p:blipFill>
        <p:spPr>
          <a:xfrm>
            <a:off x="460375" y="1098328"/>
            <a:ext cx="8334709" cy="5158093"/>
          </a:xfrm>
          <a:prstGeom prst="rect">
            <a:avLst/>
          </a:prstGeom>
        </p:spPr>
      </p:pic>
    </p:spTree>
    <p:extLst>
      <p:ext uri="{BB962C8B-B14F-4D97-AF65-F5344CB8AC3E}">
        <p14:creationId xmlns:p14="http://schemas.microsoft.com/office/powerpoint/2010/main" val="4166300196"/>
      </p:ext>
    </p:extLst>
  </p:cSld>
  <p:clrMapOvr>
    <a:masterClrMapping/>
  </p:clrMapOvr>
  <p:transition spd="slow">
    <p:wipe dir="d"/>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56032C-0D0A-0E52-0C1D-CB692B8178EF}"/>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5DDAE12A-13A5-86A9-7A07-05FCD232E7CD}"/>
              </a:ext>
            </a:extLst>
          </p:cNvPr>
          <p:cNvSpPr>
            <a:spLocks noGrp="1"/>
          </p:cNvSpPr>
          <p:nvPr>
            <p:ph type="body" sz="quarter" idx="11"/>
          </p:nvPr>
        </p:nvSpPr>
        <p:spPr/>
        <p:txBody>
          <a:bodyPr/>
          <a:lstStyle/>
          <a:p>
            <a:r>
              <a:rPr lang="en-US" dirty="0"/>
              <a:t>Cellular Networks (3G, 4G, 5G, 6G)</a:t>
            </a:r>
            <a:endParaRPr lang="en-IN" dirty="0"/>
          </a:p>
        </p:txBody>
      </p:sp>
      <p:pic>
        <p:nvPicPr>
          <p:cNvPr id="5" name="Picture 4">
            <a:extLst>
              <a:ext uri="{FF2B5EF4-FFF2-40B4-BE49-F238E27FC236}">
                <a16:creationId xmlns:a16="http://schemas.microsoft.com/office/drawing/2014/main" id="{8583A5B6-B2DD-923D-2FBB-FDB5DF931333}"/>
              </a:ext>
            </a:extLst>
          </p:cNvPr>
          <p:cNvPicPr>
            <a:picLocks noChangeAspect="1"/>
          </p:cNvPicPr>
          <p:nvPr/>
        </p:nvPicPr>
        <p:blipFill>
          <a:blip r:embed="rId2"/>
          <a:stretch>
            <a:fillRect/>
          </a:stretch>
        </p:blipFill>
        <p:spPr>
          <a:xfrm>
            <a:off x="460376" y="1019364"/>
            <a:ext cx="8358771" cy="5195093"/>
          </a:xfrm>
          <a:prstGeom prst="rect">
            <a:avLst/>
          </a:prstGeom>
        </p:spPr>
      </p:pic>
    </p:spTree>
    <p:extLst>
      <p:ext uri="{BB962C8B-B14F-4D97-AF65-F5344CB8AC3E}">
        <p14:creationId xmlns:p14="http://schemas.microsoft.com/office/powerpoint/2010/main" val="1742986952"/>
      </p:ext>
    </p:extLst>
  </p:cSld>
  <p:clrMapOvr>
    <a:masterClrMapping/>
  </p:clrMapOvr>
  <p:transition spd="slow">
    <p:wipe dir="d"/>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F5A910-C993-65F2-8CE1-4AD955956D14}"/>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1E546A76-B585-DD89-4A01-D6C383691B44}"/>
              </a:ext>
            </a:extLst>
          </p:cNvPr>
          <p:cNvSpPr>
            <a:spLocks noGrp="1"/>
          </p:cNvSpPr>
          <p:nvPr>
            <p:ph type="body" sz="quarter" idx="11"/>
          </p:nvPr>
        </p:nvSpPr>
        <p:spPr/>
        <p:txBody>
          <a:bodyPr/>
          <a:lstStyle/>
          <a:p>
            <a:r>
              <a:rPr lang="en-IN" dirty="0"/>
              <a:t>IoT Wireless Technologies</a:t>
            </a:r>
          </a:p>
        </p:txBody>
      </p:sp>
      <p:pic>
        <p:nvPicPr>
          <p:cNvPr id="4" name="Picture 3">
            <a:extLst>
              <a:ext uri="{FF2B5EF4-FFF2-40B4-BE49-F238E27FC236}">
                <a16:creationId xmlns:a16="http://schemas.microsoft.com/office/drawing/2014/main" id="{328B7470-DCAC-D0BE-62A3-FC23EC864326}"/>
              </a:ext>
            </a:extLst>
          </p:cNvPr>
          <p:cNvPicPr>
            <a:picLocks noChangeAspect="1"/>
          </p:cNvPicPr>
          <p:nvPr/>
        </p:nvPicPr>
        <p:blipFill>
          <a:blip r:embed="rId2"/>
          <a:stretch>
            <a:fillRect/>
          </a:stretch>
        </p:blipFill>
        <p:spPr>
          <a:xfrm>
            <a:off x="364806" y="1128917"/>
            <a:ext cx="8414241" cy="5247820"/>
          </a:xfrm>
          <a:prstGeom prst="rect">
            <a:avLst/>
          </a:prstGeom>
        </p:spPr>
      </p:pic>
    </p:spTree>
    <p:extLst>
      <p:ext uri="{BB962C8B-B14F-4D97-AF65-F5344CB8AC3E}">
        <p14:creationId xmlns:p14="http://schemas.microsoft.com/office/powerpoint/2010/main" val="4087153745"/>
      </p:ext>
    </p:extLst>
  </p:cSld>
  <p:clrMapOvr>
    <a:masterClrMapping/>
  </p:clrMapOvr>
  <p:transition spd="slow">
    <p:wipe dir="d"/>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670410-C1DB-DC18-2676-7D743273FAB2}"/>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1BC2B573-BD31-38D7-57F9-4011AB495702}"/>
              </a:ext>
            </a:extLst>
          </p:cNvPr>
          <p:cNvSpPr>
            <a:spLocks noGrp="1"/>
          </p:cNvSpPr>
          <p:nvPr>
            <p:ph type="body" sz="quarter" idx="11"/>
          </p:nvPr>
        </p:nvSpPr>
        <p:spPr/>
        <p:txBody>
          <a:bodyPr/>
          <a:lstStyle/>
          <a:p>
            <a:r>
              <a:rPr lang="en-IN" dirty="0"/>
              <a:t>Near-Field &amp; Short-Range Wireless</a:t>
            </a:r>
          </a:p>
        </p:txBody>
      </p:sp>
      <p:pic>
        <p:nvPicPr>
          <p:cNvPr id="5" name="Picture 4">
            <a:extLst>
              <a:ext uri="{FF2B5EF4-FFF2-40B4-BE49-F238E27FC236}">
                <a16:creationId xmlns:a16="http://schemas.microsoft.com/office/drawing/2014/main" id="{38226557-C262-BB55-FD61-53E5CE90D8B6}"/>
              </a:ext>
            </a:extLst>
          </p:cNvPr>
          <p:cNvPicPr>
            <a:picLocks noChangeAspect="1"/>
          </p:cNvPicPr>
          <p:nvPr/>
        </p:nvPicPr>
        <p:blipFill>
          <a:blip r:embed="rId2"/>
          <a:stretch>
            <a:fillRect/>
          </a:stretch>
        </p:blipFill>
        <p:spPr>
          <a:xfrm>
            <a:off x="460376" y="1532798"/>
            <a:ext cx="8430962" cy="3953602"/>
          </a:xfrm>
          <a:prstGeom prst="rect">
            <a:avLst/>
          </a:prstGeom>
        </p:spPr>
      </p:pic>
    </p:spTree>
    <p:extLst>
      <p:ext uri="{BB962C8B-B14F-4D97-AF65-F5344CB8AC3E}">
        <p14:creationId xmlns:p14="http://schemas.microsoft.com/office/powerpoint/2010/main" val="3440490389"/>
      </p:ext>
    </p:extLst>
  </p:cSld>
  <p:clrMapOvr>
    <a:masterClrMapping/>
  </p:clrMapOvr>
  <p:transition spd="slow">
    <p:wipe dir="d"/>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21E751-5054-7422-0A93-B91FB0A965C6}"/>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92122866-13F0-C7A1-96C7-8A5647730B52}"/>
              </a:ext>
            </a:extLst>
          </p:cNvPr>
          <p:cNvSpPr>
            <a:spLocks noGrp="1"/>
          </p:cNvSpPr>
          <p:nvPr>
            <p:ph type="body" sz="quarter" idx="11"/>
          </p:nvPr>
        </p:nvSpPr>
        <p:spPr/>
        <p:txBody>
          <a:bodyPr/>
          <a:lstStyle/>
          <a:p>
            <a:r>
              <a:rPr lang="en-IN" dirty="0"/>
              <a:t>Satellite Communication</a:t>
            </a:r>
          </a:p>
        </p:txBody>
      </p:sp>
      <p:pic>
        <p:nvPicPr>
          <p:cNvPr id="4" name="Picture 3">
            <a:extLst>
              <a:ext uri="{FF2B5EF4-FFF2-40B4-BE49-F238E27FC236}">
                <a16:creationId xmlns:a16="http://schemas.microsoft.com/office/drawing/2014/main" id="{CBF709C9-A908-6487-CCEC-3024CDC872D8}"/>
              </a:ext>
            </a:extLst>
          </p:cNvPr>
          <p:cNvPicPr>
            <a:picLocks noChangeAspect="1"/>
          </p:cNvPicPr>
          <p:nvPr/>
        </p:nvPicPr>
        <p:blipFill>
          <a:blip r:embed="rId2"/>
          <a:stretch>
            <a:fillRect/>
          </a:stretch>
        </p:blipFill>
        <p:spPr>
          <a:xfrm>
            <a:off x="400218" y="1635565"/>
            <a:ext cx="8477009" cy="3586870"/>
          </a:xfrm>
          <a:prstGeom prst="rect">
            <a:avLst/>
          </a:prstGeom>
        </p:spPr>
      </p:pic>
    </p:spTree>
    <p:extLst>
      <p:ext uri="{BB962C8B-B14F-4D97-AF65-F5344CB8AC3E}">
        <p14:creationId xmlns:p14="http://schemas.microsoft.com/office/powerpoint/2010/main" val="537223865"/>
      </p:ext>
    </p:extLst>
  </p:cSld>
  <p:clrMapOvr>
    <a:masterClrMapping/>
  </p:clrMapOvr>
  <p:transition spd="slow">
    <p:wipe dir="d"/>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AF3E553-FDCB-099E-A285-0E2F3B13FD7D}"/>
              </a:ext>
            </a:extLst>
          </p:cNvPr>
          <p:cNvSpPr>
            <a:spLocks noGrp="1"/>
          </p:cNvSpPr>
          <p:nvPr>
            <p:ph type="body" sz="quarter" idx="11"/>
          </p:nvPr>
        </p:nvSpPr>
        <p:spPr/>
        <p:txBody>
          <a:bodyPr/>
          <a:lstStyle/>
          <a:p>
            <a:r>
              <a:rPr lang="en-IN" dirty="0"/>
              <a:t>Wi-Fi Standards (IEEE 802.11)</a:t>
            </a:r>
          </a:p>
        </p:txBody>
      </p:sp>
      <p:pic>
        <p:nvPicPr>
          <p:cNvPr id="7" name="Picture 6">
            <a:extLst>
              <a:ext uri="{FF2B5EF4-FFF2-40B4-BE49-F238E27FC236}">
                <a16:creationId xmlns:a16="http://schemas.microsoft.com/office/drawing/2014/main" id="{6E4DA561-64C0-9DB4-8040-F3B0BF2C2A3B}"/>
              </a:ext>
            </a:extLst>
          </p:cNvPr>
          <p:cNvPicPr>
            <a:picLocks noChangeAspect="1"/>
          </p:cNvPicPr>
          <p:nvPr/>
        </p:nvPicPr>
        <p:blipFill>
          <a:blip r:embed="rId2"/>
          <a:stretch>
            <a:fillRect/>
          </a:stretch>
        </p:blipFill>
        <p:spPr>
          <a:xfrm>
            <a:off x="460375" y="1070811"/>
            <a:ext cx="8229599" cy="5342021"/>
          </a:xfrm>
          <a:prstGeom prst="rect">
            <a:avLst/>
          </a:prstGeom>
        </p:spPr>
      </p:pic>
    </p:spTree>
    <p:extLst>
      <p:ext uri="{BB962C8B-B14F-4D97-AF65-F5344CB8AC3E}">
        <p14:creationId xmlns:p14="http://schemas.microsoft.com/office/powerpoint/2010/main" val="2033847877"/>
      </p:ext>
    </p:extLst>
  </p:cSld>
  <p:clrMapOvr>
    <a:masterClrMapping/>
  </p:clrMapOvr>
  <p:transition spd="slow">
    <p:wipe dir="d"/>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GB" dirty="0"/>
              <a:t>Benefits of Networking</a:t>
            </a:r>
          </a:p>
        </p:txBody>
      </p:sp>
    </p:spTree>
  </p:cSld>
  <p:clrMapOvr>
    <a:masterClrMapping/>
  </p:clrMapOvr>
  <p:transition spd="slow">
    <p:wipe dir="d"/>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82D44B6-84AD-C9B8-7263-934099E2694D}"/>
              </a:ext>
            </a:extLst>
          </p:cNvPr>
          <p:cNvSpPr>
            <a:spLocks noGrp="1"/>
          </p:cNvSpPr>
          <p:nvPr>
            <p:ph type="body" sz="quarter" idx="11"/>
          </p:nvPr>
        </p:nvSpPr>
        <p:spPr/>
        <p:txBody>
          <a:bodyPr/>
          <a:lstStyle/>
          <a:p>
            <a:r>
              <a:rPr lang="en-US" dirty="0"/>
              <a:t>Key Features in Wi-Fi Standards</a:t>
            </a:r>
            <a:endParaRPr lang="en-IN" dirty="0"/>
          </a:p>
        </p:txBody>
      </p:sp>
      <p:sp>
        <p:nvSpPr>
          <p:cNvPr id="5" name="Text Placeholder 4">
            <a:extLst>
              <a:ext uri="{FF2B5EF4-FFF2-40B4-BE49-F238E27FC236}">
                <a16:creationId xmlns:a16="http://schemas.microsoft.com/office/drawing/2014/main" id="{BAC3A010-B59C-4A47-842F-762AFD1382F4}"/>
              </a:ext>
            </a:extLst>
          </p:cNvPr>
          <p:cNvSpPr>
            <a:spLocks noGrp="1"/>
          </p:cNvSpPr>
          <p:nvPr>
            <p:ph type="body" sz="quarter" idx="16"/>
          </p:nvPr>
        </p:nvSpPr>
        <p:spPr/>
        <p:txBody>
          <a:bodyPr/>
          <a:lstStyle/>
          <a:p>
            <a:pPr>
              <a:buFont typeface="Arial" panose="020B0604020202020204" pitchFamily="34" charset="0"/>
              <a:buChar char="•"/>
            </a:pPr>
            <a:r>
              <a:rPr lang="en-US" b="1" dirty="0"/>
              <a:t>MIMO (Multiple Input Multiple Output)</a:t>
            </a:r>
            <a:r>
              <a:rPr lang="en-US" dirty="0"/>
              <a:t> – Allows multiple antennas to transmit and receive data simultaneously.</a:t>
            </a:r>
          </a:p>
          <a:p>
            <a:pPr>
              <a:buFont typeface="Arial" panose="020B0604020202020204" pitchFamily="34" charset="0"/>
              <a:buChar char="•"/>
            </a:pPr>
            <a:r>
              <a:rPr lang="en-US" b="1" dirty="0"/>
              <a:t>Beamforming</a:t>
            </a:r>
            <a:r>
              <a:rPr lang="en-US" dirty="0"/>
              <a:t> – Directs signals toward the device instead of broadcasting in all directions.</a:t>
            </a:r>
          </a:p>
          <a:p>
            <a:pPr>
              <a:buFont typeface="Arial" panose="020B0604020202020204" pitchFamily="34" charset="0"/>
              <a:buChar char="•"/>
            </a:pPr>
            <a:r>
              <a:rPr lang="en-US" b="1" dirty="0"/>
              <a:t>OFDMA (Orthogonal Frequency Division Multiple Access)</a:t>
            </a:r>
            <a:r>
              <a:rPr lang="en-US" dirty="0"/>
              <a:t> – Efficiently shares bandwidth among multiple devices.</a:t>
            </a:r>
          </a:p>
          <a:p>
            <a:pPr>
              <a:buFont typeface="Arial" panose="020B0604020202020204" pitchFamily="34" charset="0"/>
              <a:buChar char="•"/>
            </a:pPr>
            <a:r>
              <a:rPr lang="en-US" b="1" dirty="0"/>
              <a:t>Wi-Fi 6E</a:t>
            </a:r>
            <a:r>
              <a:rPr lang="en-US" dirty="0"/>
              <a:t> – Expands Wi-Fi 6 to the </a:t>
            </a:r>
            <a:r>
              <a:rPr lang="en-US" b="1" dirty="0"/>
              <a:t>6 GHz</a:t>
            </a:r>
            <a:r>
              <a:rPr lang="en-US" dirty="0"/>
              <a:t> spectrum, reducing congestion.</a:t>
            </a:r>
          </a:p>
          <a:p>
            <a:endParaRPr lang="en-IN" dirty="0"/>
          </a:p>
        </p:txBody>
      </p:sp>
    </p:spTree>
    <p:extLst>
      <p:ext uri="{BB962C8B-B14F-4D97-AF65-F5344CB8AC3E}">
        <p14:creationId xmlns:p14="http://schemas.microsoft.com/office/powerpoint/2010/main" val="1428197268"/>
      </p:ext>
    </p:extLst>
  </p:cSld>
  <p:clrMapOvr>
    <a:masterClrMapping/>
  </p:clrMapOvr>
  <p:transition spd="slow">
    <p:wipe dir="d"/>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DC32AD-1991-4B36-233F-525C269EBC00}"/>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BE2ACAE3-07F4-A840-5A66-F3FD4FB54259}"/>
              </a:ext>
            </a:extLst>
          </p:cNvPr>
          <p:cNvSpPr>
            <a:spLocks noGrp="1"/>
          </p:cNvSpPr>
          <p:nvPr>
            <p:ph type="body" sz="quarter" idx="11"/>
          </p:nvPr>
        </p:nvSpPr>
        <p:spPr/>
        <p:txBody>
          <a:bodyPr/>
          <a:lstStyle/>
          <a:p>
            <a:r>
              <a:rPr lang="en-IN" dirty="0"/>
              <a:t>Cellular Network Standards</a:t>
            </a:r>
          </a:p>
        </p:txBody>
      </p:sp>
      <p:pic>
        <p:nvPicPr>
          <p:cNvPr id="7" name="Picture 6">
            <a:extLst>
              <a:ext uri="{FF2B5EF4-FFF2-40B4-BE49-F238E27FC236}">
                <a16:creationId xmlns:a16="http://schemas.microsoft.com/office/drawing/2014/main" id="{EB4A71F9-BDE0-11DC-912C-C7800799A4D7}"/>
              </a:ext>
            </a:extLst>
          </p:cNvPr>
          <p:cNvPicPr>
            <a:picLocks noChangeAspect="1"/>
          </p:cNvPicPr>
          <p:nvPr/>
        </p:nvPicPr>
        <p:blipFill>
          <a:blip r:embed="rId2"/>
          <a:stretch>
            <a:fillRect/>
          </a:stretch>
        </p:blipFill>
        <p:spPr>
          <a:xfrm>
            <a:off x="336884" y="1130969"/>
            <a:ext cx="8564788" cy="4896852"/>
          </a:xfrm>
          <a:prstGeom prst="rect">
            <a:avLst/>
          </a:prstGeom>
        </p:spPr>
      </p:pic>
    </p:spTree>
    <p:extLst>
      <p:ext uri="{BB962C8B-B14F-4D97-AF65-F5344CB8AC3E}">
        <p14:creationId xmlns:p14="http://schemas.microsoft.com/office/powerpoint/2010/main" val="4252356273"/>
      </p:ext>
    </p:extLst>
  </p:cSld>
  <p:clrMapOvr>
    <a:masterClrMapping/>
  </p:clrMapOvr>
  <p:transition spd="slow">
    <p:wipe dir="d"/>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1A743F3-9EB0-63B6-AD04-312969E8B41A}"/>
              </a:ext>
            </a:extLst>
          </p:cNvPr>
          <p:cNvSpPr>
            <a:spLocks noGrp="1"/>
          </p:cNvSpPr>
          <p:nvPr>
            <p:ph type="body" sz="quarter" idx="11"/>
          </p:nvPr>
        </p:nvSpPr>
        <p:spPr>
          <a:xfrm>
            <a:off x="460376" y="145140"/>
            <a:ext cx="8229600" cy="1015663"/>
          </a:xfrm>
        </p:spPr>
        <p:txBody>
          <a:bodyPr/>
          <a:lstStyle/>
          <a:p>
            <a:r>
              <a:rPr lang="en-IN" b="1" dirty="0"/>
              <a:t>Key Technologies in Cellular Networks</a:t>
            </a:r>
          </a:p>
          <a:p>
            <a:endParaRPr lang="en-IN" dirty="0"/>
          </a:p>
        </p:txBody>
      </p:sp>
      <p:sp>
        <p:nvSpPr>
          <p:cNvPr id="3" name="Text Placeholder 2">
            <a:extLst>
              <a:ext uri="{FF2B5EF4-FFF2-40B4-BE49-F238E27FC236}">
                <a16:creationId xmlns:a16="http://schemas.microsoft.com/office/drawing/2014/main" id="{BD16C46F-F946-6F36-B103-AF91DF7E035C}"/>
              </a:ext>
            </a:extLst>
          </p:cNvPr>
          <p:cNvSpPr>
            <a:spLocks noGrp="1"/>
          </p:cNvSpPr>
          <p:nvPr>
            <p:ph type="body" sz="quarter" idx="16"/>
          </p:nvPr>
        </p:nvSpPr>
        <p:spPr/>
        <p:txBody>
          <a:bodyPr/>
          <a:lstStyle/>
          <a:p>
            <a:pPr>
              <a:buFont typeface="Arial" panose="020B0604020202020204" pitchFamily="34" charset="0"/>
              <a:buChar char="•"/>
            </a:pPr>
            <a:r>
              <a:rPr lang="en-IN" b="1" dirty="0"/>
              <a:t>GSM (Global System for Mobile Communications)</a:t>
            </a:r>
            <a:r>
              <a:rPr lang="en-IN" dirty="0"/>
              <a:t> – Dominant 2G technology.</a:t>
            </a:r>
          </a:p>
          <a:p>
            <a:pPr>
              <a:buFont typeface="Arial" panose="020B0604020202020204" pitchFamily="34" charset="0"/>
              <a:buChar char="•"/>
            </a:pPr>
            <a:r>
              <a:rPr lang="en-IN" b="1" dirty="0"/>
              <a:t>CDMA (Code Division Multiple Access)</a:t>
            </a:r>
            <a:r>
              <a:rPr lang="en-IN" dirty="0"/>
              <a:t> – Alternative 2G/3G technology.</a:t>
            </a:r>
          </a:p>
          <a:p>
            <a:pPr>
              <a:buFont typeface="Arial" panose="020B0604020202020204" pitchFamily="34" charset="0"/>
              <a:buChar char="•"/>
            </a:pPr>
            <a:r>
              <a:rPr lang="en-IN" b="1" dirty="0"/>
              <a:t>LTE (Long-Term Evolution)</a:t>
            </a:r>
            <a:r>
              <a:rPr lang="en-IN" dirty="0"/>
              <a:t> – 4G standard for high-speed mobile data.</a:t>
            </a:r>
          </a:p>
          <a:p>
            <a:pPr>
              <a:buFont typeface="Arial" panose="020B0604020202020204" pitchFamily="34" charset="0"/>
              <a:buChar char="•"/>
            </a:pPr>
            <a:r>
              <a:rPr lang="en-IN" b="1" dirty="0"/>
              <a:t>5G NR (New Radio)</a:t>
            </a:r>
            <a:r>
              <a:rPr lang="en-IN" dirty="0"/>
              <a:t> – Uses </a:t>
            </a:r>
            <a:r>
              <a:rPr lang="en-IN" dirty="0" err="1"/>
              <a:t>millimeter</a:t>
            </a:r>
            <a:r>
              <a:rPr lang="en-IN" dirty="0"/>
              <a:t> waves (</a:t>
            </a:r>
            <a:r>
              <a:rPr lang="en-IN" dirty="0" err="1"/>
              <a:t>mmWave</a:t>
            </a:r>
            <a:r>
              <a:rPr lang="en-IN" dirty="0"/>
              <a:t>) and </a:t>
            </a:r>
            <a:r>
              <a:rPr lang="en-IN" b="1" dirty="0"/>
              <a:t>sub-6 GHz</a:t>
            </a:r>
            <a:r>
              <a:rPr lang="en-IN" dirty="0"/>
              <a:t> for ultra-fast data speeds.</a:t>
            </a:r>
          </a:p>
          <a:p>
            <a:endParaRPr lang="en-IN" dirty="0"/>
          </a:p>
        </p:txBody>
      </p:sp>
    </p:spTree>
    <p:extLst>
      <p:ext uri="{BB962C8B-B14F-4D97-AF65-F5344CB8AC3E}">
        <p14:creationId xmlns:p14="http://schemas.microsoft.com/office/powerpoint/2010/main" val="2526022975"/>
      </p:ext>
    </p:extLst>
  </p:cSld>
  <p:clrMapOvr>
    <a:masterClrMapping/>
  </p:clrMapOvr>
  <p:transition spd="slow">
    <p:wipe dir="d"/>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936A30-F000-9C50-481F-DEA5A53B4BCD}"/>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D906E4BC-212E-22CB-FB22-B517D284BCC4}"/>
              </a:ext>
            </a:extLst>
          </p:cNvPr>
          <p:cNvSpPr>
            <a:spLocks noGrp="1"/>
          </p:cNvSpPr>
          <p:nvPr>
            <p:ph type="body" sz="quarter" idx="11"/>
          </p:nvPr>
        </p:nvSpPr>
        <p:spPr>
          <a:xfrm>
            <a:off x="460376" y="145140"/>
            <a:ext cx="8229600" cy="553998"/>
          </a:xfrm>
        </p:spPr>
        <p:txBody>
          <a:bodyPr/>
          <a:lstStyle/>
          <a:p>
            <a:r>
              <a:rPr lang="en-IN" dirty="0"/>
              <a:t>Bluetooth Standards (IEEE 802.15.1)</a:t>
            </a:r>
          </a:p>
        </p:txBody>
      </p:sp>
      <p:pic>
        <p:nvPicPr>
          <p:cNvPr id="7" name="Picture 6">
            <a:extLst>
              <a:ext uri="{FF2B5EF4-FFF2-40B4-BE49-F238E27FC236}">
                <a16:creationId xmlns:a16="http://schemas.microsoft.com/office/drawing/2014/main" id="{6AC2236F-9860-3EAC-0331-43A8615F9213}"/>
              </a:ext>
            </a:extLst>
          </p:cNvPr>
          <p:cNvPicPr>
            <a:picLocks noChangeAspect="1"/>
          </p:cNvPicPr>
          <p:nvPr/>
        </p:nvPicPr>
        <p:blipFill>
          <a:blip r:embed="rId2"/>
          <a:stretch>
            <a:fillRect/>
          </a:stretch>
        </p:blipFill>
        <p:spPr>
          <a:xfrm>
            <a:off x="767532" y="1074974"/>
            <a:ext cx="7922444" cy="5313793"/>
          </a:xfrm>
          <a:prstGeom prst="rect">
            <a:avLst/>
          </a:prstGeom>
        </p:spPr>
      </p:pic>
    </p:spTree>
    <p:extLst>
      <p:ext uri="{BB962C8B-B14F-4D97-AF65-F5344CB8AC3E}">
        <p14:creationId xmlns:p14="http://schemas.microsoft.com/office/powerpoint/2010/main" val="4094450510"/>
      </p:ext>
    </p:extLst>
  </p:cSld>
  <p:clrMapOvr>
    <a:masterClrMapping/>
  </p:clrMapOvr>
  <p:transition spd="slow">
    <p:wipe dir="d"/>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3637B1-DB7C-5008-B654-0C5C22B75E39}"/>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92B71956-23CE-913F-2908-1AA0496B9B0A}"/>
              </a:ext>
            </a:extLst>
          </p:cNvPr>
          <p:cNvSpPr>
            <a:spLocks noGrp="1"/>
          </p:cNvSpPr>
          <p:nvPr>
            <p:ph type="body" sz="quarter" idx="11"/>
          </p:nvPr>
        </p:nvSpPr>
        <p:spPr>
          <a:xfrm>
            <a:off x="460376" y="145140"/>
            <a:ext cx="8229600" cy="553998"/>
          </a:xfrm>
        </p:spPr>
        <p:txBody>
          <a:bodyPr/>
          <a:lstStyle/>
          <a:p>
            <a:r>
              <a:rPr lang="en-IN" dirty="0"/>
              <a:t>IoT Wireless Standards</a:t>
            </a:r>
          </a:p>
        </p:txBody>
      </p:sp>
      <p:pic>
        <p:nvPicPr>
          <p:cNvPr id="4" name="Picture 3">
            <a:extLst>
              <a:ext uri="{FF2B5EF4-FFF2-40B4-BE49-F238E27FC236}">
                <a16:creationId xmlns:a16="http://schemas.microsoft.com/office/drawing/2014/main" id="{1B9D715A-8ED8-5878-852D-DD3D0EB207DC}"/>
              </a:ext>
            </a:extLst>
          </p:cNvPr>
          <p:cNvPicPr>
            <a:picLocks noChangeAspect="1"/>
          </p:cNvPicPr>
          <p:nvPr/>
        </p:nvPicPr>
        <p:blipFill>
          <a:blip r:embed="rId2"/>
          <a:stretch>
            <a:fillRect/>
          </a:stretch>
        </p:blipFill>
        <p:spPr>
          <a:xfrm>
            <a:off x="460376" y="1575777"/>
            <a:ext cx="8288340" cy="3706445"/>
          </a:xfrm>
          <a:prstGeom prst="rect">
            <a:avLst/>
          </a:prstGeom>
        </p:spPr>
      </p:pic>
    </p:spTree>
    <p:extLst>
      <p:ext uri="{BB962C8B-B14F-4D97-AF65-F5344CB8AC3E}">
        <p14:creationId xmlns:p14="http://schemas.microsoft.com/office/powerpoint/2010/main" val="2671563792"/>
      </p:ext>
    </p:extLst>
  </p:cSld>
  <p:clrMapOvr>
    <a:masterClrMapping/>
  </p:clrMapOvr>
  <p:transition spd="slow">
    <p:wipe dir="d"/>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6EC6731-BDB7-B941-886E-A5AF2B08636E}"/>
              </a:ext>
            </a:extLst>
          </p:cNvPr>
          <p:cNvSpPr>
            <a:spLocks noGrp="1"/>
          </p:cNvSpPr>
          <p:nvPr>
            <p:ph type="body" sz="quarter" idx="11"/>
          </p:nvPr>
        </p:nvSpPr>
        <p:spPr/>
        <p:txBody>
          <a:bodyPr/>
          <a:lstStyle/>
          <a:p>
            <a:r>
              <a:rPr lang="en-IN" dirty="0"/>
              <a:t>Other Wireless Communication Standards</a:t>
            </a:r>
          </a:p>
        </p:txBody>
      </p:sp>
      <p:sp>
        <p:nvSpPr>
          <p:cNvPr id="3" name="Text Placeholder 2">
            <a:extLst>
              <a:ext uri="{FF2B5EF4-FFF2-40B4-BE49-F238E27FC236}">
                <a16:creationId xmlns:a16="http://schemas.microsoft.com/office/drawing/2014/main" id="{E3FCBDE9-4F4C-FFD7-4643-DB001BD7C802}"/>
              </a:ext>
            </a:extLst>
          </p:cNvPr>
          <p:cNvSpPr>
            <a:spLocks noGrp="1"/>
          </p:cNvSpPr>
          <p:nvPr>
            <p:ph type="body" sz="quarter" idx="16"/>
          </p:nvPr>
        </p:nvSpPr>
        <p:spPr/>
        <p:txBody>
          <a:bodyPr/>
          <a:lstStyle/>
          <a:p>
            <a:r>
              <a:rPr lang="en-US" b="1" dirty="0"/>
              <a:t>5.1. NFC (Near Field Communication)</a:t>
            </a:r>
          </a:p>
          <a:p>
            <a:pPr>
              <a:buFont typeface="Arial" panose="020B0604020202020204" pitchFamily="34" charset="0"/>
              <a:buChar char="•"/>
            </a:pPr>
            <a:r>
              <a:rPr lang="en-US" b="1" dirty="0"/>
              <a:t>Frequency:</a:t>
            </a:r>
            <a:r>
              <a:rPr lang="en-US" dirty="0"/>
              <a:t> 13.56 MHz</a:t>
            </a:r>
          </a:p>
          <a:p>
            <a:pPr>
              <a:buFont typeface="Arial" panose="020B0604020202020204" pitchFamily="34" charset="0"/>
              <a:buChar char="•"/>
            </a:pPr>
            <a:r>
              <a:rPr lang="en-US" b="1" dirty="0"/>
              <a:t>Range:</a:t>
            </a:r>
            <a:r>
              <a:rPr lang="en-US" dirty="0"/>
              <a:t> ~4 cm</a:t>
            </a:r>
          </a:p>
          <a:p>
            <a:pPr>
              <a:buFont typeface="Arial" panose="020B0604020202020204" pitchFamily="34" charset="0"/>
              <a:buChar char="•"/>
            </a:pPr>
            <a:r>
              <a:rPr lang="en-US" b="1" dirty="0"/>
              <a:t>Use Cases:</a:t>
            </a:r>
            <a:r>
              <a:rPr lang="en-US" dirty="0"/>
              <a:t> Mobile payments (Apple Pay, Google Pay), access cards.</a:t>
            </a:r>
          </a:p>
          <a:p>
            <a:r>
              <a:rPr lang="en-US" b="1" dirty="0"/>
              <a:t>5.2. Infrared (IR)</a:t>
            </a:r>
          </a:p>
          <a:p>
            <a:pPr>
              <a:buFont typeface="Arial" panose="020B0604020202020204" pitchFamily="34" charset="0"/>
              <a:buChar char="•"/>
            </a:pPr>
            <a:r>
              <a:rPr lang="en-US" b="1" dirty="0"/>
              <a:t>Frequency:</a:t>
            </a:r>
            <a:r>
              <a:rPr lang="en-US" dirty="0"/>
              <a:t> 300 GHz - 430 THz</a:t>
            </a:r>
          </a:p>
          <a:p>
            <a:pPr>
              <a:buFont typeface="Arial" panose="020B0604020202020204" pitchFamily="34" charset="0"/>
              <a:buChar char="•"/>
            </a:pPr>
            <a:r>
              <a:rPr lang="en-US" b="1" dirty="0"/>
              <a:t>Range:</a:t>
            </a:r>
            <a:r>
              <a:rPr lang="en-US" dirty="0"/>
              <a:t> ~1m</a:t>
            </a:r>
          </a:p>
          <a:p>
            <a:pPr>
              <a:buFont typeface="Arial" panose="020B0604020202020204" pitchFamily="34" charset="0"/>
              <a:buChar char="•"/>
            </a:pPr>
            <a:r>
              <a:rPr lang="en-US" b="1" dirty="0"/>
              <a:t>Use Cases:</a:t>
            </a:r>
            <a:r>
              <a:rPr lang="en-US" dirty="0"/>
              <a:t> TV remotes, older file transfer protocols.</a:t>
            </a:r>
          </a:p>
          <a:p>
            <a:r>
              <a:rPr lang="en-US" b="1" dirty="0"/>
              <a:t>5.3. Li-Fi (Light Fidelity)</a:t>
            </a:r>
          </a:p>
          <a:p>
            <a:pPr>
              <a:buFont typeface="Arial" panose="020B0604020202020204" pitchFamily="34" charset="0"/>
              <a:buChar char="•"/>
            </a:pPr>
            <a:r>
              <a:rPr lang="en-US" b="1" dirty="0"/>
              <a:t>Technology:</a:t>
            </a:r>
            <a:r>
              <a:rPr lang="en-US" dirty="0"/>
              <a:t> Uses </a:t>
            </a:r>
            <a:r>
              <a:rPr lang="en-US" b="1" dirty="0"/>
              <a:t>visible light</a:t>
            </a:r>
            <a:r>
              <a:rPr lang="en-US" dirty="0"/>
              <a:t> instead of radio waves.</a:t>
            </a:r>
          </a:p>
          <a:p>
            <a:pPr>
              <a:buFont typeface="Arial" panose="020B0604020202020204" pitchFamily="34" charset="0"/>
              <a:buChar char="•"/>
            </a:pPr>
            <a:r>
              <a:rPr lang="en-US" b="1" dirty="0"/>
              <a:t>Speed:</a:t>
            </a:r>
            <a:r>
              <a:rPr lang="en-US" dirty="0"/>
              <a:t> Up to </a:t>
            </a:r>
            <a:r>
              <a:rPr lang="en-US" b="1" dirty="0"/>
              <a:t>224 Gbps</a:t>
            </a:r>
            <a:r>
              <a:rPr lang="en-US" dirty="0"/>
              <a:t>.</a:t>
            </a:r>
          </a:p>
          <a:p>
            <a:pPr>
              <a:buFont typeface="Arial" panose="020B0604020202020204" pitchFamily="34" charset="0"/>
              <a:buChar char="•"/>
            </a:pPr>
            <a:r>
              <a:rPr lang="en-US" b="1" dirty="0"/>
              <a:t>Use Cases:</a:t>
            </a:r>
            <a:r>
              <a:rPr lang="en-US" dirty="0"/>
              <a:t> High-speed, secure wireless communication in buildings.</a:t>
            </a:r>
          </a:p>
          <a:p>
            <a:pPr>
              <a:buFont typeface="Arial" panose="020B0604020202020204" pitchFamily="34" charset="0"/>
              <a:buChar char="•"/>
            </a:pPr>
            <a:endParaRPr lang="en-US" dirty="0"/>
          </a:p>
          <a:p>
            <a:endParaRPr lang="en-IN" dirty="0"/>
          </a:p>
        </p:txBody>
      </p:sp>
    </p:spTree>
    <p:extLst>
      <p:ext uri="{BB962C8B-B14F-4D97-AF65-F5344CB8AC3E}">
        <p14:creationId xmlns:p14="http://schemas.microsoft.com/office/powerpoint/2010/main" val="3613536138"/>
      </p:ext>
    </p:extLst>
  </p:cSld>
  <p:clrMapOvr>
    <a:masterClrMapping/>
  </p:clrMapOvr>
  <p:transition spd="slow">
    <p:wipe dir="d"/>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11C83BA-FCA6-06AB-38CD-8D32AACA6317}"/>
              </a:ext>
            </a:extLst>
          </p:cNvPr>
          <p:cNvSpPr>
            <a:spLocks noGrp="1"/>
          </p:cNvSpPr>
          <p:nvPr>
            <p:ph type="body" sz="quarter" idx="11"/>
          </p:nvPr>
        </p:nvSpPr>
        <p:spPr/>
        <p:txBody>
          <a:bodyPr/>
          <a:lstStyle/>
          <a:p>
            <a:r>
              <a:rPr lang="en-US" dirty="0"/>
              <a:t>Future Trends in Wireless Communication</a:t>
            </a:r>
            <a:endParaRPr lang="en-IN" dirty="0"/>
          </a:p>
        </p:txBody>
      </p:sp>
      <p:sp>
        <p:nvSpPr>
          <p:cNvPr id="3" name="Text Placeholder 2">
            <a:extLst>
              <a:ext uri="{FF2B5EF4-FFF2-40B4-BE49-F238E27FC236}">
                <a16:creationId xmlns:a16="http://schemas.microsoft.com/office/drawing/2014/main" id="{62EFCF40-BDBB-8EC0-1032-F1AB488DD7CA}"/>
              </a:ext>
            </a:extLst>
          </p:cNvPr>
          <p:cNvSpPr>
            <a:spLocks noGrp="1"/>
          </p:cNvSpPr>
          <p:nvPr>
            <p:ph type="body" sz="quarter" idx="16"/>
          </p:nvPr>
        </p:nvSpPr>
        <p:spPr/>
        <p:txBody>
          <a:bodyPr/>
          <a:lstStyle/>
          <a:p>
            <a:r>
              <a:rPr lang="en-IN" b="1" dirty="0"/>
              <a:t>6.1. Wi-Fi 7 and Beyond</a:t>
            </a:r>
          </a:p>
          <a:p>
            <a:pPr>
              <a:buFont typeface="Arial" panose="020B0604020202020204" pitchFamily="34" charset="0"/>
              <a:buChar char="•"/>
            </a:pPr>
            <a:r>
              <a:rPr lang="en-IN" dirty="0"/>
              <a:t>Uses </a:t>
            </a:r>
            <a:r>
              <a:rPr lang="en-IN" b="1" dirty="0"/>
              <a:t>6 GHz</a:t>
            </a:r>
            <a:r>
              <a:rPr lang="en-IN" dirty="0"/>
              <a:t> spectrum for ultra-low latency.</a:t>
            </a:r>
          </a:p>
          <a:p>
            <a:pPr>
              <a:buFont typeface="Arial" panose="020B0604020202020204" pitchFamily="34" charset="0"/>
              <a:buChar char="•"/>
            </a:pPr>
            <a:r>
              <a:rPr lang="en-IN" b="1" dirty="0"/>
              <a:t>Multi-link Operation (MLO)</a:t>
            </a:r>
            <a:r>
              <a:rPr lang="en-IN" dirty="0"/>
              <a:t> for better load balancing.</a:t>
            </a:r>
          </a:p>
          <a:p>
            <a:r>
              <a:rPr lang="en-IN" b="1" dirty="0"/>
              <a:t>6.2. 6G Cellular Networks</a:t>
            </a:r>
          </a:p>
          <a:p>
            <a:pPr>
              <a:buFont typeface="Arial" panose="020B0604020202020204" pitchFamily="34" charset="0"/>
              <a:buChar char="•"/>
            </a:pPr>
            <a:r>
              <a:rPr lang="en-IN" dirty="0"/>
              <a:t>Expected to use </a:t>
            </a:r>
            <a:r>
              <a:rPr lang="en-IN" b="1" dirty="0"/>
              <a:t>Terahertz (THz) frequencies</a:t>
            </a:r>
            <a:r>
              <a:rPr lang="en-IN" dirty="0"/>
              <a:t>.</a:t>
            </a:r>
          </a:p>
          <a:p>
            <a:pPr>
              <a:buFont typeface="Arial" panose="020B0604020202020204" pitchFamily="34" charset="0"/>
              <a:buChar char="•"/>
            </a:pPr>
            <a:r>
              <a:rPr lang="en-IN" b="1" dirty="0"/>
              <a:t>AI-powered network optimization</a:t>
            </a:r>
            <a:r>
              <a:rPr lang="en-IN" dirty="0"/>
              <a:t>.</a:t>
            </a:r>
          </a:p>
          <a:p>
            <a:pPr>
              <a:buFont typeface="Arial" panose="020B0604020202020204" pitchFamily="34" charset="0"/>
              <a:buChar char="•"/>
            </a:pPr>
            <a:r>
              <a:rPr lang="en-IN" dirty="0"/>
              <a:t>Data speeds over </a:t>
            </a:r>
            <a:r>
              <a:rPr lang="en-IN" b="1" dirty="0"/>
              <a:t>100 Gbps</a:t>
            </a:r>
            <a:r>
              <a:rPr lang="en-IN" dirty="0"/>
              <a:t>.</a:t>
            </a:r>
          </a:p>
          <a:p>
            <a:r>
              <a:rPr lang="en-IN" b="1" dirty="0"/>
              <a:t>6.3. Quantum Communication</a:t>
            </a:r>
          </a:p>
          <a:p>
            <a:pPr>
              <a:buFont typeface="Arial" panose="020B0604020202020204" pitchFamily="34" charset="0"/>
              <a:buChar char="•"/>
            </a:pPr>
            <a:r>
              <a:rPr lang="en-IN" dirty="0"/>
              <a:t>Uses quantum entanglement for </a:t>
            </a:r>
            <a:r>
              <a:rPr lang="en-IN" b="1" dirty="0"/>
              <a:t>ultra-secure communication</a:t>
            </a:r>
            <a:r>
              <a:rPr lang="en-IN" dirty="0"/>
              <a:t>.</a:t>
            </a:r>
          </a:p>
          <a:p>
            <a:endParaRPr lang="en-IN" dirty="0"/>
          </a:p>
        </p:txBody>
      </p:sp>
    </p:spTree>
    <p:extLst>
      <p:ext uri="{BB962C8B-B14F-4D97-AF65-F5344CB8AC3E}">
        <p14:creationId xmlns:p14="http://schemas.microsoft.com/office/powerpoint/2010/main" val="392568722"/>
      </p:ext>
    </p:extLst>
  </p:cSld>
  <p:clrMapOvr>
    <a:masterClrMapping/>
  </p:clrMapOvr>
  <p:transition spd="slow">
    <p:wipe dir="d"/>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2399439"/>
            <a:ext cx="9143999" cy="623887"/>
          </a:xfrm>
        </p:spPr>
        <p:txBody>
          <a:bodyPr>
            <a:noAutofit/>
          </a:bodyPr>
          <a:lstStyle/>
          <a:p>
            <a:r>
              <a:rPr lang="en-US"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End of Day 2 Session</a:t>
            </a:r>
            <a:endParaRPr lang="en-GB"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
        <p:nvSpPr>
          <p:cNvPr id="3" name="Text Placeholder 2"/>
          <p:cNvSpPr>
            <a:spLocks noGrp="1"/>
          </p:cNvSpPr>
          <p:nvPr>
            <p:ph type="body" sz="quarter" idx="12"/>
          </p:nvPr>
        </p:nvSpPr>
        <p:spPr>
          <a:xfrm>
            <a:off x="0" y="3214476"/>
            <a:ext cx="9143999" cy="671723"/>
          </a:xfrm>
        </p:spPr>
        <p:txBody>
          <a:bodyPr>
            <a:noAutofit/>
          </a:bodyPr>
          <a:lstStyle/>
          <a:p>
            <a:r>
              <a:rPr lang="en-US" sz="2800" dirty="0">
                <a:effectLst>
                  <a:glow rad="228600">
                    <a:schemeClr val="accent3">
                      <a:satMod val="175000"/>
                      <a:alpha val="40000"/>
                    </a:schemeClr>
                  </a:glow>
                </a:effectLst>
              </a:rPr>
              <a:t>Let’s  meet  tomorrow  for  the  next  session</a:t>
            </a:r>
            <a:endParaRPr lang="en-GB" sz="2800" dirty="0">
              <a:effectLst>
                <a:glow rad="228600">
                  <a:schemeClr val="accent3">
                    <a:satMod val="175000"/>
                    <a:alpha val="40000"/>
                  </a:schemeClr>
                </a:glow>
              </a:effectLst>
            </a:endParaRPr>
          </a:p>
        </p:txBody>
      </p:sp>
    </p:spTree>
  </p:cSld>
  <p:clrMapOvr>
    <a:masterClrMapping/>
  </p:clrMapOvr>
  <p:transition spd="slow">
    <p:wipe dir="d"/>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1843094"/>
            <a:ext cx="9143999" cy="623887"/>
          </a:xfrm>
        </p:spPr>
        <p:txBody>
          <a:bodyPr>
            <a:noAutofit/>
          </a:bodyPr>
          <a:lstStyle/>
          <a:p>
            <a:r>
              <a:rPr lang="en-US"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Welcome to the Day 3 Session</a:t>
            </a:r>
            <a:endParaRPr lang="en-GB"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
        <p:nvSpPr>
          <p:cNvPr id="3" name="Text Placeholder 2"/>
          <p:cNvSpPr>
            <a:spLocks noGrp="1"/>
          </p:cNvSpPr>
          <p:nvPr>
            <p:ph type="body" sz="quarter" idx="12"/>
          </p:nvPr>
        </p:nvSpPr>
        <p:spPr>
          <a:xfrm>
            <a:off x="0" y="2658131"/>
            <a:ext cx="9143999" cy="1937620"/>
          </a:xfrm>
        </p:spPr>
        <p:txBody>
          <a:bodyPr>
            <a:noAutofit/>
          </a:bodyPr>
          <a:lstStyle/>
          <a:p>
            <a:pPr algn="l"/>
            <a:r>
              <a:rPr sz="2800">
                <a:effectLst>
                  <a:glow rad="228600">
                    <a:schemeClr val="accent3">
                      <a:satMod val="175000"/>
                      <a:alpha val="40000"/>
                    </a:schemeClr>
                  </a:glow>
                </a:effectLst>
              </a:rPr>
              <a:t>Topics to be covered:</a:t>
            </a:r>
          </a:p>
          <a:p>
            <a:pPr marL="342900" indent="-342900" algn="l">
              <a:buFont typeface="+mj-lt"/>
              <a:buAutoNum type="arabicPeriod"/>
            </a:pPr>
            <a:r>
              <a:rPr sz="1400"/>
              <a:t>Open System Interconnection (OSI) Model</a:t>
            </a:r>
          </a:p>
          <a:p>
            <a:pPr marL="342900" indent="-342900" algn="l">
              <a:buFont typeface="+mj-lt"/>
              <a:buAutoNum type="arabicPeriod"/>
            </a:pPr>
            <a:r>
              <a:rPr sz="1400"/>
              <a:t>Network &amp; Applications Protocols</a:t>
            </a:r>
          </a:p>
          <a:p>
            <a:endParaRPr lang="en-GB" sz="2800" dirty="0">
              <a:effectLst>
                <a:glow rad="228600">
                  <a:schemeClr val="accent3">
                    <a:satMod val="175000"/>
                    <a:alpha val="40000"/>
                  </a:schemeClr>
                </a:glow>
              </a:effectLst>
            </a:endParaRPr>
          </a:p>
        </p:txBody>
      </p:sp>
    </p:spTree>
  </p:cSld>
  <p:clrMapOvr>
    <a:masterClrMapping/>
  </p:clrMapOvr>
  <p:transition spd="slow">
    <p:wipe dir="d"/>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2612799"/>
            <a:ext cx="9144000" cy="798058"/>
          </a:xfrm>
        </p:spPr>
        <p:txBody>
          <a:bodyPr>
            <a:normAutofit/>
          </a:bodyPr>
          <a:lstStyle/>
          <a:p>
            <a:r>
              <a:t>Open System Interconnection (OSI) Model</a:t>
            </a:r>
          </a:p>
        </p:txBody>
      </p:sp>
    </p:spTree>
  </p:cSld>
  <p:clrMapOvr>
    <a:masterClrMapping/>
  </p:clrMapOvr>
  <p:transition spd="slow">
    <p:wipe dir="d"/>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39700"/>
            <a:ext cx="9144000" cy="553998"/>
          </a:xfrm>
        </p:spPr>
        <p:txBody>
          <a:bodyPr/>
          <a:lstStyle/>
          <a:p>
            <a:r>
              <a:rPr lang="en-GB" dirty="0"/>
              <a:t>Benefits of Networking </a:t>
            </a:r>
            <a:r>
              <a:rPr lang="en-GB" sz="1600" dirty="0"/>
              <a:t>(1 of 4)</a:t>
            </a:r>
          </a:p>
        </p:txBody>
      </p:sp>
      <p:pic>
        <p:nvPicPr>
          <p:cNvPr id="9" name="Picture Placeholder 8" descr="94161638.jpg"/>
          <p:cNvPicPr>
            <a:picLocks noGrp="1" noChangeAspect="1"/>
          </p:cNvPicPr>
          <p:nvPr>
            <p:ph type="pic" sz="quarter" idx="10"/>
          </p:nvPr>
        </p:nvPicPr>
        <p:blipFill>
          <a:blip r:embed="rId2" cstate="email"/>
          <a:srcRect/>
          <a:stretch>
            <a:fillRect/>
          </a:stretch>
        </p:blipFill>
        <p:spPr/>
      </p:pic>
      <p:sp>
        <p:nvSpPr>
          <p:cNvPr id="4" name="Text Placeholder 3"/>
          <p:cNvSpPr>
            <a:spLocks noGrp="1"/>
          </p:cNvSpPr>
          <p:nvPr>
            <p:ph type="body" sz="quarter" idx="11"/>
          </p:nvPr>
        </p:nvSpPr>
        <p:spPr>
          <a:xfrm>
            <a:off x="685800" y="2057400"/>
            <a:ext cx="5715000" cy="1981200"/>
          </a:xfrm>
        </p:spPr>
        <p:txBody>
          <a:bodyPr/>
          <a:lstStyle/>
          <a:p>
            <a:pPr>
              <a:lnSpc>
                <a:spcPct val="200000"/>
              </a:lnSpc>
            </a:pPr>
            <a:r>
              <a:rPr lang="en-US" sz="1600" dirty="0"/>
              <a:t>Sharing of files by networking computers give flexibility than using storage devices. </a:t>
            </a:r>
          </a:p>
          <a:p>
            <a:pPr>
              <a:lnSpc>
                <a:spcPct val="200000"/>
              </a:lnSpc>
            </a:pPr>
            <a:r>
              <a:rPr lang="en-US" sz="1600" dirty="0"/>
              <a:t>Documents, movies, photos and music can be shared with others.</a:t>
            </a:r>
          </a:p>
          <a:p>
            <a:pPr>
              <a:lnSpc>
                <a:spcPct val="200000"/>
              </a:lnSpc>
              <a:buNone/>
            </a:pPr>
            <a:endParaRPr lang="en-US" dirty="0"/>
          </a:p>
          <a:p>
            <a:pPr>
              <a:lnSpc>
                <a:spcPct val="200000"/>
              </a:lnSpc>
              <a:buNone/>
            </a:pPr>
            <a:endParaRPr lang="en-GB" dirty="0"/>
          </a:p>
        </p:txBody>
      </p:sp>
      <p:sp>
        <p:nvSpPr>
          <p:cNvPr id="5" name="Text Placeholder 4"/>
          <p:cNvSpPr>
            <a:spLocks noGrp="1"/>
          </p:cNvSpPr>
          <p:nvPr>
            <p:ph type="body" sz="quarter" idx="12"/>
          </p:nvPr>
        </p:nvSpPr>
        <p:spPr/>
        <p:txBody>
          <a:bodyPr/>
          <a:lstStyle/>
          <a:p>
            <a:r>
              <a:rPr lang="en-GB" dirty="0"/>
              <a:t>Flexibility</a:t>
            </a:r>
          </a:p>
        </p:txBody>
      </p:sp>
      <p:sp>
        <p:nvSpPr>
          <p:cNvPr id="6" name="Text Placeholder 5"/>
          <p:cNvSpPr>
            <a:spLocks noGrp="1"/>
          </p:cNvSpPr>
          <p:nvPr>
            <p:ph type="body" sz="quarter" idx="14"/>
          </p:nvPr>
        </p:nvSpPr>
        <p:spPr>
          <a:xfrm>
            <a:off x="685800" y="4800600"/>
            <a:ext cx="5715000" cy="1625600"/>
          </a:xfrm>
        </p:spPr>
        <p:txBody>
          <a:bodyPr/>
          <a:lstStyle/>
          <a:p>
            <a:pPr>
              <a:lnSpc>
                <a:spcPct val="200000"/>
              </a:lnSpc>
            </a:pPr>
            <a:r>
              <a:rPr lang="en-US" sz="1600" dirty="0"/>
              <a:t>All the network users can share printers and scanners. </a:t>
            </a:r>
          </a:p>
          <a:p>
            <a:pPr>
              <a:lnSpc>
                <a:spcPct val="200000"/>
              </a:lnSpc>
            </a:pPr>
            <a:r>
              <a:rPr lang="en-US" sz="1600" dirty="0"/>
              <a:t>This reduces the investment cost on printers and scanners. </a:t>
            </a:r>
            <a:endParaRPr lang="en-GB" sz="1600" dirty="0"/>
          </a:p>
        </p:txBody>
      </p:sp>
      <p:sp>
        <p:nvSpPr>
          <p:cNvPr id="7" name="Text Placeholder 6"/>
          <p:cNvSpPr>
            <a:spLocks noGrp="1"/>
          </p:cNvSpPr>
          <p:nvPr>
            <p:ph type="body" sz="quarter" idx="15"/>
          </p:nvPr>
        </p:nvSpPr>
        <p:spPr/>
        <p:txBody>
          <a:bodyPr/>
          <a:lstStyle/>
          <a:p>
            <a:r>
              <a:rPr lang="en-GB" dirty="0"/>
              <a:t>Hardware Sharing</a:t>
            </a:r>
          </a:p>
        </p:txBody>
      </p:sp>
    </p:spTree>
  </p:cSld>
  <p:clrMapOvr>
    <a:masterClrMapping/>
  </p:clrMapOvr>
  <p:transition spd="slow">
    <p:wipe dir="d"/>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0" y="140511"/>
            <a:ext cx="9144000" cy="553998"/>
          </a:xfrm>
        </p:spPr>
        <p:txBody>
          <a:bodyPr/>
          <a:lstStyle/>
          <a:p>
            <a:r>
              <a:rPr lang="en-GB" dirty="0"/>
              <a:t>OSI Model </a:t>
            </a:r>
            <a:r>
              <a:rPr lang="en-GB" sz="1600" dirty="0"/>
              <a:t>(1 of 4)</a:t>
            </a:r>
          </a:p>
        </p:txBody>
      </p:sp>
      <p:pic>
        <p:nvPicPr>
          <p:cNvPr id="9" name="Picture Placeholder 8" descr="11878919-600x800.jpg"/>
          <p:cNvPicPr>
            <a:picLocks noGrp="1" noChangeAspect="1"/>
          </p:cNvPicPr>
          <p:nvPr>
            <p:ph type="pic" sz="quarter" idx="10"/>
          </p:nvPr>
        </p:nvPicPr>
        <p:blipFill>
          <a:blip r:embed="rId3" cstate="email"/>
          <a:srcRect/>
          <a:stretch>
            <a:fillRect/>
          </a:stretch>
        </p:blipFill>
        <p:spPr>
          <a:xfrm>
            <a:off x="180976" y="1727200"/>
            <a:ext cx="4708941" cy="3632200"/>
          </a:xfrm>
        </p:spPr>
      </p:pic>
      <p:sp>
        <p:nvSpPr>
          <p:cNvPr id="2" name="Text Placeholder 1"/>
          <p:cNvSpPr>
            <a:spLocks noGrp="1"/>
          </p:cNvSpPr>
          <p:nvPr>
            <p:ph type="body" sz="quarter" idx="11"/>
          </p:nvPr>
        </p:nvSpPr>
        <p:spPr>
          <a:xfrm>
            <a:off x="5159828" y="1993900"/>
            <a:ext cx="3768271" cy="3454400"/>
          </a:xfrm>
        </p:spPr>
        <p:txBody>
          <a:bodyPr>
            <a:normAutofit/>
          </a:bodyPr>
          <a:lstStyle/>
          <a:p>
            <a:r>
              <a:rPr lang="en-GB" dirty="0"/>
              <a:t>OSI refers to a conceptual frame of work for the development of standards which makes it possible for computers and networks to inter work in a multi-vendor environment.</a:t>
            </a:r>
            <a:endParaRPr lang="en-GB" sz="1800" dirty="0"/>
          </a:p>
        </p:txBody>
      </p:sp>
    </p:spTree>
  </p:cSld>
  <p:clrMapOvr>
    <a:masterClrMapping/>
  </p:clrMapOvr>
  <p:transition spd="slow">
    <p:wipe dir="d"/>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145140"/>
            <a:ext cx="9144000" cy="553998"/>
          </a:xfrm>
        </p:spPr>
        <p:txBody>
          <a:bodyPr/>
          <a:lstStyle/>
          <a:p>
            <a:r>
              <a:rPr lang="en-GB" dirty="0"/>
              <a:t>OSI Model </a:t>
            </a:r>
            <a:r>
              <a:rPr lang="en-GB" sz="1600" dirty="0"/>
              <a:t>(2 of 4)</a:t>
            </a:r>
          </a:p>
        </p:txBody>
      </p:sp>
      <p:sp>
        <p:nvSpPr>
          <p:cNvPr id="3" name="Text Placeholder 2"/>
          <p:cNvSpPr>
            <a:spLocks noGrp="1"/>
          </p:cNvSpPr>
          <p:nvPr>
            <p:ph type="body" sz="quarter" idx="16"/>
          </p:nvPr>
        </p:nvSpPr>
        <p:spPr/>
        <p:txBody>
          <a:bodyPr>
            <a:normAutofit/>
          </a:bodyPr>
          <a:lstStyle/>
          <a:p>
            <a:pPr>
              <a:lnSpc>
                <a:spcPct val="200000"/>
              </a:lnSpc>
            </a:pPr>
            <a:r>
              <a:t>The International Organization for Standardization developed the Open Systems Interconnection model (OSI model).</a:t>
            </a:r>
          </a:p>
          <a:p>
            <a:pPr>
              <a:lnSpc>
                <a:spcPct val="200000"/>
              </a:lnSpc>
            </a:pPr>
            <a:r>
              <a:t>This model is called as ISO OSI reference model as it accords with connecting open systems.</a:t>
            </a:r>
          </a:p>
          <a:p>
            <a:pPr lvl="1">
              <a:lnSpc>
                <a:spcPct val="200000"/>
              </a:lnSpc>
            </a:pPr>
            <a:r>
              <a:t>System that is open for communications is known as open systems.</a:t>
            </a:r>
          </a:p>
          <a:p>
            <a:pPr lvl="1">
              <a:lnSpc>
                <a:spcPct val="200000"/>
              </a:lnSpc>
              <a:buSzPct val="70000"/>
            </a:pPr>
            <a:endParaRPr lang="en-US" dirty="0"/>
          </a:p>
          <a:p>
            <a:pPr>
              <a:lnSpc>
                <a:spcPct val="200000"/>
              </a:lnSpc>
              <a:buNone/>
            </a:pPr>
            <a:endParaRPr lang="en-GB" dirty="0"/>
          </a:p>
        </p:txBody>
      </p:sp>
    </p:spTree>
  </p:cSld>
  <p:clrMapOvr>
    <a:masterClrMapping/>
  </p:clrMapOvr>
  <p:transition spd="slow">
    <p:wipe dir="d"/>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145140"/>
            <a:ext cx="9144000" cy="553998"/>
          </a:xfrm>
        </p:spPr>
        <p:txBody>
          <a:bodyPr/>
          <a:lstStyle/>
          <a:p>
            <a:r>
              <a:rPr lang="en-GB" dirty="0"/>
              <a:t>OSI Model </a:t>
            </a:r>
            <a:r>
              <a:rPr lang="en-GB" sz="1600" dirty="0"/>
              <a:t>(3 of 4)</a:t>
            </a:r>
          </a:p>
        </p:txBody>
      </p:sp>
      <p:sp>
        <p:nvSpPr>
          <p:cNvPr id="3" name="Text Placeholder 2"/>
          <p:cNvSpPr>
            <a:spLocks noGrp="1"/>
          </p:cNvSpPr>
          <p:nvPr>
            <p:ph type="body" sz="quarter" idx="16"/>
          </p:nvPr>
        </p:nvSpPr>
        <p:spPr/>
        <p:txBody>
          <a:bodyPr/>
          <a:lstStyle/>
          <a:p>
            <a:pPr>
              <a:lnSpc>
                <a:spcPct val="200000"/>
              </a:lnSpc>
            </a:pPr>
            <a:r>
              <a:t>The main aim of Open Systems Interconnection (OSI) is to permit the interconnection of computer processing systems,</a:t>
            </a:r>
          </a:p>
          <a:p>
            <a:pPr lvl="1">
              <a:lnSpc>
                <a:spcPct val="200000"/>
              </a:lnSpc>
            </a:pPr>
            <a:r>
              <a:t>From different manufacturers</a:t>
            </a:r>
          </a:p>
          <a:p>
            <a:pPr lvl="1">
              <a:lnSpc>
                <a:spcPct val="200000"/>
              </a:lnSpc>
            </a:pPr>
            <a:r>
              <a:t>Under different management</a:t>
            </a:r>
          </a:p>
          <a:p>
            <a:pPr lvl="1">
              <a:lnSpc>
                <a:spcPct val="200000"/>
              </a:lnSpc>
            </a:pPr>
            <a:r>
              <a:t>Of different ages</a:t>
            </a:r>
          </a:p>
          <a:p>
            <a:pPr lvl="1">
              <a:lnSpc>
                <a:spcPct val="200000"/>
              </a:lnSpc>
            </a:pPr>
            <a:r>
              <a:t>Of different levels of complexity</a:t>
            </a:r>
          </a:p>
        </p:txBody>
      </p:sp>
    </p:spTree>
  </p:cSld>
  <p:clrMapOvr>
    <a:masterClrMapping/>
  </p:clrMapOvr>
  <p:transition spd="slow">
    <p:wipe dir="d"/>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145140"/>
            <a:ext cx="9144000" cy="553998"/>
          </a:xfrm>
        </p:spPr>
        <p:txBody>
          <a:bodyPr/>
          <a:lstStyle/>
          <a:p>
            <a:r>
              <a:rPr lang="en-GB" dirty="0"/>
              <a:t>OSI Model </a:t>
            </a:r>
            <a:r>
              <a:rPr lang="en-GB" sz="1600" dirty="0"/>
              <a:t>(4 of 4)</a:t>
            </a:r>
          </a:p>
        </p:txBody>
      </p:sp>
      <p:sp>
        <p:nvSpPr>
          <p:cNvPr id="3" name="Text Placeholder 2"/>
          <p:cNvSpPr>
            <a:spLocks noGrp="1"/>
          </p:cNvSpPr>
          <p:nvPr>
            <p:ph type="body" sz="quarter" idx="16"/>
          </p:nvPr>
        </p:nvSpPr>
        <p:spPr/>
        <p:txBody>
          <a:bodyPr/>
          <a:lstStyle/>
          <a:p>
            <a:pPr>
              <a:lnSpc>
                <a:spcPct val="200000"/>
              </a:lnSpc>
              <a:buSzPct val="70000"/>
              <a:buNone/>
            </a:pPr>
            <a:r>
              <a:rPr lang="en-US" b="1" dirty="0"/>
              <a:t>Why OSI model is required? </a:t>
            </a:r>
          </a:p>
          <a:p>
            <a:pPr>
              <a:lnSpc>
                <a:spcPct val="200000"/>
              </a:lnSpc>
            </a:pPr>
            <a:r>
              <a:t>It tells how the data communications take place in the network.</a:t>
            </a:r>
          </a:p>
          <a:p>
            <a:pPr>
              <a:lnSpc>
                <a:spcPct val="200000"/>
              </a:lnSpc>
            </a:pPr>
            <a:r>
              <a:t>It splits the functions into seven groups called as layers. Each layer has a specified function in the OSI model.</a:t>
            </a:r>
          </a:p>
        </p:txBody>
      </p:sp>
    </p:spTree>
  </p:cSld>
  <p:clrMapOvr>
    <a:masterClrMapping/>
  </p:clrMapOvr>
  <p:transition spd="slow">
    <p:wipe dir="d"/>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53211"/>
            <a:ext cx="9144000" cy="553998"/>
          </a:xfrm>
        </p:spPr>
        <p:txBody>
          <a:bodyPr/>
          <a:lstStyle/>
          <a:p>
            <a:r>
              <a:rPr lang="en-GB" dirty="0"/>
              <a:t>Different Layers of OSI Model</a:t>
            </a:r>
            <a:r>
              <a:rPr lang="en-GB" sz="1600" dirty="0"/>
              <a:t> (1 of 4)</a:t>
            </a:r>
          </a:p>
        </p:txBody>
      </p:sp>
      <p:grpSp>
        <p:nvGrpSpPr>
          <p:cNvPr id="11" name="Group 67"/>
          <p:cNvGrpSpPr/>
          <p:nvPr/>
        </p:nvGrpSpPr>
        <p:grpSpPr>
          <a:xfrm>
            <a:off x="901700" y="1026225"/>
            <a:ext cx="7424854" cy="5486400"/>
            <a:chOff x="901700" y="861125"/>
            <a:chExt cx="7424854" cy="5691575"/>
          </a:xfrm>
        </p:grpSpPr>
        <p:grpSp>
          <p:nvGrpSpPr>
            <p:cNvPr id="12" name="Group 20"/>
            <p:cNvGrpSpPr/>
            <p:nvPr/>
          </p:nvGrpSpPr>
          <p:grpSpPr>
            <a:xfrm>
              <a:off x="901700" y="863100"/>
              <a:ext cx="2489200" cy="5689600"/>
              <a:chOff x="901700" y="863100"/>
              <a:chExt cx="2489200" cy="5689600"/>
            </a:xfrm>
          </p:grpSpPr>
          <p:sp>
            <p:nvSpPr>
              <p:cNvPr id="3" name="Rectangle 2"/>
              <p:cNvSpPr/>
              <p:nvPr/>
            </p:nvSpPr>
            <p:spPr>
              <a:xfrm>
                <a:off x="901700" y="863100"/>
                <a:ext cx="2489200" cy="5689600"/>
              </a:xfrm>
              <a:prstGeom prst="rect">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 name="Rectangle 3"/>
              <p:cNvSpPr/>
              <p:nvPr/>
            </p:nvSpPr>
            <p:spPr>
              <a:xfrm>
                <a:off x="1130300" y="1070572"/>
                <a:ext cx="2044700" cy="5842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 name="Rectangle 4"/>
              <p:cNvSpPr/>
              <p:nvPr/>
            </p:nvSpPr>
            <p:spPr>
              <a:xfrm>
                <a:off x="1133856" y="1853932"/>
                <a:ext cx="2044700" cy="584200"/>
              </a:xfrm>
              <a:prstGeom prst="rect">
                <a:avLst/>
              </a:prstGeom>
              <a:solidFill>
                <a:srgbClr val="996633"/>
              </a:solidFill>
              <a:ln>
                <a:solidFill>
                  <a:srgbClr val="8F45C7"/>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Rectangle 5"/>
              <p:cNvSpPr/>
              <p:nvPr/>
            </p:nvSpPr>
            <p:spPr>
              <a:xfrm>
                <a:off x="1133856" y="2632614"/>
                <a:ext cx="2044700" cy="584200"/>
              </a:xfrm>
              <a:prstGeom prst="rect">
                <a:avLst/>
              </a:prstGeom>
              <a:solidFill>
                <a:srgbClr val="B6B6B6"/>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Rectangle 6"/>
              <p:cNvSpPr/>
              <p:nvPr/>
            </p:nvSpPr>
            <p:spPr>
              <a:xfrm>
                <a:off x="1133856" y="3415800"/>
                <a:ext cx="2044700" cy="584200"/>
              </a:xfrm>
              <a:prstGeom prst="rect">
                <a:avLst/>
              </a:prstGeom>
              <a:solidFill>
                <a:srgbClr val="009999"/>
              </a:solidFill>
              <a:ln>
                <a:solidFill>
                  <a:srgbClr val="009999"/>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Rectangle 7"/>
              <p:cNvSpPr/>
              <p:nvPr/>
            </p:nvSpPr>
            <p:spPr>
              <a:xfrm>
                <a:off x="1133856" y="4199102"/>
                <a:ext cx="2044700" cy="584200"/>
              </a:xfrm>
              <a:prstGeom prst="rect">
                <a:avLst/>
              </a:prstGeom>
              <a:solidFill>
                <a:srgbClr val="92D050"/>
              </a:solidFill>
              <a:ln>
                <a:solidFill>
                  <a:srgbClr val="92D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Rectangle 8"/>
              <p:cNvSpPr/>
              <p:nvPr/>
            </p:nvSpPr>
            <p:spPr>
              <a:xfrm>
                <a:off x="1133856" y="4982172"/>
                <a:ext cx="2044700" cy="584200"/>
              </a:xfrm>
              <a:prstGeom prst="rect">
                <a:avLst/>
              </a:prstGeom>
              <a:solidFill>
                <a:srgbClr val="AFA5F0"/>
              </a:solidFill>
              <a:ln>
                <a:solidFill>
                  <a:srgbClr val="AFA5F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Rectangle 9"/>
              <p:cNvSpPr/>
              <p:nvPr/>
            </p:nvSpPr>
            <p:spPr>
              <a:xfrm>
                <a:off x="1133856" y="5765184"/>
                <a:ext cx="2044700" cy="584200"/>
              </a:xfrm>
              <a:prstGeom prst="rect">
                <a:avLst/>
              </a:prstGeom>
              <a:solidFill>
                <a:srgbClr val="FFC00D"/>
              </a:solidFill>
              <a:ln>
                <a:solidFill>
                  <a:srgbClr val="FFC00D"/>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TextBox 13"/>
              <p:cNvSpPr txBox="1"/>
              <p:nvPr/>
            </p:nvSpPr>
            <p:spPr>
              <a:xfrm>
                <a:off x="1270660" y="1163783"/>
                <a:ext cx="1721922" cy="369332"/>
              </a:xfrm>
              <a:prstGeom prst="rect">
                <a:avLst/>
              </a:prstGeom>
              <a:noFill/>
            </p:spPr>
            <p:txBody>
              <a:bodyPr wrap="square" rtlCol="0">
                <a:spAutoFit/>
              </a:bodyPr>
              <a:lstStyle/>
              <a:p>
                <a:pPr algn="ctr"/>
                <a:r>
                  <a:rPr lang="en-US" dirty="0"/>
                  <a:t>Application</a:t>
                </a:r>
              </a:p>
            </p:txBody>
          </p:sp>
          <p:sp>
            <p:nvSpPr>
              <p:cNvPr id="15" name="TextBox 14"/>
              <p:cNvSpPr txBox="1"/>
              <p:nvPr/>
            </p:nvSpPr>
            <p:spPr>
              <a:xfrm>
                <a:off x="1268685" y="1969308"/>
                <a:ext cx="1721922" cy="369332"/>
              </a:xfrm>
              <a:prstGeom prst="rect">
                <a:avLst/>
              </a:prstGeom>
              <a:noFill/>
            </p:spPr>
            <p:txBody>
              <a:bodyPr wrap="square" rtlCol="0">
                <a:spAutoFit/>
              </a:bodyPr>
              <a:lstStyle/>
              <a:p>
                <a:pPr algn="ctr"/>
                <a:r>
                  <a:rPr lang="en-US" dirty="0"/>
                  <a:t>Presentation</a:t>
                </a:r>
              </a:p>
            </p:txBody>
          </p:sp>
          <p:sp>
            <p:nvSpPr>
              <p:cNvPr id="16" name="TextBox 15"/>
              <p:cNvSpPr txBox="1"/>
              <p:nvPr/>
            </p:nvSpPr>
            <p:spPr>
              <a:xfrm>
                <a:off x="1278585" y="2751083"/>
                <a:ext cx="1721922" cy="369332"/>
              </a:xfrm>
              <a:prstGeom prst="rect">
                <a:avLst/>
              </a:prstGeom>
              <a:noFill/>
            </p:spPr>
            <p:txBody>
              <a:bodyPr wrap="square" rtlCol="0">
                <a:spAutoFit/>
              </a:bodyPr>
              <a:lstStyle/>
              <a:p>
                <a:pPr algn="ctr"/>
                <a:r>
                  <a:rPr lang="en-US" dirty="0"/>
                  <a:t>Session</a:t>
                </a:r>
              </a:p>
            </p:txBody>
          </p:sp>
          <p:sp>
            <p:nvSpPr>
              <p:cNvPr id="17" name="TextBox 16"/>
              <p:cNvSpPr txBox="1"/>
              <p:nvPr/>
            </p:nvSpPr>
            <p:spPr>
              <a:xfrm>
                <a:off x="1276610" y="3520983"/>
                <a:ext cx="1721922" cy="369332"/>
              </a:xfrm>
              <a:prstGeom prst="rect">
                <a:avLst/>
              </a:prstGeom>
              <a:noFill/>
            </p:spPr>
            <p:txBody>
              <a:bodyPr wrap="square" rtlCol="0">
                <a:spAutoFit/>
              </a:bodyPr>
              <a:lstStyle/>
              <a:p>
                <a:pPr algn="ctr"/>
                <a:r>
                  <a:rPr lang="en-US" dirty="0"/>
                  <a:t>Transport</a:t>
                </a:r>
              </a:p>
            </p:txBody>
          </p:sp>
          <p:sp>
            <p:nvSpPr>
              <p:cNvPr id="18" name="TextBox 17"/>
              <p:cNvSpPr txBox="1"/>
              <p:nvPr/>
            </p:nvSpPr>
            <p:spPr>
              <a:xfrm>
                <a:off x="1274635" y="4326508"/>
                <a:ext cx="1721922" cy="369332"/>
              </a:xfrm>
              <a:prstGeom prst="rect">
                <a:avLst/>
              </a:prstGeom>
              <a:noFill/>
            </p:spPr>
            <p:txBody>
              <a:bodyPr wrap="square" rtlCol="0">
                <a:spAutoFit/>
              </a:bodyPr>
              <a:lstStyle/>
              <a:p>
                <a:pPr algn="ctr"/>
                <a:r>
                  <a:rPr lang="en-US" dirty="0"/>
                  <a:t>Network</a:t>
                </a:r>
              </a:p>
            </p:txBody>
          </p:sp>
          <p:sp>
            <p:nvSpPr>
              <p:cNvPr id="19" name="TextBox 18"/>
              <p:cNvSpPr txBox="1"/>
              <p:nvPr/>
            </p:nvSpPr>
            <p:spPr>
              <a:xfrm>
                <a:off x="1272660" y="5084533"/>
                <a:ext cx="1721922" cy="383144"/>
              </a:xfrm>
              <a:prstGeom prst="rect">
                <a:avLst/>
              </a:prstGeom>
              <a:noFill/>
            </p:spPr>
            <p:txBody>
              <a:bodyPr wrap="square" rtlCol="0">
                <a:spAutoFit/>
              </a:bodyPr>
              <a:lstStyle/>
              <a:p>
                <a:pPr algn="ctr"/>
                <a:r>
                  <a:rPr lang="en-US" dirty="0"/>
                  <a:t>Data Link</a:t>
                </a:r>
              </a:p>
            </p:txBody>
          </p:sp>
          <p:sp>
            <p:nvSpPr>
              <p:cNvPr id="20" name="TextBox 19"/>
              <p:cNvSpPr txBox="1"/>
              <p:nvPr/>
            </p:nvSpPr>
            <p:spPr>
              <a:xfrm>
                <a:off x="1270685" y="5878183"/>
                <a:ext cx="1721922" cy="369332"/>
              </a:xfrm>
              <a:prstGeom prst="rect">
                <a:avLst/>
              </a:prstGeom>
              <a:noFill/>
            </p:spPr>
            <p:txBody>
              <a:bodyPr wrap="square" rtlCol="0">
                <a:spAutoFit/>
              </a:bodyPr>
              <a:lstStyle/>
              <a:p>
                <a:pPr algn="ctr"/>
                <a:r>
                  <a:rPr lang="en-US" dirty="0"/>
                  <a:t>Physical</a:t>
                </a:r>
              </a:p>
            </p:txBody>
          </p:sp>
        </p:grpSp>
        <p:grpSp>
          <p:nvGrpSpPr>
            <p:cNvPr id="13" name="Group 21"/>
            <p:cNvGrpSpPr/>
            <p:nvPr/>
          </p:nvGrpSpPr>
          <p:grpSpPr>
            <a:xfrm>
              <a:off x="5837354" y="861125"/>
              <a:ext cx="2489200" cy="5689600"/>
              <a:chOff x="901700" y="863100"/>
              <a:chExt cx="2489200" cy="5689600"/>
            </a:xfrm>
          </p:grpSpPr>
          <p:sp>
            <p:nvSpPr>
              <p:cNvPr id="23" name="Rectangle 22"/>
              <p:cNvSpPr/>
              <p:nvPr/>
            </p:nvSpPr>
            <p:spPr>
              <a:xfrm>
                <a:off x="901700" y="863100"/>
                <a:ext cx="2489200" cy="5689600"/>
              </a:xfrm>
              <a:prstGeom prst="rect">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4" name="Rectangle 23"/>
              <p:cNvSpPr/>
              <p:nvPr/>
            </p:nvSpPr>
            <p:spPr>
              <a:xfrm>
                <a:off x="1130300" y="1070572"/>
                <a:ext cx="2044700" cy="5842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5" name="Rectangle 24"/>
              <p:cNvSpPr/>
              <p:nvPr/>
            </p:nvSpPr>
            <p:spPr>
              <a:xfrm>
                <a:off x="1133856" y="1853932"/>
                <a:ext cx="2044700" cy="584200"/>
              </a:xfrm>
              <a:prstGeom prst="rect">
                <a:avLst/>
              </a:prstGeom>
              <a:solidFill>
                <a:srgbClr val="996633"/>
              </a:solidFill>
              <a:ln>
                <a:solidFill>
                  <a:srgbClr val="8F45C7"/>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6" name="Rectangle 25"/>
              <p:cNvSpPr/>
              <p:nvPr/>
            </p:nvSpPr>
            <p:spPr>
              <a:xfrm>
                <a:off x="1133856" y="2632614"/>
                <a:ext cx="2044700" cy="584200"/>
              </a:xfrm>
              <a:prstGeom prst="rect">
                <a:avLst/>
              </a:prstGeom>
              <a:solidFill>
                <a:srgbClr val="B6B6B6"/>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7" name="Rectangle 26"/>
              <p:cNvSpPr/>
              <p:nvPr/>
            </p:nvSpPr>
            <p:spPr>
              <a:xfrm>
                <a:off x="1133856" y="3415800"/>
                <a:ext cx="2044700" cy="584200"/>
              </a:xfrm>
              <a:prstGeom prst="rect">
                <a:avLst/>
              </a:prstGeom>
              <a:solidFill>
                <a:srgbClr val="009999"/>
              </a:solidFill>
              <a:ln>
                <a:solidFill>
                  <a:srgbClr val="009999"/>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8" name="Rectangle 27"/>
              <p:cNvSpPr/>
              <p:nvPr/>
            </p:nvSpPr>
            <p:spPr>
              <a:xfrm>
                <a:off x="1133856" y="4199102"/>
                <a:ext cx="2044700" cy="584200"/>
              </a:xfrm>
              <a:prstGeom prst="rect">
                <a:avLst/>
              </a:prstGeom>
              <a:solidFill>
                <a:srgbClr val="92D050"/>
              </a:solidFill>
              <a:ln>
                <a:solidFill>
                  <a:srgbClr val="92D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9" name="Rectangle 28"/>
              <p:cNvSpPr/>
              <p:nvPr/>
            </p:nvSpPr>
            <p:spPr>
              <a:xfrm>
                <a:off x="1133856" y="4982172"/>
                <a:ext cx="2044700" cy="584200"/>
              </a:xfrm>
              <a:prstGeom prst="rect">
                <a:avLst/>
              </a:prstGeom>
              <a:solidFill>
                <a:srgbClr val="AFA5F0"/>
              </a:solidFill>
              <a:ln>
                <a:solidFill>
                  <a:srgbClr val="AFA5F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0" name="Rectangle 29"/>
              <p:cNvSpPr/>
              <p:nvPr/>
            </p:nvSpPr>
            <p:spPr>
              <a:xfrm>
                <a:off x="1133856" y="5765184"/>
                <a:ext cx="2044700" cy="584200"/>
              </a:xfrm>
              <a:prstGeom prst="rect">
                <a:avLst/>
              </a:prstGeom>
              <a:solidFill>
                <a:srgbClr val="FFC00D"/>
              </a:solidFill>
              <a:ln>
                <a:solidFill>
                  <a:srgbClr val="FFC00D"/>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1" name="TextBox 30"/>
              <p:cNvSpPr txBox="1"/>
              <p:nvPr/>
            </p:nvSpPr>
            <p:spPr>
              <a:xfrm>
                <a:off x="1270660" y="1163783"/>
                <a:ext cx="1721922" cy="369332"/>
              </a:xfrm>
              <a:prstGeom prst="rect">
                <a:avLst/>
              </a:prstGeom>
              <a:noFill/>
            </p:spPr>
            <p:txBody>
              <a:bodyPr wrap="square" rtlCol="0">
                <a:spAutoFit/>
              </a:bodyPr>
              <a:lstStyle/>
              <a:p>
                <a:pPr algn="ctr"/>
                <a:r>
                  <a:rPr lang="en-US" dirty="0"/>
                  <a:t>Application</a:t>
                </a:r>
              </a:p>
            </p:txBody>
          </p:sp>
          <p:sp>
            <p:nvSpPr>
              <p:cNvPr id="32" name="TextBox 31"/>
              <p:cNvSpPr txBox="1"/>
              <p:nvPr/>
            </p:nvSpPr>
            <p:spPr>
              <a:xfrm>
                <a:off x="1268685" y="1969308"/>
                <a:ext cx="1721922" cy="369332"/>
              </a:xfrm>
              <a:prstGeom prst="rect">
                <a:avLst/>
              </a:prstGeom>
              <a:noFill/>
            </p:spPr>
            <p:txBody>
              <a:bodyPr wrap="square" rtlCol="0">
                <a:spAutoFit/>
              </a:bodyPr>
              <a:lstStyle/>
              <a:p>
                <a:pPr algn="ctr"/>
                <a:r>
                  <a:rPr lang="en-US" dirty="0"/>
                  <a:t>Presentation</a:t>
                </a:r>
              </a:p>
            </p:txBody>
          </p:sp>
          <p:sp>
            <p:nvSpPr>
              <p:cNvPr id="33" name="TextBox 32"/>
              <p:cNvSpPr txBox="1"/>
              <p:nvPr/>
            </p:nvSpPr>
            <p:spPr>
              <a:xfrm>
                <a:off x="1278585" y="2751083"/>
                <a:ext cx="1721922" cy="369332"/>
              </a:xfrm>
              <a:prstGeom prst="rect">
                <a:avLst/>
              </a:prstGeom>
              <a:noFill/>
            </p:spPr>
            <p:txBody>
              <a:bodyPr wrap="square" rtlCol="0">
                <a:spAutoFit/>
              </a:bodyPr>
              <a:lstStyle/>
              <a:p>
                <a:pPr algn="ctr"/>
                <a:r>
                  <a:rPr lang="en-US" dirty="0"/>
                  <a:t>Session</a:t>
                </a:r>
              </a:p>
            </p:txBody>
          </p:sp>
          <p:sp>
            <p:nvSpPr>
              <p:cNvPr id="34" name="TextBox 33"/>
              <p:cNvSpPr txBox="1"/>
              <p:nvPr/>
            </p:nvSpPr>
            <p:spPr>
              <a:xfrm>
                <a:off x="1276610" y="3520983"/>
                <a:ext cx="1721922" cy="369332"/>
              </a:xfrm>
              <a:prstGeom prst="rect">
                <a:avLst/>
              </a:prstGeom>
              <a:noFill/>
            </p:spPr>
            <p:txBody>
              <a:bodyPr wrap="square" rtlCol="0">
                <a:spAutoFit/>
              </a:bodyPr>
              <a:lstStyle/>
              <a:p>
                <a:pPr algn="ctr"/>
                <a:r>
                  <a:rPr lang="en-US" dirty="0"/>
                  <a:t>Transport</a:t>
                </a:r>
              </a:p>
            </p:txBody>
          </p:sp>
          <p:sp>
            <p:nvSpPr>
              <p:cNvPr id="35" name="TextBox 34"/>
              <p:cNvSpPr txBox="1"/>
              <p:nvPr/>
            </p:nvSpPr>
            <p:spPr>
              <a:xfrm>
                <a:off x="1274635" y="4326508"/>
                <a:ext cx="1721922" cy="369332"/>
              </a:xfrm>
              <a:prstGeom prst="rect">
                <a:avLst/>
              </a:prstGeom>
              <a:noFill/>
            </p:spPr>
            <p:txBody>
              <a:bodyPr wrap="square" rtlCol="0">
                <a:spAutoFit/>
              </a:bodyPr>
              <a:lstStyle/>
              <a:p>
                <a:pPr algn="ctr"/>
                <a:r>
                  <a:rPr lang="en-US" dirty="0"/>
                  <a:t>Network</a:t>
                </a:r>
              </a:p>
            </p:txBody>
          </p:sp>
          <p:sp>
            <p:nvSpPr>
              <p:cNvPr id="36" name="TextBox 35"/>
              <p:cNvSpPr txBox="1"/>
              <p:nvPr/>
            </p:nvSpPr>
            <p:spPr>
              <a:xfrm>
                <a:off x="1272660" y="5084533"/>
                <a:ext cx="1721922" cy="383144"/>
              </a:xfrm>
              <a:prstGeom prst="rect">
                <a:avLst/>
              </a:prstGeom>
              <a:noFill/>
            </p:spPr>
            <p:txBody>
              <a:bodyPr wrap="square" rtlCol="0">
                <a:spAutoFit/>
              </a:bodyPr>
              <a:lstStyle/>
              <a:p>
                <a:pPr algn="ctr"/>
                <a:r>
                  <a:rPr lang="en-US" dirty="0"/>
                  <a:t>Data Link</a:t>
                </a:r>
              </a:p>
            </p:txBody>
          </p:sp>
          <p:sp>
            <p:nvSpPr>
              <p:cNvPr id="37" name="TextBox 36"/>
              <p:cNvSpPr txBox="1"/>
              <p:nvPr/>
            </p:nvSpPr>
            <p:spPr>
              <a:xfrm>
                <a:off x="1270685" y="5878183"/>
                <a:ext cx="1721922" cy="369332"/>
              </a:xfrm>
              <a:prstGeom prst="rect">
                <a:avLst/>
              </a:prstGeom>
              <a:noFill/>
            </p:spPr>
            <p:txBody>
              <a:bodyPr wrap="square" rtlCol="0">
                <a:spAutoFit/>
              </a:bodyPr>
              <a:lstStyle/>
              <a:p>
                <a:pPr algn="ctr"/>
                <a:r>
                  <a:rPr lang="en-US" dirty="0"/>
                  <a:t>Physical</a:t>
                </a:r>
              </a:p>
            </p:txBody>
          </p:sp>
        </p:grpSp>
        <p:grpSp>
          <p:nvGrpSpPr>
            <p:cNvPr id="21" name="Group 66"/>
            <p:cNvGrpSpPr/>
            <p:nvPr/>
          </p:nvGrpSpPr>
          <p:grpSpPr>
            <a:xfrm>
              <a:off x="3392616" y="991748"/>
              <a:ext cx="2447215" cy="5480304"/>
              <a:chOff x="3392616" y="991748"/>
              <a:chExt cx="2447215" cy="5480304"/>
            </a:xfrm>
          </p:grpSpPr>
          <p:cxnSp>
            <p:nvCxnSpPr>
              <p:cNvPr id="39" name="Straight Connector 38"/>
              <p:cNvCxnSpPr/>
              <p:nvPr/>
            </p:nvCxnSpPr>
            <p:spPr>
              <a:xfrm>
                <a:off x="3393037" y="6472052"/>
                <a:ext cx="2441448" cy="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3396421" y="5605153"/>
                <a:ext cx="2441448" cy="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p:nvCxnSpPr>
            <p:spPr>
              <a:xfrm>
                <a:off x="3397910" y="5733801"/>
                <a:ext cx="2441448" cy="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5" name="Straight Connector 44"/>
              <p:cNvCxnSpPr/>
              <p:nvPr/>
            </p:nvCxnSpPr>
            <p:spPr>
              <a:xfrm>
                <a:off x="3396943" y="4825287"/>
                <a:ext cx="2441448" cy="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p:nvCxnSpPr>
            <p:spPr>
              <a:xfrm>
                <a:off x="3392616" y="4953935"/>
                <a:ext cx="2441448" cy="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p:nvCxnSpPr>
            <p:spPr>
              <a:xfrm>
                <a:off x="3398383" y="4069173"/>
                <a:ext cx="2441448" cy="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p:nvCxnSpPr>
            <p:spPr>
              <a:xfrm>
                <a:off x="3396395" y="4197821"/>
                <a:ext cx="2441448" cy="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a:xfrm>
                <a:off x="3396395" y="3277431"/>
                <a:ext cx="2441448" cy="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p:nvCxnSpPr>
            <p:spPr>
              <a:xfrm>
                <a:off x="3394407" y="3406079"/>
                <a:ext cx="2441448" cy="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4" name="Straight Connector 53"/>
              <p:cNvCxnSpPr/>
              <p:nvPr/>
            </p:nvCxnSpPr>
            <p:spPr>
              <a:xfrm>
                <a:off x="3397884" y="2503503"/>
                <a:ext cx="2441448" cy="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p:nvCxnSpPr>
            <p:spPr>
              <a:xfrm>
                <a:off x="3395051" y="2632151"/>
                <a:ext cx="2441448" cy="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p:cNvCxnSpPr/>
              <p:nvPr/>
            </p:nvCxnSpPr>
            <p:spPr>
              <a:xfrm>
                <a:off x="3398357" y="1693946"/>
                <a:ext cx="2441448" cy="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8" name="Straight Connector 57"/>
              <p:cNvCxnSpPr/>
              <p:nvPr/>
            </p:nvCxnSpPr>
            <p:spPr>
              <a:xfrm>
                <a:off x="3396369" y="1822595"/>
                <a:ext cx="2441448" cy="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a:off x="3394256" y="991748"/>
                <a:ext cx="2441448" cy="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sp>
            <p:nvSpPr>
              <p:cNvPr id="60" name="TextBox 59"/>
              <p:cNvSpPr txBox="1"/>
              <p:nvPr/>
            </p:nvSpPr>
            <p:spPr>
              <a:xfrm>
                <a:off x="3448591" y="5878285"/>
                <a:ext cx="2351317" cy="461665"/>
              </a:xfrm>
              <a:prstGeom prst="rect">
                <a:avLst/>
              </a:prstGeom>
              <a:noFill/>
            </p:spPr>
            <p:txBody>
              <a:bodyPr wrap="square" rtlCol="0">
                <a:spAutoFit/>
              </a:bodyPr>
              <a:lstStyle/>
              <a:p>
                <a:pPr algn="ctr"/>
                <a:r>
                  <a:rPr lang="en-US" sz="1200" b="1" dirty="0"/>
                  <a:t>Physical connection to network</a:t>
                </a:r>
              </a:p>
            </p:txBody>
          </p:sp>
          <p:sp>
            <p:nvSpPr>
              <p:cNvPr id="61" name="TextBox 60"/>
              <p:cNvSpPr txBox="1"/>
              <p:nvPr/>
            </p:nvSpPr>
            <p:spPr>
              <a:xfrm>
                <a:off x="3431172" y="5064023"/>
                <a:ext cx="2351317" cy="461665"/>
              </a:xfrm>
              <a:prstGeom prst="rect">
                <a:avLst/>
              </a:prstGeom>
              <a:noFill/>
            </p:spPr>
            <p:txBody>
              <a:bodyPr wrap="square" rtlCol="0">
                <a:spAutoFit/>
              </a:bodyPr>
              <a:lstStyle/>
              <a:p>
                <a:pPr algn="ctr"/>
                <a:r>
                  <a:rPr lang="en-US" sz="1200" b="1" dirty="0"/>
                  <a:t>Error detection across the physical link</a:t>
                </a:r>
              </a:p>
            </p:txBody>
          </p:sp>
          <p:sp>
            <p:nvSpPr>
              <p:cNvPr id="62" name="TextBox 61"/>
              <p:cNvSpPr txBox="1"/>
              <p:nvPr/>
            </p:nvSpPr>
            <p:spPr>
              <a:xfrm>
                <a:off x="3439879" y="4302013"/>
                <a:ext cx="2351317" cy="461665"/>
              </a:xfrm>
              <a:prstGeom prst="rect">
                <a:avLst/>
              </a:prstGeom>
              <a:noFill/>
            </p:spPr>
            <p:txBody>
              <a:bodyPr wrap="square" rtlCol="0">
                <a:spAutoFit/>
              </a:bodyPr>
              <a:lstStyle/>
              <a:p>
                <a:pPr algn="ctr"/>
                <a:r>
                  <a:rPr lang="en-US" sz="1200" b="1" dirty="0"/>
                  <a:t>Network switching and routing functions</a:t>
                </a:r>
              </a:p>
            </p:txBody>
          </p:sp>
          <p:sp>
            <p:nvSpPr>
              <p:cNvPr id="63" name="TextBox 62"/>
              <p:cNvSpPr txBox="1"/>
              <p:nvPr/>
            </p:nvSpPr>
            <p:spPr>
              <a:xfrm>
                <a:off x="3448586" y="3513877"/>
                <a:ext cx="2351317" cy="478930"/>
              </a:xfrm>
              <a:prstGeom prst="rect">
                <a:avLst/>
              </a:prstGeom>
              <a:noFill/>
            </p:spPr>
            <p:txBody>
              <a:bodyPr wrap="square" rtlCol="0">
                <a:spAutoFit/>
              </a:bodyPr>
              <a:lstStyle/>
              <a:p>
                <a:pPr algn="ctr"/>
                <a:r>
                  <a:rPr lang="en-US" sz="1200" b="1" dirty="0"/>
                  <a:t>End-to-end liable data transfer</a:t>
                </a:r>
              </a:p>
            </p:txBody>
          </p:sp>
          <p:sp>
            <p:nvSpPr>
              <p:cNvPr id="64" name="TextBox 63"/>
              <p:cNvSpPr txBox="1"/>
              <p:nvPr/>
            </p:nvSpPr>
            <p:spPr>
              <a:xfrm>
                <a:off x="3444230" y="2725741"/>
                <a:ext cx="2351317" cy="276999"/>
              </a:xfrm>
              <a:prstGeom prst="rect">
                <a:avLst/>
              </a:prstGeom>
              <a:noFill/>
            </p:spPr>
            <p:txBody>
              <a:bodyPr wrap="square" rtlCol="0">
                <a:spAutoFit/>
              </a:bodyPr>
              <a:lstStyle/>
              <a:p>
                <a:pPr algn="ctr"/>
                <a:r>
                  <a:rPr lang="en-US" sz="1200" b="1" dirty="0"/>
                  <a:t>Co-ordination of sessions</a:t>
                </a:r>
              </a:p>
            </p:txBody>
          </p:sp>
          <p:sp>
            <p:nvSpPr>
              <p:cNvPr id="65" name="TextBox 64"/>
              <p:cNvSpPr txBox="1"/>
              <p:nvPr/>
            </p:nvSpPr>
            <p:spPr>
              <a:xfrm>
                <a:off x="3439874" y="1924542"/>
                <a:ext cx="2351317" cy="461665"/>
              </a:xfrm>
              <a:prstGeom prst="rect">
                <a:avLst/>
              </a:prstGeom>
              <a:noFill/>
            </p:spPr>
            <p:txBody>
              <a:bodyPr wrap="square" rtlCol="0">
                <a:spAutoFit/>
              </a:bodyPr>
              <a:lstStyle/>
              <a:p>
                <a:pPr algn="ctr"/>
                <a:r>
                  <a:rPr lang="en-US" sz="1200" b="1" dirty="0"/>
                  <a:t>Syntax selection and conversion</a:t>
                </a:r>
              </a:p>
            </p:txBody>
          </p:sp>
          <p:sp>
            <p:nvSpPr>
              <p:cNvPr id="66" name="TextBox 65"/>
              <p:cNvSpPr txBox="1"/>
              <p:nvPr/>
            </p:nvSpPr>
            <p:spPr>
              <a:xfrm>
                <a:off x="3435518" y="1110280"/>
                <a:ext cx="2351317" cy="276999"/>
              </a:xfrm>
              <a:prstGeom prst="rect">
                <a:avLst/>
              </a:prstGeom>
              <a:noFill/>
            </p:spPr>
            <p:txBody>
              <a:bodyPr wrap="square" rtlCol="0">
                <a:spAutoFit/>
              </a:bodyPr>
              <a:lstStyle/>
              <a:p>
                <a:pPr algn="ctr"/>
                <a:r>
                  <a:rPr lang="en-US" sz="1200" b="1" dirty="0"/>
                  <a:t>High level applications</a:t>
                </a:r>
              </a:p>
            </p:txBody>
          </p:sp>
        </p:grpSp>
      </p:grpSp>
    </p:spTree>
  </p:cSld>
  <p:clrMapOvr>
    <a:masterClrMapping/>
  </p:clrMapOvr>
  <p:transition spd="slow">
    <p:wipe dir="d"/>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145140"/>
            <a:ext cx="9144000" cy="553998"/>
          </a:xfrm>
        </p:spPr>
        <p:txBody>
          <a:bodyPr/>
          <a:lstStyle/>
          <a:p>
            <a:r>
              <a:rPr lang="en-GB" dirty="0"/>
              <a:t>Different Layers of OSI Model </a:t>
            </a:r>
            <a:r>
              <a:rPr lang="en-GB" sz="1600" dirty="0"/>
              <a:t>(2 of 4)</a:t>
            </a:r>
          </a:p>
        </p:txBody>
      </p:sp>
      <p:sp>
        <p:nvSpPr>
          <p:cNvPr id="3" name="Text Placeholder 2"/>
          <p:cNvSpPr>
            <a:spLocks noGrp="1"/>
          </p:cNvSpPr>
          <p:nvPr>
            <p:ph type="body" sz="quarter" idx="16"/>
          </p:nvPr>
        </p:nvSpPr>
        <p:spPr>
          <a:xfrm>
            <a:off x="457200" y="1131888"/>
            <a:ext cx="8240713" cy="4811712"/>
          </a:xfrm>
        </p:spPr>
        <p:txBody>
          <a:bodyPr>
            <a:normAutofit fontScale="92500" lnSpcReduction="20000"/>
          </a:bodyPr>
          <a:lstStyle/>
          <a:p>
            <a:pPr>
              <a:lnSpc>
                <a:spcPct val="200000"/>
              </a:lnSpc>
              <a:buNone/>
            </a:pPr>
            <a:r>
              <a:t>There are seven layers in OSI model. It includes:</a:t>
            </a:r>
          </a:p>
          <a:p>
            <a:pPr>
              <a:lnSpc>
                <a:spcPct val="200000"/>
              </a:lnSpc>
            </a:pPr>
            <a:r>
              <a:t>Physical Layer (definition of hardware specifications, data transmission, and physical network design)</a:t>
            </a:r>
          </a:p>
          <a:p>
            <a:pPr>
              <a:lnSpc>
                <a:spcPct val="200000"/>
              </a:lnSpc>
            </a:pPr>
            <a:r>
              <a:t>Data Link Layer (logical link control, media access control, data framing)</a:t>
            </a:r>
          </a:p>
          <a:p>
            <a:pPr>
              <a:lnSpc>
                <a:spcPct val="200000"/>
              </a:lnSpc>
            </a:pPr>
            <a:r>
              <a:t>Network Layer (logical addressing, routing, error handling)</a:t>
            </a:r>
          </a:p>
          <a:p>
            <a:pPr>
              <a:lnSpc>
                <a:spcPct val="200000"/>
              </a:lnSpc>
            </a:pPr>
            <a:r>
              <a:t>Transport Layer (middle layer)</a:t>
            </a:r>
          </a:p>
          <a:p>
            <a:pPr>
              <a:lnSpc>
                <a:spcPct val="200000"/>
              </a:lnSpc>
            </a:pPr>
            <a:r>
              <a:t>Session Layer (TCP/IP)</a:t>
            </a:r>
          </a:p>
          <a:p>
            <a:pPr>
              <a:lnSpc>
                <a:spcPct val="200000"/>
              </a:lnSpc>
            </a:pPr>
            <a:r>
              <a:t>Presentation Layer (translation, compression, encryption)</a:t>
            </a:r>
          </a:p>
          <a:p>
            <a:pPr>
              <a:lnSpc>
                <a:spcPct val="200000"/>
              </a:lnSpc>
            </a:pPr>
            <a:r>
              <a:t>Application Layer (top of the stack - HTTP, FTP, SMTP, SNMP, POP3, Telnet)</a:t>
            </a:r>
          </a:p>
          <a:p>
            <a:pPr>
              <a:lnSpc>
                <a:spcPct val="200000"/>
              </a:lnSpc>
              <a:buSzPct val="70000"/>
              <a:buBlip>
                <a:blip r:embed="rId2"/>
              </a:buBlip>
            </a:pPr>
            <a:endParaRPr lang="en-US" dirty="0"/>
          </a:p>
          <a:p>
            <a:pPr>
              <a:lnSpc>
                <a:spcPct val="200000"/>
              </a:lnSpc>
              <a:buSzPct val="70000"/>
              <a:buBlip>
                <a:blip r:embed="rId2"/>
              </a:buBlip>
            </a:pPr>
            <a:endParaRPr lang="en-US" dirty="0"/>
          </a:p>
          <a:p>
            <a:pPr>
              <a:lnSpc>
                <a:spcPct val="200000"/>
              </a:lnSpc>
              <a:buSzPct val="70000"/>
              <a:buBlip>
                <a:blip r:embed="rId2"/>
              </a:buBlip>
            </a:pPr>
            <a:endParaRPr lang="en-US" dirty="0"/>
          </a:p>
          <a:p>
            <a:pPr>
              <a:lnSpc>
                <a:spcPct val="200000"/>
              </a:lnSpc>
              <a:buSzPct val="70000"/>
              <a:buBlip>
                <a:blip r:embed="rId2"/>
              </a:buBlip>
            </a:pPr>
            <a:endParaRPr lang="en-US" dirty="0"/>
          </a:p>
          <a:p>
            <a:pPr>
              <a:lnSpc>
                <a:spcPct val="200000"/>
              </a:lnSpc>
              <a:buSzPct val="70000"/>
              <a:buBlip>
                <a:blip r:embed="rId2"/>
              </a:buBlip>
            </a:pPr>
            <a:endParaRPr lang="en-US" dirty="0"/>
          </a:p>
          <a:p>
            <a:pPr>
              <a:buSzPct val="70000"/>
              <a:buBlip>
                <a:blip r:embed="rId2"/>
              </a:buBlip>
            </a:pPr>
            <a:endParaRPr lang="en-GB" dirty="0"/>
          </a:p>
        </p:txBody>
      </p:sp>
    </p:spTree>
  </p:cSld>
  <p:clrMapOvr>
    <a:masterClrMapping/>
  </p:clrMapOvr>
  <p:transition spd="slow">
    <p:wipe dir="d"/>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40511"/>
            <a:ext cx="9144000" cy="553998"/>
          </a:xfrm>
        </p:spPr>
        <p:txBody>
          <a:bodyPr/>
          <a:lstStyle/>
          <a:p>
            <a:r>
              <a:rPr lang="en-GB" dirty="0"/>
              <a:t>Different Layers of OSI Model </a:t>
            </a:r>
            <a:r>
              <a:rPr lang="en-GB" sz="1600" dirty="0"/>
              <a:t>(3 of 4)</a:t>
            </a:r>
          </a:p>
        </p:txBody>
      </p:sp>
      <p:sp>
        <p:nvSpPr>
          <p:cNvPr id="3" name="Text Placeholder 2"/>
          <p:cNvSpPr>
            <a:spLocks noGrp="1"/>
          </p:cNvSpPr>
          <p:nvPr>
            <p:ph type="body" sz="quarter" idx="4294967295"/>
          </p:nvPr>
        </p:nvSpPr>
        <p:spPr>
          <a:xfrm>
            <a:off x="4746171" y="1132110"/>
            <a:ext cx="4223657" cy="4310743"/>
          </a:xfrm>
        </p:spPr>
        <p:txBody>
          <a:bodyPr>
            <a:noAutofit/>
          </a:bodyPr>
          <a:lstStyle/>
          <a:p>
            <a:pPr>
              <a:lnSpc>
                <a:spcPct val="200000"/>
              </a:lnSpc>
              <a:buSzPct val="70000"/>
              <a:buBlip>
                <a:blip r:embed="rId3"/>
              </a:buBlip>
            </a:pPr>
            <a:r>
              <a:rPr sz="1800"/>
              <a:t>The bottom 4 layers physical, data link, network and transport are concerned with:</a:t>
            </a:r>
          </a:p>
          <a:p>
            <a:pPr lvl="1">
              <a:lnSpc>
                <a:spcPct val="200000"/>
              </a:lnSpc>
              <a:buClr>
                <a:srgbClr val="0070C0"/>
              </a:buClr>
              <a:buSzPct val="70000"/>
              <a:buFont typeface="Arial" pitchFamily="34" charset="0"/>
              <a:buChar char="•"/>
            </a:pPr>
            <a:r>
              <a:t>Physical connection between the computers.</a:t>
            </a:r>
          </a:p>
          <a:p>
            <a:pPr lvl="1">
              <a:lnSpc>
                <a:spcPct val="200000"/>
              </a:lnSpc>
              <a:buClr>
                <a:srgbClr val="0070C0"/>
              </a:buClr>
              <a:buSzPct val="70000"/>
              <a:buFont typeface="Arial" pitchFamily="34" charset="0"/>
              <a:buChar char="•"/>
            </a:pPr>
            <a:r>
              <a:t>Reliable transmission of data between the computers.</a:t>
            </a:r>
          </a:p>
        </p:txBody>
      </p:sp>
      <p:grpSp>
        <p:nvGrpSpPr>
          <p:cNvPr id="2" name="Group 5"/>
          <p:cNvGrpSpPr/>
          <p:nvPr/>
        </p:nvGrpSpPr>
        <p:grpSpPr>
          <a:xfrm>
            <a:off x="467077" y="1389076"/>
            <a:ext cx="3916243" cy="4180775"/>
            <a:chOff x="713815" y="1084282"/>
            <a:chExt cx="3916243" cy="4180775"/>
          </a:xfrm>
        </p:grpSpPr>
        <p:grpSp>
          <p:nvGrpSpPr>
            <p:cNvPr id="5" name="Group 26"/>
            <p:cNvGrpSpPr/>
            <p:nvPr/>
          </p:nvGrpSpPr>
          <p:grpSpPr>
            <a:xfrm>
              <a:off x="713815" y="1084282"/>
              <a:ext cx="2417646" cy="4180775"/>
              <a:chOff x="5837354" y="1026225"/>
              <a:chExt cx="2489200" cy="5484496"/>
            </a:xfrm>
          </p:grpSpPr>
          <p:sp>
            <p:nvSpPr>
              <p:cNvPr id="12" name="Rectangle 11"/>
              <p:cNvSpPr/>
              <p:nvPr/>
            </p:nvSpPr>
            <p:spPr>
              <a:xfrm>
                <a:off x="5837354" y="1026225"/>
                <a:ext cx="2489200" cy="5484496"/>
              </a:xfrm>
              <a:prstGeom prst="rect">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Rectangle 12"/>
              <p:cNvSpPr/>
              <p:nvPr/>
            </p:nvSpPr>
            <p:spPr>
              <a:xfrm>
                <a:off x="6065954" y="1226218"/>
                <a:ext cx="2044700" cy="56314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Rectangle 13"/>
              <p:cNvSpPr/>
              <p:nvPr/>
            </p:nvSpPr>
            <p:spPr>
              <a:xfrm>
                <a:off x="6069510" y="1981339"/>
                <a:ext cx="2044700" cy="563140"/>
              </a:xfrm>
              <a:prstGeom prst="rect">
                <a:avLst/>
              </a:prstGeom>
              <a:solidFill>
                <a:srgbClr val="996633"/>
              </a:solidFill>
              <a:ln>
                <a:solidFill>
                  <a:srgbClr val="8F45C7"/>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 name="Rectangle 14"/>
              <p:cNvSpPr/>
              <p:nvPr/>
            </p:nvSpPr>
            <p:spPr>
              <a:xfrm>
                <a:off x="6069510" y="2731950"/>
                <a:ext cx="2044700" cy="563140"/>
              </a:xfrm>
              <a:prstGeom prst="rect">
                <a:avLst/>
              </a:prstGeom>
              <a:solidFill>
                <a:srgbClr val="B6B6B6"/>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Rectangle 15"/>
              <p:cNvSpPr/>
              <p:nvPr/>
            </p:nvSpPr>
            <p:spPr>
              <a:xfrm>
                <a:off x="6069510" y="3486903"/>
                <a:ext cx="2044700" cy="563140"/>
              </a:xfrm>
              <a:prstGeom prst="rect">
                <a:avLst/>
              </a:prstGeom>
              <a:solidFill>
                <a:srgbClr val="009999"/>
              </a:solidFill>
              <a:ln>
                <a:solidFill>
                  <a:srgbClr val="009999"/>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7" name="Rectangle 16"/>
              <p:cNvSpPr/>
              <p:nvPr/>
            </p:nvSpPr>
            <p:spPr>
              <a:xfrm>
                <a:off x="6069510" y="4241968"/>
                <a:ext cx="2044700" cy="563140"/>
              </a:xfrm>
              <a:prstGeom prst="rect">
                <a:avLst/>
              </a:prstGeom>
              <a:solidFill>
                <a:srgbClr val="92D050"/>
              </a:solidFill>
              <a:ln>
                <a:solidFill>
                  <a:srgbClr val="92D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8" name="Rectangle 17"/>
              <p:cNvSpPr/>
              <p:nvPr/>
            </p:nvSpPr>
            <p:spPr>
              <a:xfrm>
                <a:off x="6069510" y="4996809"/>
                <a:ext cx="2044700" cy="563140"/>
              </a:xfrm>
              <a:prstGeom prst="rect">
                <a:avLst/>
              </a:prstGeom>
              <a:solidFill>
                <a:srgbClr val="AFA5F0"/>
              </a:solidFill>
              <a:ln>
                <a:solidFill>
                  <a:srgbClr val="AFA5F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9" name="Rectangle 18"/>
              <p:cNvSpPr/>
              <p:nvPr/>
            </p:nvSpPr>
            <p:spPr>
              <a:xfrm>
                <a:off x="6069510" y="5751594"/>
                <a:ext cx="2044700" cy="563140"/>
              </a:xfrm>
              <a:prstGeom prst="rect">
                <a:avLst/>
              </a:prstGeom>
              <a:solidFill>
                <a:srgbClr val="FFC00D"/>
              </a:solidFill>
              <a:ln>
                <a:solidFill>
                  <a:srgbClr val="FFC00D"/>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 name="TextBox 19"/>
              <p:cNvSpPr txBox="1"/>
              <p:nvPr/>
            </p:nvSpPr>
            <p:spPr>
              <a:xfrm>
                <a:off x="6206314" y="1316069"/>
                <a:ext cx="1721922" cy="356018"/>
              </a:xfrm>
              <a:prstGeom prst="rect">
                <a:avLst/>
              </a:prstGeom>
              <a:noFill/>
            </p:spPr>
            <p:txBody>
              <a:bodyPr wrap="square" rtlCol="0">
                <a:spAutoFit/>
              </a:bodyPr>
              <a:lstStyle/>
              <a:p>
                <a:pPr algn="ctr"/>
                <a:r>
                  <a:rPr lang="en-US" dirty="0"/>
                  <a:t>Application</a:t>
                </a:r>
              </a:p>
            </p:txBody>
          </p:sp>
          <p:sp>
            <p:nvSpPr>
              <p:cNvPr id="21" name="TextBox 20"/>
              <p:cNvSpPr txBox="1"/>
              <p:nvPr/>
            </p:nvSpPr>
            <p:spPr>
              <a:xfrm>
                <a:off x="6204339" y="2092555"/>
                <a:ext cx="1721922" cy="356018"/>
              </a:xfrm>
              <a:prstGeom prst="rect">
                <a:avLst/>
              </a:prstGeom>
              <a:noFill/>
            </p:spPr>
            <p:txBody>
              <a:bodyPr wrap="square" rtlCol="0">
                <a:spAutoFit/>
              </a:bodyPr>
              <a:lstStyle/>
              <a:p>
                <a:pPr algn="ctr"/>
                <a:r>
                  <a:rPr lang="en-US" dirty="0"/>
                  <a:t>Presentation</a:t>
                </a:r>
              </a:p>
            </p:txBody>
          </p:sp>
          <p:sp>
            <p:nvSpPr>
              <p:cNvPr id="22" name="TextBox 21"/>
              <p:cNvSpPr txBox="1"/>
              <p:nvPr/>
            </p:nvSpPr>
            <p:spPr>
              <a:xfrm>
                <a:off x="6214239" y="2846148"/>
                <a:ext cx="1721922" cy="356018"/>
              </a:xfrm>
              <a:prstGeom prst="rect">
                <a:avLst/>
              </a:prstGeom>
              <a:noFill/>
            </p:spPr>
            <p:txBody>
              <a:bodyPr wrap="square" rtlCol="0">
                <a:spAutoFit/>
              </a:bodyPr>
              <a:lstStyle/>
              <a:p>
                <a:pPr algn="ctr"/>
                <a:r>
                  <a:rPr lang="en-US" dirty="0"/>
                  <a:t>Session</a:t>
                </a:r>
              </a:p>
            </p:txBody>
          </p:sp>
          <p:sp>
            <p:nvSpPr>
              <p:cNvPr id="23" name="TextBox 22"/>
              <p:cNvSpPr txBox="1"/>
              <p:nvPr/>
            </p:nvSpPr>
            <p:spPr>
              <a:xfrm>
                <a:off x="6212264" y="3588294"/>
                <a:ext cx="1721922" cy="356018"/>
              </a:xfrm>
              <a:prstGeom prst="rect">
                <a:avLst/>
              </a:prstGeom>
              <a:noFill/>
            </p:spPr>
            <p:txBody>
              <a:bodyPr wrap="square" rtlCol="0">
                <a:spAutoFit/>
              </a:bodyPr>
              <a:lstStyle/>
              <a:p>
                <a:pPr algn="ctr"/>
                <a:r>
                  <a:rPr lang="en-US" dirty="0"/>
                  <a:t>Transport</a:t>
                </a:r>
              </a:p>
            </p:txBody>
          </p:sp>
          <p:sp>
            <p:nvSpPr>
              <p:cNvPr id="24" name="TextBox 23"/>
              <p:cNvSpPr txBox="1"/>
              <p:nvPr/>
            </p:nvSpPr>
            <p:spPr>
              <a:xfrm>
                <a:off x="6210289" y="4364781"/>
                <a:ext cx="1721922" cy="356018"/>
              </a:xfrm>
              <a:prstGeom prst="rect">
                <a:avLst/>
              </a:prstGeom>
              <a:noFill/>
            </p:spPr>
            <p:txBody>
              <a:bodyPr wrap="square" rtlCol="0">
                <a:spAutoFit/>
              </a:bodyPr>
              <a:lstStyle/>
              <a:p>
                <a:pPr algn="ctr"/>
                <a:r>
                  <a:rPr lang="en-US" dirty="0"/>
                  <a:t>Network</a:t>
                </a:r>
              </a:p>
            </p:txBody>
          </p:sp>
          <p:sp>
            <p:nvSpPr>
              <p:cNvPr id="25" name="TextBox 24"/>
              <p:cNvSpPr txBox="1"/>
              <p:nvPr/>
            </p:nvSpPr>
            <p:spPr>
              <a:xfrm>
                <a:off x="6208314" y="5095480"/>
                <a:ext cx="1721922" cy="484503"/>
              </a:xfrm>
              <a:prstGeom prst="rect">
                <a:avLst/>
              </a:prstGeom>
              <a:noFill/>
            </p:spPr>
            <p:txBody>
              <a:bodyPr wrap="square" rtlCol="0">
                <a:spAutoFit/>
              </a:bodyPr>
              <a:lstStyle/>
              <a:p>
                <a:pPr algn="ctr"/>
                <a:r>
                  <a:rPr lang="en-US" dirty="0"/>
                  <a:t>Data Link</a:t>
                </a:r>
              </a:p>
            </p:txBody>
          </p:sp>
          <p:sp>
            <p:nvSpPr>
              <p:cNvPr id="26" name="TextBox 25"/>
              <p:cNvSpPr txBox="1"/>
              <p:nvPr/>
            </p:nvSpPr>
            <p:spPr>
              <a:xfrm>
                <a:off x="6206339" y="5860520"/>
                <a:ext cx="1721922" cy="356018"/>
              </a:xfrm>
              <a:prstGeom prst="rect">
                <a:avLst/>
              </a:prstGeom>
              <a:noFill/>
            </p:spPr>
            <p:txBody>
              <a:bodyPr wrap="square" rtlCol="0">
                <a:spAutoFit/>
              </a:bodyPr>
              <a:lstStyle/>
              <a:p>
                <a:pPr algn="ctr"/>
                <a:r>
                  <a:rPr lang="en-US" dirty="0"/>
                  <a:t>Physical</a:t>
                </a:r>
              </a:p>
            </p:txBody>
          </p:sp>
        </p:grpSp>
        <p:sp>
          <p:nvSpPr>
            <p:cNvPr id="8" name="Right Brace 7"/>
            <p:cNvSpPr/>
            <p:nvPr/>
          </p:nvSpPr>
          <p:spPr>
            <a:xfrm>
              <a:off x="3454400" y="1190170"/>
              <a:ext cx="116114" cy="1567543"/>
            </a:xfrm>
            <a:prstGeom prst="rightBrace">
              <a:avLst/>
            </a:pr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dirty="0"/>
            </a:p>
          </p:txBody>
        </p:sp>
        <p:sp>
          <p:nvSpPr>
            <p:cNvPr id="9" name="Right Brace 8"/>
            <p:cNvSpPr/>
            <p:nvPr/>
          </p:nvSpPr>
          <p:spPr>
            <a:xfrm>
              <a:off x="3447145" y="2989944"/>
              <a:ext cx="137883" cy="2227896"/>
            </a:xfrm>
            <a:prstGeom prst="rightBrace">
              <a:avLst/>
            </a:pr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dirty="0"/>
            </a:p>
          </p:txBody>
        </p:sp>
        <p:sp>
          <p:nvSpPr>
            <p:cNvPr id="10" name="TextBox 9"/>
            <p:cNvSpPr txBox="1"/>
            <p:nvPr/>
          </p:nvSpPr>
          <p:spPr>
            <a:xfrm>
              <a:off x="3773715" y="1538514"/>
              <a:ext cx="856343" cy="646331"/>
            </a:xfrm>
            <a:prstGeom prst="rect">
              <a:avLst/>
            </a:prstGeom>
            <a:noFill/>
          </p:spPr>
          <p:txBody>
            <a:bodyPr wrap="square" rtlCol="0">
              <a:spAutoFit/>
            </a:bodyPr>
            <a:lstStyle/>
            <a:p>
              <a:r>
                <a:rPr lang="en-GB" dirty="0"/>
                <a:t>Upper </a:t>
              </a:r>
            </a:p>
            <a:p>
              <a:r>
                <a:rPr lang="en-GB" dirty="0"/>
                <a:t>layers</a:t>
              </a:r>
            </a:p>
          </p:txBody>
        </p:sp>
        <p:sp>
          <p:nvSpPr>
            <p:cNvPr id="11" name="TextBox 10"/>
            <p:cNvSpPr txBox="1"/>
            <p:nvPr/>
          </p:nvSpPr>
          <p:spPr>
            <a:xfrm>
              <a:off x="3737433" y="3722874"/>
              <a:ext cx="856343" cy="646331"/>
            </a:xfrm>
            <a:prstGeom prst="rect">
              <a:avLst/>
            </a:prstGeom>
            <a:noFill/>
          </p:spPr>
          <p:txBody>
            <a:bodyPr wrap="square" rtlCol="0">
              <a:spAutoFit/>
            </a:bodyPr>
            <a:lstStyle/>
            <a:p>
              <a:r>
                <a:rPr lang="en-GB" dirty="0"/>
                <a:t>Lower </a:t>
              </a:r>
            </a:p>
            <a:p>
              <a:r>
                <a:rPr lang="en-GB" dirty="0"/>
                <a:t>layers</a:t>
              </a:r>
            </a:p>
          </p:txBody>
        </p:sp>
      </p:grpSp>
    </p:spTree>
  </p:cSld>
  <p:clrMapOvr>
    <a:masterClrMapping/>
  </p:clrMapOvr>
  <p:transition spd="slow">
    <p:wipe dir="d"/>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40511"/>
            <a:ext cx="9144000" cy="553998"/>
          </a:xfrm>
        </p:spPr>
        <p:txBody>
          <a:bodyPr/>
          <a:lstStyle/>
          <a:p>
            <a:r>
              <a:rPr lang="en-GB" dirty="0"/>
              <a:t>Different Layers of OSI Model </a:t>
            </a:r>
            <a:r>
              <a:rPr lang="en-GB" sz="1600" dirty="0"/>
              <a:t>(4 of 4)</a:t>
            </a:r>
          </a:p>
        </p:txBody>
      </p:sp>
      <p:sp>
        <p:nvSpPr>
          <p:cNvPr id="3" name="Text Placeholder 2"/>
          <p:cNvSpPr>
            <a:spLocks noGrp="1"/>
          </p:cNvSpPr>
          <p:nvPr>
            <p:ph type="body" sz="quarter" idx="4294967295"/>
          </p:nvPr>
        </p:nvSpPr>
        <p:spPr>
          <a:xfrm>
            <a:off x="4745736" y="1132111"/>
            <a:ext cx="4252686" cy="4586514"/>
          </a:xfrm>
        </p:spPr>
        <p:txBody>
          <a:bodyPr>
            <a:noAutofit/>
          </a:bodyPr>
          <a:lstStyle/>
          <a:p>
            <a:pPr>
              <a:lnSpc>
                <a:spcPct val="200000"/>
              </a:lnSpc>
              <a:buSzPct val="70000"/>
              <a:buBlip>
                <a:blip r:embed="rId3"/>
              </a:buBlip>
            </a:pPr>
            <a:r>
              <a:rPr sz="1800"/>
              <a:t>The top 3 layers session, presentation and application are concerned with the meaningful and cooperative exchange of information between computers.</a:t>
            </a:r>
          </a:p>
        </p:txBody>
      </p:sp>
      <p:grpSp>
        <p:nvGrpSpPr>
          <p:cNvPr id="2" name="Group 5"/>
          <p:cNvGrpSpPr/>
          <p:nvPr/>
        </p:nvGrpSpPr>
        <p:grpSpPr>
          <a:xfrm>
            <a:off x="467077" y="1389076"/>
            <a:ext cx="3916243" cy="4180775"/>
            <a:chOff x="713815" y="1084282"/>
            <a:chExt cx="3916243" cy="4180775"/>
          </a:xfrm>
        </p:grpSpPr>
        <p:grpSp>
          <p:nvGrpSpPr>
            <p:cNvPr id="5" name="Group 26"/>
            <p:cNvGrpSpPr/>
            <p:nvPr/>
          </p:nvGrpSpPr>
          <p:grpSpPr>
            <a:xfrm>
              <a:off x="713815" y="1084282"/>
              <a:ext cx="2417646" cy="4180775"/>
              <a:chOff x="5837354" y="1026225"/>
              <a:chExt cx="2489200" cy="5484496"/>
            </a:xfrm>
          </p:grpSpPr>
          <p:sp>
            <p:nvSpPr>
              <p:cNvPr id="12" name="Rectangle 11"/>
              <p:cNvSpPr/>
              <p:nvPr/>
            </p:nvSpPr>
            <p:spPr>
              <a:xfrm>
                <a:off x="5837354" y="1026225"/>
                <a:ext cx="2489200" cy="5484496"/>
              </a:xfrm>
              <a:prstGeom prst="rect">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Rectangle 12"/>
              <p:cNvSpPr/>
              <p:nvPr/>
            </p:nvSpPr>
            <p:spPr>
              <a:xfrm>
                <a:off x="6065954" y="1226218"/>
                <a:ext cx="2044700" cy="56314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Rectangle 13"/>
              <p:cNvSpPr/>
              <p:nvPr/>
            </p:nvSpPr>
            <p:spPr>
              <a:xfrm>
                <a:off x="6069510" y="1981339"/>
                <a:ext cx="2044700" cy="563140"/>
              </a:xfrm>
              <a:prstGeom prst="rect">
                <a:avLst/>
              </a:prstGeom>
              <a:solidFill>
                <a:srgbClr val="996633"/>
              </a:solidFill>
              <a:ln>
                <a:solidFill>
                  <a:srgbClr val="8F45C7"/>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 name="Rectangle 14"/>
              <p:cNvSpPr/>
              <p:nvPr/>
            </p:nvSpPr>
            <p:spPr>
              <a:xfrm>
                <a:off x="6069510" y="2731950"/>
                <a:ext cx="2044700" cy="563140"/>
              </a:xfrm>
              <a:prstGeom prst="rect">
                <a:avLst/>
              </a:prstGeom>
              <a:solidFill>
                <a:srgbClr val="B6B6B6"/>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Rectangle 15"/>
              <p:cNvSpPr/>
              <p:nvPr/>
            </p:nvSpPr>
            <p:spPr>
              <a:xfrm>
                <a:off x="6069510" y="3486903"/>
                <a:ext cx="2044700" cy="563140"/>
              </a:xfrm>
              <a:prstGeom prst="rect">
                <a:avLst/>
              </a:prstGeom>
              <a:solidFill>
                <a:srgbClr val="009999"/>
              </a:solidFill>
              <a:ln>
                <a:solidFill>
                  <a:srgbClr val="009999"/>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7" name="Rectangle 16"/>
              <p:cNvSpPr/>
              <p:nvPr/>
            </p:nvSpPr>
            <p:spPr>
              <a:xfrm>
                <a:off x="6069510" y="4241968"/>
                <a:ext cx="2044700" cy="563140"/>
              </a:xfrm>
              <a:prstGeom prst="rect">
                <a:avLst/>
              </a:prstGeom>
              <a:solidFill>
                <a:srgbClr val="92D050"/>
              </a:solidFill>
              <a:ln>
                <a:solidFill>
                  <a:srgbClr val="92D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8" name="Rectangle 17"/>
              <p:cNvSpPr/>
              <p:nvPr/>
            </p:nvSpPr>
            <p:spPr>
              <a:xfrm>
                <a:off x="6069510" y="4996809"/>
                <a:ext cx="2044700" cy="563140"/>
              </a:xfrm>
              <a:prstGeom prst="rect">
                <a:avLst/>
              </a:prstGeom>
              <a:solidFill>
                <a:srgbClr val="AFA5F0"/>
              </a:solidFill>
              <a:ln>
                <a:solidFill>
                  <a:srgbClr val="AFA5F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9" name="Rectangle 18"/>
              <p:cNvSpPr/>
              <p:nvPr/>
            </p:nvSpPr>
            <p:spPr>
              <a:xfrm>
                <a:off x="6069510" y="5751594"/>
                <a:ext cx="2044700" cy="563140"/>
              </a:xfrm>
              <a:prstGeom prst="rect">
                <a:avLst/>
              </a:prstGeom>
              <a:solidFill>
                <a:srgbClr val="FFC00D"/>
              </a:solidFill>
              <a:ln>
                <a:solidFill>
                  <a:srgbClr val="FFC00D"/>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 name="TextBox 19"/>
              <p:cNvSpPr txBox="1"/>
              <p:nvPr/>
            </p:nvSpPr>
            <p:spPr>
              <a:xfrm>
                <a:off x="6206314" y="1316069"/>
                <a:ext cx="1721922" cy="356018"/>
              </a:xfrm>
              <a:prstGeom prst="rect">
                <a:avLst/>
              </a:prstGeom>
              <a:noFill/>
            </p:spPr>
            <p:txBody>
              <a:bodyPr wrap="square" rtlCol="0">
                <a:spAutoFit/>
              </a:bodyPr>
              <a:lstStyle/>
              <a:p>
                <a:pPr algn="ctr"/>
                <a:r>
                  <a:rPr lang="en-US" dirty="0"/>
                  <a:t>Application</a:t>
                </a:r>
              </a:p>
            </p:txBody>
          </p:sp>
          <p:sp>
            <p:nvSpPr>
              <p:cNvPr id="21" name="TextBox 20"/>
              <p:cNvSpPr txBox="1"/>
              <p:nvPr/>
            </p:nvSpPr>
            <p:spPr>
              <a:xfrm>
                <a:off x="6204339" y="2092555"/>
                <a:ext cx="1721922" cy="356018"/>
              </a:xfrm>
              <a:prstGeom prst="rect">
                <a:avLst/>
              </a:prstGeom>
              <a:noFill/>
            </p:spPr>
            <p:txBody>
              <a:bodyPr wrap="square" rtlCol="0">
                <a:spAutoFit/>
              </a:bodyPr>
              <a:lstStyle/>
              <a:p>
                <a:pPr algn="ctr"/>
                <a:r>
                  <a:rPr lang="en-US" dirty="0"/>
                  <a:t>Presentation</a:t>
                </a:r>
              </a:p>
            </p:txBody>
          </p:sp>
          <p:sp>
            <p:nvSpPr>
              <p:cNvPr id="22" name="TextBox 21"/>
              <p:cNvSpPr txBox="1"/>
              <p:nvPr/>
            </p:nvSpPr>
            <p:spPr>
              <a:xfrm>
                <a:off x="6214239" y="2846148"/>
                <a:ext cx="1721922" cy="356018"/>
              </a:xfrm>
              <a:prstGeom prst="rect">
                <a:avLst/>
              </a:prstGeom>
              <a:noFill/>
            </p:spPr>
            <p:txBody>
              <a:bodyPr wrap="square" rtlCol="0">
                <a:spAutoFit/>
              </a:bodyPr>
              <a:lstStyle/>
              <a:p>
                <a:pPr algn="ctr"/>
                <a:r>
                  <a:rPr lang="en-US" dirty="0"/>
                  <a:t>Session</a:t>
                </a:r>
              </a:p>
            </p:txBody>
          </p:sp>
          <p:sp>
            <p:nvSpPr>
              <p:cNvPr id="23" name="TextBox 22"/>
              <p:cNvSpPr txBox="1"/>
              <p:nvPr/>
            </p:nvSpPr>
            <p:spPr>
              <a:xfrm>
                <a:off x="6212264" y="3588294"/>
                <a:ext cx="1721922" cy="356018"/>
              </a:xfrm>
              <a:prstGeom prst="rect">
                <a:avLst/>
              </a:prstGeom>
              <a:noFill/>
            </p:spPr>
            <p:txBody>
              <a:bodyPr wrap="square" rtlCol="0">
                <a:spAutoFit/>
              </a:bodyPr>
              <a:lstStyle/>
              <a:p>
                <a:pPr algn="ctr"/>
                <a:r>
                  <a:rPr lang="en-US" dirty="0"/>
                  <a:t>Transport</a:t>
                </a:r>
              </a:p>
            </p:txBody>
          </p:sp>
          <p:sp>
            <p:nvSpPr>
              <p:cNvPr id="24" name="TextBox 23"/>
              <p:cNvSpPr txBox="1"/>
              <p:nvPr/>
            </p:nvSpPr>
            <p:spPr>
              <a:xfrm>
                <a:off x="6210289" y="4364781"/>
                <a:ext cx="1721922" cy="356018"/>
              </a:xfrm>
              <a:prstGeom prst="rect">
                <a:avLst/>
              </a:prstGeom>
              <a:noFill/>
            </p:spPr>
            <p:txBody>
              <a:bodyPr wrap="square" rtlCol="0">
                <a:spAutoFit/>
              </a:bodyPr>
              <a:lstStyle/>
              <a:p>
                <a:pPr algn="ctr"/>
                <a:r>
                  <a:rPr lang="en-US" dirty="0"/>
                  <a:t>Network</a:t>
                </a:r>
              </a:p>
            </p:txBody>
          </p:sp>
          <p:sp>
            <p:nvSpPr>
              <p:cNvPr id="25" name="TextBox 24"/>
              <p:cNvSpPr txBox="1"/>
              <p:nvPr/>
            </p:nvSpPr>
            <p:spPr>
              <a:xfrm>
                <a:off x="6208314" y="5095480"/>
                <a:ext cx="1721922" cy="484503"/>
              </a:xfrm>
              <a:prstGeom prst="rect">
                <a:avLst/>
              </a:prstGeom>
              <a:noFill/>
            </p:spPr>
            <p:txBody>
              <a:bodyPr wrap="square" rtlCol="0">
                <a:spAutoFit/>
              </a:bodyPr>
              <a:lstStyle/>
              <a:p>
                <a:pPr algn="ctr"/>
                <a:r>
                  <a:rPr lang="en-US" dirty="0"/>
                  <a:t>Data Link</a:t>
                </a:r>
              </a:p>
            </p:txBody>
          </p:sp>
          <p:sp>
            <p:nvSpPr>
              <p:cNvPr id="26" name="TextBox 25"/>
              <p:cNvSpPr txBox="1"/>
              <p:nvPr/>
            </p:nvSpPr>
            <p:spPr>
              <a:xfrm>
                <a:off x="6206339" y="5860520"/>
                <a:ext cx="1721922" cy="356018"/>
              </a:xfrm>
              <a:prstGeom prst="rect">
                <a:avLst/>
              </a:prstGeom>
              <a:noFill/>
            </p:spPr>
            <p:txBody>
              <a:bodyPr wrap="square" rtlCol="0">
                <a:spAutoFit/>
              </a:bodyPr>
              <a:lstStyle/>
              <a:p>
                <a:pPr algn="ctr"/>
                <a:r>
                  <a:rPr lang="en-US" dirty="0"/>
                  <a:t>Physical</a:t>
                </a:r>
              </a:p>
            </p:txBody>
          </p:sp>
        </p:grpSp>
        <p:sp>
          <p:nvSpPr>
            <p:cNvPr id="8" name="Right Brace 7"/>
            <p:cNvSpPr/>
            <p:nvPr/>
          </p:nvSpPr>
          <p:spPr>
            <a:xfrm>
              <a:off x="3454400" y="1190170"/>
              <a:ext cx="116114" cy="1567543"/>
            </a:xfrm>
            <a:prstGeom prst="rightBrace">
              <a:avLst/>
            </a:pr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dirty="0"/>
            </a:p>
          </p:txBody>
        </p:sp>
        <p:sp>
          <p:nvSpPr>
            <p:cNvPr id="9" name="Right Brace 8"/>
            <p:cNvSpPr/>
            <p:nvPr/>
          </p:nvSpPr>
          <p:spPr>
            <a:xfrm>
              <a:off x="3447145" y="2989944"/>
              <a:ext cx="137883" cy="2227896"/>
            </a:xfrm>
            <a:prstGeom prst="rightBrace">
              <a:avLst/>
            </a:pr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dirty="0"/>
            </a:p>
          </p:txBody>
        </p:sp>
        <p:sp>
          <p:nvSpPr>
            <p:cNvPr id="10" name="TextBox 9"/>
            <p:cNvSpPr txBox="1"/>
            <p:nvPr/>
          </p:nvSpPr>
          <p:spPr>
            <a:xfrm>
              <a:off x="3773715" y="1538514"/>
              <a:ext cx="856343" cy="646331"/>
            </a:xfrm>
            <a:prstGeom prst="rect">
              <a:avLst/>
            </a:prstGeom>
            <a:noFill/>
          </p:spPr>
          <p:txBody>
            <a:bodyPr wrap="square" rtlCol="0">
              <a:spAutoFit/>
            </a:bodyPr>
            <a:lstStyle/>
            <a:p>
              <a:r>
                <a:rPr lang="en-GB" dirty="0"/>
                <a:t>Upper </a:t>
              </a:r>
            </a:p>
            <a:p>
              <a:r>
                <a:rPr lang="en-GB" dirty="0"/>
                <a:t>layers</a:t>
              </a:r>
            </a:p>
          </p:txBody>
        </p:sp>
        <p:sp>
          <p:nvSpPr>
            <p:cNvPr id="11" name="TextBox 10"/>
            <p:cNvSpPr txBox="1"/>
            <p:nvPr/>
          </p:nvSpPr>
          <p:spPr>
            <a:xfrm>
              <a:off x="3737433" y="3722874"/>
              <a:ext cx="856343" cy="646331"/>
            </a:xfrm>
            <a:prstGeom prst="rect">
              <a:avLst/>
            </a:prstGeom>
            <a:noFill/>
          </p:spPr>
          <p:txBody>
            <a:bodyPr wrap="square" rtlCol="0">
              <a:spAutoFit/>
            </a:bodyPr>
            <a:lstStyle/>
            <a:p>
              <a:r>
                <a:rPr lang="en-GB" dirty="0"/>
                <a:t>Lower </a:t>
              </a:r>
            </a:p>
            <a:p>
              <a:r>
                <a:rPr lang="en-GB" dirty="0"/>
                <a:t>layers</a:t>
              </a:r>
            </a:p>
          </p:txBody>
        </p:sp>
      </p:grpSp>
      <p:sp>
        <p:nvSpPr>
          <p:cNvPr id="27" name="Rounded Rectangle 26"/>
          <p:cNvSpPr/>
          <p:nvPr/>
        </p:nvSpPr>
        <p:spPr>
          <a:xfrm>
            <a:off x="997527" y="6201809"/>
            <a:ext cx="7137070" cy="296883"/>
          </a:xfrm>
          <a:prstGeom prst="roundRect">
            <a:avLst/>
          </a:prstGeom>
          <a:solidFill>
            <a:srgbClr val="FFFF00"/>
          </a:solidFill>
          <a:ln>
            <a:noFill/>
          </a:ln>
          <a:effectLst/>
          <a:scene3d>
            <a:camera prst="orthographicFront">
              <a:rot lat="0" lon="0" rev="0"/>
            </a:camera>
            <a:lightRig rig="contrasting" dir="t">
              <a:rot lat="0" lon="0" rev="7800000"/>
            </a:lightRig>
          </a:scene3d>
          <a:sp3d>
            <a:bevelT w="139700" h="139700"/>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Refer to the notes section or the participant guide for detailed explanation</a:t>
            </a:r>
            <a:endParaRPr lang="en-GB" sz="1600" dirty="0">
              <a:solidFill>
                <a:schemeClr val="tx1"/>
              </a:solidFill>
            </a:endParaRPr>
          </a:p>
        </p:txBody>
      </p:sp>
    </p:spTree>
  </p:cSld>
  <p:clrMapOvr>
    <a:masterClrMapping/>
  </p:clrMapOvr>
  <p:transition spd="slow">
    <p:wipe dir="d"/>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145140"/>
            <a:ext cx="9144000" cy="553998"/>
          </a:xfrm>
        </p:spPr>
        <p:txBody>
          <a:bodyPr/>
          <a:lstStyle/>
          <a:p>
            <a:r>
              <a:t>Different layers of OSI Model and its Functions</a:t>
            </a:r>
            <a:endParaRPr lang="en-GB" dirty="0"/>
          </a:p>
        </p:txBody>
      </p:sp>
      <p:graphicFrame>
        <p:nvGraphicFramePr>
          <p:cNvPr id="4" name="Table 3"/>
          <p:cNvGraphicFramePr>
            <a:graphicFrameLocks noGrp="1"/>
          </p:cNvGraphicFramePr>
          <p:nvPr/>
        </p:nvGraphicFramePr>
        <p:xfrm>
          <a:off x="374650" y="1158566"/>
          <a:ext cx="8394700" cy="4540868"/>
        </p:xfrm>
        <a:graphic>
          <a:graphicData uri="http://schemas.openxmlformats.org/drawingml/2006/table">
            <a:tbl>
              <a:tblPr firstRow="1" bandRow="1">
                <a:tableStyleId>{5C22544A-7EE6-4342-B048-85BDC9FD1C3A}</a:tableStyleId>
              </a:tblPr>
              <a:tblGrid>
                <a:gridCol w="1993900">
                  <a:extLst>
                    <a:ext uri="{9D8B030D-6E8A-4147-A177-3AD203B41FA5}">
                      <a16:colId xmlns:a16="http://schemas.microsoft.com/office/drawing/2014/main" val="20000"/>
                    </a:ext>
                  </a:extLst>
                </a:gridCol>
                <a:gridCol w="2280788">
                  <a:extLst>
                    <a:ext uri="{9D8B030D-6E8A-4147-A177-3AD203B41FA5}">
                      <a16:colId xmlns:a16="http://schemas.microsoft.com/office/drawing/2014/main" val="20001"/>
                    </a:ext>
                  </a:extLst>
                </a:gridCol>
                <a:gridCol w="4120012">
                  <a:extLst>
                    <a:ext uri="{9D8B030D-6E8A-4147-A177-3AD203B41FA5}">
                      <a16:colId xmlns:a16="http://schemas.microsoft.com/office/drawing/2014/main" val="20002"/>
                    </a:ext>
                  </a:extLst>
                </a:gridCol>
              </a:tblGrid>
              <a:tr h="753744">
                <a:tc>
                  <a:txBody>
                    <a:bodyPr/>
                    <a:lstStyle/>
                    <a:p>
                      <a:pPr algn="ctr"/>
                      <a:r>
                        <a:rPr lang="en-GB" dirty="0"/>
                        <a:t>Layer Number</a:t>
                      </a:r>
                    </a:p>
                  </a:txBody>
                  <a:tcPr anchor="ctr"/>
                </a:tc>
                <a:tc>
                  <a:txBody>
                    <a:bodyPr/>
                    <a:lstStyle/>
                    <a:p>
                      <a:pPr algn="ctr"/>
                      <a:r>
                        <a:rPr lang="en-GB" dirty="0"/>
                        <a:t>Layer</a:t>
                      </a:r>
                    </a:p>
                  </a:txBody>
                  <a:tcPr anchor="ctr"/>
                </a:tc>
                <a:tc>
                  <a:txBody>
                    <a:bodyPr/>
                    <a:lstStyle/>
                    <a:p>
                      <a:pPr algn="ctr"/>
                      <a:r>
                        <a:rPr lang="en-GB" dirty="0"/>
                        <a:t>Function</a:t>
                      </a:r>
                    </a:p>
                  </a:txBody>
                  <a:tcPr anchor="ctr"/>
                </a:tc>
                <a:extLst>
                  <a:ext uri="{0D108BD9-81ED-4DB2-BD59-A6C34878D82A}">
                    <a16:rowId xmlns:a16="http://schemas.microsoft.com/office/drawing/2014/main" val="10000"/>
                  </a:ext>
                </a:extLst>
              </a:tr>
              <a:tr h="532482">
                <a:tc>
                  <a:txBody>
                    <a:bodyPr/>
                    <a:lstStyle/>
                    <a:p>
                      <a:pPr algn="ctr"/>
                      <a:r>
                        <a:rPr lang="en-GB" sz="1600" dirty="0"/>
                        <a:t>7</a:t>
                      </a:r>
                    </a:p>
                  </a:txBody>
                  <a:tcPr anchor="ctr"/>
                </a:tc>
                <a:tc>
                  <a:txBody>
                    <a:bodyPr/>
                    <a:lstStyle/>
                    <a:p>
                      <a:pPr algn="ctr"/>
                      <a:r>
                        <a:rPr lang="en-GB" sz="1600" dirty="0"/>
                        <a:t>Application</a:t>
                      </a:r>
                    </a:p>
                  </a:txBody>
                  <a:tcPr anchor="ctr"/>
                </a:tc>
                <a:tc>
                  <a:txBody>
                    <a:bodyPr/>
                    <a:lstStyle/>
                    <a:p>
                      <a:pPr algn="ctr"/>
                      <a:r>
                        <a:rPr lang="en-GB" sz="1600" dirty="0"/>
                        <a:t>Network process to application</a:t>
                      </a:r>
                    </a:p>
                  </a:txBody>
                  <a:tcPr anchor="ctr"/>
                </a:tc>
                <a:extLst>
                  <a:ext uri="{0D108BD9-81ED-4DB2-BD59-A6C34878D82A}">
                    <a16:rowId xmlns:a16="http://schemas.microsoft.com/office/drawing/2014/main" val="10001"/>
                  </a:ext>
                </a:extLst>
              </a:tr>
              <a:tr h="502663">
                <a:tc>
                  <a:txBody>
                    <a:bodyPr/>
                    <a:lstStyle/>
                    <a:p>
                      <a:pPr algn="ctr"/>
                      <a:r>
                        <a:rPr lang="en-GB" sz="1600" dirty="0"/>
                        <a:t>6</a:t>
                      </a:r>
                    </a:p>
                  </a:txBody>
                  <a:tcPr anchor="ctr"/>
                </a:tc>
                <a:tc>
                  <a:txBody>
                    <a:bodyPr/>
                    <a:lstStyle/>
                    <a:p>
                      <a:pPr algn="ctr"/>
                      <a:r>
                        <a:rPr lang="en-GB" sz="1600" dirty="0"/>
                        <a:t>Presentation</a:t>
                      </a:r>
                    </a:p>
                  </a:txBody>
                  <a:tcPr anchor="ctr"/>
                </a:tc>
                <a:tc>
                  <a:txBody>
                    <a:bodyPr/>
                    <a:lstStyle/>
                    <a:p>
                      <a:pPr algn="ctr"/>
                      <a:r>
                        <a:rPr lang="en-GB" sz="1600" dirty="0"/>
                        <a:t>Data</a:t>
                      </a:r>
                      <a:r>
                        <a:rPr lang="en-GB" sz="1600" baseline="0" dirty="0"/>
                        <a:t> representation, encryption and decryption</a:t>
                      </a:r>
                      <a:endParaRPr lang="en-GB" sz="1600" dirty="0"/>
                    </a:p>
                  </a:txBody>
                  <a:tcPr anchor="ctr"/>
                </a:tc>
                <a:extLst>
                  <a:ext uri="{0D108BD9-81ED-4DB2-BD59-A6C34878D82A}">
                    <a16:rowId xmlns:a16="http://schemas.microsoft.com/office/drawing/2014/main" val="10002"/>
                  </a:ext>
                </a:extLst>
              </a:tr>
              <a:tr h="532231">
                <a:tc>
                  <a:txBody>
                    <a:bodyPr/>
                    <a:lstStyle/>
                    <a:p>
                      <a:pPr algn="ctr"/>
                      <a:r>
                        <a:rPr lang="en-GB" sz="1600" dirty="0"/>
                        <a:t>5</a:t>
                      </a:r>
                    </a:p>
                  </a:txBody>
                  <a:tcPr anchor="ctr"/>
                </a:tc>
                <a:tc>
                  <a:txBody>
                    <a:bodyPr/>
                    <a:lstStyle/>
                    <a:p>
                      <a:pPr algn="ctr"/>
                      <a:r>
                        <a:rPr lang="en-GB" sz="1600" dirty="0"/>
                        <a:t>Session</a:t>
                      </a:r>
                    </a:p>
                  </a:txBody>
                  <a:tcPr anchor="ctr"/>
                </a:tc>
                <a:tc>
                  <a:txBody>
                    <a:bodyPr/>
                    <a:lstStyle/>
                    <a:p>
                      <a:pPr algn="ctr"/>
                      <a:r>
                        <a:rPr lang="en-GB" sz="1600" dirty="0"/>
                        <a:t>Interhost communication, managing</a:t>
                      </a:r>
                      <a:r>
                        <a:rPr lang="en-GB" sz="1600" baseline="0" dirty="0"/>
                        <a:t> sessions between applications</a:t>
                      </a:r>
                      <a:endParaRPr lang="en-GB" sz="1600" dirty="0"/>
                    </a:p>
                  </a:txBody>
                  <a:tcPr anchor="ctr"/>
                </a:tc>
                <a:extLst>
                  <a:ext uri="{0D108BD9-81ED-4DB2-BD59-A6C34878D82A}">
                    <a16:rowId xmlns:a16="http://schemas.microsoft.com/office/drawing/2014/main" val="10003"/>
                  </a:ext>
                </a:extLst>
              </a:tr>
              <a:tr h="566493">
                <a:tc>
                  <a:txBody>
                    <a:bodyPr/>
                    <a:lstStyle/>
                    <a:p>
                      <a:pPr algn="ctr"/>
                      <a:r>
                        <a:rPr lang="en-GB" sz="1600" dirty="0"/>
                        <a:t>4</a:t>
                      </a:r>
                    </a:p>
                  </a:txBody>
                  <a:tcPr anchor="ctr"/>
                </a:tc>
                <a:tc>
                  <a:txBody>
                    <a:bodyPr/>
                    <a:lstStyle/>
                    <a:p>
                      <a:pPr algn="ctr"/>
                      <a:r>
                        <a:rPr lang="en-GB" sz="1600" dirty="0"/>
                        <a:t>Transport</a:t>
                      </a:r>
                    </a:p>
                  </a:txBody>
                  <a:tcPr anchor="ctr"/>
                </a:tc>
                <a:tc>
                  <a:txBody>
                    <a:bodyPr/>
                    <a:lstStyle/>
                    <a:p>
                      <a:pPr algn="ctr"/>
                      <a:r>
                        <a:rPr lang="en-GB" sz="1600" dirty="0"/>
                        <a:t>End</a:t>
                      </a:r>
                      <a:r>
                        <a:rPr lang="en-GB" sz="1600" baseline="0" dirty="0"/>
                        <a:t>-to-end connections, reliability and flow control</a:t>
                      </a:r>
                      <a:endParaRPr lang="en-GB" sz="1600" dirty="0"/>
                    </a:p>
                  </a:txBody>
                  <a:tcPr anchor="ctr"/>
                </a:tc>
                <a:extLst>
                  <a:ext uri="{0D108BD9-81ED-4DB2-BD59-A6C34878D82A}">
                    <a16:rowId xmlns:a16="http://schemas.microsoft.com/office/drawing/2014/main" val="10004"/>
                  </a:ext>
                </a:extLst>
              </a:tr>
              <a:tr h="585877">
                <a:tc>
                  <a:txBody>
                    <a:bodyPr/>
                    <a:lstStyle/>
                    <a:p>
                      <a:pPr algn="ctr"/>
                      <a:r>
                        <a:rPr lang="en-GB" sz="1600" dirty="0"/>
                        <a:t>3</a:t>
                      </a:r>
                    </a:p>
                  </a:txBody>
                  <a:tcPr anchor="ctr"/>
                </a:tc>
                <a:tc>
                  <a:txBody>
                    <a:bodyPr/>
                    <a:lstStyle/>
                    <a:p>
                      <a:pPr algn="ctr"/>
                      <a:r>
                        <a:rPr lang="en-GB" sz="1600" dirty="0"/>
                        <a:t>Network</a:t>
                      </a:r>
                    </a:p>
                  </a:txBody>
                  <a:tcPr anchor="ctr"/>
                </a:tc>
                <a:tc>
                  <a:txBody>
                    <a:bodyPr/>
                    <a:lstStyle/>
                    <a:p>
                      <a:pPr algn="ctr"/>
                      <a:r>
                        <a:rPr lang="en-GB" sz="1600" dirty="0"/>
                        <a:t>Path determination,</a:t>
                      </a:r>
                      <a:r>
                        <a:rPr lang="en-GB" sz="1600" baseline="0" dirty="0"/>
                        <a:t> routing </a:t>
                      </a:r>
                      <a:r>
                        <a:rPr lang="en-GB" sz="1600" dirty="0"/>
                        <a:t>and logical addressing</a:t>
                      </a:r>
                    </a:p>
                  </a:txBody>
                  <a:tcPr anchor="ctr"/>
                </a:tc>
                <a:extLst>
                  <a:ext uri="{0D108BD9-81ED-4DB2-BD59-A6C34878D82A}">
                    <a16:rowId xmlns:a16="http://schemas.microsoft.com/office/drawing/2014/main" val="10005"/>
                  </a:ext>
                </a:extLst>
              </a:tr>
              <a:tr h="434825">
                <a:tc>
                  <a:txBody>
                    <a:bodyPr/>
                    <a:lstStyle/>
                    <a:p>
                      <a:pPr algn="ctr"/>
                      <a:r>
                        <a:rPr lang="en-GB" sz="1600" dirty="0"/>
                        <a:t>2</a:t>
                      </a:r>
                    </a:p>
                  </a:txBody>
                  <a:tcPr anchor="ctr"/>
                </a:tc>
                <a:tc>
                  <a:txBody>
                    <a:bodyPr/>
                    <a:lstStyle/>
                    <a:p>
                      <a:pPr algn="ctr"/>
                      <a:r>
                        <a:rPr lang="en-GB" sz="1600" dirty="0"/>
                        <a:t>Data Link</a:t>
                      </a:r>
                    </a:p>
                  </a:txBody>
                  <a:tcPr anchor="ctr"/>
                </a:tc>
                <a:tc>
                  <a:txBody>
                    <a:bodyPr/>
                    <a:lstStyle/>
                    <a:p>
                      <a:pPr algn="ctr"/>
                      <a:r>
                        <a:rPr lang="en-GB" sz="1600" dirty="0"/>
                        <a:t>Physical</a:t>
                      </a:r>
                      <a:r>
                        <a:rPr lang="en-GB" sz="1600" baseline="0" dirty="0"/>
                        <a:t> addressing and data framing</a:t>
                      </a:r>
                      <a:endParaRPr lang="en-GB" sz="1600" dirty="0"/>
                    </a:p>
                  </a:txBody>
                  <a:tcPr anchor="ctr"/>
                </a:tc>
                <a:extLst>
                  <a:ext uri="{0D108BD9-81ED-4DB2-BD59-A6C34878D82A}">
                    <a16:rowId xmlns:a16="http://schemas.microsoft.com/office/drawing/2014/main" val="10006"/>
                  </a:ext>
                </a:extLst>
              </a:tr>
              <a:tr h="496580">
                <a:tc>
                  <a:txBody>
                    <a:bodyPr/>
                    <a:lstStyle/>
                    <a:p>
                      <a:pPr algn="ctr"/>
                      <a:r>
                        <a:rPr lang="en-GB" sz="1600" dirty="0"/>
                        <a:t>1</a:t>
                      </a:r>
                    </a:p>
                  </a:txBody>
                  <a:tcPr anchor="ctr"/>
                </a:tc>
                <a:tc>
                  <a:txBody>
                    <a:bodyPr/>
                    <a:lstStyle/>
                    <a:p>
                      <a:pPr algn="ctr"/>
                      <a:r>
                        <a:rPr lang="en-GB" sz="1600" dirty="0"/>
                        <a:t>Physical</a:t>
                      </a:r>
                    </a:p>
                  </a:txBody>
                  <a:tcPr anchor="ctr"/>
                </a:tc>
                <a:tc>
                  <a:txBody>
                    <a:bodyPr/>
                    <a:lstStyle/>
                    <a:p>
                      <a:pPr algn="ctr"/>
                      <a:r>
                        <a:rPr lang="en-GB" sz="1600" dirty="0"/>
                        <a:t>Media, signal</a:t>
                      </a:r>
                      <a:r>
                        <a:rPr lang="en-GB" sz="1600" baseline="0" dirty="0"/>
                        <a:t> and binary transmission</a:t>
                      </a:r>
                      <a:endParaRPr lang="en-GB" sz="1600" dirty="0"/>
                    </a:p>
                  </a:txBody>
                  <a:tcPr anchor="ctr"/>
                </a:tc>
                <a:extLst>
                  <a:ext uri="{0D108BD9-81ED-4DB2-BD59-A6C34878D82A}">
                    <a16:rowId xmlns:a16="http://schemas.microsoft.com/office/drawing/2014/main" val="10007"/>
                  </a:ext>
                </a:extLst>
              </a:tr>
            </a:tbl>
          </a:graphicData>
        </a:graphic>
      </p:graphicFrame>
    </p:spTree>
  </p:cSld>
  <p:clrMapOvr>
    <a:masterClrMapping/>
  </p:clrMapOvr>
  <p:transition spd="slow">
    <p:wipe dir="d"/>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38697"/>
            <a:ext cx="9144000" cy="553998"/>
          </a:xfrm>
        </p:spPr>
        <p:txBody>
          <a:bodyPr/>
          <a:lstStyle/>
          <a:p>
            <a:r>
              <a:rPr lang="en-GB" dirty="0"/>
              <a:t>Components of OSI Based Product </a:t>
            </a:r>
            <a:r>
              <a:rPr lang="en-GB" sz="1600" dirty="0"/>
              <a:t>(1 of 2)</a:t>
            </a:r>
          </a:p>
        </p:txBody>
      </p:sp>
      <p:grpSp>
        <p:nvGrpSpPr>
          <p:cNvPr id="18" name="Group 35"/>
          <p:cNvGrpSpPr/>
          <p:nvPr/>
        </p:nvGrpSpPr>
        <p:grpSpPr>
          <a:xfrm>
            <a:off x="667657" y="915653"/>
            <a:ext cx="7779657" cy="5700475"/>
            <a:chOff x="667657" y="841831"/>
            <a:chExt cx="7779657" cy="5700475"/>
          </a:xfrm>
        </p:grpSpPr>
        <p:grpSp>
          <p:nvGrpSpPr>
            <p:cNvPr id="22" name="Group 17"/>
            <p:cNvGrpSpPr/>
            <p:nvPr/>
          </p:nvGrpSpPr>
          <p:grpSpPr>
            <a:xfrm>
              <a:off x="6255657" y="2931885"/>
              <a:ext cx="2191657" cy="3610421"/>
              <a:chOff x="467077" y="1389076"/>
              <a:chExt cx="2417646" cy="4180775"/>
            </a:xfrm>
          </p:grpSpPr>
          <p:sp>
            <p:nvSpPr>
              <p:cNvPr id="3" name="Rectangle 2"/>
              <p:cNvSpPr/>
              <p:nvPr/>
            </p:nvSpPr>
            <p:spPr>
              <a:xfrm>
                <a:off x="467077" y="1389076"/>
                <a:ext cx="2417646" cy="4180775"/>
              </a:xfrm>
              <a:prstGeom prst="rect">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 name="Rectangle 3"/>
              <p:cNvSpPr/>
              <p:nvPr/>
            </p:nvSpPr>
            <p:spPr>
              <a:xfrm>
                <a:off x="689106" y="1541529"/>
                <a:ext cx="1985924" cy="42927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 name="Rectangle 4"/>
              <p:cNvSpPr/>
              <p:nvPr/>
            </p:nvSpPr>
            <p:spPr>
              <a:xfrm>
                <a:off x="692559" y="2117150"/>
                <a:ext cx="1985924" cy="429277"/>
              </a:xfrm>
              <a:prstGeom prst="rect">
                <a:avLst/>
              </a:prstGeom>
              <a:solidFill>
                <a:srgbClr val="996633"/>
              </a:solidFill>
              <a:ln>
                <a:solidFill>
                  <a:srgbClr val="8F45C7"/>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Rectangle 5"/>
              <p:cNvSpPr/>
              <p:nvPr/>
            </p:nvSpPr>
            <p:spPr>
              <a:xfrm>
                <a:off x="692559" y="2689332"/>
                <a:ext cx="1985924" cy="429277"/>
              </a:xfrm>
              <a:prstGeom prst="rect">
                <a:avLst/>
              </a:prstGeom>
              <a:solidFill>
                <a:srgbClr val="B6B6B6"/>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Rectangle 6"/>
              <p:cNvSpPr/>
              <p:nvPr/>
            </p:nvSpPr>
            <p:spPr>
              <a:xfrm>
                <a:off x="692559" y="3264826"/>
                <a:ext cx="1985924" cy="429277"/>
              </a:xfrm>
              <a:prstGeom prst="rect">
                <a:avLst/>
              </a:prstGeom>
              <a:solidFill>
                <a:srgbClr val="009999"/>
              </a:solidFill>
              <a:ln>
                <a:solidFill>
                  <a:srgbClr val="009999"/>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Rectangle 7"/>
              <p:cNvSpPr/>
              <p:nvPr/>
            </p:nvSpPr>
            <p:spPr>
              <a:xfrm>
                <a:off x="692559" y="3840404"/>
                <a:ext cx="1985924" cy="429277"/>
              </a:xfrm>
              <a:prstGeom prst="rect">
                <a:avLst/>
              </a:prstGeom>
              <a:solidFill>
                <a:srgbClr val="92D050"/>
              </a:solidFill>
              <a:ln>
                <a:solidFill>
                  <a:srgbClr val="92D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Rectangle 8"/>
              <p:cNvSpPr/>
              <p:nvPr/>
            </p:nvSpPr>
            <p:spPr>
              <a:xfrm>
                <a:off x="692559" y="4415811"/>
                <a:ext cx="1985924" cy="429277"/>
              </a:xfrm>
              <a:prstGeom prst="rect">
                <a:avLst/>
              </a:prstGeom>
              <a:solidFill>
                <a:srgbClr val="AFA5F0"/>
              </a:solidFill>
              <a:ln>
                <a:solidFill>
                  <a:srgbClr val="AFA5F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Rectangle 9"/>
              <p:cNvSpPr/>
              <p:nvPr/>
            </p:nvSpPr>
            <p:spPr>
              <a:xfrm>
                <a:off x="692559" y="4991176"/>
                <a:ext cx="1985924" cy="429277"/>
              </a:xfrm>
              <a:prstGeom prst="rect">
                <a:avLst/>
              </a:prstGeom>
              <a:solidFill>
                <a:srgbClr val="FFC00D"/>
              </a:solidFill>
              <a:ln>
                <a:solidFill>
                  <a:srgbClr val="FFC00D"/>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TextBox 10"/>
              <p:cNvSpPr txBox="1"/>
              <p:nvPr/>
            </p:nvSpPr>
            <p:spPr>
              <a:xfrm>
                <a:off x="825431" y="1610021"/>
                <a:ext cx="1672424" cy="271389"/>
              </a:xfrm>
              <a:prstGeom prst="rect">
                <a:avLst/>
              </a:prstGeom>
              <a:noFill/>
            </p:spPr>
            <p:txBody>
              <a:bodyPr wrap="square" rtlCol="0">
                <a:spAutoFit/>
              </a:bodyPr>
              <a:lstStyle/>
              <a:p>
                <a:pPr algn="ctr"/>
                <a:r>
                  <a:rPr lang="en-US" dirty="0"/>
                  <a:t>Application</a:t>
                </a:r>
              </a:p>
            </p:txBody>
          </p:sp>
          <p:sp>
            <p:nvSpPr>
              <p:cNvPr id="12" name="TextBox 11"/>
              <p:cNvSpPr txBox="1"/>
              <p:nvPr/>
            </p:nvSpPr>
            <p:spPr>
              <a:xfrm>
                <a:off x="823513" y="2201928"/>
                <a:ext cx="1672424" cy="271389"/>
              </a:xfrm>
              <a:prstGeom prst="rect">
                <a:avLst/>
              </a:prstGeom>
              <a:noFill/>
            </p:spPr>
            <p:txBody>
              <a:bodyPr wrap="square" rtlCol="0">
                <a:spAutoFit/>
              </a:bodyPr>
              <a:lstStyle/>
              <a:p>
                <a:pPr algn="ctr"/>
                <a:r>
                  <a:rPr lang="en-US" dirty="0"/>
                  <a:t>Presentation</a:t>
                </a:r>
              </a:p>
            </p:txBody>
          </p:sp>
          <p:sp>
            <p:nvSpPr>
              <p:cNvPr id="13" name="TextBox 12"/>
              <p:cNvSpPr txBox="1"/>
              <p:nvPr/>
            </p:nvSpPr>
            <p:spPr>
              <a:xfrm>
                <a:off x="833128" y="2776385"/>
                <a:ext cx="1672424" cy="271389"/>
              </a:xfrm>
              <a:prstGeom prst="rect">
                <a:avLst/>
              </a:prstGeom>
              <a:noFill/>
            </p:spPr>
            <p:txBody>
              <a:bodyPr wrap="square" rtlCol="0">
                <a:spAutoFit/>
              </a:bodyPr>
              <a:lstStyle/>
              <a:p>
                <a:pPr algn="ctr"/>
                <a:r>
                  <a:rPr lang="en-US" dirty="0"/>
                  <a:t>Session</a:t>
                </a:r>
              </a:p>
            </p:txBody>
          </p:sp>
          <p:sp>
            <p:nvSpPr>
              <p:cNvPr id="14" name="TextBox 13"/>
              <p:cNvSpPr txBox="1"/>
              <p:nvPr/>
            </p:nvSpPr>
            <p:spPr>
              <a:xfrm>
                <a:off x="831210" y="3342115"/>
                <a:ext cx="1672424" cy="271389"/>
              </a:xfrm>
              <a:prstGeom prst="rect">
                <a:avLst/>
              </a:prstGeom>
              <a:noFill/>
            </p:spPr>
            <p:txBody>
              <a:bodyPr wrap="square" rtlCol="0">
                <a:spAutoFit/>
              </a:bodyPr>
              <a:lstStyle/>
              <a:p>
                <a:pPr algn="ctr"/>
                <a:r>
                  <a:rPr lang="en-US" dirty="0"/>
                  <a:t>Transport</a:t>
                </a:r>
              </a:p>
            </p:txBody>
          </p:sp>
          <p:sp>
            <p:nvSpPr>
              <p:cNvPr id="15" name="TextBox 14"/>
              <p:cNvSpPr txBox="1"/>
              <p:nvPr/>
            </p:nvSpPr>
            <p:spPr>
              <a:xfrm>
                <a:off x="829292" y="3934023"/>
                <a:ext cx="1672424" cy="271389"/>
              </a:xfrm>
              <a:prstGeom prst="rect">
                <a:avLst/>
              </a:prstGeom>
              <a:noFill/>
            </p:spPr>
            <p:txBody>
              <a:bodyPr wrap="square" rtlCol="0">
                <a:spAutoFit/>
              </a:bodyPr>
              <a:lstStyle/>
              <a:p>
                <a:pPr algn="ctr"/>
                <a:r>
                  <a:rPr lang="en-US" dirty="0"/>
                  <a:t>Network</a:t>
                </a:r>
              </a:p>
            </p:txBody>
          </p:sp>
          <p:sp>
            <p:nvSpPr>
              <p:cNvPr id="16" name="TextBox 15"/>
              <p:cNvSpPr txBox="1"/>
              <p:nvPr/>
            </p:nvSpPr>
            <p:spPr>
              <a:xfrm>
                <a:off x="827373" y="4491026"/>
                <a:ext cx="1672423" cy="427677"/>
              </a:xfrm>
              <a:prstGeom prst="rect">
                <a:avLst/>
              </a:prstGeom>
              <a:noFill/>
            </p:spPr>
            <p:txBody>
              <a:bodyPr wrap="square" rtlCol="0">
                <a:spAutoFit/>
              </a:bodyPr>
              <a:lstStyle/>
              <a:p>
                <a:pPr algn="ctr"/>
                <a:r>
                  <a:rPr lang="en-US" dirty="0"/>
                  <a:t>Data Link</a:t>
                </a:r>
              </a:p>
            </p:txBody>
          </p:sp>
          <p:sp>
            <p:nvSpPr>
              <p:cNvPr id="17" name="TextBox 16"/>
              <p:cNvSpPr txBox="1"/>
              <p:nvPr/>
            </p:nvSpPr>
            <p:spPr>
              <a:xfrm>
                <a:off x="825455" y="5074209"/>
                <a:ext cx="1672424" cy="271389"/>
              </a:xfrm>
              <a:prstGeom prst="rect">
                <a:avLst/>
              </a:prstGeom>
              <a:noFill/>
            </p:spPr>
            <p:txBody>
              <a:bodyPr wrap="square" rtlCol="0">
                <a:spAutoFit/>
              </a:bodyPr>
              <a:lstStyle/>
              <a:p>
                <a:pPr algn="ctr"/>
                <a:r>
                  <a:rPr lang="en-US" dirty="0"/>
                  <a:t>Physical</a:t>
                </a:r>
              </a:p>
            </p:txBody>
          </p:sp>
        </p:grpSp>
        <p:sp>
          <p:nvSpPr>
            <p:cNvPr id="19" name="Rectangle 18"/>
            <p:cNvSpPr/>
            <p:nvPr/>
          </p:nvSpPr>
          <p:spPr>
            <a:xfrm>
              <a:off x="1248229" y="841831"/>
              <a:ext cx="6284685" cy="1712686"/>
            </a:xfrm>
            <a:prstGeom prst="rect">
              <a:avLst/>
            </a:prstGeom>
            <a:solidFill>
              <a:schemeClr val="bg1">
                <a:lumMod val="8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grpSp>
          <p:nvGrpSpPr>
            <p:cNvPr id="23" name="Group 21"/>
            <p:cNvGrpSpPr/>
            <p:nvPr/>
          </p:nvGrpSpPr>
          <p:grpSpPr>
            <a:xfrm>
              <a:off x="1712686" y="1364340"/>
              <a:ext cx="1248228" cy="899885"/>
              <a:chOff x="1712686" y="1204686"/>
              <a:chExt cx="1248228" cy="899885"/>
            </a:xfrm>
          </p:grpSpPr>
          <p:sp>
            <p:nvSpPr>
              <p:cNvPr id="20" name="Rectangle 19"/>
              <p:cNvSpPr/>
              <p:nvPr/>
            </p:nvSpPr>
            <p:spPr>
              <a:xfrm>
                <a:off x="1712686" y="1204686"/>
                <a:ext cx="1248228" cy="89988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21" name="TextBox 20"/>
              <p:cNvSpPr txBox="1"/>
              <p:nvPr/>
            </p:nvSpPr>
            <p:spPr>
              <a:xfrm>
                <a:off x="1712686" y="1393371"/>
                <a:ext cx="1233715" cy="523220"/>
              </a:xfrm>
              <a:prstGeom prst="rect">
                <a:avLst/>
              </a:prstGeom>
              <a:noFill/>
            </p:spPr>
            <p:txBody>
              <a:bodyPr wrap="square" rtlCol="0">
                <a:spAutoFit/>
              </a:bodyPr>
              <a:lstStyle/>
              <a:p>
                <a:pPr algn="ctr"/>
                <a:r>
                  <a:rPr lang="en-GB" sz="1400" dirty="0"/>
                  <a:t>End User Interface</a:t>
                </a:r>
              </a:p>
            </p:txBody>
          </p:sp>
        </p:grpSp>
        <p:grpSp>
          <p:nvGrpSpPr>
            <p:cNvPr id="26" name="Group 22"/>
            <p:cNvGrpSpPr/>
            <p:nvPr/>
          </p:nvGrpSpPr>
          <p:grpSpPr>
            <a:xfrm>
              <a:off x="3606766" y="1357086"/>
              <a:ext cx="1248228" cy="899885"/>
              <a:chOff x="1712686" y="1204686"/>
              <a:chExt cx="1248228" cy="899885"/>
            </a:xfrm>
          </p:grpSpPr>
          <p:sp>
            <p:nvSpPr>
              <p:cNvPr id="24" name="Rectangle 23"/>
              <p:cNvSpPr/>
              <p:nvPr/>
            </p:nvSpPr>
            <p:spPr>
              <a:xfrm>
                <a:off x="1712686" y="1204686"/>
                <a:ext cx="1248228" cy="89988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25" name="TextBox 24"/>
              <p:cNvSpPr txBox="1"/>
              <p:nvPr/>
            </p:nvSpPr>
            <p:spPr>
              <a:xfrm>
                <a:off x="1712686" y="1393371"/>
                <a:ext cx="1233715" cy="523220"/>
              </a:xfrm>
              <a:prstGeom prst="rect">
                <a:avLst/>
              </a:prstGeom>
              <a:noFill/>
            </p:spPr>
            <p:txBody>
              <a:bodyPr wrap="square" rtlCol="0">
                <a:spAutoFit/>
              </a:bodyPr>
              <a:lstStyle/>
              <a:p>
                <a:pPr algn="ctr"/>
                <a:r>
                  <a:rPr lang="en-GB" sz="1400" dirty="0"/>
                  <a:t>Local Processing</a:t>
                </a:r>
              </a:p>
            </p:txBody>
          </p:sp>
        </p:grpSp>
        <p:grpSp>
          <p:nvGrpSpPr>
            <p:cNvPr id="29" name="Group 25"/>
            <p:cNvGrpSpPr/>
            <p:nvPr/>
          </p:nvGrpSpPr>
          <p:grpSpPr>
            <a:xfrm>
              <a:off x="5428340" y="1357086"/>
              <a:ext cx="1734380" cy="1142792"/>
              <a:chOff x="1712686" y="1204686"/>
              <a:chExt cx="1248228" cy="1142792"/>
            </a:xfrm>
          </p:grpSpPr>
          <p:sp>
            <p:nvSpPr>
              <p:cNvPr id="27" name="Rectangle 26"/>
              <p:cNvSpPr/>
              <p:nvPr/>
            </p:nvSpPr>
            <p:spPr>
              <a:xfrm>
                <a:off x="1712686" y="1204686"/>
                <a:ext cx="1248228" cy="89988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28" name="TextBox 27"/>
              <p:cNvSpPr txBox="1"/>
              <p:nvPr/>
            </p:nvSpPr>
            <p:spPr>
              <a:xfrm>
                <a:off x="1712686" y="1393371"/>
                <a:ext cx="1233715" cy="954107"/>
              </a:xfrm>
              <a:prstGeom prst="rect">
                <a:avLst/>
              </a:prstGeom>
              <a:noFill/>
            </p:spPr>
            <p:txBody>
              <a:bodyPr wrap="square" rtlCol="0">
                <a:spAutoFit/>
              </a:bodyPr>
              <a:lstStyle/>
              <a:p>
                <a:pPr algn="ctr"/>
                <a:r>
                  <a:rPr lang="en-GB" sz="1400" dirty="0"/>
                  <a:t>OSI application service interface</a:t>
                </a:r>
              </a:p>
            </p:txBody>
          </p:sp>
        </p:grpSp>
        <p:cxnSp>
          <p:nvCxnSpPr>
            <p:cNvPr id="30" name="Straight Connector 29"/>
            <p:cNvCxnSpPr>
              <a:stCxn id="3" idx="0"/>
              <a:endCxn id="27" idx="2"/>
            </p:cNvCxnSpPr>
            <p:nvPr/>
          </p:nvCxnSpPr>
          <p:spPr>
            <a:xfrm flipH="1" flipV="1">
              <a:off x="6295530" y="2256971"/>
              <a:ext cx="1055956" cy="67491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31" name="TextBox 30"/>
            <p:cNvSpPr txBox="1"/>
            <p:nvPr/>
          </p:nvSpPr>
          <p:spPr>
            <a:xfrm>
              <a:off x="1973943" y="928916"/>
              <a:ext cx="4572000" cy="369332"/>
            </a:xfrm>
            <a:prstGeom prst="rect">
              <a:avLst/>
            </a:prstGeom>
            <a:noFill/>
          </p:spPr>
          <p:txBody>
            <a:bodyPr wrap="square" rtlCol="0">
              <a:spAutoFit/>
            </a:bodyPr>
            <a:lstStyle/>
            <a:p>
              <a:pPr algn="ctr"/>
              <a:r>
                <a:rPr lang="en-GB" dirty="0"/>
                <a:t>OSI using computer</a:t>
              </a:r>
            </a:p>
          </p:txBody>
        </p:sp>
        <p:pic>
          <p:nvPicPr>
            <p:cNvPr id="32" name="Picture 31" descr="shutterstock_2005745.jpg"/>
            <p:cNvPicPr>
              <a:picLocks noChangeAspect="1"/>
            </p:cNvPicPr>
            <p:nvPr/>
          </p:nvPicPr>
          <p:blipFill>
            <a:blip r:embed="rId2" cstate="email"/>
            <a:stretch>
              <a:fillRect/>
            </a:stretch>
          </p:blipFill>
          <p:spPr>
            <a:xfrm>
              <a:off x="667657" y="3393005"/>
              <a:ext cx="3048000" cy="2365248"/>
            </a:xfrm>
            <a:prstGeom prst="rect">
              <a:avLst/>
            </a:prstGeom>
          </p:spPr>
        </p:pic>
        <p:cxnSp>
          <p:nvCxnSpPr>
            <p:cNvPr id="34" name="Straight Connector 33"/>
            <p:cNvCxnSpPr>
              <a:endCxn id="20" idx="2"/>
            </p:cNvCxnSpPr>
            <p:nvPr/>
          </p:nvCxnSpPr>
          <p:spPr>
            <a:xfrm flipV="1">
              <a:off x="1828800" y="2264225"/>
              <a:ext cx="508000" cy="184331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spTree>
  </p:cSld>
  <p:clrMapOvr>
    <a:masterClrMapping/>
  </p:clrMapOvr>
  <p:transition spd="slow">
    <p:wipe dir="d"/>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39700"/>
            <a:ext cx="9144000" cy="553998"/>
          </a:xfrm>
        </p:spPr>
        <p:txBody>
          <a:bodyPr/>
          <a:lstStyle/>
          <a:p>
            <a:r>
              <a:rPr lang="en-GB" dirty="0"/>
              <a:t>Benefits of Networking </a:t>
            </a:r>
            <a:r>
              <a:rPr lang="en-GB" sz="1600" dirty="0"/>
              <a:t>(2 of 4)</a:t>
            </a:r>
          </a:p>
        </p:txBody>
      </p:sp>
      <p:pic>
        <p:nvPicPr>
          <p:cNvPr id="13" name="Picture Placeholder 12" descr="11804622-1200x1600.jpg"/>
          <p:cNvPicPr>
            <a:picLocks noGrp="1" noChangeAspect="1"/>
          </p:cNvPicPr>
          <p:nvPr>
            <p:ph type="pic" sz="quarter" idx="10"/>
          </p:nvPr>
        </p:nvPicPr>
        <p:blipFill>
          <a:blip r:embed="rId2" cstate="email"/>
          <a:srcRect/>
          <a:stretch>
            <a:fillRect/>
          </a:stretch>
        </p:blipFill>
        <p:spPr/>
      </p:pic>
      <p:sp>
        <p:nvSpPr>
          <p:cNvPr id="4" name="Text Placeholder 3"/>
          <p:cNvSpPr>
            <a:spLocks noGrp="1"/>
          </p:cNvSpPr>
          <p:nvPr>
            <p:ph type="body" sz="quarter" idx="11"/>
          </p:nvPr>
        </p:nvSpPr>
        <p:spPr/>
        <p:txBody>
          <a:bodyPr/>
          <a:lstStyle/>
          <a:p>
            <a:pPr>
              <a:lnSpc>
                <a:spcPct val="200000"/>
              </a:lnSpc>
              <a:buNone/>
            </a:pPr>
            <a:r>
              <a:rPr sz="1600" dirty="0"/>
              <a:t>	Networking is to allow the sharing of data. It is used to transfer the data. </a:t>
            </a:r>
            <a:endParaRPr lang="en-GB" sz="1600" dirty="0"/>
          </a:p>
        </p:txBody>
      </p:sp>
      <p:sp>
        <p:nvSpPr>
          <p:cNvPr id="5" name="Text Placeholder 4"/>
          <p:cNvSpPr>
            <a:spLocks noGrp="1"/>
          </p:cNvSpPr>
          <p:nvPr>
            <p:ph type="body" sz="quarter" idx="12"/>
          </p:nvPr>
        </p:nvSpPr>
        <p:spPr/>
        <p:txBody>
          <a:bodyPr/>
          <a:lstStyle/>
          <a:p>
            <a:r>
              <a:rPr lang="en-GB" dirty="0"/>
              <a:t>Data Sharing</a:t>
            </a:r>
          </a:p>
          <a:p>
            <a:endParaRPr lang="en-GB" dirty="0"/>
          </a:p>
        </p:txBody>
      </p:sp>
      <p:sp>
        <p:nvSpPr>
          <p:cNvPr id="6" name="Text Placeholder 5"/>
          <p:cNvSpPr>
            <a:spLocks noGrp="1"/>
          </p:cNvSpPr>
          <p:nvPr>
            <p:ph type="body" sz="quarter" idx="14"/>
          </p:nvPr>
        </p:nvSpPr>
        <p:spPr/>
        <p:txBody>
          <a:bodyPr/>
          <a:lstStyle/>
          <a:p>
            <a:pPr>
              <a:lnSpc>
                <a:spcPct val="200000"/>
              </a:lnSpc>
              <a:buNone/>
            </a:pPr>
            <a:r>
              <a:rPr dirty="0"/>
              <a:t>	</a:t>
            </a:r>
            <a:r>
              <a:rPr sz="1600" dirty="0"/>
              <a:t>Internet is an enormous network, so when accessing internet a network is used. </a:t>
            </a:r>
            <a:endParaRPr lang="en-GB" sz="1600" dirty="0"/>
          </a:p>
        </p:txBody>
      </p:sp>
      <p:sp>
        <p:nvSpPr>
          <p:cNvPr id="7" name="Text Placeholder 6"/>
          <p:cNvSpPr>
            <a:spLocks noGrp="1"/>
          </p:cNvSpPr>
          <p:nvPr>
            <p:ph type="body" sz="quarter" idx="15"/>
          </p:nvPr>
        </p:nvSpPr>
        <p:spPr/>
        <p:txBody>
          <a:bodyPr/>
          <a:lstStyle/>
          <a:p>
            <a:r>
              <a:rPr lang="en-GB" dirty="0"/>
              <a:t>Internet Access</a:t>
            </a:r>
          </a:p>
          <a:p>
            <a:endParaRPr lang="en-GB" dirty="0"/>
          </a:p>
        </p:txBody>
      </p:sp>
      <p:pic>
        <p:nvPicPr>
          <p:cNvPr id="9" name="Picture Placeholder 8" descr="94161638.jpg"/>
          <p:cNvPicPr>
            <a:picLocks noGrp="1" noChangeAspect="1"/>
          </p:cNvPicPr>
          <p:nvPr>
            <p:ph type="pic" sz="quarter" idx="16"/>
          </p:nvPr>
        </p:nvPicPr>
        <p:blipFill>
          <a:blip r:embed="rId3" cstate="email"/>
          <a:srcRect/>
          <a:stretch>
            <a:fillRect/>
          </a:stretch>
        </p:blipFill>
        <p:spPr/>
      </p:pic>
    </p:spTree>
  </p:cSld>
  <p:clrMapOvr>
    <a:masterClrMapping/>
  </p:clrMapOvr>
  <p:transition spd="slow">
    <p:wipe dir="d"/>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145140"/>
            <a:ext cx="9144000" cy="553998"/>
          </a:xfrm>
        </p:spPr>
        <p:txBody>
          <a:bodyPr/>
          <a:lstStyle/>
          <a:p>
            <a:r>
              <a:rPr lang="en-GB" dirty="0"/>
              <a:t>Components of OSI Based Product </a:t>
            </a:r>
            <a:r>
              <a:rPr lang="en-GB" sz="1600" dirty="0"/>
              <a:t>(2 of 2)</a:t>
            </a:r>
          </a:p>
        </p:txBody>
      </p:sp>
      <p:sp>
        <p:nvSpPr>
          <p:cNvPr id="3" name="Text Placeholder 2"/>
          <p:cNvSpPr>
            <a:spLocks noGrp="1"/>
          </p:cNvSpPr>
          <p:nvPr>
            <p:ph type="body" sz="quarter" idx="16"/>
          </p:nvPr>
        </p:nvSpPr>
        <p:spPr/>
        <p:txBody>
          <a:bodyPr/>
          <a:lstStyle/>
          <a:p>
            <a:pPr>
              <a:lnSpc>
                <a:spcPct val="200000"/>
              </a:lnSpc>
              <a:buNone/>
            </a:pPr>
            <a:r>
              <a:rPr lang="en-GB" dirty="0"/>
              <a:t>A typical OSI based product has three major components</a:t>
            </a:r>
          </a:p>
          <a:p>
            <a:pPr marL="342900" indent="-342900">
              <a:lnSpc>
                <a:spcPct val="200000"/>
              </a:lnSpc>
              <a:buClr>
                <a:schemeClr val="tx2"/>
              </a:buClr>
              <a:buAutoNum type="arabicPeriod"/>
            </a:pPr>
            <a:r>
              <a:rPr lang="en-GB" dirty="0"/>
              <a:t>User interface</a:t>
            </a:r>
          </a:p>
          <a:p>
            <a:pPr marL="342900" indent="-342900">
              <a:lnSpc>
                <a:spcPct val="200000"/>
              </a:lnSpc>
              <a:buClr>
                <a:schemeClr val="tx2"/>
              </a:buClr>
              <a:buAutoNum type="arabicPeriod"/>
            </a:pPr>
            <a:r>
              <a:rPr lang="en-GB" dirty="0"/>
              <a:t>Local processing</a:t>
            </a:r>
          </a:p>
          <a:p>
            <a:pPr marL="342900" indent="-342900">
              <a:lnSpc>
                <a:spcPct val="200000"/>
              </a:lnSpc>
              <a:buClr>
                <a:schemeClr val="tx2"/>
              </a:buClr>
              <a:buAutoNum type="arabicPeriod"/>
            </a:pPr>
            <a:r>
              <a:rPr lang="en-GB" dirty="0"/>
              <a:t>OSI application service interface</a:t>
            </a:r>
          </a:p>
        </p:txBody>
      </p:sp>
    </p:spTree>
  </p:cSld>
  <p:clrMapOvr>
    <a:masterClrMapping/>
  </p:clrMapOvr>
  <p:transition spd="slow">
    <p:wipe dir="d"/>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a:extLst>
              <a:ext uri="{FF2B5EF4-FFF2-40B4-BE49-F238E27FC236}">
                <a16:creationId xmlns:a16="http://schemas.microsoft.com/office/drawing/2014/main" id="{D4082D3D-0915-F46C-B726-3FB6CAE1EE7D}"/>
              </a:ext>
            </a:extLst>
          </p:cNvPr>
          <p:cNvSpPr>
            <a:spLocks noGrp="1" noChangeArrowheads="1"/>
          </p:cNvSpPr>
          <p:nvPr>
            <p:ph type="title"/>
          </p:nvPr>
        </p:nvSpPr>
        <p:spPr>
          <a:xfrm>
            <a:off x="457200" y="109154"/>
            <a:ext cx="8229600" cy="553998"/>
          </a:xfrm>
        </p:spPr>
        <p:txBody>
          <a:bodyPr/>
          <a:lstStyle/>
          <a:p>
            <a:r>
              <a:rPr lang="en-US" altLang="ja-JP" dirty="0">
                <a:ea typeface="ＭＳ Ｐゴシック" panose="020B0600070205080204" pitchFamily="34" charset="-128"/>
              </a:rPr>
              <a:t>OSI and Protocol Stack</a:t>
            </a:r>
          </a:p>
        </p:txBody>
      </p:sp>
      <p:sp>
        <p:nvSpPr>
          <p:cNvPr id="32771" name="Text Box 3">
            <a:extLst>
              <a:ext uri="{FF2B5EF4-FFF2-40B4-BE49-F238E27FC236}">
                <a16:creationId xmlns:a16="http://schemas.microsoft.com/office/drawing/2014/main" id="{FE12A815-B868-695F-D3A9-1084E76C1684}"/>
              </a:ext>
            </a:extLst>
          </p:cNvPr>
          <p:cNvSpPr txBox="1">
            <a:spLocks noChangeArrowheads="1"/>
          </p:cNvSpPr>
          <p:nvPr/>
        </p:nvSpPr>
        <p:spPr bwMode="auto">
          <a:xfrm>
            <a:off x="5867400" y="457200"/>
            <a:ext cx="3132138"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ja-JP" sz="1600">
                <a:latin typeface="Tahoma" panose="020B0604030504040204" pitchFamily="34" charset="0"/>
                <a:ea typeface="ＭＳ Ｐゴシック" panose="020B0600070205080204" pitchFamily="34" charset="-128"/>
              </a:rPr>
              <a:t>OSI: Open Systems Interconnect</a:t>
            </a:r>
          </a:p>
        </p:txBody>
      </p:sp>
      <p:grpSp>
        <p:nvGrpSpPr>
          <p:cNvPr id="32772" name="Group 4">
            <a:extLst>
              <a:ext uri="{FF2B5EF4-FFF2-40B4-BE49-F238E27FC236}">
                <a16:creationId xmlns:a16="http://schemas.microsoft.com/office/drawing/2014/main" id="{6D18474B-18D1-9630-17B8-C05EA5E4099F}"/>
              </a:ext>
            </a:extLst>
          </p:cNvPr>
          <p:cNvGrpSpPr>
            <a:grpSpLocks/>
          </p:cNvGrpSpPr>
          <p:nvPr/>
        </p:nvGrpSpPr>
        <p:grpSpPr bwMode="auto">
          <a:xfrm>
            <a:off x="609600" y="1238250"/>
            <a:ext cx="8077200" cy="4248150"/>
            <a:chOff x="192" y="960"/>
            <a:chExt cx="5088" cy="2676"/>
          </a:xfrm>
        </p:grpSpPr>
        <p:pic>
          <p:nvPicPr>
            <p:cNvPr id="32773" name="Picture 5">
              <a:extLst>
                <a:ext uri="{FF2B5EF4-FFF2-40B4-BE49-F238E27FC236}">
                  <a16:creationId xmlns:a16="http://schemas.microsoft.com/office/drawing/2014/main" id="{5D300967-7A44-983D-5D24-2B0BEECE69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2" y="960"/>
              <a:ext cx="5088" cy="2676"/>
            </a:xfrm>
            <a:prstGeom prst="rect">
              <a:avLst/>
            </a:prstGeom>
            <a:noFill/>
            <a:extLst>
              <a:ext uri="{909E8E84-426E-40DD-AFC4-6F175D3DCCD1}">
                <a14:hiddenFill xmlns:a14="http://schemas.microsoft.com/office/drawing/2010/main">
                  <a:solidFill>
                    <a:srgbClr val="FFFFFF"/>
                  </a:solidFill>
                </a14:hiddenFill>
              </a:ext>
            </a:extLst>
          </p:spPr>
        </p:pic>
        <p:sp>
          <p:nvSpPr>
            <p:cNvPr id="32774" name="Text Box 6">
              <a:extLst>
                <a:ext uri="{FF2B5EF4-FFF2-40B4-BE49-F238E27FC236}">
                  <a16:creationId xmlns:a16="http://schemas.microsoft.com/office/drawing/2014/main" id="{9A6BE17C-37CD-C397-8C9A-4D432E6FA64F}"/>
                </a:ext>
              </a:extLst>
            </p:cNvPr>
            <p:cNvSpPr txBox="1">
              <a:spLocks noChangeArrowheads="1"/>
            </p:cNvSpPr>
            <p:nvPr/>
          </p:nvSpPr>
          <p:spPr bwMode="auto">
            <a:xfrm>
              <a:off x="480" y="1056"/>
              <a:ext cx="816" cy="11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lgn="ctr"/>
              <a:r>
                <a:rPr kumimoji="1" lang="en-US" altLang="ja-JP" sz="1200" b="1">
                  <a:latin typeface="Tahoma" panose="020B0604030504040204" pitchFamily="34" charset="0"/>
                  <a:ea typeface="ＭＳ Ｐゴシック" panose="020B0600070205080204" pitchFamily="34" charset="-128"/>
                </a:rPr>
                <a:t>OSI Model</a:t>
              </a:r>
            </a:p>
          </p:txBody>
        </p:sp>
        <p:sp>
          <p:nvSpPr>
            <p:cNvPr id="32775" name="Text Box 7">
              <a:extLst>
                <a:ext uri="{FF2B5EF4-FFF2-40B4-BE49-F238E27FC236}">
                  <a16:creationId xmlns:a16="http://schemas.microsoft.com/office/drawing/2014/main" id="{05530075-914E-602F-8AA6-A71405127F7B}"/>
                </a:ext>
              </a:extLst>
            </p:cNvPr>
            <p:cNvSpPr txBox="1">
              <a:spLocks noChangeArrowheads="1"/>
            </p:cNvSpPr>
            <p:nvPr/>
          </p:nvSpPr>
          <p:spPr bwMode="auto">
            <a:xfrm>
              <a:off x="1680" y="1056"/>
              <a:ext cx="960" cy="11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lgn="ctr"/>
              <a:r>
                <a:rPr kumimoji="1" lang="en-US" altLang="ja-JP" sz="1200" b="1">
                  <a:latin typeface="Tahoma" panose="020B0604030504040204" pitchFamily="34" charset="0"/>
                  <a:ea typeface="ＭＳ Ｐゴシック" panose="020B0600070205080204" pitchFamily="34" charset="-128"/>
                </a:rPr>
                <a:t>TCP/IP Hierarchy</a:t>
              </a:r>
            </a:p>
          </p:txBody>
        </p:sp>
        <p:sp>
          <p:nvSpPr>
            <p:cNvPr id="32776" name="Text Box 8">
              <a:extLst>
                <a:ext uri="{FF2B5EF4-FFF2-40B4-BE49-F238E27FC236}">
                  <a16:creationId xmlns:a16="http://schemas.microsoft.com/office/drawing/2014/main" id="{7FD3F3EB-50A6-599E-DC66-74B2E600570C}"/>
                </a:ext>
              </a:extLst>
            </p:cNvPr>
            <p:cNvSpPr txBox="1">
              <a:spLocks noChangeArrowheads="1"/>
            </p:cNvSpPr>
            <p:nvPr/>
          </p:nvSpPr>
          <p:spPr bwMode="auto">
            <a:xfrm>
              <a:off x="3456" y="1056"/>
              <a:ext cx="960" cy="11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lgn="ctr"/>
              <a:r>
                <a:rPr kumimoji="1" lang="en-US" altLang="ja-JP" sz="1200" b="1">
                  <a:latin typeface="Tahoma" panose="020B0604030504040204" pitchFamily="34" charset="0"/>
                  <a:ea typeface="ＭＳ Ｐゴシック" panose="020B0600070205080204" pitchFamily="34" charset="-128"/>
                </a:rPr>
                <a:t>Protocols</a:t>
              </a:r>
            </a:p>
          </p:txBody>
        </p:sp>
        <p:sp>
          <p:nvSpPr>
            <p:cNvPr id="32777" name="Text Box 9">
              <a:extLst>
                <a:ext uri="{FF2B5EF4-FFF2-40B4-BE49-F238E27FC236}">
                  <a16:creationId xmlns:a16="http://schemas.microsoft.com/office/drawing/2014/main" id="{643D3169-C866-EFEC-DB63-9E3BD86036FD}"/>
                </a:ext>
              </a:extLst>
            </p:cNvPr>
            <p:cNvSpPr txBox="1">
              <a:spLocks noChangeArrowheads="1"/>
            </p:cNvSpPr>
            <p:nvPr/>
          </p:nvSpPr>
          <p:spPr bwMode="auto">
            <a:xfrm>
              <a:off x="384" y="1306"/>
              <a:ext cx="1008" cy="23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lgn="ctr"/>
              <a:r>
                <a:rPr kumimoji="1" lang="en-US" altLang="ja-JP" sz="1200" b="1">
                  <a:latin typeface="Tahoma" panose="020B0604030504040204" pitchFamily="34" charset="0"/>
                  <a:ea typeface="ＭＳ Ｐゴシック" panose="020B0600070205080204" pitchFamily="34" charset="-128"/>
                </a:rPr>
                <a:t>7</a:t>
              </a:r>
              <a:r>
                <a:rPr kumimoji="1" lang="en-US" altLang="ja-JP" sz="1200" b="1" baseline="30000">
                  <a:latin typeface="Tahoma" panose="020B0604030504040204" pitchFamily="34" charset="0"/>
                  <a:ea typeface="ＭＳ Ｐゴシック" panose="020B0600070205080204" pitchFamily="34" charset="-128"/>
                </a:rPr>
                <a:t>th</a:t>
              </a:r>
            </a:p>
            <a:p>
              <a:pPr algn="ctr"/>
              <a:r>
                <a:rPr kumimoji="1" lang="en-US" altLang="ja-JP" sz="1200" b="1">
                  <a:latin typeface="Tahoma" panose="020B0604030504040204" pitchFamily="34" charset="0"/>
                  <a:ea typeface="ＭＳ Ｐゴシック" panose="020B0600070205080204" pitchFamily="34" charset="-128"/>
                </a:rPr>
                <a:t>Application Layer</a:t>
              </a:r>
            </a:p>
          </p:txBody>
        </p:sp>
        <p:sp>
          <p:nvSpPr>
            <p:cNvPr id="32778" name="Text Box 10">
              <a:extLst>
                <a:ext uri="{FF2B5EF4-FFF2-40B4-BE49-F238E27FC236}">
                  <a16:creationId xmlns:a16="http://schemas.microsoft.com/office/drawing/2014/main" id="{0131AA71-B087-18EF-B8EE-6BFE479AFAB6}"/>
                </a:ext>
              </a:extLst>
            </p:cNvPr>
            <p:cNvSpPr txBox="1">
              <a:spLocks noChangeArrowheads="1"/>
            </p:cNvSpPr>
            <p:nvPr/>
          </p:nvSpPr>
          <p:spPr bwMode="auto">
            <a:xfrm>
              <a:off x="384" y="1632"/>
              <a:ext cx="1008" cy="23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lgn="ctr"/>
              <a:r>
                <a:rPr kumimoji="1" lang="en-US" altLang="ja-JP" sz="1200" b="1">
                  <a:latin typeface="Tahoma" panose="020B0604030504040204" pitchFamily="34" charset="0"/>
                  <a:ea typeface="ＭＳ Ｐゴシック" panose="020B0600070205080204" pitchFamily="34" charset="-128"/>
                </a:rPr>
                <a:t>6</a:t>
              </a:r>
              <a:r>
                <a:rPr kumimoji="1" lang="en-US" altLang="ja-JP" sz="1200" b="1" baseline="30000">
                  <a:latin typeface="Tahoma" panose="020B0604030504040204" pitchFamily="34" charset="0"/>
                  <a:ea typeface="ＭＳ Ｐゴシック" panose="020B0600070205080204" pitchFamily="34" charset="-128"/>
                </a:rPr>
                <a:t>th</a:t>
              </a:r>
            </a:p>
            <a:p>
              <a:pPr algn="ctr"/>
              <a:r>
                <a:rPr kumimoji="1" lang="en-US" altLang="ja-JP" sz="1200" b="1">
                  <a:latin typeface="Tahoma" panose="020B0604030504040204" pitchFamily="34" charset="0"/>
                  <a:ea typeface="ＭＳ Ｐゴシック" panose="020B0600070205080204" pitchFamily="34" charset="-128"/>
                </a:rPr>
                <a:t>Presentation Layer</a:t>
              </a:r>
            </a:p>
          </p:txBody>
        </p:sp>
        <p:sp>
          <p:nvSpPr>
            <p:cNvPr id="32779" name="Text Box 11">
              <a:extLst>
                <a:ext uri="{FF2B5EF4-FFF2-40B4-BE49-F238E27FC236}">
                  <a16:creationId xmlns:a16="http://schemas.microsoft.com/office/drawing/2014/main" id="{57B7906D-BED0-1531-8D2B-DD12201FC58B}"/>
                </a:ext>
              </a:extLst>
            </p:cNvPr>
            <p:cNvSpPr txBox="1">
              <a:spLocks noChangeArrowheads="1"/>
            </p:cNvSpPr>
            <p:nvPr/>
          </p:nvSpPr>
          <p:spPr bwMode="auto">
            <a:xfrm>
              <a:off x="384" y="1944"/>
              <a:ext cx="1008" cy="23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lgn="ctr"/>
              <a:r>
                <a:rPr kumimoji="1" lang="en-US" altLang="ja-JP" sz="1200" b="1">
                  <a:latin typeface="Tahoma" panose="020B0604030504040204" pitchFamily="34" charset="0"/>
                  <a:ea typeface="ＭＳ Ｐゴシック" panose="020B0600070205080204" pitchFamily="34" charset="-128"/>
                </a:rPr>
                <a:t>5</a:t>
              </a:r>
              <a:r>
                <a:rPr kumimoji="1" lang="en-US" altLang="ja-JP" sz="1200" b="1" baseline="30000">
                  <a:latin typeface="Tahoma" panose="020B0604030504040204" pitchFamily="34" charset="0"/>
                  <a:ea typeface="ＭＳ Ｐゴシック" panose="020B0600070205080204" pitchFamily="34" charset="-128"/>
                </a:rPr>
                <a:t>th</a:t>
              </a:r>
            </a:p>
            <a:p>
              <a:pPr algn="ctr"/>
              <a:r>
                <a:rPr kumimoji="1" lang="en-US" altLang="ja-JP" sz="1200" b="1">
                  <a:latin typeface="Tahoma" panose="020B0604030504040204" pitchFamily="34" charset="0"/>
                  <a:ea typeface="ＭＳ Ｐゴシック" panose="020B0600070205080204" pitchFamily="34" charset="-128"/>
                </a:rPr>
                <a:t>Session Layer</a:t>
              </a:r>
            </a:p>
          </p:txBody>
        </p:sp>
        <p:sp>
          <p:nvSpPr>
            <p:cNvPr id="32780" name="Text Box 12">
              <a:extLst>
                <a:ext uri="{FF2B5EF4-FFF2-40B4-BE49-F238E27FC236}">
                  <a16:creationId xmlns:a16="http://schemas.microsoft.com/office/drawing/2014/main" id="{FE204174-F8CD-9D53-B5A1-61FC4143D60F}"/>
                </a:ext>
              </a:extLst>
            </p:cNvPr>
            <p:cNvSpPr txBox="1">
              <a:spLocks noChangeArrowheads="1"/>
            </p:cNvSpPr>
            <p:nvPr/>
          </p:nvSpPr>
          <p:spPr bwMode="auto">
            <a:xfrm>
              <a:off x="384" y="2264"/>
              <a:ext cx="1008" cy="23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lgn="ctr"/>
              <a:r>
                <a:rPr kumimoji="1" lang="en-US" altLang="ja-JP" sz="1200" b="1">
                  <a:latin typeface="Tahoma" panose="020B0604030504040204" pitchFamily="34" charset="0"/>
                  <a:ea typeface="ＭＳ Ｐゴシック" panose="020B0600070205080204" pitchFamily="34" charset="-128"/>
                </a:rPr>
                <a:t>4</a:t>
              </a:r>
              <a:r>
                <a:rPr kumimoji="1" lang="en-US" altLang="ja-JP" sz="1200" b="1" baseline="30000">
                  <a:latin typeface="Tahoma" panose="020B0604030504040204" pitchFamily="34" charset="0"/>
                  <a:ea typeface="ＭＳ Ｐゴシック" panose="020B0600070205080204" pitchFamily="34" charset="-128"/>
                </a:rPr>
                <a:t>th</a:t>
              </a:r>
            </a:p>
            <a:p>
              <a:pPr algn="ctr"/>
              <a:r>
                <a:rPr kumimoji="1" lang="en-US" altLang="ja-JP" sz="1200" b="1">
                  <a:latin typeface="Tahoma" panose="020B0604030504040204" pitchFamily="34" charset="0"/>
                  <a:ea typeface="ＭＳ Ｐゴシック" panose="020B0600070205080204" pitchFamily="34" charset="-128"/>
                </a:rPr>
                <a:t>Transport Layer</a:t>
              </a:r>
            </a:p>
          </p:txBody>
        </p:sp>
        <p:sp>
          <p:nvSpPr>
            <p:cNvPr id="32781" name="Text Box 13">
              <a:extLst>
                <a:ext uri="{FF2B5EF4-FFF2-40B4-BE49-F238E27FC236}">
                  <a16:creationId xmlns:a16="http://schemas.microsoft.com/office/drawing/2014/main" id="{6E3D938B-6204-EAD7-7D68-1EF00AE3782F}"/>
                </a:ext>
              </a:extLst>
            </p:cNvPr>
            <p:cNvSpPr txBox="1">
              <a:spLocks noChangeArrowheads="1"/>
            </p:cNvSpPr>
            <p:nvPr/>
          </p:nvSpPr>
          <p:spPr bwMode="auto">
            <a:xfrm>
              <a:off x="384" y="2592"/>
              <a:ext cx="1008" cy="23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lgn="ctr"/>
              <a:r>
                <a:rPr kumimoji="1" lang="en-US" altLang="ja-JP" sz="1200" b="1">
                  <a:latin typeface="Tahoma" panose="020B0604030504040204" pitchFamily="34" charset="0"/>
                  <a:ea typeface="ＭＳ Ｐゴシック" panose="020B0600070205080204" pitchFamily="34" charset="-128"/>
                </a:rPr>
                <a:t>3</a:t>
              </a:r>
              <a:r>
                <a:rPr kumimoji="1" lang="en-US" altLang="ja-JP" sz="1200" b="1" baseline="30000">
                  <a:latin typeface="Tahoma" panose="020B0604030504040204" pitchFamily="34" charset="0"/>
                  <a:ea typeface="ＭＳ Ｐゴシック" panose="020B0600070205080204" pitchFamily="34" charset="-128"/>
                </a:rPr>
                <a:t>rd</a:t>
              </a:r>
            </a:p>
            <a:p>
              <a:pPr algn="ctr"/>
              <a:r>
                <a:rPr kumimoji="1" lang="en-US" altLang="ja-JP" sz="1200" b="1">
                  <a:latin typeface="Tahoma" panose="020B0604030504040204" pitchFamily="34" charset="0"/>
                  <a:ea typeface="ＭＳ Ｐゴシック" panose="020B0600070205080204" pitchFamily="34" charset="-128"/>
                </a:rPr>
                <a:t>Network Layer</a:t>
              </a:r>
            </a:p>
          </p:txBody>
        </p:sp>
        <p:sp>
          <p:nvSpPr>
            <p:cNvPr id="32782" name="Text Box 14">
              <a:extLst>
                <a:ext uri="{FF2B5EF4-FFF2-40B4-BE49-F238E27FC236}">
                  <a16:creationId xmlns:a16="http://schemas.microsoft.com/office/drawing/2014/main" id="{DEE02F03-602F-03AF-BD99-61A302B230A1}"/>
                </a:ext>
              </a:extLst>
            </p:cNvPr>
            <p:cNvSpPr txBox="1">
              <a:spLocks noChangeArrowheads="1"/>
            </p:cNvSpPr>
            <p:nvPr/>
          </p:nvSpPr>
          <p:spPr bwMode="auto">
            <a:xfrm>
              <a:off x="384" y="2912"/>
              <a:ext cx="1008" cy="23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lgn="ctr"/>
              <a:r>
                <a:rPr kumimoji="1" lang="en-US" altLang="ja-JP" sz="1200" b="1">
                  <a:latin typeface="Tahoma" panose="020B0604030504040204" pitchFamily="34" charset="0"/>
                  <a:ea typeface="ＭＳ Ｐゴシック" panose="020B0600070205080204" pitchFamily="34" charset="-128"/>
                </a:rPr>
                <a:t>2</a:t>
              </a:r>
              <a:r>
                <a:rPr kumimoji="1" lang="en-US" altLang="ja-JP" sz="1200" b="1" baseline="30000">
                  <a:latin typeface="Tahoma" panose="020B0604030504040204" pitchFamily="34" charset="0"/>
                  <a:ea typeface="ＭＳ Ｐゴシック" panose="020B0600070205080204" pitchFamily="34" charset="-128"/>
                </a:rPr>
                <a:t>nd</a:t>
              </a:r>
            </a:p>
            <a:p>
              <a:pPr algn="ctr"/>
              <a:r>
                <a:rPr kumimoji="1" lang="en-US" altLang="ja-JP" sz="1200" b="1">
                  <a:latin typeface="Tahoma" panose="020B0604030504040204" pitchFamily="34" charset="0"/>
                  <a:ea typeface="ＭＳ Ｐゴシック" panose="020B0600070205080204" pitchFamily="34" charset="-128"/>
                </a:rPr>
                <a:t>Link Layer</a:t>
              </a:r>
            </a:p>
          </p:txBody>
        </p:sp>
        <p:sp>
          <p:nvSpPr>
            <p:cNvPr id="32783" name="Text Box 15">
              <a:extLst>
                <a:ext uri="{FF2B5EF4-FFF2-40B4-BE49-F238E27FC236}">
                  <a16:creationId xmlns:a16="http://schemas.microsoft.com/office/drawing/2014/main" id="{6440BFD3-621E-00CC-D435-56713F495001}"/>
                </a:ext>
              </a:extLst>
            </p:cNvPr>
            <p:cNvSpPr txBox="1">
              <a:spLocks noChangeArrowheads="1"/>
            </p:cNvSpPr>
            <p:nvPr/>
          </p:nvSpPr>
          <p:spPr bwMode="auto">
            <a:xfrm>
              <a:off x="384" y="3248"/>
              <a:ext cx="1008" cy="23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lgn="ctr"/>
              <a:r>
                <a:rPr kumimoji="1" lang="en-US" altLang="ja-JP" sz="1200" b="1">
                  <a:latin typeface="Tahoma" panose="020B0604030504040204" pitchFamily="34" charset="0"/>
                  <a:ea typeface="ＭＳ Ｐゴシック" panose="020B0600070205080204" pitchFamily="34" charset="-128"/>
                </a:rPr>
                <a:t>1</a:t>
              </a:r>
              <a:r>
                <a:rPr kumimoji="1" lang="en-US" altLang="ja-JP" sz="1200" b="1" baseline="30000">
                  <a:latin typeface="Tahoma" panose="020B0604030504040204" pitchFamily="34" charset="0"/>
                  <a:ea typeface="ＭＳ Ｐゴシック" panose="020B0600070205080204" pitchFamily="34" charset="-128"/>
                </a:rPr>
                <a:t>st</a:t>
              </a:r>
            </a:p>
            <a:p>
              <a:pPr algn="ctr"/>
              <a:r>
                <a:rPr kumimoji="1" lang="en-US" altLang="ja-JP" sz="1200" b="1">
                  <a:latin typeface="Tahoma" panose="020B0604030504040204" pitchFamily="34" charset="0"/>
                  <a:ea typeface="ＭＳ Ｐゴシック" panose="020B0600070205080204" pitchFamily="34" charset="-128"/>
                </a:rPr>
                <a:t>Physical Layer</a:t>
              </a:r>
            </a:p>
          </p:txBody>
        </p:sp>
        <p:sp>
          <p:nvSpPr>
            <p:cNvPr id="32784" name="Text Box 16">
              <a:extLst>
                <a:ext uri="{FF2B5EF4-FFF2-40B4-BE49-F238E27FC236}">
                  <a16:creationId xmlns:a16="http://schemas.microsoft.com/office/drawing/2014/main" id="{E7B76669-0979-1B44-9ED0-3EF45E0DD3E3}"/>
                </a:ext>
              </a:extLst>
            </p:cNvPr>
            <p:cNvSpPr txBox="1">
              <a:spLocks noChangeArrowheads="1"/>
            </p:cNvSpPr>
            <p:nvPr/>
          </p:nvSpPr>
          <p:spPr bwMode="auto">
            <a:xfrm>
              <a:off x="1632" y="1679"/>
              <a:ext cx="960" cy="231"/>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tIns="91440" bIns="91440">
              <a:spAutoFit/>
            </a:bodyPr>
            <a:lstStyle/>
            <a:p>
              <a:pPr algn="ctr"/>
              <a:r>
                <a:rPr kumimoji="1" lang="en-US" altLang="ja-JP" sz="1200" b="1">
                  <a:latin typeface="Tahoma" panose="020B0604030504040204" pitchFamily="34" charset="0"/>
                  <a:ea typeface="ＭＳ Ｐゴシック" panose="020B0600070205080204" pitchFamily="34" charset="-128"/>
                </a:rPr>
                <a:t>Application Layer</a:t>
              </a:r>
            </a:p>
          </p:txBody>
        </p:sp>
        <p:sp>
          <p:nvSpPr>
            <p:cNvPr id="32785" name="Text Box 17">
              <a:extLst>
                <a:ext uri="{FF2B5EF4-FFF2-40B4-BE49-F238E27FC236}">
                  <a16:creationId xmlns:a16="http://schemas.microsoft.com/office/drawing/2014/main" id="{2CEFDE2E-56E8-23AF-64E1-039CD1B676F4}"/>
                </a:ext>
              </a:extLst>
            </p:cNvPr>
            <p:cNvSpPr txBox="1">
              <a:spLocks noChangeArrowheads="1"/>
            </p:cNvSpPr>
            <p:nvPr/>
          </p:nvSpPr>
          <p:spPr bwMode="auto">
            <a:xfrm>
              <a:off x="1632" y="2271"/>
              <a:ext cx="960" cy="231"/>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tIns="91440" bIns="91440">
              <a:spAutoFit/>
            </a:bodyPr>
            <a:lstStyle/>
            <a:p>
              <a:pPr algn="ctr"/>
              <a:r>
                <a:rPr kumimoji="1" lang="en-US" altLang="ja-JP" sz="1200" b="1">
                  <a:latin typeface="Tahoma" panose="020B0604030504040204" pitchFamily="34" charset="0"/>
                  <a:ea typeface="ＭＳ Ｐゴシック" panose="020B0600070205080204" pitchFamily="34" charset="-128"/>
                </a:rPr>
                <a:t>Transport Layer</a:t>
              </a:r>
            </a:p>
          </p:txBody>
        </p:sp>
        <p:sp>
          <p:nvSpPr>
            <p:cNvPr id="32786" name="Text Box 18">
              <a:extLst>
                <a:ext uri="{FF2B5EF4-FFF2-40B4-BE49-F238E27FC236}">
                  <a16:creationId xmlns:a16="http://schemas.microsoft.com/office/drawing/2014/main" id="{8FC68E9C-9F55-21C3-8601-30C91D8A6FB4}"/>
                </a:ext>
              </a:extLst>
            </p:cNvPr>
            <p:cNvSpPr txBox="1">
              <a:spLocks noChangeArrowheads="1"/>
            </p:cNvSpPr>
            <p:nvPr/>
          </p:nvSpPr>
          <p:spPr bwMode="auto">
            <a:xfrm>
              <a:off x="1632" y="2591"/>
              <a:ext cx="960" cy="231"/>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tIns="91440" bIns="91440">
              <a:spAutoFit/>
            </a:bodyPr>
            <a:lstStyle/>
            <a:p>
              <a:pPr algn="ctr"/>
              <a:r>
                <a:rPr kumimoji="1" lang="en-US" altLang="ja-JP" sz="1200" b="1">
                  <a:latin typeface="Tahoma" panose="020B0604030504040204" pitchFamily="34" charset="0"/>
                  <a:ea typeface="ＭＳ Ｐゴシック" panose="020B0600070205080204" pitchFamily="34" charset="-128"/>
                </a:rPr>
                <a:t>Network Layer</a:t>
              </a:r>
            </a:p>
          </p:txBody>
        </p:sp>
        <p:sp>
          <p:nvSpPr>
            <p:cNvPr id="32787" name="Text Box 19">
              <a:extLst>
                <a:ext uri="{FF2B5EF4-FFF2-40B4-BE49-F238E27FC236}">
                  <a16:creationId xmlns:a16="http://schemas.microsoft.com/office/drawing/2014/main" id="{36AB4A54-2301-362C-0FA5-D97BC8971C01}"/>
                </a:ext>
              </a:extLst>
            </p:cNvPr>
            <p:cNvSpPr txBox="1">
              <a:spLocks noChangeArrowheads="1"/>
            </p:cNvSpPr>
            <p:nvPr/>
          </p:nvSpPr>
          <p:spPr bwMode="auto">
            <a:xfrm>
              <a:off x="1632" y="3096"/>
              <a:ext cx="960" cy="231"/>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tIns="91440" bIns="91440">
              <a:spAutoFit/>
            </a:bodyPr>
            <a:lstStyle/>
            <a:p>
              <a:pPr algn="ctr"/>
              <a:r>
                <a:rPr kumimoji="1" lang="en-US" altLang="ja-JP" sz="1200" b="1">
                  <a:latin typeface="Tahoma" panose="020B0604030504040204" pitchFamily="34" charset="0"/>
                  <a:ea typeface="ＭＳ Ｐゴシック" panose="020B0600070205080204" pitchFamily="34" charset="-128"/>
                </a:rPr>
                <a:t>Link Layer</a:t>
              </a:r>
            </a:p>
          </p:txBody>
        </p:sp>
      </p:grpSp>
      <p:sp>
        <p:nvSpPr>
          <p:cNvPr id="32788" name="Text Box 20">
            <a:extLst>
              <a:ext uri="{FF2B5EF4-FFF2-40B4-BE49-F238E27FC236}">
                <a16:creationId xmlns:a16="http://schemas.microsoft.com/office/drawing/2014/main" id="{ACB76C05-17CF-2D72-B20A-1E72EFE84037}"/>
              </a:ext>
            </a:extLst>
          </p:cNvPr>
          <p:cNvSpPr txBox="1">
            <a:spLocks noChangeArrowheads="1"/>
          </p:cNvSpPr>
          <p:nvPr/>
        </p:nvSpPr>
        <p:spPr bwMode="auto">
          <a:xfrm>
            <a:off x="457200" y="5538788"/>
            <a:ext cx="7467600" cy="1190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en-US" altLang="ja-JP" sz="1800">
                <a:latin typeface="Tahoma" panose="020B0604030504040204" pitchFamily="34" charset="0"/>
                <a:ea typeface="ＭＳ Ｐゴシック" panose="020B0600070205080204" pitchFamily="34" charset="-128"/>
              </a:rPr>
              <a:t>Link Layer           : includes device driver and network interface card</a:t>
            </a:r>
          </a:p>
          <a:p>
            <a:r>
              <a:rPr kumimoji="1" lang="en-US" altLang="ja-JP" sz="1800">
                <a:latin typeface="Tahoma" panose="020B0604030504040204" pitchFamily="34" charset="0"/>
                <a:ea typeface="ＭＳ Ｐゴシック" panose="020B0600070205080204" pitchFamily="34" charset="-128"/>
              </a:rPr>
              <a:t>Network Layer     : handles the movement of packets, i.e. Routing</a:t>
            </a:r>
          </a:p>
          <a:p>
            <a:r>
              <a:rPr kumimoji="1" lang="en-US" altLang="ja-JP" sz="1800">
                <a:latin typeface="Tahoma" panose="020B0604030504040204" pitchFamily="34" charset="0"/>
                <a:ea typeface="ＭＳ Ｐゴシック" panose="020B0600070205080204" pitchFamily="34" charset="-128"/>
              </a:rPr>
              <a:t>Transport Layer   : provides a reliable flow of data between two hosts</a:t>
            </a:r>
          </a:p>
          <a:p>
            <a:r>
              <a:rPr kumimoji="1" lang="en-US" altLang="ja-JP" sz="1800">
                <a:latin typeface="Tahoma" panose="020B0604030504040204" pitchFamily="34" charset="0"/>
                <a:ea typeface="ＭＳ Ｐゴシック" panose="020B0600070205080204" pitchFamily="34" charset="-128"/>
              </a:rPr>
              <a:t>Application Layer : handles the details of the particular application</a:t>
            </a: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a:extLst>
              <a:ext uri="{FF2B5EF4-FFF2-40B4-BE49-F238E27FC236}">
                <a16:creationId xmlns:a16="http://schemas.microsoft.com/office/drawing/2014/main" id="{D4082D3D-0915-F46C-B726-3FB6CAE1EE7D}"/>
              </a:ext>
            </a:extLst>
          </p:cNvPr>
          <p:cNvSpPr>
            <a:spLocks noGrp="1" noChangeArrowheads="1"/>
          </p:cNvSpPr>
          <p:nvPr>
            <p:ph type="title"/>
          </p:nvPr>
        </p:nvSpPr>
        <p:spPr>
          <a:xfrm>
            <a:off x="457200" y="109154"/>
            <a:ext cx="8229600" cy="553998"/>
          </a:xfrm>
        </p:spPr>
        <p:txBody>
          <a:bodyPr/>
          <a:lstStyle/>
          <a:p>
            <a:r>
              <a:rPr lang="en-US" altLang="ja-JP" dirty="0">
                <a:ea typeface="ＭＳ Ｐゴシック" panose="020B0600070205080204" pitchFamily="34" charset="-128"/>
              </a:rPr>
              <a:t>OSI and Protocol Stack</a:t>
            </a:r>
          </a:p>
        </p:txBody>
      </p:sp>
      <p:sp>
        <p:nvSpPr>
          <p:cNvPr id="32771" name="Text Box 3">
            <a:extLst>
              <a:ext uri="{FF2B5EF4-FFF2-40B4-BE49-F238E27FC236}">
                <a16:creationId xmlns:a16="http://schemas.microsoft.com/office/drawing/2014/main" id="{FE12A815-B868-695F-D3A9-1084E76C1684}"/>
              </a:ext>
            </a:extLst>
          </p:cNvPr>
          <p:cNvSpPr txBox="1">
            <a:spLocks noChangeArrowheads="1"/>
          </p:cNvSpPr>
          <p:nvPr/>
        </p:nvSpPr>
        <p:spPr bwMode="auto">
          <a:xfrm>
            <a:off x="5867400" y="457200"/>
            <a:ext cx="3132138"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ja-JP" sz="1600">
                <a:latin typeface="Tahoma" panose="020B0604030504040204" pitchFamily="34" charset="0"/>
                <a:ea typeface="ＭＳ Ｐゴシック" panose="020B0600070205080204" pitchFamily="34" charset="-128"/>
              </a:rPr>
              <a:t>OSI: Open Systems Interconnect</a:t>
            </a:r>
          </a:p>
        </p:txBody>
      </p:sp>
      <p:pic>
        <p:nvPicPr>
          <p:cNvPr id="3" name="Picture 2">
            <a:extLst>
              <a:ext uri="{FF2B5EF4-FFF2-40B4-BE49-F238E27FC236}">
                <a16:creationId xmlns:a16="http://schemas.microsoft.com/office/drawing/2014/main" id="{8020395A-4491-D566-050E-3081A243E206}"/>
              </a:ext>
            </a:extLst>
          </p:cNvPr>
          <p:cNvPicPr>
            <a:picLocks noChangeAspect="1"/>
          </p:cNvPicPr>
          <p:nvPr/>
        </p:nvPicPr>
        <p:blipFill rotWithShape="1">
          <a:blip r:embed="rId3"/>
          <a:srcRect l="17674" t="21989" r="15698" b="14962"/>
          <a:stretch/>
        </p:blipFill>
        <p:spPr>
          <a:xfrm>
            <a:off x="146441" y="1073335"/>
            <a:ext cx="8851118" cy="4711329"/>
          </a:xfrm>
          <a:prstGeom prst="rect">
            <a:avLst/>
          </a:prstGeom>
        </p:spPr>
      </p:pic>
    </p:spTree>
    <p:extLst>
      <p:ext uri="{BB962C8B-B14F-4D97-AF65-F5344CB8AC3E}">
        <p14:creationId xmlns:p14="http://schemas.microsoft.com/office/powerpoint/2010/main" val="2505737077"/>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a:extLst>
              <a:ext uri="{FF2B5EF4-FFF2-40B4-BE49-F238E27FC236}">
                <a16:creationId xmlns:a16="http://schemas.microsoft.com/office/drawing/2014/main" id="{CCD77495-A936-326F-9431-C8034DE83CDB}"/>
              </a:ext>
            </a:extLst>
          </p:cNvPr>
          <p:cNvSpPr>
            <a:spLocks noGrp="1" noChangeArrowheads="1"/>
          </p:cNvSpPr>
          <p:nvPr>
            <p:ph type="title"/>
          </p:nvPr>
        </p:nvSpPr>
        <p:spPr>
          <a:xfrm>
            <a:off x="609600" y="0"/>
            <a:ext cx="7772400" cy="1143000"/>
          </a:xfrm>
        </p:spPr>
        <p:txBody>
          <a:bodyPr/>
          <a:lstStyle/>
          <a:p>
            <a:r>
              <a:rPr lang="en-US" altLang="ja-JP">
                <a:ea typeface="ＭＳ Ｐゴシック" panose="020B0600070205080204" pitchFamily="34" charset="-128"/>
              </a:rPr>
              <a:t>Packet Encapsulation </a:t>
            </a:r>
          </a:p>
        </p:txBody>
      </p:sp>
      <p:pic>
        <p:nvPicPr>
          <p:cNvPr id="35843" name="Picture 3">
            <a:extLst>
              <a:ext uri="{FF2B5EF4-FFF2-40B4-BE49-F238E27FC236}">
                <a16:creationId xmlns:a16="http://schemas.microsoft.com/office/drawing/2014/main" id="{40D04F4D-5473-BF95-BD92-0377001B47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6400" y="2133600"/>
            <a:ext cx="5268913" cy="3867150"/>
          </a:xfrm>
          <a:prstGeom prst="rect">
            <a:avLst/>
          </a:prstGeom>
          <a:noFill/>
          <a:extLst>
            <a:ext uri="{909E8E84-426E-40DD-AFC4-6F175D3DCCD1}">
              <a14:hiddenFill xmlns:a14="http://schemas.microsoft.com/office/drawing/2010/main">
                <a:solidFill>
                  <a:srgbClr val="FFFFFF"/>
                </a:solidFill>
              </a14:hiddenFill>
            </a:ext>
          </a:extLst>
        </p:spPr>
      </p:pic>
      <p:sp>
        <p:nvSpPr>
          <p:cNvPr id="35844" name="Text Box 4">
            <a:extLst>
              <a:ext uri="{FF2B5EF4-FFF2-40B4-BE49-F238E27FC236}">
                <a16:creationId xmlns:a16="http://schemas.microsoft.com/office/drawing/2014/main" id="{2704DBA3-6292-52C2-0915-4B96709E6F8C}"/>
              </a:ext>
            </a:extLst>
          </p:cNvPr>
          <p:cNvSpPr txBox="1">
            <a:spLocks noChangeArrowheads="1"/>
          </p:cNvSpPr>
          <p:nvPr/>
        </p:nvSpPr>
        <p:spPr bwMode="auto">
          <a:xfrm>
            <a:off x="228600" y="1143000"/>
            <a:ext cx="8610600" cy="895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20000"/>
              </a:spcBef>
              <a:buClr>
                <a:schemeClr val="folHlink"/>
              </a:buClr>
              <a:buFont typeface="Wingdings" panose="05000000000000000000" pitchFamily="2" charset="2"/>
              <a:buChar char="n"/>
            </a:pPr>
            <a:r>
              <a:rPr kumimoji="1" lang="en-US" altLang="ja-JP">
                <a:latin typeface="Tahoma" panose="020B0604030504040204" pitchFamily="34" charset="0"/>
                <a:ea typeface="ＭＳ Ｐゴシック" panose="020B0600070205080204" pitchFamily="34" charset="-128"/>
              </a:rPr>
              <a:t> The data is sent down the protocol stack</a:t>
            </a:r>
          </a:p>
          <a:p>
            <a:pPr>
              <a:spcBef>
                <a:spcPct val="20000"/>
              </a:spcBef>
              <a:buClr>
                <a:schemeClr val="folHlink"/>
              </a:buClr>
              <a:buFont typeface="Wingdings" panose="05000000000000000000" pitchFamily="2" charset="2"/>
              <a:buChar char="n"/>
            </a:pPr>
            <a:r>
              <a:rPr kumimoji="1" lang="en-US" altLang="ja-JP">
                <a:latin typeface="Tahoma" panose="020B0604030504040204" pitchFamily="34" charset="0"/>
                <a:ea typeface="ＭＳ Ｐゴシック" panose="020B0600070205080204" pitchFamily="34" charset="-128"/>
              </a:rPr>
              <a:t> Each layer adds to the data by prepending headers</a:t>
            </a:r>
          </a:p>
        </p:txBody>
      </p:sp>
      <p:sp>
        <p:nvSpPr>
          <p:cNvPr id="35845" name="Line 5">
            <a:extLst>
              <a:ext uri="{FF2B5EF4-FFF2-40B4-BE49-F238E27FC236}">
                <a16:creationId xmlns:a16="http://schemas.microsoft.com/office/drawing/2014/main" id="{E681C163-0247-56D3-F11A-AEA83CF3DFC8}"/>
              </a:ext>
            </a:extLst>
          </p:cNvPr>
          <p:cNvSpPr>
            <a:spLocks noChangeShapeType="1"/>
          </p:cNvSpPr>
          <p:nvPr/>
        </p:nvSpPr>
        <p:spPr bwMode="auto">
          <a:xfrm>
            <a:off x="2743200" y="5791200"/>
            <a:ext cx="0" cy="38100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35846" name="Line 6">
            <a:extLst>
              <a:ext uri="{FF2B5EF4-FFF2-40B4-BE49-F238E27FC236}">
                <a16:creationId xmlns:a16="http://schemas.microsoft.com/office/drawing/2014/main" id="{FC358F27-3774-7E1B-4662-47DAAE5F6DE3}"/>
              </a:ext>
            </a:extLst>
          </p:cNvPr>
          <p:cNvSpPr>
            <a:spLocks noChangeShapeType="1"/>
          </p:cNvSpPr>
          <p:nvPr/>
        </p:nvSpPr>
        <p:spPr bwMode="auto">
          <a:xfrm>
            <a:off x="3429000" y="5791200"/>
            <a:ext cx="0" cy="38100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35847" name="Line 7">
            <a:extLst>
              <a:ext uri="{FF2B5EF4-FFF2-40B4-BE49-F238E27FC236}">
                <a16:creationId xmlns:a16="http://schemas.microsoft.com/office/drawing/2014/main" id="{4D07932D-188D-2C41-C6F7-A80D326DC5CC}"/>
              </a:ext>
            </a:extLst>
          </p:cNvPr>
          <p:cNvSpPr>
            <a:spLocks noChangeShapeType="1"/>
          </p:cNvSpPr>
          <p:nvPr/>
        </p:nvSpPr>
        <p:spPr bwMode="auto">
          <a:xfrm>
            <a:off x="4152900" y="5791200"/>
            <a:ext cx="0" cy="38100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35848" name="Line 8">
            <a:extLst>
              <a:ext uri="{FF2B5EF4-FFF2-40B4-BE49-F238E27FC236}">
                <a16:creationId xmlns:a16="http://schemas.microsoft.com/office/drawing/2014/main" id="{0D22DF0D-D69E-B84B-652D-9A9E1B887956}"/>
              </a:ext>
            </a:extLst>
          </p:cNvPr>
          <p:cNvSpPr>
            <a:spLocks noChangeShapeType="1"/>
          </p:cNvSpPr>
          <p:nvPr/>
        </p:nvSpPr>
        <p:spPr bwMode="auto">
          <a:xfrm>
            <a:off x="4826000" y="5791200"/>
            <a:ext cx="0" cy="38100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35849" name="Line 9">
            <a:extLst>
              <a:ext uri="{FF2B5EF4-FFF2-40B4-BE49-F238E27FC236}">
                <a16:creationId xmlns:a16="http://schemas.microsoft.com/office/drawing/2014/main" id="{9495A354-A4ED-509A-1FE9-40BCB05F2D35}"/>
              </a:ext>
            </a:extLst>
          </p:cNvPr>
          <p:cNvSpPr>
            <a:spLocks noChangeShapeType="1"/>
          </p:cNvSpPr>
          <p:nvPr/>
        </p:nvSpPr>
        <p:spPr bwMode="auto">
          <a:xfrm>
            <a:off x="6172200" y="5791200"/>
            <a:ext cx="0" cy="38100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35850" name="Line 10">
            <a:extLst>
              <a:ext uri="{FF2B5EF4-FFF2-40B4-BE49-F238E27FC236}">
                <a16:creationId xmlns:a16="http://schemas.microsoft.com/office/drawing/2014/main" id="{99104AA4-3CDE-CB7E-2B1B-36AFDA3CAA90}"/>
              </a:ext>
            </a:extLst>
          </p:cNvPr>
          <p:cNvSpPr>
            <a:spLocks noChangeShapeType="1"/>
          </p:cNvSpPr>
          <p:nvPr/>
        </p:nvSpPr>
        <p:spPr bwMode="auto">
          <a:xfrm>
            <a:off x="6934200" y="5791200"/>
            <a:ext cx="0" cy="38100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35851" name="Line 11">
            <a:extLst>
              <a:ext uri="{FF2B5EF4-FFF2-40B4-BE49-F238E27FC236}">
                <a16:creationId xmlns:a16="http://schemas.microsoft.com/office/drawing/2014/main" id="{E8C890D7-6BE5-40DE-8622-5B9853B0D103}"/>
              </a:ext>
            </a:extLst>
          </p:cNvPr>
          <p:cNvSpPr>
            <a:spLocks noChangeShapeType="1"/>
          </p:cNvSpPr>
          <p:nvPr/>
        </p:nvSpPr>
        <p:spPr bwMode="auto">
          <a:xfrm>
            <a:off x="2743200" y="5943600"/>
            <a:ext cx="685800" cy="0"/>
          </a:xfrm>
          <a:prstGeom prst="line">
            <a:avLst/>
          </a:prstGeom>
          <a:noFill/>
          <a:ln w="9525">
            <a:solidFill>
              <a:schemeClr val="tx1"/>
            </a:solidFill>
            <a:miter lim="800000"/>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35852" name="Text Box 12">
            <a:extLst>
              <a:ext uri="{FF2B5EF4-FFF2-40B4-BE49-F238E27FC236}">
                <a16:creationId xmlns:a16="http://schemas.microsoft.com/office/drawing/2014/main" id="{5FAB69B0-5C86-2D21-AC11-E9C7897CEBCA}"/>
              </a:ext>
            </a:extLst>
          </p:cNvPr>
          <p:cNvSpPr txBox="1">
            <a:spLocks noChangeArrowheads="1"/>
          </p:cNvSpPr>
          <p:nvPr/>
        </p:nvSpPr>
        <p:spPr bwMode="auto">
          <a:xfrm>
            <a:off x="2667000" y="5943600"/>
            <a:ext cx="80327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ja-JP" sz="1400">
                <a:latin typeface="Tahoma" panose="020B0604030504040204" pitchFamily="34" charset="0"/>
                <a:ea typeface="ＭＳ Ｐゴシック" panose="020B0600070205080204" pitchFamily="34" charset="-128"/>
              </a:rPr>
              <a:t>22Bytes</a:t>
            </a:r>
          </a:p>
        </p:txBody>
      </p:sp>
      <p:sp>
        <p:nvSpPr>
          <p:cNvPr id="35853" name="Line 13">
            <a:extLst>
              <a:ext uri="{FF2B5EF4-FFF2-40B4-BE49-F238E27FC236}">
                <a16:creationId xmlns:a16="http://schemas.microsoft.com/office/drawing/2014/main" id="{0F094D4E-FB9D-4880-3447-510809F4B205}"/>
              </a:ext>
            </a:extLst>
          </p:cNvPr>
          <p:cNvSpPr>
            <a:spLocks noChangeShapeType="1"/>
          </p:cNvSpPr>
          <p:nvPr/>
        </p:nvSpPr>
        <p:spPr bwMode="auto">
          <a:xfrm>
            <a:off x="3454400" y="5943600"/>
            <a:ext cx="685800" cy="0"/>
          </a:xfrm>
          <a:prstGeom prst="line">
            <a:avLst/>
          </a:prstGeom>
          <a:noFill/>
          <a:ln w="9525">
            <a:solidFill>
              <a:schemeClr val="tx1"/>
            </a:solidFill>
            <a:miter lim="800000"/>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35854" name="Text Box 14">
            <a:extLst>
              <a:ext uri="{FF2B5EF4-FFF2-40B4-BE49-F238E27FC236}">
                <a16:creationId xmlns:a16="http://schemas.microsoft.com/office/drawing/2014/main" id="{4BBA0D98-758E-BC7E-664B-0C9B0E4C7EE2}"/>
              </a:ext>
            </a:extLst>
          </p:cNvPr>
          <p:cNvSpPr txBox="1">
            <a:spLocks noChangeArrowheads="1"/>
          </p:cNvSpPr>
          <p:nvPr/>
        </p:nvSpPr>
        <p:spPr bwMode="auto">
          <a:xfrm>
            <a:off x="3387725" y="5943600"/>
            <a:ext cx="80327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ja-JP" sz="1400">
                <a:latin typeface="Tahoma" panose="020B0604030504040204" pitchFamily="34" charset="0"/>
                <a:ea typeface="ＭＳ Ｐゴシック" panose="020B0600070205080204" pitchFamily="34" charset="-128"/>
              </a:rPr>
              <a:t>20Bytes</a:t>
            </a:r>
          </a:p>
        </p:txBody>
      </p:sp>
      <p:sp>
        <p:nvSpPr>
          <p:cNvPr id="35855" name="Line 15">
            <a:extLst>
              <a:ext uri="{FF2B5EF4-FFF2-40B4-BE49-F238E27FC236}">
                <a16:creationId xmlns:a16="http://schemas.microsoft.com/office/drawing/2014/main" id="{7FA934E2-81E9-6407-304D-145523CD1657}"/>
              </a:ext>
            </a:extLst>
          </p:cNvPr>
          <p:cNvSpPr>
            <a:spLocks noChangeShapeType="1"/>
          </p:cNvSpPr>
          <p:nvPr/>
        </p:nvSpPr>
        <p:spPr bwMode="auto">
          <a:xfrm>
            <a:off x="4152900" y="5943600"/>
            <a:ext cx="685800" cy="0"/>
          </a:xfrm>
          <a:prstGeom prst="line">
            <a:avLst/>
          </a:prstGeom>
          <a:noFill/>
          <a:ln w="9525">
            <a:solidFill>
              <a:schemeClr val="tx1"/>
            </a:solidFill>
            <a:miter lim="800000"/>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35856" name="Text Box 16">
            <a:extLst>
              <a:ext uri="{FF2B5EF4-FFF2-40B4-BE49-F238E27FC236}">
                <a16:creationId xmlns:a16="http://schemas.microsoft.com/office/drawing/2014/main" id="{CE726881-E609-EDF6-6BF1-0985F9AB4371}"/>
              </a:ext>
            </a:extLst>
          </p:cNvPr>
          <p:cNvSpPr txBox="1">
            <a:spLocks noChangeArrowheads="1"/>
          </p:cNvSpPr>
          <p:nvPr/>
        </p:nvSpPr>
        <p:spPr bwMode="auto">
          <a:xfrm>
            <a:off x="4114800" y="5943600"/>
            <a:ext cx="80327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ja-JP" sz="1400">
                <a:latin typeface="Tahoma" panose="020B0604030504040204" pitchFamily="34" charset="0"/>
                <a:ea typeface="ＭＳ Ｐゴシック" panose="020B0600070205080204" pitchFamily="34" charset="-128"/>
              </a:rPr>
              <a:t>20Bytes</a:t>
            </a:r>
          </a:p>
        </p:txBody>
      </p:sp>
      <p:sp>
        <p:nvSpPr>
          <p:cNvPr id="35857" name="Text Box 17">
            <a:extLst>
              <a:ext uri="{FF2B5EF4-FFF2-40B4-BE49-F238E27FC236}">
                <a16:creationId xmlns:a16="http://schemas.microsoft.com/office/drawing/2014/main" id="{8BB74023-B123-0F74-9F9E-977F7D0E3D12}"/>
              </a:ext>
            </a:extLst>
          </p:cNvPr>
          <p:cNvSpPr txBox="1">
            <a:spLocks noChangeArrowheads="1"/>
          </p:cNvSpPr>
          <p:nvPr/>
        </p:nvSpPr>
        <p:spPr bwMode="auto">
          <a:xfrm>
            <a:off x="6172200" y="5943600"/>
            <a:ext cx="70643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ja-JP" sz="1400">
                <a:latin typeface="Tahoma" panose="020B0604030504040204" pitchFamily="34" charset="0"/>
                <a:ea typeface="ＭＳ Ｐゴシック" panose="020B0600070205080204" pitchFamily="34" charset="-128"/>
              </a:rPr>
              <a:t>4Bytes</a:t>
            </a:r>
          </a:p>
        </p:txBody>
      </p:sp>
      <p:sp>
        <p:nvSpPr>
          <p:cNvPr id="35858" name="Line 18">
            <a:extLst>
              <a:ext uri="{FF2B5EF4-FFF2-40B4-BE49-F238E27FC236}">
                <a16:creationId xmlns:a16="http://schemas.microsoft.com/office/drawing/2014/main" id="{22B11499-0D03-CDEB-D0E7-E88545165F29}"/>
              </a:ext>
            </a:extLst>
          </p:cNvPr>
          <p:cNvSpPr>
            <a:spLocks noChangeShapeType="1"/>
          </p:cNvSpPr>
          <p:nvPr/>
        </p:nvSpPr>
        <p:spPr bwMode="auto">
          <a:xfrm>
            <a:off x="6172200" y="5943600"/>
            <a:ext cx="762000" cy="0"/>
          </a:xfrm>
          <a:prstGeom prst="line">
            <a:avLst/>
          </a:prstGeom>
          <a:noFill/>
          <a:ln w="9525">
            <a:solidFill>
              <a:schemeClr val="tx1"/>
            </a:solidFill>
            <a:miter lim="800000"/>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35859" name="Line 19">
            <a:extLst>
              <a:ext uri="{FF2B5EF4-FFF2-40B4-BE49-F238E27FC236}">
                <a16:creationId xmlns:a16="http://schemas.microsoft.com/office/drawing/2014/main" id="{83D07874-1723-7C2C-C0E6-B3A0AE800115}"/>
              </a:ext>
            </a:extLst>
          </p:cNvPr>
          <p:cNvSpPr>
            <a:spLocks noChangeShapeType="1"/>
          </p:cNvSpPr>
          <p:nvPr/>
        </p:nvSpPr>
        <p:spPr bwMode="auto">
          <a:xfrm>
            <a:off x="3429000" y="6248400"/>
            <a:ext cx="0" cy="38100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35860" name="Line 20">
            <a:extLst>
              <a:ext uri="{FF2B5EF4-FFF2-40B4-BE49-F238E27FC236}">
                <a16:creationId xmlns:a16="http://schemas.microsoft.com/office/drawing/2014/main" id="{C3407B31-CB65-5EB3-32B9-2C9E4D4A3F92}"/>
              </a:ext>
            </a:extLst>
          </p:cNvPr>
          <p:cNvSpPr>
            <a:spLocks noChangeShapeType="1"/>
          </p:cNvSpPr>
          <p:nvPr/>
        </p:nvSpPr>
        <p:spPr bwMode="auto">
          <a:xfrm>
            <a:off x="6172200" y="6248400"/>
            <a:ext cx="0" cy="38100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35861" name="Text Box 21">
            <a:extLst>
              <a:ext uri="{FF2B5EF4-FFF2-40B4-BE49-F238E27FC236}">
                <a16:creationId xmlns:a16="http://schemas.microsoft.com/office/drawing/2014/main" id="{FBD533B3-D3C3-74FE-027E-3E5155FD7D0D}"/>
              </a:ext>
            </a:extLst>
          </p:cNvPr>
          <p:cNvSpPr txBox="1">
            <a:spLocks noChangeArrowheads="1"/>
          </p:cNvSpPr>
          <p:nvPr/>
        </p:nvSpPr>
        <p:spPr bwMode="auto">
          <a:xfrm>
            <a:off x="4114800" y="6400800"/>
            <a:ext cx="151288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ja-JP" sz="1400">
                <a:latin typeface="Tahoma" panose="020B0604030504040204" pitchFamily="34" charset="0"/>
                <a:ea typeface="ＭＳ Ｐゴシック" panose="020B0600070205080204" pitchFamily="34" charset="-128"/>
              </a:rPr>
              <a:t>64 to 1500 Bytes</a:t>
            </a:r>
          </a:p>
        </p:txBody>
      </p:sp>
      <p:sp>
        <p:nvSpPr>
          <p:cNvPr id="35862" name="Line 22">
            <a:extLst>
              <a:ext uri="{FF2B5EF4-FFF2-40B4-BE49-F238E27FC236}">
                <a16:creationId xmlns:a16="http://schemas.microsoft.com/office/drawing/2014/main" id="{8AB12BD9-2D93-112E-57EE-046AA0B6BCCE}"/>
              </a:ext>
            </a:extLst>
          </p:cNvPr>
          <p:cNvSpPr>
            <a:spLocks noChangeShapeType="1"/>
          </p:cNvSpPr>
          <p:nvPr/>
        </p:nvSpPr>
        <p:spPr bwMode="auto">
          <a:xfrm>
            <a:off x="3429000" y="6400800"/>
            <a:ext cx="2743200" cy="0"/>
          </a:xfrm>
          <a:prstGeom prst="line">
            <a:avLst/>
          </a:prstGeom>
          <a:noFill/>
          <a:ln w="9525">
            <a:solidFill>
              <a:schemeClr val="tx1"/>
            </a:solidFill>
            <a:miter lim="800000"/>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a:extLst>
              <a:ext uri="{FF2B5EF4-FFF2-40B4-BE49-F238E27FC236}">
                <a16:creationId xmlns:a16="http://schemas.microsoft.com/office/drawing/2014/main" id="{CCD77495-A936-326F-9431-C8034DE83CDB}"/>
              </a:ext>
            </a:extLst>
          </p:cNvPr>
          <p:cNvSpPr>
            <a:spLocks noGrp="1" noChangeArrowheads="1"/>
          </p:cNvSpPr>
          <p:nvPr>
            <p:ph type="title"/>
          </p:nvPr>
        </p:nvSpPr>
        <p:spPr>
          <a:xfrm>
            <a:off x="609600" y="0"/>
            <a:ext cx="7772400" cy="553998"/>
          </a:xfrm>
        </p:spPr>
        <p:txBody>
          <a:bodyPr/>
          <a:lstStyle/>
          <a:p>
            <a:r>
              <a:rPr lang="en-US" altLang="ja-JP" dirty="0">
                <a:ea typeface="ＭＳ Ｐゴシック" panose="020B0600070205080204" pitchFamily="34" charset="-128"/>
              </a:rPr>
              <a:t>TCP/IP</a:t>
            </a:r>
          </a:p>
        </p:txBody>
      </p:sp>
      <p:pic>
        <p:nvPicPr>
          <p:cNvPr id="3" name="Picture 2">
            <a:extLst>
              <a:ext uri="{FF2B5EF4-FFF2-40B4-BE49-F238E27FC236}">
                <a16:creationId xmlns:a16="http://schemas.microsoft.com/office/drawing/2014/main" id="{138046CE-A718-CA1F-5A0C-34FB674CAD8C}"/>
              </a:ext>
            </a:extLst>
          </p:cNvPr>
          <p:cNvPicPr>
            <a:picLocks noChangeAspect="1"/>
          </p:cNvPicPr>
          <p:nvPr/>
        </p:nvPicPr>
        <p:blipFill rotWithShape="1">
          <a:blip r:embed="rId3"/>
          <a:srcRect l="19419" t="22403" r="19651" b="14135"/>
          <a:stretch/>
        </p:blipFill>
        <p:spPr>
          <a:xfrm>
            <a:off x="186069" y="1127050"/>
            <a:ext cx="8771861" cy="5139240"/>
          </a:xfrm>
          <a:prstGeom prst="rect">
            <a:avLst/>
          </a:prstGeom>
        </p:spPr>
      </p:pic>
    </p:spTree>
    <p:extLst>
      <p:ext uri="{BB962C8B-B14F-4D97-AF65-F5344CB8AC3E}">
        <p14:creationId xmlns:p14="http://schemas.microsoft.com/office/powerpoint/2010/main" val="2356032215"/>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a:extLst>
              <a:ext uri="{FF2B5EF4-FFF2-40B4-BE49-F238E27FC236}">
                <a16:creationId xmlns:a16="http://schemas.microsoft.com/office/drawing/2014/main" id="{CCD77495-A936-326F-9431-C8034DE83CDB}"/>
              </a:ext>
            </a:extLst>
          </p:cNvPr>
          <p:cNvSpPr>
            <a:spLocks noGrp="1" noChangeArrowheads="1"/>
          </p:cNvSpPr>
          <p:nvPr>
            <p:ph type="title"/>
          </p:nvPr>
        </p:nvSpPr>
        <p:spPr>
          <a:xfrm>
            <a:off x="609600" y="0"/>
            <a:ext cx="7772400" cy="553998"/>
          </a:xfrm>
        </p:spPr>
        <p:txBody>
          <a:bodyPr/>
          <a:lstStyle/>
          <a:p>
            <a:r>
              <a:rPr lang="en-US" altLang="ja-JP" dirty="0">
                <a:ea typeface="ＭＳ Ｐゴシック" panose="020B0600070205080204" pitchFamily="34" charset="-128"/>
              </a:rPr>
              <a:t>TCP/IP Protocol Stack</a:t>
            </a:r>
          </a:p>
        </p:txBody>
      </p:sp>
      <p:pic>
        <p:nvPicPr>
          <p:cNvPr id="4" name="Picture 3">
            <a:extLst>
              <a:ext uri="{FF2B5EF4-FFF2-40B4-BE49-F238E27FC236}">
                <a16:creationId xmlns:a16="http://schemas.microsoft.com/office/drawing/2014/main" id="{FDC7F72C-C84C-71E9-6828-FDFE9724473B}"/>
              </a:ext>
            </a:extLst>
          </p:cNvPr>
          <p:cNvPicPr>
            <a:picLocks noChangeAspect="1"/>
          </p:cNvPicPr>
          <p:nvPr/>
        </p:nvPicPr>
        <p:blipFill rotWithShape="1">
          <a:blip r:embed="rId3"/>
          <a:srcRect l="20349" t="22197" r="20465" b="13101"/>
          <a:stretch/>
        </p:blipFill>
        <p:spPr>
          <a:xfrm>
            <a:off x="609600" y="1176001"/>
            <a:ext cx="8212286" cy="5049992"/>
          </a:xfrm>
          <a:prstGeom prst="rect">
            <a:avLst/>
          </a:prstGeom>
        </p:spPr>
      </p:pic>
    </p:spTree>
    <p:extLst>
      <p:ext uri="{BB962C8B-B14F-4D97-AF65-F5344CB8AC3E}">
        <p14:creationId xmlns:p14="http://schemas.microsoft.com/office/powerpoint/2010/main" val="273683908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a:extLst>
              <a:ext uri="{FF2B5EF4-FFF2-40B4-BE49-F238E27FC236}">
                <a16:creationId xmlns:a16="http://schemas.microsoft.com/office/drawing/2014/main" id="{7E36BA9D-55FC-C26A-AA93-60E95B02BC08}"/>
              </a:ext>
            </a:extLst>
          </p:cNvPr>
          <p:cNvSpPr>
            <a:spLocks noGrp="1" noChangeArrowheads="1"/>
          </p:cNvSpPr>
          <p:nvPr>
            <p:ph type="title"/>
          </p:nvPr>
        </p:nvSpPr>
        <p:spPr>
          <a:xfrm>
            <a:off x="457200" y="109154"/>
            <a:ext cx="8229600" cy="553998"/>
          </a:xfrm>
        </p:spPr>
        <p:txBody>
          <a:bodyPr/>
          <a:lstStyle/>
          <a:p>
            <a:r>
              <a:rPr lang="en-GB" altLang="en-US">
                <a:latin typeface="Comic Sans MS" panose="030F0702030302020204" pitchFamily="66" charset="0"/>
              </a:rPr>
              <a:t>IP</a:t>
            </a:r>
          </a:p>
        </p:txBody>
      </p:sp>
      <p:sp>
        <p:nvSpPr>
          <p:cNvPr id="10243" name="Rectangle 3">
            <a:extLst>
              <a:ext uri="{FF2B5EF4-FFF2-40B4-BE49-F238E27FC236}">
                <a16:creationId xmlns:a16="http://schemas.microsoft.com/office/drawing/2014/main" id="{A4757287-C604-668C-066F-80AB26C8872B}"/>
              </a:ext>
            </a:extLst>
          </p:cNvPr>
          <p:cNvSpPr>
            <a:spLocks noGrp="1" noChangeArrowheads="1"/>
          </p:cNvSpPr>
          <p:nvPr>
            <p:ph type="body" idx="1"/>
          </p:nvPr>
        </p:nvSpPr>
        <p:spPr/>
        <p:txBody>
          <a:bodyPr/>
          <a:lstStyle/>
          <a:p>
            <a:pPr>
              <a:lnSpc>
                <a:spcPct val="90000"/>
              </a:lnSpc>
            </a:pPr>
            <a:r>
              <a:rPr lang="en-GB" altLang="en-US">
                <a:latin typeface="Arial" panose="020B0604020202020204" pitchFamily="34" charset="0"/>
              </a:rPr>
              <a:t>Responsible for end to end transmission</a:t>
            </a:r>
          </a:p>
          <a:p>
            <a:pPr>
              <a:lnSpc>
                <a:spcPct val="90000"/>
              </a:lnSpc>
            </a:pPr>
            <a:r>
              <a:rPr lang="en-GB" altLang="en-US">
                <a:latin typeface="Arial" panose="020B0604020202020204" pitchFamily="34" charset="0"/>
              </a:rPr>
              <a:t>Sends data in individual packets</a:t>
            </a:r>
          </a:p>
          <a:p>
            <a:pPr>
              <a:lnSpc>
                <a:spcPct val="90000"/>
              </a:lnSpc>
            </a:pPr>
            <a:r>
              <a:rPr lang="en-GB" altLang="en-US">
                <a:latin typeface="Arial" panose="020B0604020202020204" pitchFamily="34" charset="0"/>
              </a:rPr>
              <a:t>Maximum size of packet is determined by the networks</a:t>
            </a:r>
          </a:p>
          <a:p>
            <a:pPr lvl="1">
              <a:lnSpc>
                <a:spcPct val="90000"/>
              </a:lnSpc>
            </a:pPr>
            <a:r>
              <a:rPr lang="en-GB" altLang="en-US">
                <a:latin typeface="Arial" panose="020B0604020202020204" pitchFamily="34" charset="0"/>
              </a:rPr>
              <a:t>Fragmented if too large</a:t>
            </a:r>
          </a:p>
          <a:p>
            <a:pPr>
              <a:lnSpc>
                <a:spcPct val="90000"/>
              </a:lnSpc>
            </a:pPr>
            <a:r>
              <a:rPr lang="en-GB" altLang="en-US">
                <a:latin typeface="Arial" panose="020B0604020202020204" pitchFamily="34" charset="0"/>
              </a:rPr>
              <a:t>Unreliable</a:t>
            </a:r>
          </a:p>
          <a:p>
            <a:pPr lvl="1">
              <a:lnSpc>
                <a:spcPct val="90000"/>
              </a:lnSpc>
            </a:pPr>
            <a:r>
              <a:rPr lang="en-GB" altLang="en-US">
                <a:latin typeface="Arial" panose="020B0604020202020204" pitchFamily="34" charset="0"/>
              </a:rPr>
              <a:t>Packets might be lost, corrupted, duplicated, delivered out of order</a:t>
            </a:r>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081906DB-D086-DBE2-56ED-6E4DB2AFC367}"/>
              </a:ext>
            </a:extLst>
          </p:cNvPr>
          <p:cNvSpPr>
            <a:spLocks noGrp="1" noChangeArrowheads="1"/>
          </p:cNvSpPr>
          <p:nvPr>
            <p:ph type="title"/>
          </p:nvPr>
        </p:nvSpPr>
        <p:spPr>
          <a:xfrm>
            <a:off x="457200" y="109154"/>
            <a:ext cx="8229600" cy="553998"/>
          </a:xfrm>
        </p:spPr>
        <p:txBody>
          <a:bodyPr/>
          <a:lstStyle/>
          <a:p>
            <a:r>
              <a:rPr lang="en-GB" altLang="en-US">
                <a:latin typeface="Comic Sans MS" panose="030F0702030302020204" pitchFamily="66" charset="0"/>
              </a:rPr>
              <a:t>IP addresses</a:t>
            </a:r>
          </a:p>
        </p:txBody>
      </p:sp>
      <p:sp>
        <p:nvSpPr>
          <p:cNvPr id="7171" name="Rectangle 3">
            <a:extLst>
              <a:ext uri="{FF2B5EF4-FFF2-40B4-BE49-F238E27FC236}">
                <a16:creationId xmlns:a16="http://schemas.microsoft.com/office/drawing/2014/main" id="{08DE6A21-9B03-FEF0-8978-34BFB199BA5D}"/>
              </a:ext>
            </a:extLst>
          </p:cNvPr>
          <p:cNvSpPr>
            <a:spLocks noGrp="1" noChangeArrowheads="1"/>
          </p:cNvSpPr>
          <p:nvPr>
            <p:ph type="body" idx="1"/>
          </p:nvPr>
        </p:nvSpPr>
        <p:spPr/>
        <p:txBody>
          <a:bodyPr/>
          <a:lstStyle/>
          <a:p>
            <a:r>
              <a:rPr lang="en-GB" altLang="en-US">
                <a:latin typeface="Arial" panose="020B0604020202020204" pitchFamily="34" charset="0"/>
              </a:rPr>
              <a:t>4 bytes</a:t>
            </a:r>
          </a:p>
          <a:p>
            <a:pPr lvl="1"/>
            <a:r>
              <a:rPr lang="en-GB" altLang="en-US">
                <a:latin typeface="Arial" panose="020B0604020202020204" pitchFamily="34" charset="0"/>
              </a:rPr>
              <a:t>e.g. 163.1.125.98</a:t>
            </a:r>
          </a:p>
          <a:p>
            <a:pPr lvl="1"/>
            <a:r>
              <a:rPr lang="en-GB" altLang="en-US">
                <a:latin typeface="Arial" panose="020B0604020202020204" pitchFamily="34" charset="0"/>
              </a:rPr>
              <a:t>Each device normally gets one (or more)</a:t>
            </a:r>
          </a:p>
          <a:p>
            <a:pPr lvl="1"/>
            <a:r>
              <a:rPr lang="en-GB" altLang="en-US">
                <a:latin typeface="Arial" panose="020B0604020202020204" pitchFamily="34" charset="0"/>
              </a:rPr>
              <a:t>In theory there are about 4 billion available</a:t>
            </a:r>
          </a:p>
          <a:p>
            <a:pPr lvl="2"/>
            <a:endParaRPr lang="en-GB" altLang="en-US">
              <a:latin typeface="Arial" panose="020B0604020202020204" pitchFamily="34" charset="0"/>
            </a:endParaRPr>
          </a:p>
          <a:p>
            <a:r>
              <a:rPr lang="en-GB" altLang="en-US">
                <a:latin typeface="Arial" panose="020B0604020202020204" pitchFamily="34" charset="0"/>
              </a:rPr>
              <a:t>But…</a:t>
            </a:r>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a:extLst>
              <a:ext uri="{FF2B5EF4-FFF2-40B4-BE49-F238E27FC236}">
                <a16:creationId xmlns:a16="http://schemas.microsoft.com/office/drawing/2014/main" id="{83C50822-116D-2AFD-56D8-466C878DB5EF}"/>
              </a:ext>
            </a:extLst>
          </p:cNvPr>
          <p:cNvSpPr>
            <a:spLocks noGrp="1" noChangeArrowheads="1"/>
          </p:cNvSpPr>
          <p:nvPr>
            <p:ph type="title"/>
          </p:nvPr>
        </p:nvSpPr>
        <p:spPr>
          <a:xfrm>
            <a:off x="457200" y="109154"/>
            <a:ext cx="8229600" cy="553998"/>
          </a:xfrm>
        </p:spPr>
        <p:txBody>
          <a:bodyPr/>
          <a:lstStyle/>
          <a:p>
            <a:r>
              <a:rPr lang="en-GB" altLang="en-US">
                <a:latin typeface="Comic Sans MS" panose="030F0702030302020204" pitchFamily="66" charset="0"/>
              </a:rPr>
              <a:t>Routing</a:t>
            </a:r>
          </a:p>
        </p:txBody>
      </p:sp>
      <p:sp>
        <p:nvSpPr>
          <p:cNvPr id="9219" name="Rectangle 3">
            <a:extLst>
              <a:ext uri="{FF2B5EF4-FFF2-40B4-BE49-F238E27FC236}">
                <a16:creationId xmlns:a16="http://schemas.microsoft.com/office/drawing/2014/main" id="{D4763C69-02D0-BD63-93C5-32C13C965A41}"/>
              </a:ext>
            </a:extLst>
          </p:cNvPr>
          <p:cNvSpPr>
            <a:spLocks noGrp="1" noChangeArrowheads="1"/>
          </p:cNvSpPr>
          <p:nvPr>
            <p:ph type="body" idx="1"/>
          </p:nvPr>
        </p:nvSpPr>
        <p:spPr/>
        <p:txBody>
          <a:bodyPr/>
          <a:lstStyle/>
          <a:p>
            <a:r>
              <a:rPr lang="en-GB" altLang="en-US">
                <a:latin typeface="Arial" panose="020B0604020202020204" pitchFamily="34" charset="0"/>
              </a:rPr>
              <a:t>How does a device know where to send a packet?</a:t>
            </a:r>
          </a:p>
          <a:p>
            <a:pPr lvl="1"/>
            <a:r>
              <a:rPr lang="en-GB" altLang="en-US">
                <a:latin typeface="Arial" panose="020B0604020202020204" pitchFamily="34" charset="0"/>
              </a:rPr>
              <a:t>All devices need to know what IP addresses are on directly attached networks</a:t>
            </a:r>
          </a:p>
          <a:p>
            <a:pPr lvl="1"/>
            <a:r>
              <a:rPr lang="en-GB" altLang="en-US">
                <a:latin typeface="Arial" panose="020B0604020202020204" pitchFamily="34" charset="0"/>
              </a:rPr>
              <a:t>If the destination is on a local network, send it directly there</a:t>
            </a:r>
          </a:p>
          <a:p>
            <a:pPr lvl="1"/>
            <a:endParaRPr lang="en-GB" altLang="en-US">
              <a:latin typeface="Arial" panose="020B0604020202020204" pitchFamily="34" charset="0"/>
            </a:endParaRPr>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a:extLst>
              <a:ext uri="{FF2B5EF4-FFF2-40B4-BE49-F238E27FC236}">
                <a16:creationId xmlns:a16="http://schemas.microsoft.com/office/drawing/2014/main" id="{FEC08BC7-C2FD-AD92-9292-D042C7BAC320}"/>
              </a:ext>
            </a:extLst>
          </p:cNvPr>
          <p:cNvSpPr>
            <a:spLocks noGrp="1" noChangeArrowheads="1"/>
          </p:cNvSpPr>
          <p:nvPr>
            <p:ph type="title"/>
          </p:nvPr>
        </p:nvSpPr>
        <p:spPr>
          <a:xfrm>
            <a:off x="457200" y="109154"/>
            <a:ext cx="8229600" cy="553998"/>
          </a:xfrm>
        </p:spPr>
        <p:txBody>
          <a:bodyPr/>
          <a:lstStyle/>
          <a:p>
            <a:r>
              <a:rPr lang="en-GB" altLang="en-US">
                <a:latin typeface="Comic Sans MS" panose="030F0702030302020204" pitchFamily="66" charset="0"/>
              </a:rPr>
              <a:t>Routing (cont)</a:t>
            </a:r>
          </a:p>
        </p:txBody>
      </p:sp>
      <p:sp>
        <p:nvSpPr>
          <p:cNvPr id="11267" name="Rectangle 3">
            <a:extLst>
              <a:ext uri="{FF2B5EF4-FFF2-40B4-BE49-F238E27FC236}">
                <a16:creationId xmlns:a16="http://schemas.microsoft.com/office/drawing/2014/main" id="{A7FEF072-030B-4173-6E9D-2F05C6F91366}"/>
              </a:ext>
            </a:extLst>
          </p:cNvPr>
          <p:cNvSpPr>
            <a:spLocks noGrp="1" noChangeArrowheads="1"/>
          </p:cNvSpPr>
          <p:nvPr>
            <p:ph type="body" idx="1"/>
          </p:nvPr>
        </p:nvSpPr>
        <p:spPr/>
        <p:txBody>
          <a:bodyPr/>
          <a:lstStyle/>
          <a:p>
            <a:r>
              <a:rPr lang="en-GB" altLang="en-US">
                <a:latin typeface="Arial" panose="020B0604020202020204" pitchFamily="34" charset="0"/>
              </a:rPr>
              <a:t>If the destination address isn’t local</a:t>
            </a:r>
          </a:p>
          <a:p>
            <a:pPr lvl="1"/>
            <a:r>
              <a:rPr lang="en-GB" altLang="en-US">
                <a:latin typeface="Arial" panose="020B0604020202020204" pitchFamily="34" charset="0"/>
              </a:rPr>
              <a:t>Most non-router devices just send everything to a single local router</a:t>
            </a:r>
          </a:p>
          <a:p>
            <a:pPr lvl="1"/>
            <a:r>
              <a:rPr lang="en-GB" altLang="en-US">
                <a:latin typeface="Arial" panose="020B0604020202020204" pitchFamily="34" charset="0"/>
              </a:rPr>
              <a:t>Routers need to know which network corresponds to each possible IP address</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39700"/>
            <a:ext cx="9144000" cy="553998"/>
          </a:xfrm>
        </p:spPr>
        <p:txBody>
          <a:bodyPr/>
          <a:lstStyle/>
          <a:p>
            <a:r>
              <a:rPr lang="en-GB" dirty="0"/>
              <a:t>Benefits of Networking </a:t>
            </a:r>
            <a:r>
              <a:rPr lang="en-GB" sz="1600" dirty="0"/>
              <a:t>(3 of 4)</a:t>
            </a:r>
          </a:p>
        </p:txBody>
      </p:sp>
      <p:pic>
        <p:nvPicPr>
          <p:cNvPr id="9" name="Picture Placeholder 8" descr="99455371.jpg"/>
          <p:cNvPicPr>
            <a:picLocks noGrp="1" noChangeAspect="1"/>
          </p:cNvPicPr>
          <p:nvPr>
            <p:ph type="pic" sz="quarter" idx="10"/>
          </p:nvPr>
        </p:nvPicPr>
        <p:blipFill>
          <a:blip r:embed="rId2" cstate="email"/>
          <a:srcRect/>
          <a:stretch>
            <a:fillRect/>
          </a:stretch>
        </p:blipFill>
        <p:spPr/>
      </p:pic>
      <p:sp>
        <p:nvSpPr>
          <p:cNvPr id="4" name="Text Placeholder 3"/>
          <p:cNvSpPr>
            <a:spLocks noGrp="1"/>
          </p:cNvSpPr>
          <p:nvPr>
            <p:ph type="body" sz="quarter" idx="11"/>
          </p:nvPr>
        </p:nvSpPr>
        <p:spPr/>
        <p:txBody>
          <a:bodyPr/>
          <a:lstStyle/>
          <a:p>
            <a:pPr marL="231775" lvl="1" indent="-231775">
              <a:lnSpc>
                <a:spcPct val="150000"/>
              </a:lnSpc>
              <a:buNone/>
            </a:pPr>
            <a:r>
              <a:rPr dirty="0"/>
              <a:t>	Computer networking allows multiple users to share single internet connection.</a:t>
            </a:r>
          </a:p>
          <a:p>
            <a:pPr marL="231775" lvl="1" indent="-231775">
              <a:lnSpc>
                <a:spcPct val="150000"/>
              </a:lnSpc>
              <a:buNone/>
            </a:pPr>
            <a:endParaRPr sz="1600" dirty="0"/>
          </a:p>
          <a:p>
            <a:pPr>
              <a:buNone/>
            </a:pPr>
            <a:endParaRPr lang="en-GB" dirty="0"/>
          </a:p>
        </p:txBody>
      </p:sp>
      <p:sp>
        <p:nvSpPr>
          <p:cNvPr id="5" name="Text Placeholder 4"/>
          <p:cNvSpPr>
            <a:spLocks noGrp="1"/>
          </p:cNvSpPr>
          <p:nvPr>
            <p:ph type="body" sz="quarter" idx="12"/>
          </p:nvPr>
        </p:nvSpPr>
        <p:spPr/>
        <p:txBody>
          <a:bodyPr/>
          <a:lstStyle/>
          <a:p>
            <a:r>
              <a:rPr lang="en-GB" dirty="0"/>
              <a:t>Internet Access Sharing</a:t>
            </a:r>
          </a:p>
          <a:p>
            <a:endParaRPr lang="en-GB" dirty="0"/>
          </a:p>
        </p:txBody>
      </p:sp>
      <p:sp>
        <p:nvSpPr>
          <p:cNvPr id="6" name="Text Placeholder 5"/>
          <p:cNvSpPr>
            <a:spLocks noGrp="1"/>
          </p:cNvSpPr>
          <p:nvPr>
            <p:ph type="body" sz="quarter" idx="14"/>
          </p:nvPr>
        </p:nvSpPr>
        <p:spPr/>
        <p:txBody>
          <a:bodyPr/>
          <a:lstStyle/>
          <a:p>
            <a:pPr>
              <a:lnSpc>
                <a:spcPct val="150000"/>
              </a:lnSpc>
              <a:buNone/>
            </a:pPr>
            <a:r>
              <a:rPr dirty="0"/>
              <a:t>	</a:t>
            </a:r>
            <a:r>
              <a:rPr lang="en-US" sz="1600" dirty="0"/>
              <a:t>Networking provides the increased data security by encrypting all the data transferred through the network. </a:t>
            </a:r>
            <a:endParaRPr lang="en-GB" sz="1600" dirty="0"/>
          </a:p>
        </p:txBody>
      </p:sp>
      <p:sp>
        <p:nvSpPr>
          <p:cNvPr id="7" name="Text Placeholder 6"/>
          <p:cNvSpPr>
            <a:spLocks noGrp="1"/>
          </p:cNvSpPr>
          <p:nvPr>
            <p:ph type="body" sz="quarter" idx="15"/>
          </p:nvPr>
        </p:nvSpPr>
        <p:spPr/>
        <p:txBody>
          <a:bodyPr/>
          <a:lstStyle/>
          <a:p>
            <a:r>
              <a:rPr lang="en-GB" dirty="0"/>
              <a:t>Data Security and Management</a:t>
            </a:r>
          </a:p>
          <a:p>
            <a:endParaRPr lang="en-GB" dirty="0"/>
          </a:p>
          <a:p>
            <a:endParaRPr lang="en-GB" dirty="0"/>
          </a:p>
        </p:txBody>
      </p:sp>
      <p:pic>
        <p:nvPicPr>
          <p:cNvPr id="10" name="Picture Placeholder 9" descr="11099504-600x800.jpg"/>
          <p:cNvPicPr>
            <a:picLocks noGrp="1" noChangeAspect="1"/>
          </p:cNvPicPr>
          <p:nvPr>
            <p:ph type="pic" sz="quarter" idx="16"/>
          </p:nvPr>
        </p:nvPicPr>
        <p:blipFill>
          <a:blip r:embed="rId3" cstate="email"/>
          <a:srcRect/>
          <a:stretch>
            <a:fillRect/>
          </a:stretch>
        </p:blipFill>
        <p:spPr>
          <a:prstGeom prst="rect">
            <a:avLst/>
          </a:prstGeom>
          <a:ln>
            <a:noFill/>
          </a:ln>
          <a:effectLst>
            <a:softEdge rad="112500"/>
          </a:effectLst>
        </p:spPr>
      </p:pic>
    </p:spTree>
  </p:cSld>
  <p:clrMapOvr>
    <a:masterClrMapping/>
  </p:clrMapOvr>
  <p:transition spd="slow">
    <p:wipe dir="d"/>
  </p:transition>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a:extLst>
              <a:ext uri="{FF2B5EF4-FFF2-40B4-BE49-F238E27FC236}">
                <a16:creationId xmlns:a16="http://schemas.microsoft.com/office/drawing/2014/main" id="{3C5E57F9-887C-3FF8-439B-147BF643CEE4}"/>
              </a:ext>
            </a:extLst>
          </p:cNvPr>
          <p:cNvSpPr>
            <a:spLocks noGrp="1" noChangeArrowheads="1"/>
          </p:cNvSpPr>
          <p:nvPr>
            <p:ph type="title"/>
          </p:nvPr>
        </p:nvSpPr>
        <p:spPr>
          <a:xfrm>
            <a:off x="457200" y="109154"/>
            <a:ext cx="8229600" cy="553998"/>
          </a:xfrm>
        </p:spPr>
        <p:txBody>
          <a:bodyPr/>
          <a:lstStyle/>
          <a:p>
            <a:r>
              <a:rPr lang="en-GB" altLang="en-US">
                <a:latin typeface="Comic Sans MS" panose="030F0702030302020204" pitchFamily="66" charset="0"/>
              </a:rPr>
              <a:t>Allocation of addresses</a:t>
            </a:r>
          </a:p>
        </p:txBody>
      </p:sp>
      <p:sp>
        <p:nvSpPr>
          <p:cNvPr id="28675" name="Rectangle 3">
            <a:extLst>
              <a:ext uri="{FF2B5EF4-FFF2-40B4-BE49-F238E27FC236}">
                <a16:creationId xmlns:a16="http://schemas.microsoft.com/office/drawing/2014/main" id="{75E68BDB-A823-598C-35CF-5DC3725FF65E}"/>
              </a:ext>
            </a:extLst>
          </p:cNvPr>
          <p:cNvSpPr>
            <a:spLocks noGrp="1" noChangeArrowheads="1"/>
          </p:cNvSpPr>
          <p:nvPr>
            <p:ph type="body" idx="1"/>
          </p:nvPr>
        </p:nvSpPr>
        <p:spPr/>
        <p:txBody>
          <a:bodyPr/>
          <a:lstStyle/>
          <a:p>
            <a:r>
              <a:rPr lang="en-GB" altLang="en-US">
                <a:latin typeface="Arial" panose="020B0604020202020204" pitchFamily="34" charset="0"/>
              </a:rPr>
              <a:t>Controlled centrally by ICANN</a:t>
            </a:r>
          </a:p>
          <a:p>
            <a:pPr lvl="1"/>
            <a:r>
              <a:rPr lang="en-GB" altLang="en-US">
                <a:latin typeface="Arial" panose="020B0604020202020204" pitchFamily="34" charset="0"/>
              </a:rPr>
              <a:t>Fairly strict rules on further delegation to avoid wastage</a:t>
            </a:r>
          </a:p>
          <a:p>
            <a:pPr lvl="2"/>
            <a:r>
              <a:rPr lang="en-GB" altLang="en-US">
                <a:latin typeface="Arial" panose="020B0604020202020204" pitchFamily="34" charset="0"/>
              </a:rPr>
              <a:t>Have to demonstrate actual need for them</a:t>
            </a:r>
          </a:p>
          <a:p>
            <a:r>
              <a:rPr lang="en-GB" altLang="en-US">
                <a:latin typeface="Arial" panose="020B0604020202020204" pitchFamily="34" charset="0"/>
              </a:rPr>
              <a:t>Organizations that got in early have bigger allocations than they really need</a:t>
            </a:r>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EF01F050-0810-A7FA-C842-D16CE4231DBB}"/>
              </a:ext>
            </a:extLst>
          </p:cNvPr>
          <p:cNvSpPr>
            <a:spLocks noGrp="1" noChangeArrowheads="1"/>
          </p:cNvSpPr>
          <p:nvPr>
            <p:ph type="title"/>
          </p:nvPr>
        </p:nvSpPr>
        <p:spPr>
          <a:xfrm>
            <a:off x="457200" y="109154"/>
            <a:ext cx="8229600" cy="553998"/>
          </a:xfrm>
        </p:spPr>
        <p:txBody>
          <a:bodyPr/>
          <a:lstStyle/>
          <a:p>
            <a:r>
              <a:rPr lang="en-GB" altLang="en-US">
                <a:latin typeface="Comic Sans MS" panose="030F0702030302020204" pitchFamily="66" charset="0"/>
              </a:rPr>
              <a:t>IP packets</a:t>
            </a:r>
          </a:p>
        </p:txBody>
      </p:sp>
      <p:sp>
        <p:nvSpPr>
          <p:cNvPr id="16387" name="Rectangle 3">
            <a:extLst>
              <a:ext uri="{FF2B5EF4-FFF2-40B4-BE49-F238E27FC236}">
                <a16:creationId xmlns:a16="http://schemas.microsoft.com/office/drawing/2014/main" id="{0C4F4644-8AB0-DFAD-9D0A-039AB6AC34A3}"/>
              </a:ext>
            </a:extLst>
          </p:cNvPr>
          <p:cNvSpPr>
            <a:spLocks noGrp="1" noChangeArrowheads="1"/>
          </p:cNvSpPr>
          <p:nvPr>
            <p:ph type="body" idx="1"/>
          </p:nvPr>
        </p:nvSpPr>
        <p:spPr/>
        <p:txBody>
          <a:bodyPr/>
          <a:lstStyle/>
          <a:p>
            <a:r>
              <a:rPr lang="en-GB" altLang="en-US">
                <a:latin typeface="Arial" panose="020B0604020202020204" pitchFamily="34" charset="0"/>
              </a:rPr>
              <a:t>Source and destination addresses </a:t>
            </a:r>
          </a:p>
          <a:p>
            <a:r>
              <a:rPr lang="en-GB" altLang="en-US">
                <a:latin typeface="Arial" panose="020B0604020202020204" pitchFamily="34" charset="0"/>
              </a:rPr>
              <a:t>Protocol number</a:t>
            </a:r>
          </a:p>
          <a:p>
            <a:pPr lvl="1"/>
            <a:r>
              <a:rPr lang="en-GB" altLang="en-US">
                <a:latin typeface="Arial" panose="020B0604020202020204" pitchFamily="34" charset="0"/>
              </a:rPr>
              <a:t>1 = ICMP, 6 = TCP, 17 = UDP</a:t>
            </a:r>
          </a:p>
          <a:p>
            <a:r>
              <a:rPr lang="en-GB" altLang="en-US">
                <a:latin typeface="Arial" panose="020B0604020202020204" pitchFamily="34" charset="0"/>
              </a:rPr>
              <a:t>Various options</a:t>
            </a:r>
          </a:p>
          <a:p>
            <a:pPr lvl="1"/>
            <a:r>
              <a:rPr lang="en-GB" altLang="en-US">
                <a:latin typeface="Arial" panose="020B0604020202020204" pitchFamily="34" charset="0"/>
              </a:rPr>
              <a:t>e.g. to control fragmentation</a:t>
            </a:r>
          </a:p>
          <a:p>
            <a:r>
              <a:rPr lang="en-GB" altLang="en-US">
                <a:latin typeface="Arial" panose="020B0604020202020204" pitchFamily="34" charset="0"/>
              </a:rPr>
              <a:t>Time to live (TTL)</a:t>
            </a:r>
          </a:p>
          <a:p>
            <a:pPr lvl="1"/>
            <a:r>
              <a:rPr lang="en-GB" altLang="en-US">
                <a:latin typeface="Arial" panose="020B0604020202020204" pitchFamily="34" charset="0"/>
              </a:rPr>
              <a:t>Prevent routing loops</a:t>
            </a:r>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a:extLst>
              <a:ext uri="{FF2B5EF4-FFF2-40B4-BE49-F238E27FC236}">
                <a16:creationId xmlns:a16="http://schemas.microsoft.com/office/drawing/2014/main" id="{A80A0D1A-7A20-1AF4-4BC7-E0B88D7BBDD9}"/>
              </a:ext>
            </a:extLst>
          </p:cNvPr>
          <p:cNvSpPr>
            <a:spLocks noChangeArrowheads="1"/>
          </p:cNvSpPr>
          <p:nvPr/>
        </p:nvSpPr>
        <p:spPr bwMode="auto">
          <a:xfrm>
            <a:off x="9144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50179" name="Rectangle 3">
            <a:extLst>
              <a:ext uri="{FF2B5EF4-FFF2-40B4-BE49-F238E27FC236}">
                <a16:creationId xmlns:a16="http://schemas.microsoft.com/office/drawing/2014/main" id="{95A39417-8433-6A7E-D3B9-F04C6C26C55E}"/>
              </a:ext>
            </a:extLst>
          </p:cNvPr>
          <p:cNvSpPr>
            <a:spLocks noChangeArrowheads="1"/>
          </p:cNvSpPr>
          <p:nvPr/>
        </p:nvSpPr>
        <p:spPr bwMode="auto">
          <a:xfrm>
            <a:off x="33528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50180" name="Rectangle 4">
            <a:extLst>
              <a:ext uri="{FF2B5EF4-FFF2-40B4-BE49-F238E27FC236}">
                <a16:creationId xmlns:a16="http://schemas.microsoft.com/office/drawing/2014/main" id="{F1052768-3CA9-9FEC-C03D-82B576FFFD10}"/>
              </a:ext>
            </a:extLst>
          </p:cNvPr>
          <p:cNvSpPr>
            <a:spLocks noGrp="1" noChangeArrowheads="1"/>
          </p:cNvSpPr>
          <p:nvPr>
            <p:ph type="title"/>
          </p:nvPr>
        </p:nvSpPr>
        <p:spPr>
          <a:noFill/>
          <a:ln/>
        </p:spPr>
        <p:txBody>
          <a:bodyPr lIns="92075" tIns="46038" rIns="92075" bIns="46038" anchor="b"/>
          <a:lstStyle/>
          <a:p>
            <a:r>
              <a:rPr lang="en-US" altLang="en-US"/>
              <a:t>IP Datagram</a:t>
            </a:r>
          </a:p>
        </p:txBody>
      </p:sp>
      <p:sp>
        <p:nvSpPr>
          <p:cNvPr id="50181" name="Rectangle 5">
            <a:extLst>
              <a:ext uri="{FF2B5EF4-FFF2-40B4-BE49-F238E27FC236}">
                <a16:creationId xmlns:a16="http://schemas.microsoft.com/office/drawing/2014/main" id="{E80B46C6-96F5-1323-0BC4-A2983327EE1D}"/>
              </a:ext>
            </a:extLst>
          </p:cNvPr>
          <p:cNvSpPr>
            <a:spLocks noChangeArrowheads="1"/>
          </p:cNvSpPr>
          <p:nvPr/>
        </p:nvSpPr>
        <p:spPr bwMode="auto">
          <a:xfrm>
            <a:off x="1911350" y="1911350"/>
            <a:ext cx="673100" cy="292100"/>
          </a:xfrm>
          <a:prstGeom prst="rect">
            <a:avLst/>
          </a:prstGeom>
          <a:solidFill>
            <a:schemeClr val="tx1"/>
          </a:solidFill>
          <a:ln w="12700">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pPr algn="ctr" eaLnBrk="0" hangingPunct="0"/>
            <a:r>
              <a:rPr lang="en-US" altLang="en-US" sz="1400">
                <a:solidFill>
                  <a:schemeClr val="bg2"/>
                </a:solidFill>
              </a:rPr>
              <a:t>Vers</a:t>
            </a:r>
          </a:p>
        </p:txBody>
      </p:sp>
      <p:sp>
        <p:nvSpPr>
          <p:cNvPr id="50182" name="Rectangle 6">
            <a:extLst>
              <a:ext uri="{FF2B5EF4-FFF2-40B4-BE49-F238E27FC236}">
                <a16:creationId xmlns:a16="http://schemas.microsoft.com/office/drawing/2014/main" id="{7AEFDEA7-11E3-6A84-6802-7BDD313F26E3}"/>
              </a:ext>
            </a:extLst>
          </p:cNvPr>
          <p:cNvSpPr>
            <a:spLocks noChangeArrowheads="1"/>
          </p:cNvSpPr>
          <p:nvPr/>
        </p:nvSpPr>
        <p:spPr bwMode="auto">
          <a:xfrm>
            <a:off x="2597150" y="1911350"/>
            <a:ext cx="673100" cy="292100"/>
          </a:xfrm>
          <a:prstGeom prst="rect">
            <a:avLst/>
          </a:prstGeom>
          <a:solidFill>
            <a:schemeClr val="tx1"/>
          </a:solidFill>
          <a:ln w="12700">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pPr algn="ctr" eaLnBrk="0" hangingPunct="0"/>
            <a:r>
              <a:rPr lang="en-US" altLang="en-US" sz="1400">
                <a:solidFill>
                  <a:schemeClr val="bg2"/>
                </a:solidFill>
              </a:rPr>
              <a:t>Len</a:t>
            </a:r>
          </a:p>
        </p:txBody>
      </p:sp>
      <p:sp>
        <p:nvSpPr>
          <p:cNvPr id="50183" name="Rectangle 7">
            <a:extLst>
              <a:ext uri="{FF2B5EF4-FFF2-40B4-BE49-F238E27FC236}">
                <a16:creationId xmlns:a16="http://schemas.microsoft.com/office/drawing/2014/main" id="{356CC1C2-A144-7A0A-0276-02D3D215B20B}"/>
              </a:ext>
            </a:extLst>
          </p:cNvPr>
          <p:cNvSpPr>
            <a:spLocks noChangeArrowheads="1"/>
          </p:cNvSpPr>
          <p:nvPr/>
        </p:nvSpPr>
        <p:spPr bwMode="auto">
          <a:xfrm>
            <a:off x="3282950" y="1911350"/>
            <a:ext cx="1282700" cy="292100"/>
          </a:xfrm>
          <a:prstGeom prst="rect">
            <a:avLst/>
          </a:prstGeom>
          <a:solidFill>
            <a:schemeClr val="tx1"/>
          </a:solidFill>
          <a:ln w="12700">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pPr algn="ctr" eaLnBrk="0" hangingPunct="0"/>
            <a:r>
              <a:rPr lang="en-US" altLang="en-US" sz="1400">
                <a:solidFill>
                  <a:schemeClr val="bg2"/>
                </a:solidFill>
              </a:rPr>
              <a:t>TOS</a:t>
            </a:r>
          </a:p>
        </p:txBody>
      </p:sp>
      <p:sp>
        <p:nvSpPr>
          <p:cNvPr id="50184" name="Rectangle 8">
            <a:extLst>
              <a:ext uri="{FF2B5EF4-FFF2-40B4-BE49-F238E27FC236}">
                <a16:creationId xmlns:a16="http://schemas.microsoft.com/office/drawing/2014/main" id="{97506A81-6C4C-6B88-8539-3FD987912172}"/>
              </a:ext>
            </a:extLst>
          </p:cNvPr>
          <p:cNvSpPr>
            <a:spLocks noChangeArrowheads="1"/>
          </p:cNvSpPr>
          <p:nvPr/>
        </p:nvSpPr>
        <p:spPr bwMode="auto">
          <a:xfrm>
            <a:off x="4578350" y="1911350"/>
            <a:ext cx="2654300" cy="292100"/>
          </a:xfrm>
          <a:prstGeom prst="rect">
            <a:avLst/>
          </a:prstGeom>
          <a:solidFill>
            <a:schemeClr val="tx1"/>
          </a:solidFill>
          <a:ln w="12700">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pPr algn="ctr" eaLnBrk="0" hangingPunct="0"/>
            <a:r>
              <a:rPr lang="en-US" altLang="en-US" sz="1400">
                <a:solidFill>
                  <a:schemeClr val="bg2"/>
                </a:solidFill>
              </a:rPr>
              <a:t>Total Length</a:t>
            </a:r>
          </a:p>
        </p:txBody>
      </p:sp>
      <p:sp>
        <p:nvSpPr>
          <p:cNvPr id="50185" name="Rectangle 9">
            <a:extLst>
              <a:ext uri="{FF2B5EF4-FFF2-40B4-BE49-F238E27FC236}">
                <a16:creationId xmlns:a16="http://schemas.microsoft.com/office/drawing/2014/main" id="{C6E4C2F2-9EAC-3068-6A60-CD47577BABFD}"/>
              </a:ext>
            </a:extLst>
          </p:cNvPr>
          <p:cNvSpPr>
            <a:spLocks noChangeArrowheads="1"/>
          </p:cNvSpPr>
          <p:nvPr/>
        </p:nvSpPr>
        <p:spPr bwMode="auto">
          <a:xfrm>
            <a:off x="1911350" y="2216150"/>
            <a:ext cx="2654300" cy="292100"/>
          </a:xfrm>
          <a:prstGeom prst="rect">
            <a:avLst/>
          </a:prstGeom>
          <a:solidFill>
            <a:schemeClr val="tx1"/>
          </a:solidFill>
          <a:ln w="12700">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pPr algn="ctr" eaLnBrk="0" hangingPunct="0"/>
            <a:r>
              <a:rPr lang="en-US" altLang="en-US" sz="1400">
                <a:solidFill>
                  <a:schemeClr val="bg2"/>
                </a:solidFill>
              </a:rPr>
              <a:t>Identification</a:t>
            </a:r>
          </a:p>
        </p:txBody>
      </p:sp>
      <p:sp>
        <p:nvSpPr>
          <p:cNvPr id="50186" name="Rectangle 10">
            <a:extLst>
              <a:ext uri="{FF2B5EF4-FFF2-40B4-BE49-F238E27FC236}">
                <a16:creationId xmlns:a16="http://schemas.microsoft.com/office/drawing/2014/main" id="{276B64AC-DC7B-40E1-8E36-BBD19EF28460}"/>
              </a:ext>
            </a:extLst>
          </p:cNvPr>
          <p:cNvSpPr>
            <a:spLocks noChangeArrowheads="1"/>
          </p:cNvSpPr>
          <p:nvPr/>
        </p:nvSpPr>
        <p:spPr bwMode="auto">
          <a:xfrm>
            <a:off x="4578350" y="2216150"/>
            <a:ext cx="673100" cy="292100"/>
          </a:xfrm>
          <a:prstGeom prst="rect">
            <a:avLst/>
          </a:prstGeom>
          <a:solidFill>
            <a:schemeClr val="tx1"/>
          </a:solidFill>
          <a:ln w="12700">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pPr algn="ctr" eaLnBrk="0" hangingPunct="0"/>
            <a:r>
              <a:rPr lang="en-US" altLang="en-US" sz="1400">
                <a:solidFill>
                  <a:schemeClr val="bg2"/>
                </a:solidFill>
              </a:rPr>
              <a:t>Flags</a:t>
            </a:r>
          </a:p>
        </p:txBody>
      </p:sp>
      <p:sp>
        <p:nvSpPr>
          <p:cNvPr id="50187" name="Rectangle 11">
            <a:extLst>
              <a:ext uri="{FF2B5EF4-FFF2-40B4-BE49-F238E27FC236}">
                <a16:creationId xmlns:a16="http://schemas.microsoft.com/office/drawing/2014/main" id="{9749EA01-904D-E47B-373F-FE1B39ADA2E9}"/>
              </a:ext>
            </a:extLst>
          </p:cNvPr>
          <p:cNvSpPr>
            <a:spLocks noChangeArrowheads="1"/>
          </p:cNvSpPr>
          <p:nvPr/>
        </p:nvSpPr>
        <p:spPr bwMode="auto">
          <a:xfrm>
            <a:off x="5264150" y="2216150"/>
            <a:ext cx="1968500" cy="292100"/>
          </a:xfrm>
          <a:prstGeom prst="rect">
            <a:avLst/>
          </a:prstGeom>
          <a:solidFill>
            <a:schemeClr val="tx1"/>
          </a:solidFill>
          <a:ln w="12700">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pPr algn="ctr" eaLnBrk="0" hangingPunct="0"/>
            <a:r>
              <a:rPr lang="en-US" altLang="en-US" sz="1400">
                <a:solidFill>
                  <a:schemeClr val="bg2"/>
                </a:solidFill>
              </a:rPr>
              <a:t>Fragment Offset</a:t>
            </a:r>
          </a:p>
        </p:txBody>
      </p:sp>
      <p:sp>
        <p:nvSpPr>
          <p:cNvPr id="50188" name="Rectangle 12">
            <a:extLst>
              <a:ext uri="{FF2B5EF4-FFF2-40B4-BE49-F238E27FC236}">
                <a16:creationId xmlns:a16="http://schemas.microsoft.com/office/drawing/2014/main" id="{AF70F638-69BF-C19B-111E-14100891DB56}"/>
              </a:ext>
            </a:extLst>
          </p:cNvPr>
          <p:cNvSpPr>
            <a:spLocks noChangeArrowheads="1"/>
          </p:cNvSpPr>
          <p:nvPr/>
        </p:nvSpPr>
        <p:spPr bwMode="auto">
          <a:xfrm>
            <a:off x="1911350" y="2520950"/>
            <a:ext cx="1358900" cy="292100"/>
          </a:xfrm>
          <a:prstGeom prst="rect">
            <a:avLst/>
          </a:prstGeom>
          <a:solidFill>
            <a:schemeClr val="tx1"/>
          </a:solidFill>
          <a:ln w="12700">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pPr algn="ctr" eaLnBrk="0" hangingPunct="0"/>
            <a:r>
              <a:rPr lang="en-US" altLang="en-US" sz="1400">
                <a:solidFill>
                  <a:schemeClr val="bg2"/>
                </a:solidFill>
              </a:rPr>
              <a:t>TTL</a:t>
            </a:r>
          </a:p>
        </p:txBody>
      </p:sp>
      <p:sp>
        <p:nvSpPr>
          <p:cNvPr id="50189" name="Rectangle 13">
            <a:extLst>
              <a:ext uri="{FF2B5EF4-FFF2-40B4-BE49-F238E27FC236}">
                <a16:creationId xmlns:a16="http://schemas.microsoft.com/office/drawing/2014/main" id="{63708813-4EBA-CAB3-72FF-7DC4246E117F}"/>
              </a:ext>
            </a:extLst>
          </p:cNvPr>
          <p:cNvSpPr>
            <a:spLocks noChangeArrowheads="1"/>
          </p:cNvSpPr>
          <p:nvPr/>
        </p:nvSpPr>
        <p:spPr bwMode="auto">
          <a:xfrm>
            <a:off x="3282950" y="2520950"/>
            <a:ext cx="1282700" cy="292100"/>
          </a:xfrm>
          <a:prstGeom prst="rect">
            <a:avLst/>
          </a:prstGeom>
          <a:solidFill>
            <a:schemeClr val="tx1"/>
          </a:solidFill>
          <a:ln w="12700">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pPr algn="ctr" eaLnBrk="0" hangingPunct="0"/>
            <a:r>
              <a:rPr lang="en-US" altLang="en-US" sz="1400">
                <a:solidFill>
                  <a:schemeClr val="bg2"/>
                </a:solidFill>
              </a:rPr>
              <a:t>Protocol</a:t>
            </a:r>
          </a:p>
        </p:txBody>
      </p:sp>
      <p:sp>
        <p:nvSpPr>
          <p:cNvPr id="50190" name="Rectangle 14">
            <a:extLst>
              <a:ext uri="{FF2B5EF4-FFF2-40B4-BE49-F238E27FC236}">
                <a16:creationId xmlns:a16="http://schemas.microsoft.com/office/drawing/2014/main" id="{AA7435AF-9112-A980-AA40-2D56083F2C93}"/>
              </a:ext>
            </a:extLst>
          </p:cNvPr>
          <p:cNvSpPr>
            <a:spLocks noChangeArrowheads="1"/>
          </p:cNvSpPr>
          <p:nvPr/>
        </p:nvSpPr>
        <p:spPr bwMode="auto">
          <a:xfrm>
            <a:off x="4578350" y="2520950"/>
            <a:ext cx="2654300" cy="292100"/>
          </a:xfrm>
          <a:prstGeom prst="rect">
            <a:avLst/>
          </a:prstGeom>
          <a:solidFill>
            <a:schemeClr val="tx1"/>
          </a:solidFill>
          <a:ln w="12700">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pPr algn="ctr" eaLnBrk="0" hangingPunct="0"/>
            <a:r>
              <a:rPr lang="en-US" altLang="en-US" sz="1400">
                <a:solidFill>
                  <a:schemeClr val="bg2"/>
                </a:solidFill>
              </a:rPr>
              <a:t>Header Checksum</a:t>
            </a:r>
          </a:p>
        </p:txBody>
      </p:sp>
      <p:sp>
        <p:nvSpPr>
          <p:cNvPr id="50191" name="Rectangle 15">
            <a:extLst>
              <a:ext uri="{FF2B5EF4-FFF2-40B4-BE49-F238E27FC236}">
                <a16:creationId xmlns:a16="http://schemas.microsoft.com/office/drawing/2014/main" id="{0202BBA1-235F-E59F-3574-89ACEA95BCE3}"/>
              </a:ext>
            </a:extLst>
          </p:cNvPr>
          <p:cNvSpPr>
            <a:spLocks noChangeArrowheads="1"/>
          </p:cNvSpPr>
          <p:nvPr/>
        </p:nvSpPr>
        <p:spPr bwMode="auto">
          <a:xfrm>
            <a:off x="1911350" y="2825750"/>
            <a:ext cx="5321300" cy="292100"/>
          </a:xfrm>
          <a:prstGeom prst="rect">
            <a:avLst/>
          </a:prstGeom>
          <a:solidFill>
            <a:schemeClr val="tx1"/>
          </a:solidFill>
          <a:ln w="12700">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pPr algn="ctr" eaLnBrk="0" hangingPunct="0"/>
            <a:r>
              <a:rPr lang="en-US" altLang="en-US" sz="1400">
                <a:solidFill>
                  <a:schemeClr val="bg2"/>
                </a:solidFill>
              </a:rPr>
              <a:t>Source Internet Address</a:t>
            </a:r>
          </a:p>
        </p:txBody>
      </p:sp>
      <p:sp>
        <p:nvSpPr>
          <p:cNvPr id="50192" name="Rectangle 16">
            <a:extLst>
              <a:ext uri="{FF2B5EF4-FFF2-40B4-BE49-F238E27FC236}">
                <a16:creationId xmlns:a16="http://schemas.microsoft.com/office/drawing/2014/main" id="{232069F1-2193-7E12-31DE-676422B90569}"/>
              </a:ext>
            </a:extLst>
          </p:cNvPr>
          <p:cNvSpPr>
            <a:spLocks noChangeArrowheads="1"/>
          </p:cNvSpPr>
          <p:nvPr/>
        </p:nvSpPr>
        <p:spPr bwMode="auto">
          <a:xfrm>
            <a:off x="1911350" y="3130550"/>
            <a:ext cx="5321300" cy="292100"/>
          </a:xfrm>
          <a:prstGeom prst="rect">
            <a:avLst/>
          </a:prstGeom>
          <a:solidFill>
            <a:schemeClr val="tx1"/>
          </a:solidFill>
          <a:ln w="12700">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pPr algn="ctr" eaLnBrk="0" hangingPunct="0"/>
            <a:r>
              <a:rPr lang="en-US" altLang="en-US" sz="1400">
                <a:solidFill>
                  <a:schemeClr val="bg2"/>
                </a:solidFill>
              </a:rPr>
              <a:t>Destination Internet Address</a:t>
            </a:r>
          </a:p>
        </p:txBody>
      </p:sp>
      <p:sp>
        <p:nvSpPr>
          <p:cNvPr id="50193" name="Rectangle 17">
            <a:extLst>
              <a:ext uri="{FF2B5EF4-FFF2-40B4-BE49-F238E27FC236}">
                <a16:creationId xmlns:a16="http://schemas.microsoft.com/office/drawing/2014/main" id="{6B64ED12-56E5-AF03-36AC-EF3BEDD2CE6E}"/>
              </a:ext>
            </a:extLst>
          </p:cNvPr>
          <p:cNvSpPr>
            <a:spLocks noChangeArrowheads="1"/>
          </p:cNvSpPr>
          <p:nvPr/>
        </p:nvSpPr>
        <p:spPr bwMode="auto">
          <a:xfrm>
            <a:off x="1911350" y="3435350"/>
            <a:ext cx="4025900" cy="292100"/>
          </a:xfrm>
          <a:prstGeom prst="rect">
            <a:avLst/>
          </a:prstGeom>
          <a:solidFill>
            <a:schemeClr val="tx1"/>
          </a:solidFill>
          <a:ln w="12700">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pPr algn="ctr" eaLnBrk="0" hangingPunct="0"/>
            <a:r>
              <a:rPr lang="en-US" altLang="en-US" sz="1400">
                <a:solidFill>
                  <a:schemeClr val="bg2"/>
                </a:solidFill>
              </a:rPr>
              <a:t>Options...</a:t>
            </a:r>
          </a:p>
        </p:txBody>
      </p:sp>
      <p:sp>
        <p:nvSpPr>
          <p:cNvPr id="50194" name="Rectangle 18">
            <a:extLst>
              <a:ext uri="{FF2B5EF4-FFF2-40B4-BE49-F238E27FC236}">
                <a16:creationId xmlns:a16="http://schemas.microsoft.com/office/drawing/2014/main" id="{00673E9B-365A-0060-2B63-E67725516A18}"/>
              </a:ext>
            </a:extLst>
          </p:cNvPr>
          <p:cNvSpPr>
            <a:spLocks noChangeArrowheads="1"/>
          </p:cNvSpPr>
          <p:nvPr/>
        </p:nvSpPr>
        <p:spPr bwMode="auto">
          <a:xfrm>
            <a:off x="5949950" y="3435350"/>
            <a:ext cx="1282700" cy="292100"/>
          </a:xfrm>
          <a:prstGeom prst="rect">
            <a:avLst/>
          </a:prstGeom>
          <a:solidFill>
            <a:schemeClr val="tx1"/>
          </a:solidFill>
          <a:ln w="12700">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pPr algn="ctr" eaLnBrk="0" hangingPunct="0"/>
            <a:r>
              <a:rPr lang="en-US" altLang="en-US" sz="1400">
                <a:solidFill>
                  <a:schemeClr val="bg2"/>
                </a:solidFill>
              </a:rPr>
              <a:t>Padding</a:t>
            </a:r>
          </a:p>
        </p:txBody>
      </p:sp>
      <p:sp>
        <p:nvSpPr>
          <p:cNvPr id="50195" name="Rectangle 19">
            <a:extLst>
              <a:ext uri="{FF2B5EF4-FFF2-40B4-BE49-F238E27FC236}">
                <a16:creationId xmlns:a16="http://schemas.microsoft.com/office/drawing/2014/main" id="{F8F26079-215B-37C9-766F-72720EB094B3}"/>
              </a:ext>
            </a:extLst>
          </p:cNvPr>
          <p:cNvSpPr>
            <a:spLocks noChangeArrowheads="1"/>
          </p:cNvSpPr>
          <p:nvPr/>
        </p:nvSpPr>
        <p:spPr bwMode="auto">
          <a:xfrm>
            <a:off x="1911350" y="3740150"/>
            <a:ext cx="5321300" cy="292100"/>
          </a:xfrm>
          <a:prstGeom prst="rect">
            <a:avLst/>
          </a:prstGeom>
          <a:solidFill>
            <a:schemeClr val="tx2"/>
          </a:solidFill>
          <a:ln w="12700">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pPr algn="ctr" eaLnBrk="0" hangingPunct="0"/>
            <a:r>
              <a:rPr lang="en-US" altLang="en-US" sz="1400">
                <a:solidFill>
                  <a:schemeClr val="bg2"/>
                </a:solidFill>
              </a:rPr>
              <a:t>Data...</a:t>
            </a:r>
          </a:p>
        </p:txBody>
      </p:sp>
      <p:sp>
        <p:nvSpPr>
          <p:cNvPr id="50196" name="Rectangle 20">
            <a:extLst>
              <a:ext uri="{FF2B5EF4-FFF2-40B4-BE49-F238E27FC236}">
                <a16:creationId xmlns:a16="http://schemas.microsoft.com/office/drawing/2014/main" id="{ABAE50B4-ECDC-247F-A0B7-2F0DB0B95B9B}"/>
              </a:ext>
            </a:extLst>
          </p:cNvPr>
          <p:cNvSpPr>
            <a:spLocks noChangeArrowheads="1"/>
          </p:cNvSpPr>
          <p:nvPr/>
        </p:nvSpPr>
        <p:spPr bwMode="auto">
          <a:xfrm>
            <a:off x="1814513" y="1624013"/>
            <a:ext cx="28257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eaLnBrk="0" hangingPunct="0"/>
            <a:r>
              <a:rPr lang="en-US" altLang="en-US" sz="1400">
                <a:solidFill>
                  <a:schemeClr val="accent2"/>
                </a:solidFill>
              </a:rPr>
              <a:t>0</a:t>
            </a:r>
          </a:p>
        </p:txBody>
      </p:sp>
      <p:sp>
        <p:nvSpPr>
          <p:cNvPr id="50197" name="Rectangle 21">
            <a:extLst>
              <a:ext uri="{FF2B5EF4-FFF2-40B4-BE49-F238E27FC236}">
                <a16:creationId xmlns:a16="http://schemas.microsoft.com/office/drawing/2014/main" id="{AF8C9221-9EC7-0BA9-AF8E-2228E6BB1377}"/>
              </a:ext>
            </a:extLst>
          </p:cNvPr>
          <p:cNvSpPr>
            <a:spLocks noChangeArrowheads="1"/>
          </p:cNvSpPr>
          <p:nvPr/>
        </p:nvSpPr>
        <p:spPr bwMode="auto">
          <a:xfrm>
            <a:off x="2500313" y="1624013"/>
            <a:ext cx="28257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eaLnBrk="0" hangingPunct="0"/>
            <a:r>
              <a:rPr lang="en-US" altLang="en-US" sz="1400">
                <a:solidFill>
                  <a:schemeClr val="accent2"/>
                </a:solidFill>
              </a:rPr>
              <a:t>4</a:t>
            </a:r>
          </a:p>
        </p:txBody>
      </p:sp>
      <p:sp>
        <p:nvSpPr>
          <p:cNvPr id="50198" name="Rectangle 22">
            <a:extLst>
              <a:ext uri="{FF2B5EF4-FFF2-40B4-BE49-F238E27FC236}">
                <a16:creationId xmlns:a16="http://schemas.microsoft.com/office/drawing/2014/main" id="{E5DC78AB-B787-ABA2-6966-34693240DBB8}"/>
              </a:ext>
            </a:extLst>
          </p:cNvPr>
          <p:cNvSpPr>
            <a:spLocks noChangeArrowheads="1"/>
          </p:cNvSpPr>
          <p:nvPr/>
        </p:nvSpPr>
        <p:spPr bwMode="auto">
          <a:xfrm>
            <a:off x="3186113" y="1624013"/>
            <a:ext cx="28257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eaLnBrk="0" hangingPunct="0"/>
            <a:r>
              <a:rPr lang="en-US" altLang="en-US" sz="1400">
                <a:solidFill>
                  <a:schemeClr val="accent2"/>
                </a:solidFill>
              </a:rPr>
              <a:t>8</a:t>
            </a:r>
          </a:p>
        </p:txBody>
      </p:sp>
      <p:sp>
        <p:nvSpPr>
          <p:cNvPr id="50199" name="Rectangle 23">
            <a:extLst>
              <a:ext uri="{FF2B5EF4-FFF2-40B4-BE49-F238E27FC236}">
                <a16:creationId xmlns:a16="http://schemas.microsoft.com/office/drawing/2014/main" id="{43863D7E-6141-107B-51CF-9B6B99895B33}"/>
              </a:ext>
            </a:extLst>
          </p:cNvPr>
          <p:cNvSpPr>
            <a:spLocks noChangeArrowheads="1"/>
          </p:cNvSpPr>
          <p:nvPr/>
        </p:nvSpPr>
        <p:spPr bwMode="auto">
          <a:xfrm>
            <a:off x="4405313" y="1624013"/>
            <a:ext cx="382587"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eaLnBrk="0" hangingPunct="0"/>
            <a:r>
              <a:rPr lang="en-US" altLang="en-US" sz="1400">
                <a:solidFill>
                  <a:schemeClr val="accent2"/>
                </a:solidFill>
              </a:rPr>
              <a:t>16</a:t>
            </a:r>
          </a:p>
        </p:txBody>
      </p:sp>
      <p:sp>
        <p:nvSpPr>
          <p:cNvPr id="50200" name="Rectangle 24">
            <a:extLst>
              <a:ext uri="{FF2B5EF4-FFF2-40B4-BE49-F238E27FC236}">
                <a16:creationId xmlns:a16="http://schemas.microsoft.com/office/drawing/2014/main" id="{BE189D93-2D73-2620-5F85-EDAEC563B024}"/>
              </a:ext>
            </a:extLst>
          </p:cNvPr>
          <p:cNvSpPr>
            <a:spLocks noChangeArrowheads="1"/>
          </p:cNvSpPr>
          <p:nvPr/>
        </p:nvSpPr>
        <p:spPr bwMode="auto">
          <a:xfrm>
            <a:off x="5089525" y="1624013"/>
            <a:ext cx="38258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eaLnBrk="0" hangingPunct="0"/>
            <a:r>
              <a:rPr lang="en-US" altLang="en-US" sz="1400">
                <a:solidFill>
                  <a:schemeClr val="accent2"/>
                </a:solidFill>
              </a:rPr>
              <a:t>19</a:t>
            </a:r>
          </a:p>
        </p:txBody>
      </p:sp>
      <p:sp>
        <p:nvSpPr>
          <p:cNvPr id="50201" name="Rectangle 25">
            <a:extLst>
              <a:ext uri="{FF2B5EF4-FFF2-40B4-BE49-F238E27FC236}">
                <a16:creationId xmlns:a16="http://schemas.microsoft.com/office/drawing/2014/main" id="{7D1CAD1B-D101-9AC7-C02F-1D67E9A8CB6D}"/>
              </a:ext>
            </a:extLst>
          </p:cNvPr>
          <p:cNvSpPr>
            <a:spLocks noChangeArrowheads="1"/>
          </p:cNvSpPr>
          <p:nvPr/>
        </p:nvSpPr>
        <p:spPr bwMode="auto">
          <a:xfrm>
            <a:off x="5851525" y="1624013"/>
            <a:ext cx="38258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eaLnBrk="0" hangingPunct="0"/>
            <a:r>
              <a:rPr lang="en-US" altLang="en-US" sz="1400">
                <a:solidFill>
                  <a:schemeClr val="accent2"/>
                </a:solidFill>
              </a:rPr>
              <a:t>24</a:t>
            </a:r>
          </a:p>
        </p:txBody>
      </p:sp>
      <p:sp>
        <p:nvSpPr>
          <p:cNvPr id="50202" name="Rectangle 26">
            <a:extLst>
              <a:ext uri="{FF2B5EF4-FFF2-40B4-BE49-F238E27FC236}">
                <a16:creationId xmlns:a16="http://schemas.microsoft.com/office/drawing/2014/main" id="{C3E49C92-9E77-11FD-BA81-283EB1FE1B51}"/>
              </a:ext>
            </a:extLst>
          </p:cNvPr>
          <p:cNvSpPr>
            <a:spLocks noChangeArrowheads="1"/>
          </p:cNvSpPr>
          <p:nvPr/>
        </p:nvSpPr>
        <p:spPr bwMode="auto">
          <a:xfrm>
            <a:off x="6918325" y="1624013"/>
            <a:ext cx="38258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eaLnBrk="0" hangingPunct="0"/>
            <a:r>
              <a:rPr lang="en-US" altLang="en-US" sz="1400">
                <a:solidFill>
                  <a:schemeClr val="accent2"/>
                </a:solidFill>
              </a:rPr>
              <a:t>31</a:t>
            </a:r>
          </a:p>
        </p:txBody>
      </p:sp>
      <p:grpSp>
        <p:nvGrpSpPr>
          <p:cNvPr id="50203" name="Group 27">
            <a:extLst>
              <a:ext uri="{FF2B5EF4-FFF2-40B4-BE49-F238E27FC236}">
                <a16:creationId xmlns:a16="http://schemas.microsoft.com/office/drawing/2014/main" id="{C7FFFCE2-CD2A-2CAF-8894-B31167C62BD1}"/>
              </a:ext>
            </a:extLst>
          </p:cNvPr>
          <p:cNvGrpSpPr>
            <a:grpSpLocks/>
          </p:cNvGrpSpPr>
          <p:nvPr/>
        </p:nvGrpSpPr>
        <p:grpSpPr bwMode="auto">
          <a:xfrm>
            <a:off x="747713" y="4213225"/>
            <a:ext cx="8194675" cy="2219325"/>
            <a:chOff x="471" y="2654"/>
            <a:chExt cx="5162" cy="1398"/>
          </a:xfrm>
        </p:grpSpPr>
        <p:sp>
          <p:nvSpPr>
            <p:cNvPr id="50204" name="Rectangle 28">
              <a:extLst>
                <a:ext uri="{FF2B5EF4-FFF2-40B4-BE49-F238E27FC236}">
                  <a16:creationId xmlns:a16="http://schemas.microsoft.com/office/drawing/2014/main" id="{9F18DBE7-DEAF-052F-E62A-FB76B66E5EBB}"/>
                </a:ext>
              </a:extLst>
            </p:cNvPr>
            <p:cNvSpPr>
              <a:spLocks noChangeArrowheads="1"/>
            </p:cNvSpPr>
            <p:nvPr/>
          </p:nvSpPr>
          <p:spPr bwMode="auto">
            <a:xfrm>
              <a:off x="471" y="2654"/>
              <a:ext cx="2509" cy="12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eaLnBrk="0" hangingPunct="0"/>
              <a:r>
                <a:rPr lang="en-US" altLang="en-US" sz="1400" b="1" u="sng"/>
                <a:t>Field	Purpose</a:t>
              </a:r>
              <a:endParaRPr lang="en-US" altLang="en-US" sz="1400"/>
            </a:p>
            <a:p>
              <a:pPr eaLnBrk="0" hangingPunct="0"/>
              <a:r>
                <a:rPr lang="en-US" altLang="en-US" sz="1400"/>
                <a:t>Vers	IP version number</a:t>
              </a:r>
            </a:p>
            <a:p>
              <a:pPr eaLnBrk="0" hangingPunct="0"/>
              <a:r>
                <a:rPr lang="en-US" altLang="en-US" sz="1400"/>
                <a:t>Len	Length of IP header (4 octet units)</a:t>
              </a:r>
            </a:p>
            <a:p>
              <a:pPr eaLnBrk="0" hangingPunct="0"/>
              <a:r>
                <a:rPr lang="en-US" altLang="en-US" sz="1400"/>
                <a:t>TOS	Type of Service</a:t>
              </a:r>
            </a:p>
            <a:p>
              <a:pPr eaLnBrk="0" hangingPunct="0"/>
              <a:r>
                <a:rPr lang="en-US" altLang="en-US" sz="1400"/>
                <a:t>T.  Length	Length of entire datagram (octets)</a:t>
              </a:r>
            </a:p>
            <a:p>
              <a:pPr eaLnBrk="0" hangingPunct="0"/>
              <a:r>
                <a:rPr lang="en-US" altLang="en-US" sz="1400"/>
                <a:t>Ident.	IP datagram ID (for frag/reassembly)</a:t>
              </a:r>
            </a:p>
            <a:p>
              <a:pPr eaLnBrk="0" hangingPunct="0"/>
              <a:r>
                <a:rPr lang="en-US" altLang="en-US" sz="1400"/>
                <a:t>Flags	Don’t/More fragments</a:t>
              </a:r>
            </a:p>
            <a:p>
              <a:pPr eaLnBrk="0" hangingPunct="0"/>
              <a:r>
                <a:rPr lang="en-US" altLang="en-US" sz="1400"/>
                <a:t>Frag Off	Fragment Offset</a:t>
              </a:r>
            </a:p>
            <a:p>
              <a:pPr eaLnBrk="0" hangingPunct="0"/>
              <a:endParaRPr lang="en-US" altLang="en-US" sz="1400"/>
            </a:p>
          </p:txBody>
        </p:sp>
        <p:sp>
          <p:nvSpPr>
            <p:cNvPr id="50205" name="Rectangle 29">
              <a:extLst>
                <a:ext uri="{FF2B5EF4-FFF2-40B4-BE49-F238E27FC236}">
                  <a16:creationId xmlns:a16="http://schemas.microsoft.com/office/drawing/2014/main" id="{80099917-1F6E-D569-9F8D-7746CAEF3563}"/>
                </a:ext>
              </a:extLst>
            </p:cNvPr>
            <p:cNvSpPr>
              <a:spLocks noChangeArrowheads="1"/>
            </p:cNvSpPr>
            <p:nvPr/>
          </p:nvSpPr>
          <p:spPr bwMode="auto">
            <a:xfrm>
              <a:off x="3254" y="2654"/>
              <a:ext cx="2379" cy="13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eaLnBrk="0" hangingPunct="0"/>
              <a:r>
                <a:rPr lang="en-US" altLang="en-US" sz="1400" b="1" u="sng"/>
                <a:t>Field	Purpose</a:t>
              </a:r>
            </a:p>
            <a:p>
              <a:pPr eaLnBrk="0" hangingPunct="0"/>
              <a:r>
                <a:rPr lang="en-US" altLang="en-US" sz="1400"/>
                <a:t>TTL	Time To Live - Max # of hops</a:t>
              </a:r>
            </a:p>
            <a:p>
              <a:pPr eaLnBrk="0" hangingPunct="0"/>
              <a:r>
                <a:rPr lang="en-US" altLang="en-US" sz="1400"/>
                <a:t>Protocol	Higher level protocol (1=ICMP,</a:t>
              </a:r>
            </a:p>
            <a:p>
              <a:pPr eaLnBrk="0" hangingPunct="0"/>
              <a:r>
                <a:rPr lang="en-US" altLang="en-US" sz="1400"/>
                <a:t>	6=TCP, 17=UDP)</a:t>
              </a:r>
            </a:p>
            <a:p>
              <a:pPr eaLnBrk="0" hangingPunct="0"/>
              <a:r>
                <a:rPr lang="en-US" altLang="en-US" sz="1400"/>
                <a:t>Checksum	Checksum for the IP header</a:t>
              </a:r>
            </a:p>
            <a:p>
              <a:pPr eaLnBrk="0" hangingPunct="0"/>
              <a:r>
                <a:rPr lang="en-US" altLang="en-US" sz="1400"/>
                <a:t>Source IA	Originator’s Internet Address</a:t>
              </a:r>
            </a:p>
            <a:p>
              <a:pPr eaLnBrk="0" hangingPunct="0"/>
              <a:r>
                <a:rPr lang="en-US" altLang="en-US" sz="1400"/>
                <a:t>Dest. IA	Final Destination Internet Address</a:t>
              </a:r>
            </a:p>
            <a:p>
              <a:pPr eaLnBrk="0" hangingPunct="0"/>
              <a:r>
                <a:rPr lang="en-US" altLang="en-US" sz="1400"/>
                <a:t>Options	Source route, time stamp, etc.</a:t>
              </a:r>
            </a:p>
            <a:p>
              <a:pPr eaLnBrk="0" hangingPunct="0"/>
              <a:r>
                <a:rPr lang="en-US" altLang="en-US" sz="1400"/>
                <a:t>Data...	Higher level protocol data</a:t>
              </a:r>
            </a:p>
            <a:p>
              <a:pPr eaLnBrk="0" hangingPunct="0"/>
              <a:endParaRPr lang="en-US" altLang="en-US" sz="1400"/>
            </a:p>
          </p:txBody>
        </p:sp>
      </p:grpSp>
      <p:sp>
        <p:nvSpPr>
          <p:cNvPr id="50206" name="Text Box 30">
            <a:extLst>
              <a:ext uri="{FF2B5EF4-FFF2-40B4-BE49-F238E27FC236}">
                <a16:creationId xmlns:a16="http://schemas.microsoft.com/office/drawing/2014/main" id="{00AD15A0-79CD-C065-1B5C-249B175A5CD9}"/>
              </a:ext>
            </a:extLst>
          </p:cNvPr>
          <p:cNvSpPr txBox="1">
            <a:spLocks noChangeArrowheads="1"/>
          </p:cNvSpPr>
          <p:nvPr/>
        </p:nvSpPr>
        <p:spPr bwMode="auto">
          <a:xfrm>
            <a:off x="669925" y="6211888"/>
            <a:ext cx="83677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You just need to know the IP addresses, TTL and protocol # </a:t>
            </a:r>
          </a:p>
        </p:txBody>
      </p:sp>
    </p:spTree>
  </p:cSld>
  <p:clrMapOvr>
    <a:masterClrMapping/>
  </p:clrMapOvr>
  <p:transition spd="slow"/>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a:extLst>
              <a:ext uri="{FF2B5EF4-FFF2-40B4-BE49-F238E27FC236}">
                <a16:creationId xmlns:a16="http://schemas.microsoft.com/office/drawing/2014/main" id="{EDF4FF54-C4F6-5FE8-540E-8D404197328E}"/>
              </a:ext>
            </a:extLst>
          </p:cNvPr>
          <p:cNvSpPr>
            <a:spLocks noGrp="1" noChangeArrowheads="1"/>
          </p:cNvSpPr>
          <p:nvPr>
            <p:ph type="title"/>
          </p:nvPr>
        </p:nvSpPr>
        <p:spPr>
          <a:xfrm>
            <a:off x="457200" y="109154"/>
            <a:ext cx="8229600" cy="553998"/>
          </a:xfrm>
        </p:spPr>
        <p:txBody>
          <a:bodyPr/>
          <a:lstStyle/>
          <a:p>
            <a:r>
              <a:rPr lang="en-US" altLang="ja-JP">
                <a:ea typeface="ＭＳ Ｐゴシック" panose="020B0600070205080204" pitchFamily="34" charset="-128"/>
              </a:rPr>
              <a:t>IP Routing</a:t>
            </a:r>
          </a:p>
        </p:txBody>
      </p:sp>
      <p:sp>
        <p:nvSpPr>
          <p:cNvPr id="44035" name="Rectangle 3">
            <a:extLst>
              <a:ext uri="{FF2B5EF4-FFF2-40B4-BE49-F238E27FC236}">
                <a16:creationId xmlns:a16="http://schemas.microsoft.com/office/drawing/2014/main" id="{4058781D-D473-9E9B-A8AA-280F6804DC35}"/>
              </a:ext>
            </a:extLst>
          </p:cNvPr>
          <p:cNvSpPr>
            <a:spLocks noGrp="1" noChangeArrowheads="1"/>
          </p:cNvSpPr>
          <p:nvPr>
            <p:ph type="body" idx="1"/>
          </p:nvPr>
        </p:nvSpPr>
        <p:spPr>
          <a:xfrm>
            <a:off x="762000" y="3886200"/>
            <a:ext cx="7772400" cy="2667000"/>
          </a:xfrm>
        </p:spPr>
        <p:txBody>
          <a:bodyPr/>
          <a:lstStyle/>
          <a:p>
            <a:pPr>
              <a:buFontTx/>
              <a:buNone/>
            </a:pPr>
            <a:r>
              <a:rPr lang="en-US" altLang="ja-JP" sz="2400">
                <a:ea typeface="ＭＳ Ｐゴシック" panose="020B0600070205080204" pitchFamily="34" charset="-128"/>
              </a:rPr>
              <a:t>		</a:t>
            </a:r>
          </a:p>
          <a:p>
            <a:r>
              <a:rPr lang="en-US" altLang="ja-JP" sz="2400">
                <a:ea typeface="ＭＳ Ｐゴシック" panose="020B0600070205080204" pitchFamily="34" charset="-128"/>
              </a:rPr>
              <a:t>Routing Table</a:t>
            </a:r>
          </a:p>
          <a:p>
            <a:pPr>
              <a:buFontTx/>
              <a:buNone/>
            </a:pPr>
            <a:r>
              <a:rPr lang="en-US" altLang="ja-JP" sz="2400">
                <a:ea typeface="ＭＳ Ｐゴシック" panose="020B0600070205080204" pitchFamily="34" charset="-128"/>
              </a:rPr>
              <a:t>		Destination IP address </a:t>
            </a:r>
          </a:p>
          <a:p>
            <a:pPr>
              <a:buFontTx/>
              <a:buNone/>
            </a:pPr>
            <a:r>
              <a:rPr lang="en-US" altLang="ja-JP" sz="2400">
                <a:ea typeface="ＭＳ Ｐゴシック" panose="020B0600070205080204" pitchFamily="34" charset="-128"/>
              </a:rPr>
              <a:t>		IP address of a next-hop router </a:t>
            </a:r>
          </a:p>
          <a:p>
            <a:pPr>
              <a:buFontTx/>
              <a:buNone/>
            </a:pPr>
            <a:r>
              <a:rPr lang="en-US" altLang="ja-JP" sz="2400">
                <a:ea typeface="ＭＳ Ｐゴシック" panose="020B0600070205080204" pitchFamily="34" charset="-128"/>
              </a:rPr>
              <a:t>		Flags </a:t>
            </a:r>
          </a:p>
          <a:p>
            <a:pPr>
              <a:buFontTx/>
              <a:buNone/>
            </a:pPr>
            <a:r>
              <a:rPr lang="en-US" altLang="ja-JP" sz="2400">
                <a:ea typeface="ＭＳ Ｐゴシック" panose="020B0600070205080204" pitchFamily="34" charset="-128"/>
              </a:rPr>
              <a:t>		Network interface specification</a:t>
            </a:r>
          </a:p>
        </p:txBody>
      </p:sp>
      <p:sp>
        <p:nvSpPr>
          <p:cNvPr id="44036" name="Rectangle 4">
            <a:extLst>
              <a:ext uri="{FF2B5EF4-FFF2-40B4-BE49-F238E27FC236}">
                <a16:creationId xmlns:a16="http://schemas.microsoft.com/office/drawing/2014/main" id="{687E4FBE-F279-7773-AC4C-9E499C392928}"/>
              </a:ext>
            </a:extLst>
          </p:cNvPr>
          <p:cNvSpPr>
            <a:spLocks noChangeArrowheads="1"/>
          </p:cNvSpPr>
          <p:nvPr/>
        </p:nvSpPr>
        <p:spPr bwMode="auto">
          <a:xfrm>
            <a:off x="1371600" y="1524000"/>
            <a:ext cx="1295400" cy="4572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ja-JP" sz="1600" b="1">
                <a:latin typeface="Tahoma" panose="020B0604030504040204" pitchFamily="34" charset="0"/>
                <a:ea typeface="ＭＳ Ｐゴシック" panose="020B0600070205080204" pitchFamily="34" charset="-128"/>
              </a:rPr>
              <a:t>Application</a:t>
            </a:r>
          </a:p>
        </p:txBody>
      </p:sp>
      <p:sp>
        <p:nvSpPr>
          <p:cNvPr id="44037" name="Rectangle 5">
            <a:extLst>
              <a:ext uri="{FF2B5EF4-FFF2-40B4-BE49-F238E27FC236}">
                <a16:creationId xmlns:a16="http://schemas.microsoft.com/office/drawing/2014/main" id="{42394D06-51FB-8111-FF1A-3063E65DCAF9}"/>
              </a:ext>
            </a:extLst>
          </p:cNvPr>
          <p:cNvSpPr>
            <a:spLocks noChangeArrowheads="1"/>
          </p:cNvSpPr>
          <p:nvPr/>
        </p:nvSpPr>
        <p:spPr bwMode="auto">
          <a:xfrm>
            <a:off x="1371600" y="1981200"/>
            <a:ext cx="1295400" cy="4572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ja-JP" sz="1600" b="1">
                <a:latin typeface="Tahoma" panose="020B0604030504040204" pitchFamily="34" charset="0"/>
                <a:ea typeface="ＭＳ Ｐゴシック" panose="020B0600070205080204" pitchFamily="34" charset="-128"/>
              </a:rPr>
              <a:t>Transport</a:t>
            </a:r>
          </a:p>
        </p:txBody>
      </p:sp>
      <p:sp>
        <p:nvSpPr>
          <p:cNvPr id="44038" name="Rectangle 6">
            <a:extLst>
              <a:ext uri="{FF2B5EF4-FFF2-40B4-BE49-F238E27FC236}">
                <a16:creationId xmlns:a16="http://schemas.microsoft.com/office/drawing/2014/main" id="{7BF195B5-D8A6-7E18-8816-E179EB54AB09}"/>
              </a:ext>
            </a:extLst>
          </p:cNvPr>
          <p:cNvSpPr>
            <a:spLocks noChangeArrowheads="1"/>
          </p:cNvSpPr>
          <p:nvPr/>
        </p:nvSpPr>
        <p:spPr bwMode="auto">
          <a:xfrm>
            <a:off x="1371600" y="2438400"/>
            <a:ext cx="1295400" cy="4572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ja-JP" sz="1600" b="1">
                <a:latin typeface="Tahoma" panose="020B0604030504040204" pitchFamily="34" charset="0"/>
                <a:ea typeface="ＭＳ Ｐゴシック" panose="020B0600070205080204" pitchFamily="34" charset="-128"/>
              </a:rPr>
              <a:t>Network</a:t>
            </a:r>
          </a:p>
        </p:txBody>
      </p:sp>
      <p:sp>
        <p:nvSpPr>
          <p:cNvPr id="44039" name="Rectangle 7">
            <a:extLst>
              <a:ext uri="{FF2B5EF4-FFF2-40B4-BE49-F238E27FC236}">
                <a16:creationId xmlns:a16="http://schemas.microsoft.com/office/drawing/2014/main" id="{3197897A-B080-65B4-2C61-A37B7E6A1538}"/>
              </a:ext>
            </a:extLst>
          </p:cNvPr>
          <p:cNvSpPr>
            <a:spLocks noChangeArrowheads="1"/>
          </p:cNvSpPr>
          <p:nvPr/>
        </p:nvSpPr>
        <p:spPr bwMode="auto">
          <a:xfrm>
            <a:off x="1371600" y="2895600"/>
            <a:ext cx="1295400" cy="4572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ja-JP" sz="1600" b="1">
                <a:latin typeface="Tahoma" panose="020B0604030504040204" pitchFamily="34" charset="0"/>
                <a:ea typeface="ＭＳ Ｐゴシック" panose="020B0600070205080204" pitchFamily="34" charset="-128"/>
              </a:rPr>
              <a:t>Link</a:t>
            </a:r>
          </a:p>
        </p:txBody>
      </p:sp>
      <p:sp>
        <p:nvSpPr>
          <p:cNvPr id="44040" name="Rectangle 8">
            <a:extLst>
              <a:ext uri="{FF2B5EF4-FFF2-40B4-BE49-F238E27FC236}">
                <a16:creationId xmlns:a16="http://schemas.microsoft.com/office/drawing/2014/main" id="{6B8A272B-296E-21A7-B57A-70144468D091}"/>
              </a:ext>
            </a:extLst>
          </p:cNvPr>
          <p:cNvSpPr>
            <a:spLocks noChangeArrowheads="1"/>
          </p:cNvSpPr>
          <p:nvPr/>
        </p:nvSpPr>
        <p:spPr bwMode="auto">
          <a:xfrm>
            <a:off x="6019800" y="1600200"/>
            <a:ext cx="1295400" cy="4572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ja-JP" sz="1600" b="1">
                <a:latin typeface="Tahoma" panose="020B0604030504040204" pitchFamily="34" charset="0"/>
                <a:ea typeface="ＭＳ Ｐゴシック" panose="020B0600070205080204" pitchFamily="34" charset="-128"/>
              </a:rPr>
              <a:t>Application</a:t>
            </a:r>
          </a:p>
        </p:txBody>
      </p:sp>
      <p:sp>
        <p:nvSpPr>
          <p:cNvPr id="44041" name="Rectangle 9">
            <a:extLst>
              <a:ext uri="{FF2B5EF4-FFF2-40B4-BE49-F238E27FC236}">
                <a16:creationId xmlns:a16="http://schemas.microsoft.com/office/drawing/2014/main" id="{C2705F94-7C4E-EF46-7D28-6B25BD436A30}"/>
              </a:ext>
            </a:extLst>
          </p:cNvPr>
          <p:cNvSpPr>
            <a:spLocks noChangeArrowheads="1"/>
          </p:cNvSpPr>
          <p:nvPr/>
        </p:nvSpPr>
        <p:spPr bwMode="auto">
          <a:xfrm>
            <a:off x="6019800" y="2057400"/>
            <a:ext cx="1295400" cy="4572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ja-JP" sz="1600" b="1">
                <a:latin typeface="Tahoma" panose="020B0604030504040204" pitchFamily="34" charset="0"/>
                <a:ea typeface="ＭＳ Ｐゴシック" panose="020B0600070205080204" pitchFamily="34" charset="-128"/>
              </a:rPr>
              <a:t>Transport</a:t>
            </a:r>
          </a:p>
        </p:txBody>
      </p:sp>
      <p:sp>
        <p:nvSpPr>
          <p:cNvPr id="44042" name="Rectangle 10">
            <a:extLst>
              <a:ext uri="{FF2B5EF4-FFF2-40B4-BE49-F238E27FC236}">
                <a16:creationId xmlns:a16="http://schemas.microsoft.com/office/drawing/2014/main" id="{E03C1A14-E39A-21E1-B545-B64013A55894}"/>
              </a:ext>
            </a:extLst>
          </p:cNvPr>
          <p:cNvSpPr>
            <a:spLocks noChangeArrowheads="1"/>
          </p:cNvSpPr>
          <p:nvPr/>
        </p:nvSpPr>
        <p:spPr bwMode="auto">
          <a:xfrm>
            <a:off x="6019800" y="2514600"/>
            <a:ext cx="1295400" cy="4572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ja-JP" sz="1600" b="1">
                <a:latin typeface="Tahoma" panose="020B0604030504040204" pitchFamily="34" charset="0"/>
                <a:ea typeface="ＭＳ Ｐゴシック" panose="020B0600070205080204" pitchFamily="34" charset="-128"/>
              </a:rPr>
              <a:t>Network</a:t>
            </a:r>
          </a:p>
        </p:txBody>
      </p:sp>
      <p:sp>
        <p:nvSpPr>
          <p:cNvPr id="44043" name="Rectangle 11">
            <a:extLst>
              <a:ext uri="{FF2B5EF4-FFF2-40B4-BE49-F238E27FC236}">
                <a16:creationId xmlns:a16="http://schemas.microsoft.com/office/drawing/2014/main" id="{8308E450-A9CA-2B17-1443-1DC792970B89}"/>
              </a:ext>
            </a:extLst>
          </p:cNvPr>
          <p:cNvSpPr>
            <a:spLocks noChangeArrowheads="1"/>
          </p:cNvSpPr>
          <p:nvPr/>
        </p:nvSpPr>
        <p:spPr bwMode="auto">
          <a:xfrm>
            <a:off x="6019800" y="2971800"/>
            <a:ext cx="1295400" cy="4572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ja-JP" sz="1600" b="1">
                <a:latin typeface="Tahoma" panose="020B0604030504040204" pitchFamily="34" charset="0"/>
                <a:ea typeface="ＭＳ Ｐゴシック" panose="020B0600070205080204" pitchFamily="34" charset="-128"/>
              </a:rPr>
              <a:t>Link</a:t>
            </a:r>
          </a:p>
        </p:txBody>
      </p:sp>
      <p:sp>
        <p:nvSpPr>
          <p:cNvPr id="44044" name="Rectangle 12">
            <a:extLst>
              <a:ext uri="{FF2B5EF4-FFF2-40B4-BE49-F238E27FC236}">
                <a16:creationId xmlns:a16="http://schemas.microsoft.com/office/drawing/2014/main" id="{856E0D7A-B3B0-93D8-14B0-B2FEF8BA8406}"/>
              </a:ext>
            </a:extLst>
          </p:cNvPr>
          <p:cNvSpPr>
            <a:spLocks noChangeArrowheads="1"/>
          </p:cNvSpPr>
          <p:nvPr/>
        </p:nvSpPr>
        <p:spPr bwMode="auto">
          <a:xfrm>
            <a:off x="3733800" y="2438400"/>
            <a:ext cx="1295400" cy="4572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ja-JP" sz="1600" b="1">
                <a:latin typeface="Tahoma" panose="020B0604030504040204" pitchFamily="34" charset="0"/>
                <a:ea typeface="ＭＳ Ｐゴシック" panose="020B0600070205080204" pitchFamily="34" charset="-128"/>
              </a:rPr>
              <a:t>Network</a:t>
            </a:r>
          </a:p>
        </p:txBody>
      </p:sp>
      <p:sp>
        <p:nvSpPr>
          <p:cNvPr id="44045" name="Rectangle 13">
            <a:extLst>
              <a:ext uri="{FF2B5EF4-FFF2-40B4-BE49-F238E27FC236}">
                <a16:creationId xmlns:a16="http://schemas.microsoft.com/office/drawing/2014/main" id="{2B986C1B-0C6A-5A8E-5E28-C8BD03C7E1F4}"/>
              </a:ext>
            </a:extLst>
          </p:cNvPr>
          <p:cNvSpPr>
            <a:spLocks noChangeArrowheads="1"/>
          </p:cNvSpPr>
          <p:nvPr/>
        </p:nvSpPr>
        <p:spPr bwMode="auto">
          <a:xfrm>
            <a:off x="3733800" y="2895600"/>
            <a:ext cx="1295400" cy="4572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ja-JP" sz="1600" b="1">
                <a:latin typeface="Tahoma" panose="020B0604030504040204" pitchFamily="34" charset="0"/>
                <a:ea typeface="ＭＳ Ｐゴシック" panose="020B0600070205080204" pitchFamily="34" charset="-128"/>
              </a:rPr>
              <a:t>Link</a:t>
            </a:r>
          </a:p>
        </p:txBody>
      </p:sp>
      <p:sp>
        <p:nvSpPr>
          <p:cNvPr id="44046" name="Freeform 14">
            <a:extLst>
              <a:ext uri="{FF2B5EF4-FFF2-40B4-BE49-F238E27FC236}">
                <a16:creationId xmlns:a16="http://schemas.microsoft.com/office/drawing/2014/main" id="{39A1EBCA-7407-363F-FA4E-534D3FA4684F}"/>
              </a:ext>
            </a:extLst>
          </p:cNvPr>
          <p:cNvSpPr>
            <a:spLocks/>
          </p:cNvSpPr>
          <p:nvPr/>
        </p:nvSpPr>
        <p:spPr bwMode="auto">
          <a:xfrm>
            <a:off x="1981200" y="3352800"/>
            <a:ext cx="2057400" cy="457200"/>
          </a:xfrm>
          <a:custGeom>
            <a:avLst/>
            <a:gdLst>
              <a:gd name="T0" fmla="*/ 0 w 1296"/>
              <a:gd name="T1" fmla="*/ 0 h 288"/>
              <a:gd name="T2" fmla="*/ 0 w 1296"/>
              <a:gd name="T3" fmla="*/ 288 h 288"/>
              <a:gd name="T4" fmla="*/ 1296 w 1296"/>
              <a:gd name="T5" fmla="*/ 288 h 288"/>
              <a:gd name="T6" fmla="*/ 1296 w 1296"/>
              <a:gd name="T7" fmla="*/ 0 h 288"/>
            </a:gdLst>
            <a:ahLst/>
            <a:cxnLst>
              <a:cxn ang="0">
                <a:pos x="T0" y="T1"/>
              </a:cxn>
              <a:cxn ang="0">
                <a:pos x="T2" y="T3"/>
              </a:cxn>
              <a:cxn ang="0">
                <a:pos x="T4" y="T5"/>
              </a:cxn>
              <a:cxn ang="0">
                <a:pos x="T6" y="T7"/>
              </a:cxn>
            </a:cxnLst>
            <a:rect l="0" t="0" r="r" b="b"/>
            <a:pathLst>
              <a:path w="1296" h="288">
                <a:moveTo>
                  <a:pt x="0" y="0"/>
                </a:moveTo>
                <a:lnTo>
                  <a:pt x="0" y="288"/>
                </a:lnTo>
                <a:lnTo>
                  <a:pt x="1296" y="288"/>
                </a:lnTo>
                <a:lnTo>
                  <a:pt x="1296" y="0"/>
                </a:lnTo>
              </a:path>
            </a:pathLst>
          </a:custGeom>
          <a:noFill/>
          <a:ln w="9525" cap="flat" cmpd="sng">
            <a:solidFill>
              <a:schemeClr val="tx1"/>
            </a:solidFill>
            <a:prstDash val="solid"/>
            <a:miter lim="800000"/>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44047" name="Freeform 15">
            <a:extLst>
              <a:ext uri="{FF2B5EF4-FFF2-40B4-BE49-F238E27FC236}">
                <a16:creationId xmlns:a16="http://schemas.microsoft.com/office/drawing/2014/main" id="{1A769E60-8651-0506-B6CB-1A07F3A2BA26}"/>
              </a:ext>
            </a:extLst>
          </p:cNvPr>
          <p:cNvSpPr>
            <a:spLocks/>
          </p:cNvSpPr>
          <p:nvPr/>
        </p:nvSpPr>
        <p:spPr bwMode="auto">
          <a:xfrm>
            <a:off x="4648200" y="3352800"/>
            <a:ext cx="2057400" cy="457200"/>
          </a:xfrm>
          <a:custGeom>
            <a:avLst/>
            <a:gdLst>
              <a:gd name="T0" fmla="*/ 0 w 1296"/>
              <a:gd name="T1" fmla="*/ 0 h 288"/>
              <a:gd name="T2" fmla="*/ 0 w 1296"/>
              <a:gd name="T3" fmla="*/ 288 h 288"/>
              <a:gd name="T4" fmla="*/ 1296 w 1296"/>
              <a:gd name="T5" fmla="*/ 288 h 288"/>
              <a:gd name="T6" fmla="*/ 1296 w 1296"/>
              <a:gd name="T7" fmla="*/ 48 h 288"/>
            </a:gdLst>
            <a:ahLst/>
            <a:cxnLst>
              <a:cxn ang="0">
                <a:pos x="T0" y="T1"/>
              </a:cxn>
              <a:cxn ang="0">
                <a:pos x="T2" y="T3"/>
              </a:cxn>
              <a:cxn ang="0">
                <a:pos x="T4" y="T5"/>
              </a:cxn>
              <a:cxn ang="0">
                <a:pos x="T6" y="T7"/>
              </a:cxn>
            </a:cxnLst>
            <a:rect l="0" t="0" r="r" b="b"/>
            <a:pathLst>
              <a:path w="1296" h="288">
                <a:moveTo>
                  <a:pt x="0" y="0"/>
                </a:moveTo>
                <a:lnTo>
                  <a:pt x="0" y="288"/>
                </a:lnTo>
                <a:lnTo>
                  <a:pt x="1296" y="288"/>
                </a:lnTo>
                <a:lnTo>
                  <a:pt x="1296" y="48"/>
                </a:lnTo>
              </a:path>
            </a:pathLst>
          </a:custGeom>
          <a:noFill/>
          <a:ln w="9525" cap="flat" cmpd="sng">
            <a:solidFill>
              <a:schemeClr val="tx1"/>
            </a:solidFill>
            <a:prstDash val="solid"/>
            <a:miter lim="800000"/>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44048" name="Text Box 16">
            <a:extLst>
              <a:ext uri="{FF2B5EF4-FFF2-40B4-BE49-F238E27FC236}">
                <a16:creationId xmlns:a16="http://schemas.microsoft.com/office/drawing/2014/main" id="{C2D0B01F-68E2-A21B-1FF4-080FCA1DE6BC}"/>
              </a:ext>
            </a:extLst>
          </p:cNvPr>
          <p:cNvSpPr txBox="1">
            <a:spLocks noChangeArrowheads="1"/>
          </p:cNvSpPr>
          <p:nvPr/>
        </p:nvSpPr>
        <p:spPr bwMode="auto">
          <a:xfrm>
            <a:off x="1600200" y="1143000"/>
            <a:ext cx="8699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ja-JP" sz="1800">
                <a:latin typeface="Tahoma" panose="020B0604030504040204" pitchFamily="34" charset="0"/>
                <a:ea typeface="ＭＳ Ｐゴシック" panose="020B0600070205080204" pitchFamily="34" charset="-128"/>
              </a:rPr>
              <a:t>Source</a:t>
            </a:r>
          </a:p>
        </p:txBody>
      </p:sp>
      <p:sp>
        <p:nvSpPr>
          <p:cNvPr id="44049" name="Text Box 17">
            <a:extLst>
              <a:ext uri="{FF2B5EF4-FFF2-40B4-BE49-F238E27FC236}">
                <a16:creationId xmlns:a16="http://schemas.microsoft.com/office/drawing/2014/main" id="{538D5E6D-6322-91FE-B097-B9D3DA4A3D4E}"/>
              </a:ext>
            </a:extLst>
          </p:cNvPr>
          <p:cNvSpPr txBox="1">
            <a:spLocks noChangeArrowheads="1"/>
          </p:cNvSpPr>
          <p:nvPr/>
        </p:nvSpPr>
        <p:spPr bwMode="auto">
          <a:xfrm>
            <a:off x="6019800" y="1219200"/>
            <a:ext cx="131762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ja-JP" sz="1800">
                <a:latin typeface="Tahoma" panose="020B0604030504040204" pitchFamily="34" charset="0"/>
                <a:ea typeface="ＭＳ Ｐゴシック" panose="020B0600070205080204" pitchFamily="34" charset="-128"/>
              </a:rPr>
              <a:t>Destination</a:t>
            </a:r>
          </a:p>
        </p:txBody>
      </p:sp>
      <p:sp>
        <p:nvSpPr>
          <p:cNvPr id="44050" name="Text Box 18">
            <a:extLst>
              <a:ext uri="{FF2B5EF4-FFF2-40B4-BE49-F238E27FC236}">
                <a16:creationId xmlns:a16="http://schemas.microsoft.com/office/drawing/2014/main" id="{8DD98B4C-D685-CC8C-8EEA-C31B51725C89}"/>
              </a:ext>
            </a:extLst>
          </p:cNvPr>
          <p:cNvSpPr txBox="1">
            <a:spLocks noChangeArrowheads="1"/>
          </p:cNvSpPr>
          <p:nvPr/>
        </p:nvSpPr>
        <p:spPr bwMode="auto">
          <a:xfrm>
            <a:off x="3962400" y="2057400"/>
            <a:ext cx="855663"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ja-JP" sz="1800">
                <a:latin typeface="Tahoma" panose="020B0604030504040204" pitchFamily="34" charset="0"/>
                <a:ea typeface="ＭＳ Ｐゴシック" panose="020B0600070205080204" pitchFamily="34" charset="-128"/>
              </a:rPr>
              <a:t>Router</a:t>
            </a:r>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a:extLst>
              <a:ext uri="{FF2B5EF4-FFF2-40B4-BE49-F238E27FC236}">
                <a16:creationId xmlns:a16="http://schemas.microsoft.com/office/drawing/2014/main" id="{918B195C-F983-29EA-CE74-509660C5A58D}"/>
              </a:ext>
            </a:extLst>
          </p:cNvPr>
          <p:cNvSpPr>
            <a:spLocks noGrp="1" noChangeArrowheads="1"/>
          </p:cNvSpPr>
          <p:nvPr>
            <p:ph type="title"/>
          </p:nvPr>
        </p:nvSpPr>
        <p:spPr>
          <a:xfrm>
            <a:off x="457200" y="109154"/>
            <a:ext cx="8229600" cy="553998"/>
          </a:xfrm>
        </p:spPr>
        <p:txBody>
          <a:bodyPr/>
          <a:lstStyle/>
          <a:p>
            <a:r>
              <a:rPr lang="en-GB" altLang="en-US">
                <a:latin typeface="Comic Sans MS" panose="030F0702030302020204" pitchFamily="66" charset="0"/>
              </a:rPr>
              <a:t>UDP</a:t>
            </a:r>
          </a:p>
        </p:txBody>
      </p:sp>
      <p:sp>
        <p:nvSpPr>
          <p:cNvPr id="13315" name="Rectangle 3">
            <a:extLst>
              <a:ext uri="{FF2B5EF4-FFF2-40B4-BE49-F238E27FC236}">
                <a16:creationId xmlns:a16="http://schemas.microsoft.com/office/drawing/2014/main" id="{BAF58C3A-4286-7747-F84D-6EEC4008C3B2}"/>
              </a:ext>
            </a:extLst>
          </p:cNvPr>
          <p:cNvSpPr>
            <a:spLocks noGrp="1" noChangeArrowheads="1"/>
          </p:cNvSpPr>
          <p:nvPr>
            <p:ph type="body" idx="1"/>
          </p:nvPr>
        </p:nvSpPr>
        <p:spPr>
          <a:xfrm>
            <a:off x="685800" y="1905000"/>
            <a:ext cx="7772400" cy="4114800"/>
          </a:xfrm>
        </p:spPr>
        <p:txBody>
          <a:bodyPr/>
          <a:lstStyle/>
          <a:p>
            <a:pPr>
              <a:lnSpc>
                <a:spcPct val="90000"/>
              </a:lnSpc>
            </a:pPr>
            <a:r>
              <a:rPr lang="en-GB" altLang="en-US">
                <a:latin typeface="Arial" panose="020B0604020202020204" pitchFamily="34" charset="0"/>
              </a:rPr>
              <a:t>Thin layer on top of IP</a:t>
            </a:r>
          </a:p>
          <a:p>
            <a:pPr>
              <a:lnSpc>
                <a:spcPct val="90000"/>
              </a:lnSpc>
            </a:pPr>
            <a:r>
              <a:rPr lang="en-GB" altLang="en-US">
                <a:latin typeface="Arial" panose="020B0604020202020204" pitchFamily="34" charset="0"/>
              </a:rPr>
              <a:t>Adds packet length + checksum</a:t>
            </a:r>
          </a:p>
          <a:p>
            <a:pPr lvl="1">
              <a:lnSpc>
                <a:spcPct val="90000"/>
              </a:lnSpc>
            </a:pPr>
            <a:r>
              <a:rPr lang="en-GB" altLang="en-US">
                <a:latin typeface="Arial" panose="020B0604020202020204" pitchFamily="34" charset="0"/>
              </a:rPr>
              <a:t>Guard against corrupted packets</a:t>
            </a:r>
          </a:p>
          <a:p>
            <a:pPr>
              <a:lnSpc>
                <a:spcPct val="90000"/>
              </a:lnSpc>
            </a:pPr>
            <a:r>
              <a:rPr lang="en-GB" altLang="en-US">
                <a:latin typeface="Arial" panose="020B0604020202020204" pitchFamily="34" charset="0"/>
              </a:rPr>
              <a:t>Also source and destination </a:t>
            </a:r>
            <a:r>
              <a:rPr lang="en-GB" altLang="en-US" i="1">
                <a:latin typeface="Arial" panose="020B0604020202020204" pitchFamily="34" charset="0"/>
              </a:rPr>
              <a:t>ports</a:t>
            </a:r>
          </a:p>
          <a:p>
            <a:pPr lvl="1">
              <a:lnSpc>
                <a:spcPct val="90000"/>
              </a:lnSpc>
            </a:pPr>
            <a:r>
              <a:rPr lang="en-GB" altLang="en-US">
                <a:latin typeface="Arial" panose="020B0604020202020204" pitchFamily="34" charset="0"/>
              </a:rPr>
              <a:t>Ports are used to associate a packet with a specific application at each end</a:t>
            </a:r>
          </a:p>
          <a:p>
            <a:pPr>
              <a:lnSpc>
                <a:spcPct val="90000"/>
              </a:lnSpc>
            </a:pPr>
            <a:r>
              <a:rPr lang="en-GB" altLang="en-US">
                <a:latin typeface="Arial" panose="020B0604020202020204" pitchFamily="34" charset="0"/>
              </a:rPr>
              <a:t>Still unreliable:</a:t>
            </a:r>
          </a:p>
          <a:p>
            <a:pPr lvl="1">
              <a:lnSpc>
                <a:spcPct val="90000"/>
              </a:lnSpc>
            </a:pPr>
            <a:r>
              <a:rPr lang="en-GB" altLang="en-US">
                <a:latin typeface="Arial" panose="020B0604020202020204" pitchFamily="34" charset="0"/>
              </a:rPr>
              <a:t>Duplication, loss, out-of-orderness possible</a:t>
            </a:r>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a:extLst>
              <a:ext uri="{FF2B5EF4-FFF2-40B4-BE49-F238E27FC236}">
                <a16:creationId xmlns:a16="http://schemas.microsoft.com/office/drawing/2014/main" id="{D1671CBF-A1EB-8261-37DB-C443423F3812}"/>
              </a:ext>
            </a:extLst>
          </p:cNvPr>
          <p:cNvSpPr>
            <a:spLocks noChangeArrowheads="1"/>
          </p:cNvSpPr>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52227" name="Rectangle 3">
            <a:extLst>
              <a:ext uri="{FF2B5EF4-FFF2-40B4-BE49-F238E27FC236}">
                <a16:creationId xmlns:a16="http://schemas.microsoft.com/office/drawing/2014/main" id="{78AA858B-8404-4A96-8E57-CE7172E14DE2}"/>
              </a:ext>
            </a:extLst>
          </p:cNvPr>
          <p:cNvSpPr>
            <a:spLocks noChangeArrowheads="1"/>
          </p:cNvSpPr>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52228" name="Rectangle 4">
            <a:extLst>
              <a:ext uri="{FF2B5EF4-FFF2-40B4-BE49-F238E27FC236}">
                <a16:creationId xmlns:a16="http://schemas.microsoft.com/office/drawing/2014/main" id="{9F41027C-D9FA-A4BF-B15B-FB3CE221B5F1}"/>
              </a:ext>
            </a:extLst>
          </p:cNvPr>
          <p:cNvSpPr>
            <a:spLocks noGrp="1" noChangeArrowheads="1"/>
          </p:cNvSpPr>
          <p:nvPr>
            <p:ph type="title"/>
          </p:nvPr>
        </p:nvSpPr>
        <p:spPr>
          <a:noFill/>
          <a:ln/>
        </p:spPr>
        <p:txBody>
          <a:bodyPr lIns="92075" tIns="46038" rIns="92075" bIns="46038" anchor="b"/>
          <a:lstStyle/>
          <a:p>
            <a:r>
              <a:rPr lang="en-US" altLang="en-US"/>
              <a:t>UDP datagram</a:t>
            </a:r>
          </a:p>
        </p:txBody>
      </p:sp>
      <p:sp>
        <p:nvSpPr>
          <p:cNvPr id="52229" name="Rectangle 5">
            <a:extLst>
              <a:ext uri="{FF2B5EF4-FFF2-40B4-BE49-F238E27FC236}">
                <a16:creationId xmlns:a16="http://schemas.microsoft.com/office/drawing/2014/main" id="{26274E7E-D9BB-72F4-1AC3-F7B2A514EB34}"/>
              </a:ext>
            </a:extLst>
          </p:cNvPr>
          <p:cNvSpPr>
            <a:spLocks noChangeArrowheads="1"/>
          </p:cNvSpPr>
          <p:nvPr/>
        </p:nvSpPr>
        <p:spPr bwMode="auto">
          <a:xfrm>
            <a:off x="4425950" y="2292350"/>
            <a:ext cx="2654300" cy="292100"/>
          </a:xfrm>
          <a:prstGeom prst="rect">
            <a:avLst/>
          </a:prstGeom>
          <a:solidFill>
            <a:schemeClr val="tx1"/>
          </a:solidFill>
          <a:ln w="12700">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pPr algn="ctr" eaLnBrk="0" hangingPunct="0"/>
            <a:r>
              <a:rPr lang="en-US" altLang="en-US" sz="1400">
                <a:solidFill>
                  <a:schemeClr val="bg2"/>
                </a:solidFill>
              </a:rPr>
              <a:t>Destination Port</a:t>
            </a:r>
          </a:p>
        </p:txBody>
      </p:sp>
      <p:sp>
        <p:nvSpPr>
          <p:cNvPr id="52230" name="Rectangle 6">
            <a:extLst>
              <a:ext uri="{FF2B5EF4-FFF2-40B4-BE49-F238E27FC236}">
                <a16:creationId xmlns:a16="http://schemas.microsoft.com/office/drawing/2014/main" id="{BD78E4E2-26AE-FF72-FD14-FFA213E14AAC}"/>
              </a:ext>
            </a:extLst>
          </p:cNvPr>
          <p:cNvSpPr>
            <a:spLocks noChangeArrowheads="1"/>
          </p:cNvSpPr>
          <p:nvPr/>
        </p:nvSpPr>
        <p:spPr bwMode="auto">
          <a:xfrm>
            <a:off x="1758950" y="2292350"/>
            <a:ext cx="2654300" cy="292100"/>
          </a:xfrm>
          <a:prstGeom prst="rect">
            <a:avLst/>
          </a:prstGeom>
          <a:solidFill>
            <a:schemeClr val="tx1"/>
          </a:solidFill>
          <a:ln w="12700">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pPr algn="ctr" eaLnBrk="0" hangingPunct="0"/>
            <a:r>
              <a:rPr lang="en-US" altLang="en-US" sz="1400">
                <a:solidFill>
                  <a:schemeClr val="bg2"/>
                </a:solidFill>
              </a:rPr>
              <a:t>Source Port</a:t>
            </a:r>
          </a:p>
        </p:txBody>
      </p:sp>
      <p:sp>
        <p:nvSpPr>
          <p:cNvPr id="52231" name="Rectangle 7">
            <a:extLst>
              <a:ext uri="{FF2B5EF4-FFF2-40B4-BE49-F238E27FC236}">
                <a16:creationId xmlns:a16="http://schemas.microsoft.com/office/drawing/2014/main" id="{E802BA1F-EB3F-FAAF-C1DA-6351AF895A1E}"/>
              </a:ext>
            </a:extLst>
          </p:cNvPr>
          <p:cNvSpPr>
            <a:spLocks noChangeArrowheads="1"/>
          </p:cNvSpPr>
          <p:nvPr/>
        </p:nvSpPr>
        <p:spPr bwMode="auto">
          <a:xfrm>
            <a:off x="1758950" y="2901950"/>
            <a:ext cx="5321300" cy="292100"/>
          </a:xfrm>
          <a:prstGeom prst="rect">
            <a:avLst/>
          </a:prstGeom>
          <a:solidFill>
            <a:schemeClr val="tx2"/>
          </a:solidFill>
          <a:ln w="12700">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pPr algn="ctr" eaLnBrk="0" hangingPunct="0"/>
            <a:r>
              <a:rPr lang="en-US" altLang="en-US" sz="1400">
                <a:solidFill>
                  <a:schemeClr val="bg2"/>
                </a:solidFill>
              </a:rPr>
              <a:t>Application  data</a:t>
            </a:r>
          </a:p>
        </p:txBody>
      </p:sp>
      <p:sp>
        <p:nvSpPr>
          <p:cNvPr id="52232" name="Rectangle 8">
            <a:extLst>
              <a:ext uri="{FF2B5EF4-FFF2-40B4-BE49-F238E27FC236}">
                <a16:creationId xmlns:a16="http://schemas.microsoft.com/office/drawing/2014/main" id="{4D8BD84C-AC38-7F24-E26B-8E70AC8E02F9}"/>
              </a:ext>
            </a:extLst>
          </p:cNvPr>
          <p:cNvSpPr>
            <a:spLocks noChangeArrowheads="1"/>
          </p:cNvSpPr>
          <p:nvPr/>
        </p:nvSpPr>
        <p:spPr bwMode="auto">
          <a:xfrm>
            <a:off x="1662113" y="2005013"/>
            <a:ext cx="28257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eaLnBrk="0" hangingPunct="0"/>
            <a:r>
              <a:rPr lang="en-US" altLang="en-US" sz="1400">
                <a:solidFill>
                  <a:schemeClr val="accent2"/>
                </a:solidFill>
              </a:rPr>
              <a:t>0</a:t>
            </a:r>
          </a:p>
        </p:txBody>
      </p:sp>
      <p:sp>
        <p:nvSpPr>
          <p:cNvPr id="52233" name="Rectangle 9">
            <a:extLst>
              <a:ext uri="{FF2B5EF4-FFF2-40B4-BE49-F238E27FC236}">
                <a16:creationId xmlns:a16="http://schemas.microsoft.com/office/drawing/2014/main" id="{A9E7F936-1446-356D-40F6-A3F1A5DED3BB}"/>
              </a:ext>
            </a:extLst>
          </p:cNvPr>
          <p:cNvSpPr>
            <a:spLocks noChangeArrowheads="1"/>
          </p:cNvSpPr>
          <p:nvPr/>
        </p:nvSpPr>
        <p:spPr bwMode="auto">
          <a:xfrm>
            <a:off x="4252913" y="2005013"/>
            <a:ext cx="382587"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eaLnBrk="0" hangingPunct="0"/>
            <a:r>
              <a:rPr lang="en-US" altLang="en-US" sz="1400">
                <a:solidFill>
                  <a:schemeClr val="accent2"/>
                </a:solidFill>
              </a:rPr>
              <a:t>16</a:t>
            </a:r>
          </a:p>
        </p:txBody>
      </p:sp>
      <p:sp>
        <p:nvSpPr>
          <p:cNvPr id="52234" name="Rectangle 10">
            <a:extLst>
              <a:ext uri="{FF2B5EF4-FFF2-40B4-BE49-F238E27FC236}">
                <a16:creationId xmlns:a16="http://schemas.microsoft.com/office/drawing/2014/main" id="{2018E0CD-8891-4CE1-C1E0-899D0AC2DE61}"/>
              </a:ext>
            </a:extLst>
          </p:cNvPr>
          <p:cNvSpPr>
            <a:spLocks noChangeArrowheads="1"/>
          </p:cNvSpPr>
          <p:nvPr/>
        </p:nvSpPr>
        <p:spPr bwMode="auto">
          <a:xfrm>
            <a:off x="6765925" y="2005013"/>
            <a:ext cx="38258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eaLnBrk="0" hangingPunct="0"/>
            <a:r>
              <a:rPr lang="en-US" altLang="en-US" sz="1400">
                <a:solidFill>
                  <a:schemeClr val="accent2"/>
                </a:solidFill>
              </a:rPr>
              <a:t>31</a:t>
            </a:r>
          </a:p>
        </p:txBody>
      </p:sp>
      <p:sp>
        <p:nvSpPr>
          <p:cNvPr id="52235" name="Rectangle 11">
            <a:extLst>
              <a:ext uri="{FF2B5EF4-FFF2-40B4-BE49-F238E27FC236}">
                <a16:creationId xmlns:a16="http://schemas.microsoft.com/office/drawing/2014/main" id="{FE2E65A1-3D5E-A26B-91C0-5769544263C0}"/>
              </a:ext>
            </a:extLst>
          </p:cNvPr>
          <p:cNvSpPr>
            <a:spLocks noChangeArrowheads="1"/>
          </p:cNvSpPr>
          <p:nvPr/>
        </p:nvSpPr>
        <p:spPr bwMode="auto">
          <a:xfrm>
            <a:off x="4425950" y="2597150"/>
            <a:ext cx="2654300" cy="292100"/>
          </a:xfrm>
          <a:prstGeom prst="rect">
            <a:avLst/>
          </a:prstGeom>
          <a:solidFill>
            <a:schemeClr val="tx1"/>
          </a:solidFill>
          <a:ln w="12700">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pPr algn="ctr" eaLnBrk="0" hangingPunct="0"/>
            <a:r>
              <a:rPr lang="en-US" altLang="en-US" sz="1400">
                <a:solidFill>
                  <a:schemeClr val="bg2"/>
                </a:solidFill>
              </a:rPr>
              <a:t>Checksum</a:t>
            </a:r>
          </a:p>
        </p:txBody>
      </p:sp>
      <p:sp>
        <p:nvSpPr>
          <p:cNvPr id="52236" name="Rectangle 12">
            <a:extLst>
              <a:ext uri="{FF2B5EF4-FFF2-40B4-BE49-F238E27FC236}">
                <a16:creationId xmlns:a16="http://schemas.microsoft.com/office/drawing/2014/main" id="{666020CE-5340-ADFF-FFA9-D88126C13E40}"/>
              </a:ext>
            </a:extLst>
          </p:cNvPr>
          <p:cNvSpPr>
            <a:spLocks noChangeArrowheads="1"/>
          </p:cNvSpPr>
          <p:nvPr/>
        </p:nvSpPr>
        <p:spPr bwMode="auto">
          <a:xfrm>
            <a:off x="1758950" y="2597150"/>
            <a:ext cx="2654300" cy="292100"/>
          </a:xfrm>
          <a:prstGeom prst="rect">
            <a:avLst/>
          </a:prstGeom>
          <a:solidFill>
            <a:schemeClr val="tx1"/>
          </a:solidFill>
          <a:ln w="12700">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pPr algn="ctr" eaLnBrk="0" hangingPunct="0"/>
            <a:r>
              <a:rPr lang="en-US" altLang="en-US" sz="1400">
                <a:solidFill>
                  <a:schemeClr val="bg2"/>
                </a:solidFill>
              </a:rPr>
              <a:t>Length</a:t>
            </a:r>
          </a:p>
        </p:txBody>
      </p:sp>
      <p:sp>
        <p:nvSpPr>
          <p:cNvPr id="52237" name="Rectangle 13">
            <a:extLst>
              <a:ext uri="{FF2B5EF4-FFF2-40B4-BE49-F238E27FC236}">
                <a16:creationId xmlns:a16="http://schemas.microsoft.com/office/drawing/2014/main" id="{843C0EAC-6617-E2EF-B9C4-34E98E8F58D6}"/>
              </a:ext>
            </a:extLst>
          </p:cNvPr>
          <p:cNvSpPr>
            <a:spLocks noChangeArrowheads="1"/>
          </p:cNvSpPr>
          <p:nvPr/>
        </p:nvSpPr>
        <p:spPr bwMode="auto">
          <a:xfrm>
            <a:off x="1281113" y="3832225"/>
            <a:ext cx="6372225" cy="1155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eaLnBrk="0" hangingPunct="0"/>
            <a:r>
              <a:rPr lang="en-US" altLang="en-US" sz="1400" b="1" u="sng"/>
              <a:t>Field		Purpose</a:t>
            </a:r>
          </a:p>
          <a:p>
            <a:pPr eaLnBrk="0" hangingPunct="0"/>
            <a:r>
              <a:rPr lang="en-US" altLang="en-US" sz="1400"/>
              <a:t>Source Port	16-bit port number identifying originating application</a:t>
            </a:r>
          </a:p>
          <a:p>
            <a:pPr eaLnBrk="0" hangingPunct="0"/>
            <a:r>
              <a:rPr lang="en-US" altLang="en-US" sz="1400"/>
              <a:t>Destination Port	16-bit port number identifying destination application</a:t>
            </a:r>
          </a:p>
          <a:p>
            <a:pPr eaLnBrk="0" hangingPunct="0"/>
            <a:r>
              <a:rPr lang="en-US" altLang="en-US" sz="1400"/>
              <a:t>Length		Length of UDP datagram (UDP header + data)</a:t>
            </a:r>
          </a:p>
          <a:p>
            <a:pPr eaLnBrk="0" hangingPunct="0"/>
            <a:r>
              <a:rPr lang="en-US" altLang="en-US" sz="1400"/>
              <a:t>Checksum		Checksum of IP pseudo header, UDP header, and data</a:t>
            </a:r>
          </a:p>
        </p:txBody>
      </p:sp>
    </p:spTree>
  </p:cSld>
  <p:clrMapOvr>
    <a:masterClrMapping/>
  </p:clrMapOvr>
  <p:transition spd="slow"/>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a:extLst>
              <a:ext uri="{FF2B5EF4-FFF2-40B4-BE49-F238E27FC236}">
                <a16:creationId xmlns:a16="http://schemas.microsoft.com/office/drawing/2014/main" id="{82A75783-4C83-1639-659D-99BE1384CC7B}"/>
              </a:ext>
            </a:extLst>
          </p:cNvPr>
          <p:cNvSpPr>
            <a:spLocks noGrp="1" noChangeArrowheads="1"/>
          </p:cNvSpPr>
          <p:nvPr>
            <p:ph type="title"/>
          </p:nvPr>
        </p:nvSpPr>
        <p:spPr>
          <a:xfrm>
            <a:off x="457200" y="109154"/>
            <a:ext cx="8229600" cy="553998"/>
          </a:xfrm>
        </p:spPr>
        <p:txBody>
          <a:bodyPr/>
          <a:lstStyle/>
          <a:p>
            <a:r>
              <a:rPr lang="en-GB" altLang="en-US">
                <a:latin typeface="Comic Sans MS" panose="030F0702030302020204" pitchFamily="66" charset="0"/>
              </a:rPr>
              <a:t>Typical applications of UDP</a:t>
            </a:r>
          </a:p>
        </p:txBody>
      </p:sp>
      <p:sp>
        <p:nvSpPr>
          <p:cNvPr id="14339" name="Rectangle 3">
            <a:extLst>
              <a:ext uri="{FF2B5EF4-FFF2-40B4-BE49-F238E27FC236}">
                <a16:creationId xmlns:a16="http://schemas.microsoft.com/office/drawing/2014/main" id="{5D1C7B07-386E-F694-A9AB-7AFC39809B1A}"/>
              </a:ext>
            </a:extLst>
          </p:cNvPr>
          <p:cNvSpPr>
            <a:spLocks noGrp="1" noChangeArrowheads="1"/>
          </p:cNvSpPr>
          <p:nvPr>
            <p:ph type="body" idx="1"/>
          </p:nvPr>
        </p:nvSpPr>
        <p:spPr/>
        <p:txBody>
          <a:bodyPr/>
          <a:lstStyle/>
          <a:p>
            <a:pPr lvl="1">
              <a:lnSpc>
                <a:spcPct val="90000"/>
              </a:lnSpc>
            </a:pPr>
            <a:r>
              <a:rPr lang="en-GB" altLang="en-US">
                <a:latin typeface="Arial" panose="020B0604020202020204" pitchFamily="34" charset="0"/>
              </a:rPr>
              <a:t>Where packet loss etc is better handled by the application than the network stack</a:t>
            </a:r>
          </a:p>
          <a:p>
            <a:pPr lvl="1">
              <a:lnSpc>
                <a:spcPct val="90000"/>
              </a:lnSpc>
            </a:pPr>
            <a:r>
              <a:rPr lang="en-GB" altLang="en-US">
                <a:latin typeface="Arial" panose="020B0604020202020204" pitchFamily="34" charset="0"/>
              </a:rPr>
              <a:t>Where the overhead of setting up a connection isn’t wanted</a:t>
            </a:r>
          </a:p>
          <a:p>
            <a:pPr>
              <a:lnSpc>
                <a:spcPct val="90000"/>
              </a:lnSpc>
            </a:pPr>
            <a:endParaRPr lang="en-GB" altLang="en-US">
              <a:latin typeface="Arial" panose="020B0604020202020204" pitchFamily="34" charset="0"/>
            </a:endParaRPr>
          </a:p>
          <a:p>
            <a:pPr>
              <a:lnSpc>
                <a:spcPct val="90000"/>
              </a:lnSpc>
            </a:pPr>
            <a:r>
              <a:rPr lang="en-GB" altLang="en-US">
                <a:latin typeface="Arial" panose="020B0604020202020204" pitchFamily="34" charset="0"/>
              </a:rPr>
              <a:t>VOIP</a:t>
            </a:r>
          </a:p>
          <a:p>
            <a:pPr>
              <a:lnSpc>
                <a:spcPct val="90000"/>
              </a:lnSpc>
            </a:pPr>
            <a:r>
              <a:rPr lang="en-GB" altLang="en-US">
                <a:latin typeface="Arial" panose="020B0604020202020204" pitchFamily="34" charset="0"/>
              </a:rPr>
              <a:t>NFS – Network File System</a:t>
            </a:r>
          </a:p>
          <a:p>
            <a:pPr>
              <a:lnSpc>
                <a:spcPct val="90000"/>
              </a:lnSpc>
            </a:pPr>
            <a:r>
              <a:rPr lang="en-GB" altLang="en-US">
                <a:latin typeface="Arial" panose="020B0604020202020204" pitchFamily="34" charset="0"/>
              </a:rPr>
              <a:t>Most games</a:t>
            </a:r>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56DAA21E-3F09-0CC1-C0EF-02A55C96B0F0}"/>
              </a:ext>
            </a:extLst>
          </p:cNvPr>
          <p:cNvSpPr>
            <a:spLocks noGrp="1" noChangeArrowheads="1"/>
          </p:cNvSpPr>
          <p:nvPr>
            <p:ph type="title"/>
          </p:nvPr>
        </p:nvSpPr>
        <p:spPr>
          <a:xfrm>
            <a:off x="457200" y="109154"/>
            <a:ext cx="8229600" cy="553998"/>
          </a:xfrm>
        </p:spPr>
        <p:txBody>
          <a:bodyPr/>
          <a:lstStyle/>
          <a:p>
            <a:r>
              <a:rPr lang="en-GB" altLang="en-US">
                <a:latin typeface="Comic Sans MS" panose="030F0702030302020204" pitchFamily="66" charset="0"/>
              </a:rPr>
              <a:t>TCP</a:t>
            </a:r>
          </a:p>
        </p:txBody>
      </p:sp>
      <p:sp>
        <p:nvSpPr>
          <p:cNvPr id="15363" name="Rectangle 3">
            <a:extLst>
              <a:ext uri="{FF2B5EF4-FFF2-40B4-BE49-F238E27FC236}">
                <a16:creationId xmlns:a16="http://schemas.microsoft.com/office/drawing/2014/main" id="{3B177517-7FDA-69C9-6722-F9495EE28B55}"/>
              </a:ext>
            </a:extLst>
          </p:cNvPr>
          <p:cNvSpPr>
            <a:spLocks noGrp="1" noChangeArrowheads="1"/>
          </p:cNvSpPr>
          <p:nvPr>
            <p:ph type="body" idx="1"/>
          </p:nvPr>
        </p:nvSpPr>
        <p:spPr/>
        <p:txBody>
          <a:bodyPr/>
          <a:lstStyle/>
          <a:p>
            <a:r>
              <a:rPr lang="en-GB" altLang="en-US">
                <a:latin typeface="Arial" panose="020B0604020202020204" pitchFamily="34" charset="0"/>
              </a:rPr>
              <a:t>Reliable, </a:t>
            </a:r>
            <a:r>
              <a:rPr lang="en-GB" altLang="en-US" i="1">
                <a:latin typeface="Arial" panose="020B0604020202020204" pitchFamily="34" charset="0"/>
              </a:rPr>
              <a:t>full-duplex</a:t>
            </a:r>
            <a:r>
              <a:rPr lang="en-GB" altLang="en-US">
                <a:latin typeface="Arial" panose="020B0604020202020204" pitchFamily="34" charset="0"/>
              </a:rPr>
              <a:t>,</a:t>
            </a:r>
            <a:r>
              <a:rPr lang="en-GB" altLang="en-US" i="1">
                <a:latin typeface="Arial" panose="020B0604020202020204" pitchFamily="34" charset="0"/>
              </a:rPr>
              <a:t> connection-oriented</a:t>
            </a:r>
            <a:r>
              <a:rPr lang="en-GB" altLang="en-US">
                <a:latin typeface="Arial" panose="020B0604020202020204" pitchFamily="34" charset="0"/>
              </a:rPr>
              <a:t>, </a:t>
            </a:r>
            <a:r>
              <a:rPr lang="en-GB" altLang="en-US" i="1">
                <a:latin typeface="Arial" panose="020B0604020202020204" pitchFamily="34" charset="0"/>
              </a:rPr>
              <a:t>stream</a:t>
            </a:r>
            <a:r>
              <a:rPr lang="en-GB" altLang="en-US">
                <a:latin typeface="Arial" panose="020B0604020202020204" pitchFamily="34" charset="0"/>
              </a:rPr>
              <a:t> delivery</a:t>
            </a:r>
          </a:p>
          <a:p>
            <a:pPr lvl="1"/>
            <a:r>
              <a:rPr lang="en-GB" altLang="en-US">
                <a:latin typeface="Arial" panose="020B0604020202020204" pitchFamily="34" charset="0"/>
              </a:rPr>
              <a:t>Interface presented to the application doesn’t require data in individual packets</a:t>
            </a:r>
          </a:p>
          <a:p>
            <a:pPr lvl="1"/>
            <a:r>
              <a:rPr lang="en-GB" altLang="en-US">
                <a:latin typeface="Arial" panose="020B0604020202020204" pitchFamily="34" charset="0"/>
              </a:rPr>
              <a:t>Data is guaranteed to arrive, and in the correct order without duplications</a:t>
            </a:r>
          </a:p>
          <a:p>
            <a:pPr lvl="2"/>
            <a:r>
              <a:rPr lang="en-GB" altLang="en-US">
                <a:latin typeface="Arial" panose="020B0604020202020204" pitchFamily="34" charset="0"/>
              </a:rPr>
              <a:t>Or the connection will be dropped</a:t>
            </a:r>
          </a:p>
          <a:p>
            <a:pPr lvl="1"/>
            <a:r>
              <a:rPr lang="en-GB" altLang="en-US">
                <a:latin typeface="Arial" panose="020B0604020202020204" pitchFamily="34" charset="0"/>
              </a:rPr>
              <a:t>Imposes significant overheads</a:t>
            </a:r>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F6D310A2-708A-8FA9-AB45-B2A8A707DB3D}"/>
              </a:ext>
            </a:extLst>
          </p:cNvPr>
          <p:cNvSpPr>
            <a:spLocks noGrp="1" noChangeArrowheads="1"/>
          </p:cNvSpPr>
          <p:nvPr>
            <p:ph type="title"/>
          </p:nvPr>
        </p:nvSpPr>
        <p:spPr>
          <a:xfrm>
            <a:off x="457200" y="109154"/>
            <a:ext cx="8229600" cy="553998"/>
          </a:xfrm>
        </p:spPr>
        <p:txBody>
          <a:bodyPr/>
          <a:lstStyle/>
          <a:p>
            <a:r>
              <a:rPr lang="en-GB" altLang="en-US">
                <a:latin typeface="Comic Sans MS" panose="030F0702030302020204" pitchFamily="66" charset="0"/>
              </a:rPr>
              <a:t>Applications of TCP</a:t>
            </a:r>
          </a:p>
        </p:txBody>
      </p:sp>
      <p:sp>
        <p:nvSpPr>
          <p:cNvPr id="17411" name="Rectangle 3">
            <a:extLst>
              <a:ext uri="{FF2B5EF4-FFF2-40B4-BE49-F238E27FC236}">
                <a16:creationId xmlns:a16="http://schemas.microsoft.com/office/drawing/2014/main" id="{FE446403-E24F-38D4-F30D-CE7855576ADA}"/>
              </a:ext>
            </a:extLst>
          </p:cNvPr>
          <p:cNvSpPr>
            <a:spLocks noGrp="1" noChangeArrowheads="1"/>
          </p:cNvSpPr>
          <p:nvPr>
            <p:ph type="body" idx="1"/>
          </p:nvPr>
        </p:nvSpPr>
        <p:spPr/>
        <p:txBody>
          <a:bodyPr/>
          <a:lstStyle/>
          <a:p>
            <a:r>
              <a:rPr lang="en-GB" altLang="en-US">
                <a:latin typeface="Arial" panose="020B0604020202020204" pitchFamily="34" charset="0"/>
              </a:rPr>
              <a:t>Most things!</a:t>
            </a:r>
          </a:p>
          <a:p>
            <a:pPr lvl="1"/>
            <a:r>
              <a:rPr lang="en-GB" altLang="en-US">
                <a:latin typeface="Arial" panose="020B0604020202020204" pitchFamily="34" charset="0"/>
              </a:rPr>
              <a:t>HTTP, FTP, …</a:t>
            </a:r>
          </a:p>
          <a:p>
            <a:endParaRPr lang="en-GB" altLang="en-US">
              <a:latin typeface="Arial" panose="020B0604020202020204" pitchFamily="34" charset="0"/>
            </a:endParaRPr>
          </a:p>
          <a:p>
            <a:r>
              <a:rPr lang="en-GB" altLang="en-US">
                <a:latin typeface="Arial" panose="020B0604020202020204" pitchFamily="34" charset="0"/>
              </a:rPr>
              <a:t>Saves the application a lot of work, so used unless there’s a good reason not to</a:t>
            </a:r>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a:extLst>
              <a:ext uri="{FF2B5EF4-FFF2-40B4-BE49-F238E27FC236}">
                <a16:creationId xmlns:a16="http://schemas.microsoft.com/office/drawing/2014/main" id="{1C8C137F-867C-77F0-F62E-C9A5010D4D0A}"/>
              </a:ext>
            </a:extLst>
          </p:cNvPr>
          <p:cNvSpPr>
            <a:spLocks noGrp="1" noChangeArrowheads="1"/>
          </p:cNvSpPr>
          <p:nvPr>
            <p:ph type="title"/>
          </p:nvPr>
        </p:nvSpPr>
        <p:spPr>
          <a:xfrm>
            <a:off x="457200" y="109154"/>
            <a:ext cx="8229600" cy="553998"/>
          </a:xfrm>
        </p:spPr>
        <p:txBody>
          <a:bodyPr/>
          <a:lstStyle/>
          <a:p>
            <a:r>
              <a:rPr lang="en-GB" altLang="en-US">
                <a:latin typeface="Comic Sans MS" panose="030F0702030302020204" pitchFamily="66" charset="0"/>
              </a:rPr>
              <a:t>TCP implementation</a:t>
            </a:r>
          </a:p>
        </p:txBody>
      </p:sp>
      <p:sp>
        <p:nvSpPr>
          <p:cNvPr id="20483" name="Rectangle 3">
            <a:extLst>
              <a:ext uri="{FF2B5EF4-FFF2-40B4-BE49-F238E27FC236}">
                <a16:creationId xmlns:a16="http://schemas.microsoft.com/office/drawing/2014/main" id="{4BFD9205-DA6A-7377-2D94-289D7ED42E49}"/>
              </a:ext>
            </a:extLst>
          </p:cNvPr>
          <p:cNvSpPr>
            <a:spLocks noGrp="1" noChangeArrowheads="1"/>
          </p:cNvSpPr>
          <p:nvPr>
            <p:ph type="body" idx="1"/>
          </p:nvPr>
        </p:nvSpPr>
        <p:spPr/>
        <p:txBody>
          <a:bodyPr/>
          <a:lstStyle/>
          <a:p>
            <a:pPr>
              <a:lnSpc>
                <a:spcPct val="90000"/>
              </a:lnSpc>
            </a:pPr>
            <a:r>
              <a:rPr lang="en-GB" altLang="en-US">
                <a:latin typeface="Arial" panose="020B0604020202020204" pitchFamily="34" charset="0"/>
              </a:rPr>
              <a:t>Connections are established using a </a:t>
            </a:r>
            <a:r>
              <a:rPr lang="en-GB" altLang="en-US" i="1">
                <a:latin typeface="Arial" panose="020B0604020202020204" pitchFamily="34" charset="0"/>
              </a:rPr>
              <a:t>three-way handshake</a:t>
            </a:r>
            <a:endParaRPr lang="en-GB" altLang="en-US">
              <a:latin typeface="Arial" panose="020B0604020202020204" pitchFamily="34" charset="0"/>
            </a:endParaRPr>
          </a:p>
          <a:p>
            <a:pPr>
              <a:lnSpc>
                <a:spcPct val="90000"/>
              </a:lnSpc>
            </a:pPr>
            <a:r>
              <a:rPr lang="en-GB" altLang="en-US">
                <a:latin typeface="Arial" panose="020B0604020202020204" pitchFamily="34" charset="0"/>
              </a:rPr>
              <a:t>Data is divided up into packets by the operating system</a:t>
            </a:r>
          </a:p>
          <a:p>
            <a:pPr>
              <a:lnSpc>
                <a:spcPct val="90000"/>
              </a:lnSpc>
            </a:pPr>
            <a:r>
              <a:rPr lang="en-GB" altLang="en-US">
                <a:latin typeface="Arial" panose="020B0604020202020204" pitchFamily="34" charset="0"/>
              </a:rPr>
              <a:t>Packets are numbered, and received packets are acknowledged</a:t>
            </a:r>
          </a:p>
          <a:p>
            <a:pPr>
              <a:lnSpc>
                <a:spcPct val="90000"/>
              </a:lnSpc>
            </a:pPr>
            <a:r>
              <a:rPr lang="en-GB" altLang="en-US">
                <a:latin typeface="Arial" panose="020B0604020202020204" pitchFamily="34" charset="0"/>
              </a:rPr>
              <a:t>Connections are explicitly closed</a:t>
            </a:r>
          </a:p>
          <a:p>
            <a:pPr lvl="1">
              <a:lnSpc>
                <a:spcPct val="90000"/>
              </a:lnSpc>
            </a:pPr>
            <a:r>
              <a:rPr lang="en-GB" altLang="en-US">
                <a:latin typeface="Arial" panose="020B0604020202020204" pitchFamily="34" charset="0"/>
              </a:rPr>
              <a:t>(or may abnormally terminate)</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39700"/>
            <a:ext cx="9144000" cy="553998"/>
          </a:xfrm>
        </p:spPr>
        <p:txBody>
          <a:bodyPr/>
          <a:lstStyle/>
          <a:p>
            <a:r>
              <a:rPr lang="en-GB" dirty="0"/>
              <a:t>Benefits of Networking </a:t>
            </a:r>
            <a:r>
              <a:rPr lang="en-GB" sz="1600" dirty="0"/>
              <a:t>(4 of 4)</a:t>
            </a:r>
          </a:p>
        </p:txBody>
      </p:sp>
      <p:pic>
        <p:nvPicPr>
          <p:cNvPr id="12" name="Picture Placeholder 11" descr="100778698.jpg"/>
          <p:cNvPicPr>
            <a:picLocks noGrp="1" noChangeAspect="1"/>
          </p:cNvPicPr>
          <p:nvPr>
            <p:ph type="pic" sz="quarter" idx="10"/>
          </p:nvPr>
        </p:nvPicPr>
        <p:blipFill>
          <a:blip r:embed="rId3" cstate="email"/>
          <a:srcRect/>
          <a:stretch>
            <a:fillRect/>
          </a:stretch>
        </p:blipFill>
        <p:spPr/>
      </p:pic>
      <p:sp>
        <p:nvSpPr>
          <p:cNvPr id="4" name="Text Placeholder 3"/>
          <p:cNvSpPr>
            <a:spLocks noGrp="1"/>
          </p:cNvSpPr>
          <p:nvPr>
            <p:ph type="body" sz="quarter" idx="11"/>
          </p:nvPr>
        </p:nvSpPr>
        <p:spPr/>
        <p:txBody>
          <a:bodyPr/>
          <a:lstStyle/>
          <a:p>
            <a:pPr marL="231775" lvl="1" indent="-231775">
              <a:lnSpc>
                <a:spcPct val="150000"/>
              </a:lnSpc>
              <a:buNone/>
            </a:pPr>
            <a:r>
              <a:rPr>
                <a:cs typeface="Arial"/>
              </a:rPr>
              <a:t>	Performances of some applications are enhanced by distributing the tasks of the application among various devices on the network.</a:t>
            </a:r>
          </a:p>
          <a:p>
            <a:pPr>
              <a:lnSpc>
                <a:spcPct val="150000"/>
              </a:lnSpc>
              <a:buFont typeface="Arial" pitchFamily="34" charset="0"/>
              <a:buChar char="•"/>
            </a:pPr>
            <a:endParaRPr/>
          </a:p>
        </p:txBody>
      </p:sp>
      <p:sp>
        <p:nvSpPr>
          <p:cNvPr id="5" name="Text Placeholder 4"/>
          <p:cNvSpPr>
            <a:spLocks noGrp="1"/>
          </p:cNvSpPr>
          <p:nvPr>
            <p:ph type="body" sz="quarter" idx="12"/>
          </p:nvPr>
        </p:nvSpPr>
        <p:spPr/>
        <p:txBody>
          <a:bodyPr/>
          <a:lstStyle/>
          <a:p>
            <a:r>
              <a:rPr lang="en-GB" dirty="0"/>
              <a:t>Performance Enhancement and Balancing</a:t>
            </a:r>
          </a:p>
          <a:p>
            <a:endParaRPr lang="en-GB" dirty="0"/>
          </a:p>
          <a:p>
            <a:endParaRPr lang="en-GB" dirty="0"/>
          </a:p>
        </p:txBody>
      </p:sp>
      <p:sp>
        <p:nvSpPr>
          <p:cNvPr id="6" name="Text Placeholder 5"/>
          <p:cNvSpPr>
            <a:spLocks noGrp="1"/>
          </p:cNvSpPr>
          <p:nvPr>
            <p:ph type="body" sz="quarter" idx="14"/>
          </p:nvPr>
        </p:nvSpPr>
        <p:spPr/>
        <p:txBody>
          <a:bodyPr/>
          <a:lstStyle/>
          <a:p>
            <a:pPr>
              <a:lnSpc>
                <a:spcPct val="150000"/>
              </a:lnSpc>
              <a:buNone/>
            </a:pPr>
            <a:r>
              <a:t>	</a:t>
            </a:r>
            <a:r>
              <a:rPr sz="1600"/>
              <a:t>Network facilitates games </a:t>
            </a:r>
            <a:r>
              <a:rPr sz="1600" dirty="0"/>
              <a:t>and entertainment as the computers are connected </a:t>
            </a:r>
            <a:r>
              <a:rPr sz="1600"/>
              <a:t>on </a:t>
            </a:r>
            <a:r>
              <a:rPr lang="en-US" sz="1600" dirty="0"/>
              <a:t>n</a:t>
            </a:r>
            <a:r>
              <a:rPr sz="1600" dirty="0"/>
              <a:t>etwork and will be able to communicate to each other.</a:t>
            </a:r>
            <a:endParaRPr lang="en-GB" sz="1600" dirty="0"/>
          </a:p>
        </p:txBody>
      </p:sp>
      <p:sp>
        <p:nvSpPr>
          <p:cNvPr id="7" name="Text Placeholder 6"/>
          <p:cNvSpPr>
            <a:spLocks noGrp="1"/>
          </p:cNvSpPr>
          <p:nvPr>
            <p:ph type="body" sz="quarter" idx="15"/>
          </p:nvPr>
        </p:nvSpPr>
        <p:spPr/>
        <p:txBody>
          <a:bodyPr/>
          <a:lstStyle/>
          <a:p>
            <a:r>
              <a:rPr lang="en-GB" dirty="0"/>
              <a:t>Entertainment</a:t>
            </a:r>
          </a:p>
          <a:p>
            <a:endParaRPr lang="en-GB" dirty="0"/>
          </a:p>
        </p:txBody>
      </p:sp>
      <p:pic>
        <p:nvPicPr>
          <p:cNvPr id="10" name="Picture Placeholder 9" descr="23689767.jpg"/>
          <p:cNvPicPr>
            <a:picLocks noGrp="1" noChangeAspect="1"/>
          </p:cNvPicPr>
          <p:nvPr>
            <p:ph type="pic" sz="quarter" idx="16"/>
          </p:nvPr>
        </p:nvPicPr>
        <p:blipFill>
          <a:blip r:embed="rId4" cstate="email"/>
          <a:srcRect/>
          <a:stretch>
            <a:fillRect/>
          </a:stretch>
        </p:blipFill>
        <p:spPr>
          <a:prstGeom prst="rect">
            <a:avLst/>
          </a:prstGeom>
          <a:ln>
            <a:noFill/>
          </a:ln>
          <a:effectLst>
            <a:softEdge rad="112500"/>
          </a:effectLst>
        </p:spPr>
      </p:pic>
    </p:spTree>
  </p:cSld>
  <p:clrMapOvr>
    <a:masterClrMapping/>
  </p:clrMapOvr>
  <p:transition spd="slow">
    <p:wipe dir="d"/>
  </p:transition>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a:extLst>
              <a:ext uri="{FF2B5EF4-FFF2-40B4-BE49-F238E27FC236}">
                <a16:creationId xmlns:a16="http://schemas.microsoft.com/office/drawing/2014/main" id="{E35F963B-A720-3A7D-F70A-F1C7454FC3A0}"/>
              </a:ext>
            </a:extLst>
          </p:cNvPr>
          <p:cNvSpPr>
            <a:spLocks noGrp="1" noChangeArrowheads="1"/>
          </p:cNvSpPr>
          <p:nvPr>
            <p:ph type="title"/>
          </p:nvPr>
        </p:nvSpPr>
        <p:spPr>
          <a:xfrm>
            <a:off x="457200" y="109154"/>
            <a:ext cx="8229600" cy="553998"/>
          </a:xfrm>
        </p:spPr>
        <p:txBody>
          <a:bodyPr/>
          <a:lstStyle/>
          <a:p>
            <a:r>
              <a:rPr lang="en-GB" altLang="en-US">
                <a:latin typeface="Comic Sans MS" panose="030F0702030302020204" pitchFamily="66" charset="0"/>
              </a:rPr>
              <a:t>TCP Packets</a:t>
            </a:r>
          </a:p>
        </p:txBody>
      </p:sp>
      <p:sp>
        <p:nvSpPr>
          <p:cNvPr id="18435" name="Rectangle 3">
            <a:extLst>
              <a:ext uri="{FF2B5EF4-FFF2-40B4-BE49-F238E27FC236}">
                <a16:creationId xmlns:a16="http://schemas.microsoft.com/office/drawing/2014/main" id="{45E85512-5531-AB8F-5A95-1BDE77579FDA}"/>
              </a:ext>
            </a:extLst>
          </p:cNvPr>
          <p:cNvSpPr>
            <a:spLocks noGrp="1" noChangeArrowheads="1"/>
          </p:cNvSpPr>
          <p:nvPr>
            <p:ph type="body" idx="1"/>
          </p:nvPr>
        </p:nvSpPr>
        <p:spPr/>
        <p:txBody>
          <a:bodyPr/>
          <a:lstStyle/>
          <a:p>
            <a:r>
              <a:rPr lang="en-GB" altLang="en-US"/>
              <a:t>Source + destination ports</a:t>
            </a:r>
          </a:p>
          <a:p>
            <a:r>
              <a:rPr lang="en-GB" altLang="en-US"/>
              <a:t>Sequence number</a:t>
            </a:r>
          </a:p>
          <a:p>
            <a:r>
              <a:rPr lang="en-GB" altLang="en-US"/>
              <a:t>Acknowledgement number</a:t>
            </a:r>
          </a:p>
          <a:p>
            <a:r>
              <a:rPr lang="en-GB" altLang="en-US"/>
              <a:t>Checksum</a:t>
            </a:r>
          </a:p>
          <a:p>
            <a:r>
              <a:rPr lang="en-GB" altLang="en-US"/>
              <a:t>Various options</a:t>
            </a:r>
          </a:p>
          <a:p>
            <a:endParaRPr lang="en-GB" altLang="en-US"/>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a:extLst>
              <a:ext uri="{FF2B5EF4-FFF2-40B4-BE49-F238E27FC236}">
                <a16:creationId xmlns:a16="http://schemas.microsoft.com/office/drawing/2014/main" id="{74D763BD-9F2B-A3F6-2494-CCC374D0947A}"/>
              </a:ext>
            </a:extLst>
          </p:cNvPr>
          <p:cNvSpPr>
            <a:spLocks noChangeArrowheads="1"/>
          </p:cNvSpPr>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54275" name="Rectangle 3">
            <a:extLst>
              <a:ext uri="{FF2B5EF4-FFF2-40B4-BE49-F238E27FC236}">
                <a16:creationId xmlns:a16="http://schemas.microsoft.com/office/drawing/2014/main" id="{1CD301F5-01CB-7912-5F81-6D30353B7E74}"/>
              </a:ext>
            </a:extLst>
          </p:cNvPr>
          <p:cNvSpPr>
            <a:spLocks noChangeArrowheads="1"/>
          </p:cNvSpPr>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54276" name="Rectangle 4">
            <a:extLst>
              <a:ext uri="{FF2B5EF4-FFF2-40B4-BE49-F238E27FC236}">
                <a16:creationId xmlns:a16="http://schemas.microsoft.com/office/drawing/2014/main" id="{31E2420D-8438-08FC-8BED-8F6488EDF7D4}"/>
              </a:ext>
            </a:extLst>
          </p:cNvPr>
          <p:cNvSpPr>
            <a:spLocks noGrp="1" noChangeArrowheads="1"/>
          </p:cNvSpPr>
          <p:nvPr>
            <p:ph type="title"/>
          </p:nvPr>
        </p:nvSpPr>
        <p:spPr>
          <a:noFill/>
          <a:ln/>
        </p:spPr>
        <p:txBody>
          <a:bodyPr lIns="92075" tIns="46038" rIns="92075" bIns="46038" anchor="b"/>
          <a:lstStyle/>
          <a:p>
            <a:r>
              <a:rPr lang="en-US" altLang="en-US"/>
              <a:t>TCP Segment</a:t>
            </a:r>
          </a:p>
        </p:txBody>
      </p:sp>
      <p:sp>
        <p:nvSpPr>
          <p:cNvPr id="54277" name="Rectangle 5">
            <a:extLst>
              <a:ext uri="{FF2B5EF4-FFF2-40B4-BE49-F238E27FC236}">
                <a16:creationId xmlns:a16="http://schemas.microsoft.com/office/drawing/2014/main" id="{2DCCA1B0-F6F3-CBAE-0D50-DA08B581CF7A}"/>
              </a:ext>
            </a:extLst>
          </p:cNvPr>
          <p:cNvSpPr>
            <a:spLocks noChangeArrowheads="1"/>
          </p:cNvSpPr>
          <p:nvPr/>
        </p:nvSpPr>
        <p:spPr bwMode="auto">
          <a:xfrm>
            <a:off x="4349750" y="1835150"/>
            <a:ext cx="2654300" cy="292100"/>
          </a:xfrm>
          <a:prstGeom prst="rect">
            <a:avLst/>
          </a:prstGeom>
          <a:solidFill>
            <a:schemeClr val="tx1"/>
          </a:solidFill>
          <a:ln w="12700">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pPr algn="ctr" eaLnBrk="0" hangingPunct="0"/>
            <a:r>
              <a:rPr lang="en-US" altLang="en-US" sz="1400">
                <a:solidFill>
                  <a:schemeClr val="bg2"/>
                </a:solidFill>
              </a:rPr>
              <a:t>Destination Port</a:t>
            </a:r>
          </a:p>
        </p:txBody>
      </p:sp>
      <p:sp>
        <p:nvSpPr>
          <p:cNvPr id="54278" name="Rectangle 6">
            <a:extLst>
              <a:ext uri="{FF2B5EF4-FFF2-40B4-BE49-F238E27FC236}">
                <a16:creationId xmlns:a16="http://schemas.microsoft.com/office/drawing/2014/main" id="{D886DC12-7029-01E7-20EA-4F5B71CF5DA9}"/>
              </a:ext>
            </a:extLst>
          </p:cNvPr>
          <p:cNvSpPr>
            <a:spLocks noChangeArrowheads="1"/>
          </p:cNvSpPr>
          <p:nvPr/>
        </p:nvSpPr>
        <p:spPr bwMode="auto">
          <a:xfrm>
            <a:off x="1682750" y="2444750"/>
            <a:ext cx="5321300" cy="292100"/>
          </a:xfrm>
          <a:prstGeom prst="rect">
            <a:avLst/>
          </a:prstGeom>
          <a:solidFill>
            <a:schemeClr val="tx1"/>
          </a:solidFill>
          <a:ln w="12700">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pPr algn="ctr" eaLnBrk="0" hangingPunct="0"/>
            <a:r>
              <a:rPr lang="en-US" altLang="en-US" sz="1400">
                <a:solidFill>
                  <a:schemeClr val="bg2"/>
                </a:solidFill>
              </a:rPr>
              <a:t>Acknowledgment Number</a:t>
            </a:r>
          </a:p>
        </p:txBody>
      </p:sp>
      <p:sp>
        <p:nvSpPr>
          <p:cNvPr id="54279" name="Rectangle 7">
            <a:extLst>
              <a:ext uri="{FF2B5EF4-FFF2-40B4-BE49-F238E27FC236}">
                <a16:creationId xmlns:a16="http://schemas.microsoft.com/office/drawing/2014/main" id="{8DD7E8AD-06FD-5D19-5112-6403B1571043}"/>
              </a:ext>
            </a:extLst>
          </p:cNvPr>
          <p:cNvSpPr>
            <a:spLocks noChangeArrowheads="1"/>
          </p:cNvSpPr>
          <p:nvPr/>
        </p:nvSpPr>
        <p:spPr bwMode="auto">
          <a:xfrm>
            <a:off x="1682750" y="3359150"/>
            <a:ext cx="4025900" cy="292100"/>
          </a:xfrm>
          <a:prstGeom prst="rect">
            <a:avLst/>
          </a:prstGeom>
          <a:solidFill>
            <a:schemeClr val="tx1"/>
          </a:solidFill>
          <a:ln w="12700">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pPr algn="ctr" eaLnBrk="0" hangingPunct="0"/>
            <a:r>
              <a:rPr lang="en-US" altLang="en-US" sz="1400">
                <a:solidFill>
                  <a:schemeClr val="bg2"/>
                </a:solidFill>
              </a:rPr>
              <a:t>Options...</a:t>
            </a:r>
          </a:p>
        </p:txBody>
      </p:sp>
      <p:sp>
        <p:nvSpPr>
          <p:cNvPr id="54280" name="Rectangle 8">
            <a:extLst>
              <a:ext uri="{FF2B5EF4-FFF2-40B4-BE49-F238E27FC236}">
                <a16:creationId xmlns:a16="http://schemas.microsoft.com/office/drawing/2014/main" id="{72363D80-C294-A752-2E82-9A33DD77B793}"/>
              </a:ext>
            </a:extLst>
          </p:cNvPr>
          <p:cNvSpPr>
            <a:spLocks noChangeArrowheads="1"/>
          </p:cNvSpPr>
          <p:nvPr/>
        </p:nvSpPr>
        <p:spPr bwMode="auto">
          <a:xfrm>
            <a:off x="5721350" y="3359150"/>
            <a:ext cx="1282700" cy="292100"/>
          </a:xfrm>
          <a:prstGeom prst="rect">
            <a:avLst/>
          </a:prstGeom>
          <a:solidFill>
            <a:schemeClr val="tx1"/>
          </a:solidFill>
          <a:ln w="12700">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pPr algn="ctr" eaLnBrk="0" hangingPunct="0"/>
            <a:r>
              <a:rPr lang="en-US" altLang="en-US" sz="1400">
                <a:solidFill>
                  <a:schemeClr val="bg2"/>
                </a:solidFill>
              </a:rPr>
              <a:t>Padding</a:t>
            </a:r>
          </a:p>
        </p:txBody>
      </p:sp>
      <p:sp>
        <p:nvSpPr>
          <p:cNvPr id="54281" name="Rectangle 9">
            <a:extLst>
              <a:ext uri="{FF2B5EF4-FFF2-40B4-BE49-F238E27FC236}">
                <a16:creationId xmlns:a16="http://schemas.microsoft.com/office/drawing/2014/main" id="{F6F996ED-B59B-F3F5-F5B4-DF3DFB005643}"/>
              </a:ext>
            </a:extLst>
          </p:cNvPr>
          <p:cNvSpPr>
            <a:spLocks noChangeArrowheads="1"/>
          </p:cNvSpPr>
          <p:nvPr/>
        </p:nvSpPr>
        <p:spPr bwMode="auto">
          <a:xfrm>
            <a:off x="1682750" y="3663950"/>
            <a:ext cx="5321300" cy="292100"/>
          </a:xfrm>
          <a:prstGeom prst="rect">
            <a:avLst/>
          </a:prstGeom>
          <a:solidFill>
            <a:schemeClr val="tx2"/>
          </a:solidFill>
          <a:ln w="12700">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pPr algn="ctr" eaLnBrk="0" hangingPunct="0"/>
            <a:r>
              <a:rPr lang="en-US" altLang="en-US" sz="1400">
                <a:solidFill>
                  <a:schemeClr val="bg2"/>
                </a:solidFill>
              </a:rPr>
              <a:t>Data...</a:t>
            </a:r>
          </a:p>
        </p:txBody>
      </p:sp>
      <p:sp>
        <p:nvSpPr>
          <p:cNvPr id="54282" name="Rectangle 10">
            <a:extLst>
              <a:ext uri="{FF2B5EF4-FFF2-40B4-BE49-F238E27FC236}">
                <a16:creationId xmlns:a16="http://schemas.microsoft.com/office/drawing/2014/main" id="{23B5A677-A371-9F77-5011-E973FB0D3BB3}"/>
              </a:ext>
            </a:extLst>
          </p:cNvPr>
          <p:cNvSpPr>
            <a:spLocks noChangeArrowheads="1"/>
          </p:cNvSpPr>
          <p:nvPr/>
        </p:nvSpPr>
        <p:spPr bwMode="auto">
          <a:xfrm>
            <a:off x="1585913" y="1547813"/>
            <a:ext cx="28257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eaLnBrk="0" hangingPunct="0"/>
            <a:r>
              <a:rPr lang="en-US" altLang="en-US" sz="1400">
                <a:solidFill>
                  <a:schemeClr val="accent2"/>
                </a:solidFill>
              </a:rPr>
              <a:t>0</a:t>
            </a:r>
          </a:p>
        </p:txBody>
      </p:sp>
      <p:sp>
        <p:nvSpPr>
          <p:cNvPr id="54283" name="Rectangle 11">
            <a:extLst>
              <a:ext uri="{FF2B5EF4-FFF2-40B4-BE49-F238E27FC236}">
                <a16:creationId xmlns:a16="http://schemas.microsoft.com/office/drawing/2014/main" id="{FFF2787B-32C2-19BE-5650-0E615C9AB6CB}"/>
              </a:ext>
            </a:extLst>
          </p:cNvPr>
          <p:cNvSpPr>
            <a:spLocks noChangeArrowheads="1"/>
          </p:cNvSpPr>
          <p:nvPr/>
        </p:nvSpPr>
        <p:spPr bwMode="auto">
          <a:xfrm>
            <a:off x="2271713" y="1547813"/>
            <a:ext cx="28257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eaLnBrk="0" hangingPunct="0"/>
            <a:r>
              <a:rPr lang="en-US" altLang="en-US" sz="1400">
                <a:solidFill>
                  <a:schemeClr val="accent2"/>
                </a:solidFill>
              </a:rPr>
              <a:t>4</a:t>
            </a:r>
          </a:p>
        </p:txBody>
      </p:sp>
      <p:sp>
        <p:nvSpPr>
          <p:cNvPr id="54284" name="Rectangle 12">
            <a:extLst>
              <a:ext uri="{FF2B5EF4-FFF2-40B4-BE49-F238E27FC236}">
                <a16:creationId xmlns:a16="http://schemas.microsoft.com/office/drawing/2014/main" id="{ADDE1A6E-A465-46AC-1D39-BE8DFD47119F}"/>
              </a:ext>
            </a:extLst>
          </p:cNvPr>
          <p:cNvSpPr>
            <a:spLocks noChangeArrowheads="1"/>
          </p:cNvSpPr>
          <p:nvPr/>
        </p:nvSpPr>
        <p:spPr bwMode="auto">
          <a:xfrm>
            <a:off x="3033713" y="1547813"/>
            <a:ext cx="382587"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eaLnBrk="0" hangingPunct="0"/>
            <a:r>
              <a:rPr lang="en-US" altLang="en-US" sz="1400">
                <a:solidFill>
                  <a:schemeClr val="accent2"/>
                </a:solidFill>
              </a:rPr>
              <a:t>10</a:t>
            </a:r>
          </a:p>
        </p:txBody>
      </p:sp>
      <p:sp>
        <p:nvSpPr>
          <p:cNvPr id="54285" name="Rectangle 13">
            <a:extLst>
              <a:ext uri="{FF2B5EF4-FFF2-40B4-BE49-F238E27FC236}">
                <a16:creationId xmlns:a16="http://schemas.microsoft.com/office/drawing/2014/main" id="{A803AD3E-DA25-5A05-08EF-22854B9F15EE}"/>
              </a:ext>
            </a:extLst>
          </p:cNvPr>
          <p:cNvSpPr>
            <a:spLocks noChangeArrowheads="1"/>
          </p:cNvSpPr>
          <p:nvPr/>
        </p:nvSpPr>
        <p:spPr bwMode="auto">
          <a:xfrm>
            <a:off x="4176713" y="1547813"/>
            <a:ext cx="382587"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eaLnBrk="0" hangingPunct="0"/>
            <a:r>
              <a:rPr lang="en-US" altLang="en-US" sz="1400">
                <a:solidFill>
                  <a:schemeClr val="accent2"/>
                </a:solidFill>
              </a:rPr>
              <a:t>16</a:t>
            </a:r>
          </a:p>
        </p:txBody>
      </p:sp>
      <p:sp>
        <p:nvSpPr>
          <p:cNvPr id="54286" name="Rectangle 14">
            <a:extLst>
              <a:ext uri="{FF2B5EF4-FFF2-40B4-BE49-F238E27FC236}">
                <a16:creationId xmlns:a16="http://schemas.microsoft.com/office/drawing/2014/main" id="{937EB5A7-BC50-80D6-EBA3-F310A3EACD62}"/>
              </a:ext>
            </a:extLst>
          </p:cNvPr>
          <p:cNvSpPr>
            <a:spLocks noChangeArrowheads="1"/>
          </p:cNvSpPr>
          <p:nvPr/>
        </p:nvSpPr>
        <p:spPr bwMode="auto">
          <a:xfrm>
            <a:off x="4860925" y="1547813"/>
            <a:ext cx="38258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eaLnBrk="0" hangingPunct="0"/>
            <a:r>
              <a:rPr lang="en-US" altLang="en-US" sz="1400">
                <a:solidFill>
                  <a:schemeClr val="accent2"/>
                </a:solidFill>
              </a:rPr>
              <a:t>19</a:t>
            </a:r>
          </a:p>
        </p:txBody>
      </p:sp>
      <p:sp>
        <p:nvSpPr>
          <p:cNvPr id="54287" name="Rectangle 15">
            <a:extLst>
              <a:ext uri="{FF2B5EF4-FFF2-40B4-BE49-F238E27FC236}">
                <a16:creationId xmlns:a16="http://schemas.microsoft.com/office/drawing/2014/main" id="{C57C5A14-66ED-EF04-0840-58216C01B33B}"/>
              </a:ext>
            </a:extLst>
          </p:cNvPr>
          <p:cNvSpPr>
            <a:spLocks noChangeArrowheads="1"/>
          </p:cNvSpPr>
          <p:nvPr/>
        </p:nvSpPr>
        <p:spPr bwMode="auto">
          <a:xfrm>
            <a:off x="5622925" y="1547813"/>
            <a:ext cx="38258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eaLnBrk="0" hangingPunct="0"/>
            <a:r>
              <a:rPr lang="en-US" altLang="en-US" sz="1400">
                <a:solidFill>
                  <a:schemeClr val="accent2"/>
                </a:solidFill>
              </a:rPr>
              <a:t>24</a:t>
            </a:r>
          </a:p>
        </p:txBody>
      </p:sp>
      <p:sp>
        <p:nvSpPr>
          <p:cNvPr id="54288" name="Rectangle 16">
            <a:extLst>
              <a:ext uri="{FF2B5EF4-FFF2-40B4-BE49-F238E27FC236}">
                <a16:creationId xmlns:a16="http://schemas.microsoft.com/office/drawing/2014/main" id="{E598C64E-943B-7244-4FDD-E085536828AD}"/>
              </a:ext>
            </a:extLst>
          </p:cNvPr>
          <p:cNvSpPr>
            <a:spLocks noChangeArrowheads="1"/>
          </p:cNvSpPr>
          <p:nvPr/>
        </p:nvSpPr>
        <p:spPr bwMode="auto">
          <a:xfrm>
            <a:off x="6689725" y="1547813"/>
            <a:ext cx="38258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eaLnBrk="0" hangingPunct="0"/>
            <a:r>
              <a:rPr lang="en-US" altLang="en-US" sz="1400">
                <a:solidFill>
                  <a:schemeClr val="accent2"/>
                </a:solidFill>
              </a:rPr>
              <a:t>31</a:t>
            </a:r>
          </a:p>
        </p:txBody>
      </p:sp>
      <p:sp>
        <p:nvSpPr>
          <p:cNvPr id="54289" name="Rectangle 17">
            <a:extLst>
              <a:ext uri="{FF2B5EF4-FFF2-40B4-BE49-F238E27FC236}">
                <a16:creationId xmlns:a16="http://schemas.microsoft.com/office/drawing/2014/main" id="{3F7E469A-9B89-D72A-2D51-EF204388956A}"/>
              </a:ext>
            </a:extLst>
          </p:cNvPr>
          <p:cNvSpPr>
            <a:spLocks noChangeArrowheads="1"/>
          </p:cNvSpPr>
          <p:nvPr/>
        </p:nvSpPr>
        <p:spPr bwMode="auto">
          <a:xfrm>
            <a:off x="1682750" y="1835150"/>
            <a:ext cx="2654300" cy="292100"/>
          </a:xfrm>
          <a:prstGeom prst="rect">
            <a:avLst/>
          </a:prstGeom>
          <a:solidFill>
            <a:schemeClr val="tx1"/>
          </a:solidFill>
          <a:ln w="12700">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pPr algn="ctr" eaLnBrk="0" hangingPunct="0"/>
            <a:r>
              <a:rPr lang="en-US" altLang="en-US" sz="1400">
                <a:solidFill>
                  <a:schemeClr val="bg2"/>
                </a:solidFill>
              </a:rPr>
              <a:t>Source Port</a:t>
            </a:r>
          </a:p>
        </p:txBody>
      </p:sp>
      <p:sp>
        <p:nvSpPr>
          <p:cNvPr id="54290" name="Rectangle 18">
            <a:extLst>
              <a:ext uri="{FF2B5EF4-FFF2-40B4-BE49-F238E27FC236}">
                <a16:creationId xmlns:a16="http://schemas.microsoft.com/office/drawing/2014/main" id="{BD46F29C-197D-47A7-A2AB-A7EFCBF2046C}"/>
              </a:ext>
            </a:extLst>
          </p:cNvPr>
          <p:cNvSpPr>
            <a:spLocks noChangeArrowheads="1"/>
          </p:cNvSpPr>
          <p:nvPr/>
        </p:nvSpPr>
        <p:spPr bwMode="auto">
          <a:xfrm>
            <a:off x="4349750" y="2749550"/>
            <a:ext cx="2654300" cy="292100"/>
          </a:xfrm>
          <a:prstGeom prst="rect">
            <a:avLst/>
          </a:prstGeom>
          <a:solidFill>
            <a:schemeClr val="tx1"/>
          </a:solidFill>
          <a:ln w="12700">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pPr algn="ctr" eaLnBrk="0" hangingPunct="0"/>
            <a:r>
              <a:rPr lang="en-US" altLang="en-US" sz="1400">
                <a:solidFill>
                  <a:schemeClr val="bg2"/>
                </a:solidFill>
              </a:rPr>
              <a:t>Window</a:t>
            </a:r>
          </a:p>
        </p:txBody>
      </p:sp>
      <p:sp>
        <p:nvSpPr>
          <p:cNvPr id="54291" name="Rectangle 19">
            <a:extLst>
              <a:ext uri="{FF2B5EF4-FFF2-40B4-BE49-F238E27FC236}">
                <a16:creationId xmlns:a16="http://schemas.microsoft.com/office/drawing/2014/main" id="{945CECA9-C975-75FF-4CF1-86F62A887D69}"/>
              </a:ext>
            </a:extLst>
          </p:cNvPr>
          <p:cNvSpPr>
            <a:spLocks noChangeArrowheads="1"/>
          </p:cNvSpPr>
          <p:nvPr/>
        </p:nvSpPr>
        <p:spPr bwMode="auto">
          <a:xfrm>
            <a:off x="1682750" y="2749550"/>
            <a:ext cx="673100" cy="292100"/>
          </a:xfrm>
          <a:prstGeom prst="rect">
            <a:avLst/>
          </a:prstGeom>
          <a:solidFill>
            <a:schemeClr val="tx1"/>
          </a:solidFill>
          <a:ln w="12700">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pPr algn="ctr" eaLnBrk="0" hangingPunct="0"/>
            <a:r>
              <a:rPr lang="en-US" altLang="en-US" sz="1400">
                <a:solidFill>
                  <a:schemeClr val="bg2"/>
                </a:solidFill>
              </a:rPr>
              <a:t>Len</a:t>
            </a:r>
          </a:p>
        </p:txBody>
      </p:sp>
      <p:sp>
        <p:nvSpPr>
          <p:cNvPr id="54292" name="Rectangle 20">
            <a:extLst>
              <a:ext uri="{FF2B5EF4-FFF2-40B4-BE49-F238E27FC236}">
                <a16:creationId xmlns:a16="http://schemas.microsoft.com/office/drawing/2014/main" id="{A5B65101-17EC-76FA-6F28-774A599176E6}"/>
              </a:ext>
            </a:extLst>
          </p:cNvPr>
          <p:cNvSpPr>
            <a:spLocks noChangeArrowheads="1"/>
          </p:cNvSpPr>
          <p:nvPr/>
        </p:nvSpPr>
        <p:spPr bwMode="auto">
          <a:xfrm>
            <a:off x="1682750" y="2139950"/>
            <a:ext cx="5321300" cy="292100"/>
          </a:xfrm>
          <a:prstGeom prst="rect">
            <a:avLst/>
          </a:prstGeom>
          <a:solidFill>
            <a:schemeClr val="tx1"/>
          </a:solidFill>
          <a:ln w="12700">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pPr algn="ctr" eaLnBrk="0" hangingPunct="0"/>
            <a:r>
              <a:rPr lang="en-US" altLang="en-US" sz="1400">
                <a:solidFill>
                  <a:schemeClr val="bg2"/>
                </a:solidFill>
              </a:rPr>
              <a:t>Sequence Number</a:t>
            </a:r>
          </a:p>
        </p:txBody>
      </p:sp>
      <p:sp>
        <p:nvSpPr>
          <p:cNvPr id="54293" name="Rectangle 21">
            <a:extLst>
              <a:ext uri="{FF2B5EF4-FFF2-40B4-BE49-F238E27FC236}">
                <a16:creationId xmlns:a16="http://schemas.microsoft.com/office/drawing/2014/main" id="{E001DDA9-EBF1-5446-DAD6-13FF2224915C}"/>
              </a:ext>
            </a:extLst>
          </p:cNvPr>
          <p:cNvSpPr>
            <a:spLocks noChangeArrowheads="1"/>
          </p:cNvSpPr>
          <p:nvPr/>
        </p:nvSpPr>
        <p:spPr bwMode="auto">
          <a:xfrm>
            <a:off x="2368550" y="2749550"/>
            <a:ext cx="901700" cy="292100"/>
          </a:xfrm>
          <a:prstGeom prst="rect">
            <a:avLst/>
          </a:prstGeom>
          <a:solidFill>
            <a:schemeClr val="tx1"/>
          </a:solidFill>
          <a:ln w="12700">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pPr algn="ctr" eaLnBrk="0" hangingPunct="0"/>
            <a:r>
              <a:rPr lang="en-US" altLang="en-US" sz="1400">
                <a:solidFill>
                  <a:schemeClr val="bg2"/>
                </a:solidFill>
              </a:rPr>
              <a:t>Reserved</a:t>
            </a:r>
          </a:p>
        </p:txBody>
      </p:sp>
      <p:sp>
        <p:nvSpPr>
          <p:cNvPr id="54294" name="Rectangle 22">
            <a:extLst>
              <a:ext uri="{FF2B5EF4-FFF2-40B4-BE49-F238E27FC236}">
                <a16:creationId xmlns:a16="http://schemas.microsoft.com/office/drawing/2014/main" id="{37A9CF0F-5048-01DE-B241-574B838AAE1B}"/>
              </a:ext>
            </a:extLst>
          </p:cNvPr>
          <p:cNvSpPr>
            <a:spLocks noChangeArrowheads="1"/>
          </p:cNvSpPr>
          <p:nvPr/>
        </p:nvSpPr>
        <p:spPr bwMode="auto">
          <a:xfrm>
            <a:off x="3282950" y="2749550"/>
            <a:ext cx="1054100" cy="292100"/>
          </a:xfrm>
          <a:prstGeom prst="rect">
            <a:avLst/>
          </a:prstGeom>
          <a:solidFill>
            <a:schemeClr val="tx1"/>
          </a:solidFill>
          <a:ln w="12700">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pPr algn="ctr" eaLnBrk="0" hangingPunct="0"/>
            <a:r>
              <a:rPr lang="en-US" altLang="en-US" sz="1400">
                <a:solidFill>
                  <a:schemeClr val="bg2"/>
                </a:solidFill>
              </a:rPr>
              <a:t>Flags</a:t>
            </a:r>
          </a:p>
        </p:txBody>
      </p:sp>
      <p:sp>
        <p:nvSpPr>
          <p:cNvPr id="54295" name="Rectangle 23">
            <a:extLst>
              <a:ext uri="{FF2B5EF4-FFF2-40B4-BE49-F238E27FC236}">
                <a16:creationId xmlns:a16="http://schemas.microsoft.com/office/drawing/2014/main" id="{A1A23F58-2A09-554A-462A-0E70A114CAC8}"/>
              </a:ext>
            </a:extLst>
          </p:cNvPr>
          <p:cNvSpPr>
            <a:spLocks noChangeArrowheads="1"/>
          </p:cNvSpPr>
          <p:nvPr/>
        </p:nvSpPr>
        <p:spPr bwMode="auto">
          <a:xfrm>
            <a:off x="4349750" y="3054350"/>
            <a:ext cx="2654300" cy="292100"/>
          </a:xfrm>
          <a:prstGeom prst="rect">
            <a:avLst/>
          </a:prstGeom>
          <a:solidFill>
            <a:schemeClr val="tx1"/>
          </a:solidFill>
          <a:ln w="12700">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pPr algn="ctr" eaLnBrk="0" hangingPunct="0"/>
            <a:r>
              <a:rPr lang="en-US" altLang="en-US" sz="1400">
                <a:solidFill>
                  <a:schemeClr val="bg2"/>
                </a:solidFill>
              </a:rPr>
              <a:t>Urgent Pointer</a:t>
            </a:r>
          </a:p>
        </p:txBody>
      </p:sp>
      <p:sp>
        <p:nvSpPr>
          <p:cNvPr id="54296" name="Rectangle 24">
            <a:extLst>
              <a:ext uri="{FF2B5EF4-FFF2-40B4-BE49-F238E27FC236}">
                <a16:creationId xmlns:a16="http://schemas.microsoft.com/office/drawing/2014/main" id="{0B56AD7B-A363-BDA3-0FEC-D0879DEAEC0B}"/>
              </a:ext>
            </a:extLst>
          </p:cNvPr>
          <p:cNvSpPr>
            <a:spLocks noChangeArrowheads="1"/>
          </p:cNvSpPr>
          <p:nvPr/>
        </p:nvSpPr>
        <p:spPr bwMode="auto">
          <a:xfrm>
            <a:off x="1682750" y="3054350"/>
            <a:ext cx="2654300" cy="292100"/>
          </a:xfrm>
          <a:prstGeom prst="rect">
            <a:avLst/>
          </a:prstGeom>
          <a:solidFill>
            <a:schemeClr val="tx1"/>
          </a:solidFill>
          <a:ln w="12700">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pPr algn="ctr" eaLnBrk="0" hangingPunct="0"/>
            <a:r>
              <a:rPr lang="en-US" altLang="en-US" sz="1400">
                <a:solidFill>
                  <a:schemeClr val="bg2"/>
                </a:solidFill>
              </a:rPr>
              <a:t>Checksum</a:t>
            </a:r>
          </a:p>
        </p:txBody>
      </p:sp>
      <p:sp>
        <p:nvSpPr>
          <p:cNvPr id="54297" name="Rectangle 25">
            <a:extLst>
              <a:ext uri="{FF2B5EF4-FFF2-40B4-BE49-F238E27FC236}">
                <a16:creationId xmlns:a16="http://schemas.microsoft.com/office/drawing/2014/main" id="{594610B7-63FE-0166-0ED9-CE92252F1AC3}"/>
              </a:ext>
            </a:extLst>
          </p:cNvPr>
          <p:cNvSpPr>
            <a:spLocks noChangeArrowheads="1"/>
          </p:cNvSpPr>
          <p:nvPr/>
        </p:nvSpPr>
        <p:spPr bwMode="auto">
          <a:xfrm>
            <a:off x="976313" y="3984625"/>
            <a:ext cx="6154737" cy="2100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eaLnBrk="0" hangingPunct="0"/>
            <a:r>
              <a:rPr lang="en-US" altLang="en-US" sz="1200" b="1" u="sng"/>
              <a:t>Field		Purpose</a:t>
            </a:r>
            <a:endParaRPr lang="en-US" altLang="en-US" sz="1200" u="sng"/>
          </a:p>
          <a:p>
            <a:pPr eaLnBrk="0" hangingPunct="0"/>
            <a:r>
              <a:rPr lang="en-US" altLang="en-US" sz="1200"/>
              <a:t>Source Port		Identifies originating application</a:t>
            </a:r>
          </a:p>
          <a:p>
            <a:pPr eaLnBrk="0" hangingPunct="0"/>
            <a:r>
              <a:rPr lang="en-US" altLang="en-US" sz="1200"/>
              <a:t>Destination Port	Identifies destination application</a:t>
            </a:r>
          </a:p>
          <a:p>
            <a:pPr eaLnBrk="0" hangingPunct="0"/>
            <a:r>
              <a:rPr lang="en-US" altLang="en-US" sz="1200"/>
              <a:t>Sequence Number	Sequence number of first octet in the segment</a:t>
            </a:r>
          </a:p>
          <a:p>
            <a:pPr eaLnBrk="0" hangingPunct="0"/>
            <a:r>
              <a:rPr lang="en-US" altLang="en-US" sz="1200"/>
              <a:t>Acknowledgment #	Sequence number of the next expected octet (if ACK flag set)</a:t>
            </a:r>
          </a:p>
          <a:p>
            <a:pPr eaLnBrk="0" hangingPunct="0"/>
            <a:r>
              <a:rPr lang="en-US" altLang="en-US" sz="1200"/>
              <a:t>Len		Length of TCP header in 4 octet units</a:t>
            </a:r>
          </a:p>
          <a:p>
            <a:pPr eaLnBrk="0" hangingPunct="0"/>
            <a:r>
              <a:rPr lang="en-US" altLang="en-US" sz="1200"/>
              <a:t>Flags		TCP flags: SYN, FIN, RST, PSH, ACK, URG</a:t>
            </a:r>
          </a:p>
          <a:p>
            <a:pPr eaLnBrk="0" hangingPunct="0"/>
            <a:r>
              <a:rPr lang="en-US" altLang="en-US" sz="1200"/>
              <a:t>Window		Number of octets from ACK that sender will accept</a:t>
            </a:r>
          </a:p>
          <a:p>
            <a:pPr eaLnBrk="0" hangingPunct="0"/>
            <a:r>
              <a:rPr lang="en-US" altLang="en-US" sz="1200"/>
              <a:t>Checksum		Checksum of IP pseudo-header + TCP header + data</a:t>
            </a:r>
          </a:p>
          <a:p>
            <a:pPr eaLnBrk="0" hangingPunct="0"/>
            <a:r>
              <a:rPr lang="en-US" altLang="en-US" sz="1200"/>
              <a:t>Urgent Pointer	Pointer to end of “urgent data”</a:t>
            </a:r>
          </a:p>
          <a:p>
            <a:pPr eaLnBrk="0" hangingPunct="0"/>
            <a:r>
              <a:rPr lang="en-US" altLang="en-US" sz="1200"/>
              <a:t>Options		Special TCP options such as MSS and Window Scale</a:t>
            </a:r>
          </a:p>
        </p:txBody>
      </p:sp>
      <p:sp>
        <p:nvSpPr>
          <p:cNvPr id="54298" name="Text Box 26">
            <a:extLst>
              <a:ext uri="{FF2B5EF4-FFF2-40B4-BE49-F238E27FC236}">
                <a16:creationId xmlns:a16="http://schemas.microsoft.com/office/drawing/2014/main" id="{66F53799-E1F0-A6DD-5E4D-072C504D97CC}"/>
              </a:ext>
            </a:extLst>
          </p:cNvPr>
          <p:cNvSpPr txBox="1">
            <a:spLocks noChangeArrowheads="1"/>
          </p:cNvSpPr>
          <p:nvPr/>
        </p:nvSpPr>
        <p:spPr bwMode="auto">
          <a:xfrm>
            <a:off x="517525" y="6288088"/>
            <a:ext cx="8337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You just need to know port numbers, seq and ack are added</a:t>
            </a:r>
          </a:p>
        </p:txBody>
      </p:sp>
    </p:spTree>
  </p:cSld>
  <p:clrMapOvr>
    <a:masterClrMapping/>
  </p:clrMapOvr>
  <p:transition spd="slow"/>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A710E0CB-72C5-C5A4-CD92-797CA019B5BB}"/>
              </a:ext>
            </a:extLst>
          </p:cNvPr>
          <p:cNvSpPr>
            <a:spLocks noGrp="1" noChangeArrowheads="1"/>
          </p:cNvSpPr>
          <p:nvPr>
            <p:ph type="title"/>
          </p:nvPr>
        </p:nvSpPr>
        <p:spPr>
          <a:xfrm>
            <a:off x="457200" y="109154"/>
            <a:ext cx="8229600" cy="553998"/>
          </a:xfrm>
        </p:spPr>
        <p:txBody>
          <a:bodyPr/>
          <a:lstStyle/>
          <a:p>
            <a:r>
              <a:rPr lang="en-US" altLang="ja-JP">
                <a:ea typeface="ＭＳ Ｐゴシック" panose="020B0600070205080204" pitchFamily="34" charset="-128"/>
              </a:rPr>
              <a:t>TCP : Data transfer</a:t>
            </a:r>
          </a:p>
        </p:txBody>
      </p:sp>
      <p:sp>
        <p:nvSpPr>
          <p:cNvPr id="48131" name="Line 3">
            <a:extLst>
              <a:ext uri="{FF2B5EF4-FFF2-40B4-BE49-F238E27FC236}">
                <a16:creationId xmlns:a16="http://schemas.microsoft.com/office/drawing/2014/main" id="{40C59FFE-490C-6671-EA97-33366873177B}"/>
              </a:ext>
            </a:extLst>
          </p:cNvPr>
          <p:cNvSpPr>
            <a:spLocks noChangeShapeType="1"/>
          </p:cNvSpPr>
          <p:nvPr/>
        </p:nvSpPr>
        <p:spPr bwMode="auto">
          <a:xfrm>
            <a:off x="3505200" y="1752600"/>
            <a:ext cx="0" cy="327660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48132" name="Line 4">
            <a:extLst>
              <a:ext uri="{FF2B5EF4-FFF2-40B4-BE49-F238E27FC236}">
                <a16:creationId xmlns:a16="http://schemas.microsoft.com/office/drawing/2014/main" id="{4BC1F25B-1DB5-23EA-C948-70C0FB1C037A}"/>
              </a:ext>
            </a:extLst>
          </p:cNvPr>
          <p:cNvSpPr>
            <a:spLocks noChangeShapeType="1"/>
          </p:cNvSpPr>
          <p:nvPr/>
        </p:nvSpPr>
        <p:spPr bwMode="auto">
          <a:xfrm>
            <a:off x="5857875" y="1752600"/>
            <a:ext cx="0" cy="327660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48133" name="Text Box 5">
            <a:extLst>
              <a:ext uri="{FF2B5EF4-FFF2-40B4-BE49-F238E27FC236}">
                <a16:creationId xmlns:a16="http://schemas.microsoft.com/office/drawing/2014/main" id="{B718AB96-E3F5-3139-64CC-B749C72ACF01}"/>
              </a:ext>
            </a:extLst>
          </p:cNvPr>
          <p:cNvSpPr txBox="1">
            <a:spLocks noChangeArrowheads="1"/>
          </p:cNvSpPr>
          <p:nvPr/>
        </p:nvSpPr>
        <p:spPr bwMode="auto">
          <a:xfrm>
            <a:off x="6543675" y="1447800"/>
            <a:ext cx="5969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ja-JP" sz="1400" b="1">
                <a:latin typeface="Tahoma" panose="020B0604030504040204" pitchFamily="34" charset="0"/>
                <a:ea typeface="ＭＳ Ｐゴシック" panose="020B0600070205080204" pitchFamily="34" charset="-128"/>
              </a:rPr>
              <a:t>Host</a:t>
            </a:r>
          </a:p>
        </p:txBody>
      </p:sp>
      <p:sp>
        <p:nvSpPr>
          <p:cNvPr id="48134" name="Text Box 6">
            <a:extLst>
              <a:ext uri="{FF2B5EF4-FFF2-40B4-BE49-F238E27FC236}">
                <a16:creationId xmlns:a16="http://schemas.microsoft.com/office/drawing/2014/main" id="{E6347403-3092-C165-E61E-BC1E06EB8970}"/>
              </a:ext>
            </a:extLst>
          </p:cNvPr>
          <p:cNvSpPr txBox="1">
            <a:spLocks noChangeArrowheads="1"/>
          </p:cNvSpPr>
          <p:nvPr/>
        </p:nvSpPr>
        <p:spPr bwMode="auto">
          <a:xfrm>
            <a:off x="2362200" y="1447800"/>
            <a:ext cx="70643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en-US" altLang="ja-JP" sz="1400" b="1">
                <a:latin typeface="Tahoma" panose="020B0604030504040204" pitchFamily="34" charset="0"/>
                <a:ea typeface="ＭＳ Ｐゴシック" panose="020B0600070205080204" pitchFamily="34" charset="-128"/>
              </a:rPr>
              <a:t>Client</a:t>
            </a:r>
          </a:p>
        </p:txBody>
      </p:sp>
      <p:sp>
        <p:nvSpPr>
          <p:cNvPr id="48135" name="Text Box 7">
            <a:extLst>
              <a:ext uri="{FF2B5EF4-FFF2-40B4-BE49-F238E27FC236}">
                <a16:creationId xmlns:a16="http://schemas.microsoft.com/office/drawing/2014/main" id="{DF6D3AF2-5650-36FE-7D42-36B96D01B1A3}"/>
              </a:ext>
            </a:extLst>
          </p:cNvPr>
          <p:cNvSpPr txBox="1">
            <a:spLocks noChangeArrowheads="1"/>
          </p:cNvSpPr>
          <p:nvPr/>
        </p:nvSpPr>
        <p:spPr bwMode="auto">
          <a:xfrm>
            <a:off x="1828800" y="1905000"/>
            <a:ext cx="1450975" cy="51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ja-JP" sz="1400" b="1">
                <a:latin typeface="Tahoma" panose="020B0604030504040204" pitchFamily="34" charset="0"/>
                <a:ea typeface="ＭＳ Ｐゴシック" panose="020B0600070205080204" pitchFamily="34" charset="-128"/>
              </a:rPr>
              <a:t>Send Packet 1</a:t>
            </a:r>
          </a:p>
          <a:p>
            <a:r>
              <a:rPr kumimoji="1" lang="en-US" altLang="ja-JP" sz="1400" b="1">
                <a:latin typeface="Tahoma" panose="020B0604030504040204" pitchFamily="34" charset="0"/>
                <a:ea typeface="ＭＳ Ｐゴシック" panose="020B0600070205080204" pitchFamily="34" charset="-128"/>
              </a:rPr>
              <a:t>Start Timer</a:t>
            </a:r>
          </a:p>
        </p:txBody>
      </p:sp>
      <p:sp>
        <p:nvSpPr>
          <p:cNvPr id="48136" name="Text Box 8">
            <a:extLst>
              <a:ext uri="{FF2B5EF4-FFF2-40B4-BE49-F238E27FC236}">
                <a16:creationId xmlns:a16="http://schemas.microsoft.com/office/drawing/2014/main" id="{372A12DE-185B-B9EB-B67B-EF61CD45A138}"/>
              </a:ext>
            </a:extLst>
          </p:cNvPr>
          <p:cNvSpPr txBox="1">
            <a:spLocks noChangeArrowheads="1"/>
          </p:cNvSpPr>
          <p:nvPr/>
        </p:nvSpPr>
        <p:spPr bwMode="auto">
          <a:xfrm>
            <a:off x="1552575" y="3749675"/>
            <a:ext cx="1952625" cy="51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ja-JP" sz="1400" b="1">
                <a:latin typeface="Tahoma" panose="020B0604030504040204" pitchFamily="34" charset="0"/>
                <a:ea typeface="ＭＳ Ｐゴシック" panose="020B0600070205080204" pitchFamily="34" charset="-128"/>
              </a:rPr>
              <a:t>Retransmit Packet1</a:t>
            </a:r>
          </a:p>
          <a:p>
            <a:r>
              <a:rPr kumimoji="1" lang="en-US" altLang="ja-JP" sz="1400" b="1">
                <a:latin typeface="Tahoma" panose="020B0604030504040204" pitchFamily="34" charset="0"/>
                <a:ea typeface="ＭＳ Ｐゴシック" panose="020B0600070205080204" pitchFamily="34" charset="-128"/>
              </a:rPr>
              <a:t>Start Timer</a:t>
            </a:r>
          </a:p>
        </p:txBody>
      </p:sp>
      <p:sp>
        <p:nvSpPr>
          <p:cNvPr id="48137" name="Line 9">
            <a:extLst>
              <a:ext uri="{FF2B5EF4-FFF2-40B4-BE49-F238E27FC236}">
                <a16:creationId xmlns:a16="http://schemas.microsoft.com/office/drawing/2014/main" id="{F0B6B4FD-FF28-40D1-AD08-70ABDF729530}"/>
              </a:ext>
            </a:extLst>
          </p:cNvPr>
          <p:cNvSpPr>
            <a:spLocks noChangeShapeType="1"/>
          </p:cNvSpPr>
          <p:nvPr/>
        </p:nvSpPr>
        <p:spPr bwMode="auto">
          <a:xfrm>
            <a:off x="3505200" y="2057400"/>
            <a:ext cx="1600200" cy="3048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48138" name="Text Box 10">
            <a:extLst>
              <a:ext uri="{FF2B5EF4-FFF2-40B4-BE49-F238E27FC236}">
                <a16:creationId xmlns:a16="http://schemas.microsoft.com/office/drawing/2014/main" id="{7AA2FF46-62A7-3B4C-E150-2E986CBBC9EA}"/>
              </a:ext>
            </a:extLst>
          </p:cNvPr>
          <p:cNvSpPr txBox="1">
            <a:spLocks noChangeArrowheads="1"/>
          </p:cNvSpPr>
          <p:nvPr/>
        </p:nvSpPr>
        <p:spPr bwMode="auto">
          <a:xfrm>
            <a:off x="5934075" y="2149475"/>
            <a:ext cx="2066925" cy="51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ja-JP" sz="1400" b="1">
                <a:latin typeface="Tahoma" panose="020B0604030504040204" pitchFamily="34" charset="0"/>
                <a:ea typeface="ＭＳ Ｐゴシック" panose="020B0600070205080204" pitchFamily="34" charset="-128"/>
              </a:rPr>
              <a:t>Packet should arrive </a:t>
            </a:r>
          </a:p>
          <a:p>
            <a:r>
              <a:rPr kumimoji="1" lang="en-US" altLang="ja-JP" sz="1400" b="1">
                <a:latin typeface="Tahoma" panose="020B0604030504040204" pitchFamily="34" charset="0"/>
                <a:ea typeface="ＭＳ Ｐゴシック" panose="020B0600070205080204" pitchFamily="34" charset="-128"/>
              </a:rPr>
              <a:t>ACK should be sent</a:t>
            </a:r>
          </a:p>
        </p:txBody>
      </p:sp>
      <p:sp>
        <p:nvSpPr>
          <p:cNvPr id="48139" name="Line 11">
            <a:extLst>
              <a:ext uri="{FF2B5EF4-FFF2-40B4-BE49-F238E27FC236}">
                <a16:creationId xmlns:a16="http://schemas.microsoft.com/office/drawing/2014/main" id="{ECE33590-6E80-99A5-82FB-B5284DAFDA29}"/>
              </a:ext>
            </a:extLst>
          </p:cNvPr>
          <p:cNvSpPr>
            <a:spLocks noChangeShapeType="1"/>
          </p:cNvSpPr>
          <p:nvPr/>
        </p:nvSpPr>
        <p:spPr bwMode="auto">
          <a:xfrm flipH="1">
            <a:off x="3505200" y="2743200"/>
            <a:ext cx="2362200" cy="304800"/>
          </a:xfrm>
          <a:prstGeom prst="line">
            <a:avLst/>
          </a:prstGeom>
          <a:noFill/>
          <a:ln w="9525">
            <a:solidFill>
              <a:schemeClr val="tx1"/>
            </a:solidFill>
            <a:prstDash val="dash"/>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48140" name="Line 12">
            <a:extLst>
              <a:ext uri="{FF2B5EF4-FFF2-40B4-BE49-F238E27FC236}">
                <a16:creationId xmlns:a16="http://schemas.microsoft.com/office/drawing/2014/main" id="{E456E680-47C8-CA89-60E8-B7A7778B97AE}"/>
              </a:ext>
            </a:extLst>
          </p:cNvPr>
          <p:cNvSpPr>
            <a:spLocks noChangeShapeType="1"/>
          </p:cNvSpPr>
          <p:nvPr/>
        </p:nvSpPr>
        <p:spPr bwMode="auto">
          <a:xfrm>
            <a:off x="3505200" y="3657600"/>
            <a:ext cx="2362200" cy="3048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48141" name="Text Box 13">
            <a:extLst>
              <a:ext uri="{FF2B5EF4-FFF2-40B4-BE49-F238E27FC236}">
                <a16:creationId xmlns:a16="http://schemas.microsoft.com/office/drawing/2014/main" id="{D68FF88E-951C-FAD3-6912-72E8AA4356A5}"/>
              </a:ext>
            </a:extLst>
          </p:cNvPr>
          <p:cNvSpPr txBox="1">
            <a:spLocks noChangeArrowheads="1"/>
          </p:cNvSpPr>
          <p:nvPr/>
        </p:nvSpPr>
        <p:spPr bwMode="auto">
          <a:xfrm>
            <a:off x="1450975" y="2514600"/>
            <a:ext cx="1989138" cy="51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ja-JP" sz="1400" b="1">
                <a:latin typeface="Tahoma" panose="020B0604030504040204" pitchFamily="34" charset="0"/>
                <a:ea typeface="ＭＳ Ｐゴシック" panose="020B0600070205080204" pitchFamily="34" charset="-128"/>
              </a:rPr>
              <a:t>ACK would normally</a:t>
            </a:r>
          </a:p>
          <a:p>
            <a:r>
              <a:rPr kumimoji="1" lang="en-US" altLang="ja-JP" sz="1400" b="1">
                <a:latin typeface="Tahoma" panose="020B0604030504040204" pitchFamily="34" charset="0"/>
                <a:ea typeface="ＭＳ Ｐゴシック" panose="020B0600070205080204" pitchFamily="34" charset="-128"/>
              </a:rPr>
              <a:t>Arrive at this time</a:t>
            </a:r>
          </a:p>
        </p:txBody>
      </p:sp>
      <p:sp>
        <p:nvSpPr>
          <p:cNvPr id="48142" name="Text Box 14">
            <a:extLst>
              <a:ext uri="{FF2B5EF4-FFF2-40B4-BE49-F238E27FC236}">
                <a16:creationId xmlns:a16="http://schemas.microsoft.com/office/drawing/2014/main" id="{FF952CD2-E62C-D835-7FAF-C60926C7B0A5}"/>
              </a:ext>
            </a:extLst>
          </p:cNvPr>
          <p:cNvSpPr txBox="1">
            <a:spLocks noChangeArrowheads="1"/>
          </p:cNvSpPr>
          <p:nvPr/>
        </p:nvSpPr>
        <p:spPr bwMode="auto">
          <a:xfrm>
            <a:off x="5937250" y="3902075"/>
            <a:ext cx="1704975" cy="51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ja-JP" sz="1400" b="1">
                <a:latin typeface="Tahoma" panose="020B0604030504040204" pitchFamily="34" charset="0"/>
                <a:ea typeface="ＭＳ Ｐゴシック" panose="020B0600070205080204" pitchFamily="34" charset="-128"/>
              </a:rPr>
              <a:t>Receive Packet 1</a:t>
            </a:r>
          </a:p>
          <a:p>
            <a:r>
              <a:rPr kumimoji="1" lang="en-US" altLang="ja-JP" sz="1400" b="1">
                <a:latin typeface="Tahoma" panose="020B0604030504040204" pitchFamily="34" charset="0"/>
                <a:ea typeface="ＭＳ Ｐゴシック" panose="020B0600070205080204" pitchFamily="34" charset="-128"/>
              </a:rPr>
              <a:t>Send AXK 1</a:t>
            </a:r>
          </a:p>
        </p:txBody>
      </p:sp>
      <p:sp>
        <p:nvSpPr>
          <p:cNvPr id="48143" name="Text Box 15">
            <a:extLst>
              <a:ext uri="{FF2B5EF4-FFF2-40B4-BE49-F238E27FC236}">
                <a16:creationId xmlns:a16="http://schemas.microsoft.com/office/drawing/2014/main" id="{D0577942-EECB-B816-5955-14CB3A01FB98}"/>
              </a:ext>
            </a:extLst>
          </p:cNvPr>
          <p:cNvSpPr txBox="1">
            <a:spLocks noChangeArrowheads="1"/>
          </p:cNvSpPr>
          <p:nvPr/>
        </p:nvSpPr>
        <p:spPr bwMode="auto">
          <a:xfrm>
            <a:off x="1905000" y="3276600"/>
            <a:ext cx="133508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ja-JP" sz="1400" b="1">
                <a:latin typeface="Tahoma" panose="020B0604030504040204" pitchFamily="34" charset="0"/>
                <a:ea typeface="ＭＳ Ｐゴシック" panose="020B0600070205080204" pitchFamily="34" charset="-128"/>
              </a:rPr>
              <a:t>Time Expires</a:t>
            </a:r>
          </a:p>
        </p:txBody>
      </p:sp>
      <p:sp>
        <p:nvSpPr>
          <p:cNvPr id="48144" name="Line 16">
            <a:extLst>
              <a:ext uri="{FF2B5EF4-FFF2-40B4-BE49-F238E27FC236}">
                <a16:creationId xmlns:a16="http://schemas.microsoft.com/office/drawing/2014/main" id="{A6523597-A71C-6291-B336-AEA08B79282D}"/>
              </a:ext>
            </a:extLst>
          </p:cNvPr>
          <p:cNvSpPr>
            <a:spLocks noChangeShapeType="1"/>
          </p:cNvSpPr>
          <p:nvPr/>
        </p:nvSpPr>
        <p:spPr bwMode="auto">
          <a:xfrm flipH="1">
            <a:off x="3505200" y="4191000"/>
            <a:ext cx="2362200" cy="3810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48145" name="Text Box 17">
            <a:extLst>
              <a:ext uri="{FF2B5EF4-FFF2-40B4-BE49-F238E27FC236}">
                <a16:creationId xmlns:a16="http://schemas.microsoft.com/office/drawing/2014/main" id="{329A598C-44FF-440E-DB72-C4ACB8D8E490}"/>
              </a:ext>
            </a:extLst>
          </p:cNvPr>
          <p:cNvSpPr txBox="1">
            <a:spLocks noChangeArrowheads="1"/>
          </p:cNvSpPr>
          <p:nvPr/>
        </p:nvSpPr>
        <p:spPr bwMode="auto">
          <a:xfrm>
            <a:off x="1752600" y="4419600"/>
            <a:ext cx="1465263" cy="51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ja-JP" sz="1400" b="1">
                <a:latin typeface="Tahoma" panose="020B0604030504040204" pitchFamily="34" charset="0"/>
                <a:ea typeface="ＭＳ Ｐゴシック" panose="020B0600070205080204" pitchFamily="34" charset="-128"/>
              </a:rPr>
              <a:t>Receive ACK 1</a:t>
            </a:r>
          </a:p>
          <a:p>
            <a:r>
              <a:rPr kumimoji="1" lang="en-US" altLang="ja-JP" sz="1400" b="1">
                <a:latin typeface="Tahoma" panose="020B0604030504040204" pitchFamily="34" charset="0"/>
                <a:ea typeface="ＭＳ Ｐゴシック" panose="020B0600070205080204" pitchFamily="34" charset="-128"/>
              </a:rPr>
              <a:t>Cancel Timer</a:t>
            </a:r>
          </a:p>
        </p:txBody>
      </p:sp>
      <p:sp>
        <p:nvSpPr>
          <p:cNvPr id="48146" name="AutoShape 18">
            <a:extLst>
              <a:ext uri="{FF2B5EF4-FFF2-40B4-BE49-F238E27FC236}">
                <a16:creationId xmlns:a16="http://schemas.microsoft.com/office/drawing/2014/main" id="{4C348846-3B9E-BB20-DD52-9F97F5D69D10}"/>
              </a:ext>
            </a:extLst>
          </p:cNvPr>
          <p:cNvSpPr>
            <a:spLocks noChangeArrowheads="1"/>
          </p:cNvSpPr>
          <p:nvPr/>
        </p:nvSpPr>
        <p:spPr bwMode="auto">
          <a:xfrm>
            <a:off x="3810000" y="1905000"/>
            <a:ext cx="1752600" cy="685800"/>
          </a:xfrm>
          <a:prstGeom prst="irregularSeal2">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ja-JP" sz="1400" b="1">
                <a:latin typeface="Tahoma" panose="020B0604030504040204" pitchFamily="34" charset="0"/>
                <a:ea typeface="ＭＳ Ｐゴシック" panose="020B0600070205080204" pitchFamily="34" charset="-128"/>
              </a:rPr>
              <a:t>Packet Lost</a:t>
            </a:r>
          </a:p>
        </p:txBody>
      </p:sp>
      <p:sp>
        <p:nvSpPr>
          <p:cNvPr id="48147" name="Line 19">
            <a:extLst>
              <a:ext uri="{FF2B5EF4-FFF2-40B4-BE49-F238E27FC236}">
                <a16:creationId xmlns:a16="http://schemas.microsoft.com/office/drawing/2014/main" id="{439EC635-0002-7CE4-41B2-2B3BC04EC8C3}"/>
              </a:ext>
            </a:extLst>
          </p:cNvPr>
          <p:cNvSpPr>
            <a:spLocks noChangeShapeType="1"/>
          </p:cNvSpPr>
          <p:nvPr/>
        </p:nvSpPr>
        <p:spPr bwMode="auto">
          <a:xfrm>
            <a:off x="5181600" y="2362200"/>
            <a:ext cx="685800" cy="152400"/>
          </a:xfrm>
          <a:prstGeom prst="line">
            <a:avLst/>
          </a:prstGeom>
          <a:noFill/>
          <a:ln w="9525">
            <a:solidFill>
              <a:schemeClr val="tx1"/>
            </a:solidFill>
            <a:prstDash val="dash"/>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48148" name="Line 20">
            <a:extLst>
              <a:ext uri="{FF2B5EF4-FFF2-40B4-BE49-F238E27FC236}">
                <a16:creationId xmlns:a16="http://schemas.microsoft.com/office/drawing/2014/main" id="{114C42FC-A409-5526-327D-AD5903C55067}"/>
              </a:ext>
            </a:extLst>
          </p:cNvPr>
          <p:cNvSpPr>
            <a:spLocks noChangeShapeType="1"/>
          </p:cNvSpPr>
          <p:nvPr/>
        </p:nvSpPr>
        <p:spPr bwMode="auto">
          <a:xfrm>
            <a:off x="685800" y="1676400"/>
            <a:ext cx="304800"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48149" name="Line 21">
            <a:extLst>
              <a:ext uri="{FF2B5EF4-FFF2-40B4-BE49-F238E27FC236}">
                <a16:creationId xmlns:a16="http://schemas.microsoft.com/office/drawing/2014/main" id="{39A2616D-8F46-06E8-28C1-A37A62118B8A}"/>
              </a:ext>
            </a:extLst>
          </p:cNvPr>
          <p:cNvSpPr>
            <a:spLocks noChangeShapeType="1"/>
          </p:cNvSpPr>
          <p:nvPr/>
        </p:nvSpPr>
        <p:spPr bwMode="auto">
          <a:xfrm>
            <a:off x="685800" y="3429000"/>
            <a:ext cx="304800"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48150" name="Line 22">
            <a:extLst>
              <a:ext uri="{FF2B5EF4-FFF2-40B4-BE49-F238E27FC236}">
                <a16:creationId xmlns:a16="http://schemas.microsoft.com/office/drawing/2014/main" id="{62398180-F170-BAB5-CF75-13720171E602}"/>
              </a:ext>
            </a:extLst>
          </p:cNvPr>
          <p:cNvSpPr>
            <a:spLocks noChangeShapeType="1"/>
          </p:cNvSpPr>
          <p:nvPr/>
        </p:nvSpPr>
        <p:spPr bwMode="auto">
          <a:xfrm>
            <a:off x="838200" y="1676400"/>
            <a:ext cx="0" cy="1752600"/>
          </a:xfrm>
          <a:prstGeom prst="line">
            <a:avLst/>
          </a:prstGeom>
          <a:noFill/>
          <a:ln w="9525">
            <a:solidFill>
              <a:schemeClr val="tx1"/>
            </a:solidFill>
            <a:miter lim="800000"/>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48151" name="Text Box 23">
            <a:extLst>
              <a:ext uri="{FF2B5EF4-FFF2-40B4-BE49-F238E27FC236}">
                <a16:creationId xmlns:a16="http://schemas.microsoft.com/office/drawing/2014/main" id="{D155D479-E7BC-ADB9-4D8D-68EF48292876}"/>
              </a:ext>
            </a:extLst>
          </p:cNvPr>
          <p:cNvSpPr txBox="1">
            <a:spLocks noChangeArrowheads="1"/>
          </p:cNvSpPr>
          <p:nvPr/>
        </p:nvSpPr>
        <p:spPr bwMode="auto">
          <a:xfrm>
            <a:off x="457200" y="2286000"/>
            <a:ext cx="773113" cy="33655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ja-JP" sz="1600" b="1">
                <a:latin typeface="Tahoma" panose="020B0604030504040204" pitchFamily="34" charset="0"/>
                <a:ea typeface="ＭＳ Ｐゴシック" panose="020B0600070205080204" pitchFamily="34" charset="-128"/>
              </a:rPr>
              <a:t>Timer</a:t>
            </a:r>
          </a:p>
        </p:txBody>
      </p:sp>
      <p:sp>
        <p:nvSpPr>
          <p:cNvPr id="48152" name="Line 24">
            <a:extLst>
              <a:ext uri="{FF2B5EF4-FFF2-40B4-BE49-F238E27FC236}">
                <a16:creationId xmlns:a16="http://schemas.microsoft.com/office/drawing/2014/main" id="{BF9F11BD-3EB6-C74B-BCE2-E0127DAC248B}"/>
              </a:ext>
            </a:extLst>
          </p:cNvPr>
          <p:cNvSpPr>
            <a:spLocks noChangeShapeType="1"/>
          </p:cNvSpPr>
          <p:nvPr/>
        </p:nvSpPr>
        <p:spPr bwMode="auto">
          <a:xfrm>
            <a:off x="685800" y="3429000"/>
            <a:ext cx="304800"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48153" name="Line 25">
            <a:extLst>
              <a:ext uri="{FF2B5EF4-FFF2-40B4-BE49-F238E27FC236}">
                <a16:creationId xmlns:a16="http://schemas.microsoft.com/office/drawing/2014/main" id="{A1D97276-7125-84F3-EB6D-F37FAEAE2704}"/>
              </a:ext>
            </a:extLst>
          </p:cNvPr>
          <p:cNvSpPr>
            <a:spLocks noChangeShapeType="1"/>
          </p:cNvSpPr>
          <p:nvPr/>
        </p:nvSpPr>
        <p:spPr bwMode="auto">
          <a:xfrm>
            <a:off x="685800" y="4800600"/>
            <a:ext cx="304800"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48154" name="Line 26">
            <a:extLst>
              <a:ext uri="{FF2B5EF4-FFF2-40B4-BE49-F238E27FC236}">
                <a16:creationId xmlns:a16="http://schemas.microsoft.com/office/drawing/2014/main" id="{8A1B317D-99EB-3742-E696-A98FC25B7194}"/>
              </a:ext>
            </a:extLst>
          </p:cNvPr>
          <p:cNvSpPr>
            <a:spLocks noChangeShapeType="1"/>
          </p:cNvSpPr>
          <p:nvPr/>
        </p:nvSpPr>
        <p:spPr bwMode="auto">
          <a:xfrm>
            <a:off x="838200" y="3429000"/>
            <a:ext cx="0" cy="1371600"/>
          </a:xfrm>
          <a:prstGeom prst="line">
            <a:avLst/>
          </a:prstGeom>
          <a:noFill/>
          <a:ln w="9525">
            <a:solidFill>
              <a:schemeClr val="tx1"/>
            </a:solidFill>
            <a:miter lim="800000"/>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48155" name="Text Box 27">
            <a:extLst>
              <a:ext uri="{FF2B5EF4-FFF2-40B4-BE49-F238E27FC236}">
                <a16:creationId xmlns:a16="http://schemas.microsoft.com/office/drawing/2014/main" id="{43F6F33F-576D-7D07-ED12-79ED87BDB677}"/>
              </a:ext>
            </a:extLst>
          </p:cNvPr>
          <p:cNvSpPr txBox="1">
            <a:spLocks noChangeArrowheads="1"/>
          </p:cNvSpPr>
          <p:nvPr/>
        </p:nvSpPr>
        <p:spPr bwMode="auto">
          <a:xfrm>
            <a:off x="457200" y="3930650"/>
            <a:ext cx="773113" cy="33655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ja-JP" sz="1600" b="1">
                <a:latin typeface="Tahoma" panose="020B0604030504040204" pitchFamily="34" charset="0"/>
                <a:ea typeface="ＭＳ Ｐゴシック" panose="020B0600070205080204" pitchFamily="34" charset="-128"/>
              </a:rPr>
              <a:t>Timer</a:t>
            </a:r>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145140"/>
            <a:ext cx="9144000" cy="553998"/>
          </a:xfrm>
        </p:spPr>
        <p:txBody>
          <a:bodyPr/>
          <a:lstStyle/>
          <a:p>
            <a:r>
              <a:rPr lang="en-GB" dirty="0"/>
              <a:t>Virtual Private Network </a:t>
            </a:r>
            <a:r>
              <a:rPr lang="en-GB" sz="1600" dirty="0"/>
              <a:t>(1 of 4)</a:t>
            </a:r>
          </a:p>
        </p:txBody>
      </p:sp>
      <p:sp>
        <p:nvSpPr>
          <p:cNvPr id="3" name="Text Placeholder 2"/>
          <p:cNvSpPr>
            <a:spLocks noGrp="1"/>
          </p:cNvSpPr>
          <p:nvPr>
            <p:ph type="body" sz="quarter" idx="16"/>
          </p:nvPr>
        </p:nvSpPr>
        <p:spPr/>
        <p:txBody>
          <a:bodyPr/>
          <a:lstStyle/>
          <a:p>
            <a:pPr>
              <a:lnSpc>
                <a:spcPct val="200000"/>
              </a:lnSpc>
            </a:pPr>
            <a:r>
              <a:t>Virtual Private Network (VPN) provides secure connections to private networks through the Internet.</a:t>
            </a:r>
          </a:p>
          <a:p>
            <a:pPr>
              <a:lnSpc>
                <a:spcPct val="200000"/>
              </a:lnSpc>
            </a:pPr>
            <a:r>
              <a:t>It permits remote computers to act as local network.</a:t>
            </a:r>
          </a:p>
          <a:p>
            <a:pPr>
              <a:lnSpc>
                <a:spcPct val="200000"/>
              </a:lnSpc>
            </a:pPr>
            <a:r>
              <a:t>Companies use VPN connection to connect geographically distributed offices.</a:t>
            </a:r>
          </a:p>
          <a:p>
            <a:pPr>
              <a:lnSpc>
                <a:spcPct val="200000"/>
              </a:lnSpc>
            </a:pPr>
            <a:r>
              <a:t>It is used to extend intranets to disseminate information.</a:t>
            </a:r>
          </a:p>
        </p:txBody>
      </p:sp>
    </p:spTree>
  </p:cSld>
  <p:clrMapOvr>
    <a:masterClrMapping/>
  </p:clrMapOvr>
  <p:transition spd="slow">
    <p:wipe dir="d"/>
  </p:transition>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145140"/>
            <a:ext cx="9144000" cy="553998"/>
          </a:xfrm>
        </p:spPr>
        <p:txBody>
          <a:bodyPr/>
          <a:lstStyle/>
          <a:p>
            <a:r>
              <a:rPr lang="en-GB" dirty="0"/>
              <a:t>Virtual Private Network </a:t>
            </a:r>
            <a:r>
              <a:rPr lang="en-GB" sz="1600" dirty="0"/>
              <a:t>(2 of 4)</a:t>
            </a:r>
          </a:p>
        </p:txBody>
      </p:sp>
      <p:sp>
        <p:nvSpPr>
          <p:cNvPr id="3" name="Text Placeholder 2"/>
          <p:cNvSpPr>
            <a:spLocks noGrp="1"/>
          </p:cNvSpPr>
          <p:nvPr>
            <p:ph type="body" sz="quarter" idx="16"/>
          </p:nvPr>
        </p:nvSpPr>
        <p:spPr/>
        <p:txBody>
          <a:bodyPr/>
          <a:lstStyle/>
          <a:p>
            <a:pPr>
              <a:lnSpc>
                <a:spcPct val="200000"/>
              </a:lnSpc>
            </a:pPr>
            <a:r>
              <a:t>There are many VPN protocols to securely transport data over public network. The following are some of them:</a:t>
            </a:r>
          </a:p>
          <a:p>
            <a:pPr lvl="1">
              <a:lnSpc>
                <a:spcPct val="200000"/>
              </a:lnSpc>
            </a:pPr>
            <a:r>
              <a:t>Secure Sockets Layer (SSL)</a:t>
            </a:r>
          </a:p>
          <a:p>
            <a:pPr lvl="1">
              <a:lnSpc>
                <a:spcPct val="200000"/>
              </a:lnSpc>
            </a:pPr>
            <a:r>
              <a:t>Transport Layer Security (TLS)</a:t>
            </a:r>
          </a:p>
          <a:p>
            <a:pPr lvl="1">
              <a:lnSpc>
                <a:spcPct val="200000"/>
              </a:lnSpc>
            </a:pPr>
            <a:r>
              <a:t>IP security (IPSec)</a:t>
            </a:r>
          </a:p>
          <a:p>
            <a:pPr lvl="1">
              <a:lnSpc>
                <a:spcPct val="200000"/>
              </a:lnSpc>
              <a:buSzPct val="70000"/>
            </a:pPr>
            <a:endParaRPr lang="en-GB" dirty="0"/>
          </a:p>
        </p:txBody>
      </p:sp>
    </p:spTree>
  </p:cSld>
  <p:clrMapOvr>
    <a:masterClrMapping/>
  </p:clrMapOvr>
  <p:transition spd="slow">
    <p:wipe dir="d"/>
  </p:transition>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145140"/>
            <a:ext cx="9144000" cy="553998"/>
          </a:xfrm>
        </p:spPr>
        <p:txBody>
          <a:bodyPr/>
          <a:lstStyle/>
          <a:p>
            <a:r>
              <a:rPr lang="en-GB" dirty="0"/>
              <a:t>Virtual Private Network </a:t>
            </a:r>
            <a:r>
              <a:rPr lang="en-GB" sz="1600" dirty="0"/>
              <a:t>(3 of 4)</a:t>
            </a:r>
          </a:p>
        </p:txBody>
      </p:sp>
      <p:sp>
        <p:nvSpPr>
          <p:cNvPr id="3" name="Text Placeholder 2"/>
          <p:cNvSpPr>
            <a:spLocks noGrp="1"/>
          </p:cNvSpPr>
          <p:nvPr>
            <p:ph type="body" sz="quarter" idx="16"/>
          </p:nvPr>
        </p:nvSpPr>
        <p:spPr/>
        <p:txBody>
          <a:bodyPr/>
          <a:lstStyle/>
          <a:p>
            <a:pPr>
              <a:lnSpc>
                <a:spcPct val="200000"/>
              </a:lnSpc>
              <a:buSzPct val="70000"/>
              <a:buBlip>
                <a:blip r:embed="rId2"/>
              </a:buBlip>
            </a:pPr>
            <a:r>
              <a:rPr lang="en-US" dirty="0"/>
              <a:t>Advantages</a:t>
            </a:r>
          </a:p>
          <a:p>
            <a:pPr lvl="1">
              <a:lnSpc>
                <a:spcPct val="200000"/>
              </a:lnSpc>
            </a:pPr>
            <a:r>
              <a:t>It is cost effective as it reduces long-distance telephone rates.</a:t>
            </a:r>
          </a:p>
          <a:p>
            <a:pPr lvl="1">
              <a:lnSpc>
                <a:spcPct val="200000"/>
              </a:lnSpc>
            </a:pPr>
            <a:r>
              <a:t>It is useful for organizations to achieve secured communications between their locations.</a:t>
            </a:r>
          </a:p>
          <a:p>
            <a:pPr lvl="1">
              <a:lnSpc>
                <a:spcPct val="200000"/>
              </a:lnSpc>
            </a:pPr>
            <a:r>
              <a:t>It avoids scalability problem.</a:t>
            </a:r>
          </a:p>
          <a:p>
            <a:pPr marL="0" indent="0">
              <a:lnSpc>
                <a:spcPct val="200000"/>
              </a:lnSpc>
              <a:buSzPct val="70000"/>
              <a:buNone/>
            </a:pPr>
            <a:endParaRPr lang="en-US" dirty="0"/>
          </a:p>
          <a:p>
            <a:pPr lvl="1">
              <a:lnSpc>
                <a:spcPct val="200000"/>
              </a:lnSpc>
              <a:buSzPct val="70000"/>
            </a:pPr>
            <a:endParaRPr lang="en-GB" dirty="0"/>
          </a:p>
        </p:txBody>
      </p:sp>
    </p:spTree>
  </p:cSld>
  <p:clrMapOvr>
    <a:masterClrMapping/>
  </p:clrMapOvr>
  <p:transition spd="slow">
    <p:wipe dir="d"/>
  </p:transition>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145140"/>
            <a:ext cx="9144000" cy="553998"/>
          </a:xfrm>
        </p:spPr>
        <p:txBody>
          <a:bodyPr/>
          <a:lstStyle/>
          <a:p>
            <a:r>
              <a:rPr lang="en-GB" dirty="0"/>
              <a:t>Virtual Private Network </a:t>
            </a:r>
            <a:r>
              <a:rPr lang="en-GB" sz="1600" dirty="0"/>
              <a:t>(4 of 4)</a:t>
            </a:r>
          </a:p>
        </p:txBody>
      </p:sp>
      <p:sp>
        <p:nvSpPr>
          <p:cNvPr id="3" name="Text Placeholder 2"/>
          <p:cNvSpPr>
            <a:spLocks noGrp="1"/>
          </p:cNvSpPr>
          <p:nvPr>
            <p:ph type="body" sz="quarter" idx="16"/>
          </p:nvPr>
        </p:nvSpPr>
        <p:spPr/>
        <p:txBody>
          <a:bodyPr/>
          <a:lstStyle/>
          <a:p>
            <a:pPr>
              <a:lnSpc>
                <a:spcPct val="200000"/>
              </a:lnSpc>
              <a:buSzPct val="70000"/>
              <a:buBlip>
                <a:blip r:embed="rId2"/>
              </a:buBlip>
            </a:pPr>
            <a:r>
              <a:rPr lang="en-US" dirty="0"/>
              <a:t>Disadvantages</a:t>
            </a:r>
          </a:p>
          <a:p>
            <a:pPr lvl="1">
              <a:lnSpc>
                <a:spcPct val="200000"/>
              </a:lnSpc>
            </a:pPr>
            <a:r>
              <a:t>It requires a detailed understanding.</a:t>
            </a:r>
          </a:p>
          <a:p>
            <a:pPr lvl="1">
              <a:lnSpc>
                <a:spcPct val="200000"/>
              </a:lnSpc>
            </a:pPr>
            <a:r>
              <a:t>An organisation cannot directly control the performance of VPN.</a:t>
            </a:r>
          </a:p>
          <a:p>
            <a:pPr>
              <a:lnSpc>
                <a:spcPct val="200000"/>
              </a:lnSpc>
              <a:buSzPct val="70000"/>
              <a:buBlip>
                <a:blip r:embed="rId2"/>
              </a:buBlip>
            </a:pPr>
            <a:endParaRPr lang="en-US" dirty="0"/>
          </a:p>
          <a:p>
            <a:pPr lvl="1">
              <a:lnSpc>
                <a:spcPct val="200000"/>
              </a:lnSpc>
              <a:buSzPct val="70000"/>
            </a:pPr>
            <a:endParaRPr lang="en-GB" dirty="0"/>
          </a:p>
        </p:txBody>
      </p:sp>
    </p:spTree>
    <p:extLst>
      <p:ext uri="{BB962C8B-B14F-4D97-AF65-F5344CB8AC3E}">
        <p14:creationId xmlns:p14="http://schemas.microsoft.com/office/powerpoint/2010/main" val="2032280222"/>
      </p:ext>
    </p:extLst>
  </p:cSld>
  <p:clrMapOvr>
    <a:masterClrMapping/>
  </p:clrMapOvr>
  <p:transition spd="slow">
    <p:wipe dir="d"/>
  </p:transition>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GB" dirty="0"/>
              <a:t>Network &amp; Applications Protocols</a:t>
            </a:r>
          </a:p>
        </p:txBody>
      </p:sp>
    </p:spTree>
  </p:cSld>
  <p:clrMapOvr>
    <a:masterClrMapping/>
  </p:clrMapOvr>
  <p:transition spd="slow">
    <p:wipe dir="d"/>
  </p:transition>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145140"/>
            <a:ext cx="9144000" cy="553998"/>
          </a:xfrm>
        </p:spPr>
        <p:txBody>
          <a:bodyPr/>
          <a:lstStyle/>
          <a:p>
            <a:pPr lvl="0"/>
            <a:r>
              <a:rPr lang="en-US" dirty="0"/>
              <a:t>Network Protocols </a:t>
            </a:r>
            <a:r>
              <a:rPr lang="en-US" sz="1600" dirty="0"/>
              <a:t>(1 of 5)</a:t>
            </a:r>
          </a:p>
        </p:txBody>
      </p:sp>
      <p:sp>
        <p:nvSpPr>
          <p:cNvPr id="3" name="Text Placeholder 2"/>
          <p:cNvSpPr>
            <a:spLocks noGrp="1"/>
          </p:cNvSpPr>
          <p:nvPr>
            <p:ph type="body" sz="quarter" idx="16"/>
          </p:nvPr>
        </p:nvSpPr>
        <p:spPr>
          <a:xfrm>
            <a:off x="384630" y="1030514"/>
            <a:ext cx="8411029" cy="5007429"/>
          </a:xfrm>
        </p:spPr>
        <p:txBody>
          <a:bodyPr>
            <a:normAutofit/>
          </a:bodyPr>
          <a:lstStyle/>
          <a:p>
            <a:pPr>
              <a:lnSpc>
                <a:spcPct val="200000"/>
              </a:lnSpc>
              <a:buNone/>
            </a:pPr>
            <a:r>
              <a:t>Network Protocol is a set of logical rules that devices must follow to</a:t>
            </a:r>
          </a:p>
          <a:p>
            <a:pPr>
              <a:lnSpc>
                <a:spcPct val="200000"/>
              </a:lnSpc>
              <a:buNone/>
            </a:pPr>
            <a:r>
              <a:t>communicate. It also contains the set of Rules that will help in delivering the</a:t>
            </a:r>
          </a:p>
          <a:p>
            <a:pPr>
              <a:lnSpc>
                <a:spcPct val="200000"/>
              </a:lnSpc>
              <a:buNone/>
            </a:pPr>
            <a:r>
              <a:t>messages with in the Network.</a:t>
            </a:r>
          </a:p>
          <a:p>
            <a:pPr>
              <a:lnSpc>
                <a:spcPct val="200000"/>
              </a:lnSpc>
              <a:buSzPct val="70000"/>
              <a:buBlip>
                <a:blip r:embed="rId2"/>
              </a:buBlip>
            </a:pPr>
            <a:r>
              <a:rPr lang="en-US" dirty="0"/>
              <a:t>TCP / IP </a:t>
            </a:r>
          </a:p>
          <a:p>
            <a:pPr lvl="1">
              <a:lnSpc>
                <a:spcPct val="200000"/>
              </a:lnSpc>
              <a:buSzPct val="70000"/>
            </a:pPr>
            <a:r>
              <a:rPr lang="en-GB" dirty="0"/>
              <a:t>Transmission Control Protocol (TCP) exchanges data between two hosts on the same network.</a:t>
            </a:r>
          </a:p>
          <a:p>
            <a:pPr lvl="1">
              <a:lnSpc>
                <a:spcPct val="200000"/>
              </a:lnSpc>
              <a:buSzPct val="70000"/>
            </a:pPr>
            <a:r>
              <a:rPr lang="en-GB" dirty="0"/>
              <a:t>Internet Protocol (IP) handles addressing and routing message across one or more networks. </a:t>
            </a:r>
          </a:p>
        </p:txBody>
      </p:sp>
    </p:spTree>
  </p:cSld>
  <p:clrMapOvr>
    <a:masterClrMapping/>
  </p:clrMapOvr>
  <p:transition spd="slow">
    <p:wipe dir="d"/>
  </p:transition>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145140"/>
            <a:ext cx="9144000" cy="553998"/>
          </a:xfrm>
        </p:spPr>
        <p:txBody>
          <a:bodyPr/>
          <a:lstStyle/>
          <a:p>
            <a:pPr lvl="0"/>
            <a:r>
              <a:rPr lang="en-US" dirty="0"/>
              <a:t>Network Protocols </a:t>
            </a:r>
            <a:r>
              <a:rPr lang="en-US" sz="1600" dirty="0"/>
              <a:t>(2 of 5)</a:t>
            </a:r>
          </a:p>
        </p:txBody>
      </p:sp>
      <p:sp>
        <p:nvSpPr>
          <p:cNvPr id="3" name="Text Placeholder 2"/>
          <p:cNvSpPr>
            <a:spLocks noGrp="1"/>
          </p:cNvSpPr>
          <p:nvPr>
            <p:ph type="body" sz="quarter" idx="16"/>
          </p:nvPr>
        </p:nvSpPr>
        <p:spPr>
          <a:xfrm>
            <a:off x="457200" y="1360488"/>
            <a:ext cx="8240713" cy="4982255"/>
          </a:xfrm>
        </p:spPr>
        <p:txBody>
          <a:bodyPr>
            <a:normAutofit/>
          </a:bodyPr>
          <a:lstStyle/>
          <a:p>
            <a:pPr lvl="1">
              <a:lnSpc>
                <a:spcPct val="200000"/>
              </a:lnSpc>
              <a:buSzPct val="70000"/>
            </a:pPr>
            <a:r>
              <a:rPr lang="en-GB" dirty="0"/>
              <a:t>It provides reliable delivery of bytes from one computer to another computer.</a:t>
            </a:r>
          </a:p>
          <a:p>
            <a:pPr lvl="1">
              <a:lnSpc>
                <a:spcPct val="200000"/>
              </a:lnSpc>
              <a:buSzPct val="70000"/>
            </a:pPr>
            <a:r>
              <a:rPr lang="en-GB" dirty="0"/>
              <a:t> It is the popular and widely used protocol.</a:t>
            </a:r>
            <a:endParaRPr lang="en-US" dirty="0"/>
          </a:p>
          <a:p>
            <a:pPr>
              <a:lnSpc>
                <a:spcPct val="200000"/>
              </a:lnSpc>
              <a:buSzPct val="70000"/>
              <a:buBlip>
                <a:blip r:embed="rId2"/>
              </a:buBlip>
            </a:pPr>
            <a:r>
              <a:rPr lang="en-US" dirty="0"/>
              <a:t>There are four layers in TCP / IP. It includes:</a:t>
            </a:r>
          </a:p>
          <a:p>
            <a:pPr lvl="1">
              <a:lnSpc>
                <a:spcPct val="200000"/>
              </a:lnSpc>
              <a:buSzPct val="70000"/>
            </a:pPr>
            <a:r>
              <a:rPr lang="en-GB" dirty="0"/>
              <a:t>Application Layer </a:t>
            </a:r>
            <a:endParaRPr lang="en-US" dirty="0"/>
          </a:p>
          <a:p>
            <a:pPr lvl="1">
              <a:lnSpc>
                <a:spcPct val="200000"/>
              </a:lnSpc>
              <a:buSzPct val="70000"/>
            </a:pPr>
            <a:r>
              <a:rPr lang="en-GB" dirty="0"/>
              <a:t>Transport Layer</a:t>
            </a:r>
            <a:endParaRPr lang="en-US" dirty="0"/>
          </a:p>
          <a:p>
            <a:pPr lvl="1">
              <a:lnSpc>
                <a:spcPct val="200000"/>
              </a:lnSpc>
              <a:buSzPct val="70000"/>
            </a:pPr>
            <a:r>
              <a:rPr lang="en-GB" dirty="0"/>
              <a:t>Internet layer </a:t>
            </a:r>
            <a:endParaRPr lang="en-US" dirty="0"/>
          </a:p>
          <a:p>
            <a:pPr lvl="1">
              <a:lnSpc>
                <a:spcPct val="200000"/>
              </a:lnSpc>
              <a:buSzPct val="70000"/>
            </a:pPr>
            <a:r>
              <a:rPr lang="en-GB" dirty="0"/>
              <a:t>Network Access</a:t>
            </a:r>
          </a:p>
          <a:p>
            <a:pPr lvl="1">
              <a:lnSpc>
                <a:spcPct val="200000"/>
              </a:lnSpc>
              <a:buSzPct val="70000"/>
            </a:pPr>
            <a:endParaRPr lang="en-GB" dirty="0"/>
          </a:p>
        </p:txBody>
      </p:sp>
    </p:spTree>
  </p:cSld>
  <p:clrMapOvr>
    <a:masterClrMapping/>
  </p:clrMapOvr>
  <p:transition spd="slow">
    <p:wipe dir="d"/>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GB" dirty="0"/>
              <a:t>Networking Classification</a:t>
            </a:r>
          </a:p>
        </p:txBody>
      </p:sp>
    </p:spTree>
  </p:cSld>
  <p:clrMapOvr>
    <a:masterClrMapping/>
  </p:clrMapOvr>
  <p:transition spd="slow">
    <p:wipe dir="d"/>
  </p:transition>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145140"/>
            <a:ext cx="9144000" cy="553998"/>
          </a:xfrm>
        </p:spPr>
        <p:txBody>
          <a:bodyPr/>
          <a:lstStyle/>
          <a:p>
            <a:pPr lvl="0"/>
            <a:r>
              <a:rPr lang="en-US" dirty="0"/>
              <a:t>Network Protocols </a:t>
            </a:r>
            <a:r>
              <a:rPr lang="en-US" sz="1600" dirty="0"/>
              <a:t>(3 of 5)</a:t>
            </a:r>
          </a:p>
        </p:txBody>
      </p:sp>
      <p:sp>
        <p:nvSpPr>
          <p:cNvPr id="3" name="Text Placeholder 2"/>
          <p:cNvSpPr>
            <a:spLocks noGrp="1"/>
          </p:cNvSpPr>
          <p:nvPr>
            <p:ph type="body" sz="quarter" idx="16"/>
          </p:nvPr>
        </p:nvSpPr>
        <p:spPr/>
        <p:txBody>
          <a:bodyPr/>
          <a:lstStyle/>
          <a:p>
            <a:pPr>
              <a:lnSpc>
                <a:spcPct val="200000"/>
              </a:lnSpc>
              <a:buSzPct val="70000"/>
              <a:buBlip>
                <a:blip r:embed="rId2"/>
              </a:buBlip>
            </a:pPr>
            <a:r>
              <a:rPr lang="en-GB" dirty="0"/>
              <a:t>The various protocol which operate in these  layers are:</a:t>
            </a:r>
          </a:p>
          <a:p>
            <a:pPr lvl="1">
              <a:lnSpc>
                <a:spcPct val="200000"/>
              </a:lnSpc>
              <a:buSzPct val="70000"/>
            </a:pPr>
            <a:r>
              <a:rPr lang="en-GB" dirty="0"/>
              <a:t>HTTP, POP3, SMTP for  Application layer</a:t>
            </a:r>
          </a:p>
          <a:p>
            <a:pPr lvl="1">
              <a:lnSpc>
                <a:spcPct val="200000"/>
              </a:lnSpc>
              <a:buSzPct val="70000"/>
            </a:pPr>
            <a:r>
              <a:rPr lang="en-GB" dirty="0"/>
              <a:t>TCP, UDP protocol for Transport Layer </a:t>
            </a:r>
          </a:p>
          <a:p>
            <a:pPr lvl="1">
              <a:lnSpc>
                <a:spcPct val="200000"/>
              </a:lnSpc>
              <a:buSzPct val="70000"/>
            </a:pPr>
            <a:r>
              <a:rPr lang="en-GB" dirty="0"/>
              <a:t>IP for Internet layer</a:t>
            </a:r>
          </a:p>
          <a:p>
            <a:pPr lvl="1">
              <a:lnSpc>
                <a:spcPct val="200000"/>
              </a:lnSpc>
              <a:buSzPct val="70000"/>
            </a:pPr>
            <a:r>
              <a:rPr lang="en-GB" dirty="0"/>
              <a:t>Ethernet for network access</a:t>
            </a:r>
          </a:p>
          <a:p>
            <a:endParaRPr lang="en-GB" dirty="0"/>
          </a:p>
        </p:txBody>
      </p:sp>
    </p:spTree>
  </p:cSld>
  <p:clrMapOvr>
    <a:masterClrMapping/>
  </p:clrMapOvr>
  <p:transition spd="slow">
    <p:wipe dir="d"/>
  </p:transition>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145140"/>
            <a:ext cx="9144000" cy="553998"/>
          </a:xfrm>
        </p:spPr>
        <p:txBody>
          <a:bodyPr/>
          <a:lstStyle/>
          <a:p>
            <a:pPr lvl="0"/>
            <a:r>
              <a:rPr lang="en-US" dirty="0"/>
              <a:t>Network Protocols </a:t>
            </a:r>
            <a:r>
              <a:rPr lang="en-US" sz="1600" dirty="0"/>
              <a:t>(4 of 5)</a:t>
            </a:r>
          </a:p>
        </p:txBody>
      </p:sp>
      <p:sp>
        <p:nvSpPr>
          <p:cNvPr id="3" name="Text Placeholder 2"/>
          <p:cNvSpPr>
            <a:spLocks noGrp="1"/>
          </p:cNvSpPr>
          <p:nvPr>
            <p:ph type="body" sz="quarter" idx="16"/>
          </p:nvPr>
        </p:nvSpPr>
        <p:spPr/>
        <p:txBody>
          <a:bodyPr/>
          <a:lstStyle/>
          <a:p>
            <a:pPr>
              <a:lnSpc>
                <a:spcPct val="200000"/>
              </a:lnSpc>
            </a:pPr>
            <a:r>
              <a:rPr lang="en-US" dirty="0"/>
              <a:t>IPX / SPX</a:t>
            </a:r>
          </a:p>
          <a:p>
            <a:pPr lvl="1">
              <a:lnSpc>
                <a:spcPct val="200000"/>
              </a:lnSpc>
              <a:buSzPct val="70000"/>
            </a:pPr>
            <a:r>
              <a:rPr lang="en-US" dirty="0"/>
              <a:t>IPX / SPX is a network protocol on Novell’s NetWare operating system. </a:t>
            </a:r>
          </a:p>
          <a:p>
            <a:pPr lvl="1">
              <a:lnSpc>
                <a:spcPct val="200000"/>
              </a:lnSpc>
              <a:buSzPct val="70000"/>
            </a:pPr>
            <a:r>
              <a:rPr lang="en-US" dirty="0"/>
              <a:t>It has got scalability but it is not easy to transfer data. </a:t>
            </a:r>
          </a:p>
          <a:p>
            <a:pPr lvl="1">
              <a:lnSpc>
                <a:spcPct val="200000"/>
              </a:lnSpc>
              <a:buSzPct val="70000"/>
            </a:pPr>
            <a:r>
              <a:rPr lang="en-US" dirty="0"/>
              <a:t>It did not become the Internet protocol. Now, companies are not willing to use IPX / SPX. Even NetWare started supporting TCP / IP as default protocol.</a:t>
            </a:r>
            <a:endParaRPr lang="en-GB" dirty="0"/>
          </a:p>
        </p:txBody>
      </p:sp>
    </p:spTree>
  </p:cSld>
  <p:clrMapOvr>
    <a:masterClrMapping/>
  </p:clrMapOvr>
  <p:transition spd="slow">
    <p:wipe dir="d"/>
  </p:transition>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145140"/>
            <a:ext cx="9144000" cy="553998"/>
          </a:xfrm>
        </p:spPr>
        <p:txBody>
          <a:bodyPr/>
          <a:lstStyle/>
          <a:p>
            <a:pPr lvl="0"/>
            <a:r>
              <a:rPr lang="en-US" dirty="0"/>
              <a:t>Network Protocols </a:t>
            </a:r>
            <a:r>
              <a:rPr lang="en-US" sz="1600" dirty="0"/>
              <a:t>(5 of 5)</a:t>
            </a:r>
          </a:p>
        </p:txBody>
      </p:sp>
      <p:sp>
        <p:nvSpPr>
          <p:cNvPr id="3" name="Text Placeholder 2"/>
          <p:cNvSpPr>
            <a:spLocks noGrp="1"/>
          </p:cNvSpPr>
          <p:nvPr>
            <p:ph type="body" sz="quarter" idx="16"/>
          </p:nvPr>
        </p:nvSpPr>
        <p:spPr/>
        <p:txBody>
          <a:bodyPr/>
          <a:lstStyle/>
          <a:p>
            <a:pPr>
              <a:lnSpc>
                <a:spcPct val="200000"/>
              </a:lnSpc>
            </a:pPr>
            <a:r>
              <a:rPr lang="en-US" dirty="0"/>
              <a:t>NetBIOS</a:t>
            </a:r>
          </a:p>
          <a:p>
            <a:pPr lvl="1">
              <a:lnSpc>
                <a:spcPct val="200000"/>
              </a:lnSpc>
              <a:buSzPct val="70000"/>
            </a:pPr>
            <a:r>
              <a:rPr lang="en-US" dirty="0"/>
              <a:t>NetBIOS over TCP / IP protocol allows legacy computer applications relying on the NetBIOS API to be used on TCP / IP networks.</a:t>
            </a:r>
          </a:p>
          <a:p>
            <a:pPr lvl="1">
              <a:lnSpc>
                <a:spcPct val="200000"/>
              </a:lnSpc>
              <a:buSzPct val="70000"/>
            </a:pPr>
            <a:r>
              <a:rPr lang="en-US" dirty="0"/>
              <a:t> NetBIOS was developed in the early 1980s to target small networks Now also some applications use NetBIOS.</a:t>
            </a:r>
            <a:endParaRPr lang="en-GB" dirty="0"/>
          </a:p>
        </p:txBody>
      </p:sp>
    </p:spTree>
  </p:cSld>
  <p:clrMapOvr>
    <a:masterClrMapping/>
  </p:clrMapOvr>
  <p:transition spd="slow">
    <p:wipe dir="d"/>
  </p:transition>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145140"/>
            <a:ext cx="9144000" cy="553998"/>
          </a:xfrm>
        </p:spPr>
        <p:txBody>
          <a:bodyPr/>
          <a:lstStyle/>
          <a:p>
            <a:r>
              <a:rPr lang="en-GB" dirty="0"/>
              <a:t>Routing Protocols </a:t>
            </a:r>
            <a:r>
              <a:rPr lang="en-GB" sz="1600" dirty="0"/>
              <a:t>(1 of 2)</a:t>
            </a:r>
          </a:p>
        </p:txBody>
      </p:sp>
      <p:sp>
        <p:nvSpPr>
          <p:cNvPr id="3" name="Text Placeholder 2"/>
          <p:cNvSpPr>
            <a:spLocks noGrp="1"/>
          </p:cNvSpPr>
          <p:nvPr>
            <p:ph type="body" sz="quarter" idx="16"/>
          </p:nvPr>
        </p:nvSpPr>
        <p:spPr/>
        <p:txBody>
          <a:bodyPr/>
          <a:lstStyle/>
          <a:p>
            <a:pPr>
              <a:lnSpc>
                <a:spcPct val="200000"/>
              </a:lnSpc>
              <a:buSzPct val="70000"/>
            </a:pPr>
            <a:r>
              <a:rPr lang="en-US" dirty="0"/>
              <a:t>A routing protocol is a set of rules which are used by routers to determine the </a:t>
            </a:r>
          </a:p>
          <a:p>
            <a:pPr>
              <a:lnSpc>
                <a:spcPct val="200000"/>
              </a:lnSpc>
              <a:buSzPct val="70000"/>
              <a:buNone/>
            </a:pPr>
            <a:r>
              <a:rPr lang="en-US" dirty="0"/>
              <a:t>	appropriate path to forward the packets (information) towards their intended </a:t>
            </a:r>
          </a:p>
          <a:p>
            <a:pPr>
              <a:lnSpc>
                <a:spcPct val="200000"/>
              </a:lnSpc>
              <a:buSzPct val="70000"/>
              <a:buNone/>
            </a:pPr>
            <a:r>
              <a:rPr lang="en-US" dirty="0"/>
              <a:t>	destination. </a:t>
            </a:r>
          </a:p>
          <a:p>
            <a:pPr>
              <a:lnSpc>
                <a:spcPct val="200000"/>
              </a:lnSpc>
            </a:pPr>
            <a:r>
              <a:rPr lang="en-US" dirty="0"/>
              <a:t>Routing protocol defines how communication process should take place between routers.</a:t>
            </a:r>
          </a:p>
          <a:p>
            <a:pPr>
              <a:buSzPct val="70000"/>
              <a:buBlip>
                <a:blip r:embed="rId2"/>
              </a:buBlip>
            </a:pPr>
            <a:endParaRPr lang="en-US" dirty="0"/>
          </a:p>
        </p:txBody>
      </p:sp>
    </p:spTree>
  </p:cSld>
  <p:clrMapOvr>
    <a:masterClrMapping/>
  </p:clrMapOvr>
  <p:transition spd="slow">
    <p:wipe dir="d"/>
  </p:transition>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145140"/>
            <a:ext cx="9144000" cy="553998"/>
          </a:xfrm>
        </p:spPr>
        <p:txBody>
          <a:bodyPr/>
          <a:lstStyle/>
          <a:p>
            <a:r>
              <a:rPr lang="en-GB" dirty="0"/>
              <a:t>Routing Protocols </a:t>
            </a:r>
            <a:r>
              <a:rPr lang="en-GB" sz="1600" dirty="0"/>
              <a:t>(2 of 2)</a:t>
            </a:r>
          </a:p>
        </p:txBody>
      </p:sp>
      <p:sp>
        <p:nvSpPr>
          <p:cNvPr id="3" name="Text Placeholder 2"/>
          <p:cNvSpPr>
            <a:spLocks noGrp="1"/>
          </p:cNvSpPr>
          <p:nvPr>
            <p:ph type="body" sz="quarter" idx="16"/>
          </p:nvPr>
        </p:nvSpPr>
        <p:spPr>
          <a:xfrm>
            <a:off x="457200" y="1088571"/>
            <a:ext cx="8240713" cy="5769429"/>
          </a:xfrm>
        </p:spPr>
        <p:txBody>
          <a:bodyPr>
            <a:normAutofit lnSpcReduction="10000"/>
          </a:bodyPr>
          <a:lstStyle/>
          <a:p>
            <a:pPr>
              <a:lnSpc>
                <a:spcPct val="200000"/>
              </a:lnSpc>
            </a:pPr>
            <a:r>
              <a:rPr lang="en-US" dirty="0"/>
              <a:t>Routing is a process of forwarding data packets from source to destination by the routers using routing tables.</a:t>
            </a:r>
          </a:p>
          <a:p>
            <a:pPr>
              <a:lnSpc>
                <a:spcPct val="200000"/>
              </a:lnSpc>
            </a:pPr>
            <a:r>
              <a:rPr lang="en-US" dirty="0"/>
              <a:t>The routing process is of two types</a:t>
            </a:r>
          </a:p>
          <a:p>
            <a:pPr lvl="1">
              <a:lnSpc>
                <a:spcPct val="200000"/>
              </a:lnSpc>
            </a:pPr>
            <a:r>
              <a:rPr lang="en-US" dirty="0"/>
              <a:t>Static routing </a:t>
            </a:r>
          </a:p>
          <a:p>
            <a:pPr lvl="2">
              <a:lnSpc>
                <a:spcPct val="200000"/>
              </a:lnSpc>
              <a:buSzPct val="70000"/>
              <a:buFont typeface="Courier New" pitchFamily="49" charset="0"/>
              <a:buChar char="o"/>
            </a:pPr>
            <a:r>
              <a:rPr lang="en-US" dirty="0"/>
              <a:t>In static routing, routes are manually added in each router routing tables. The administrator manually enters the routes in the router's table.</a:t>
            </a:r>
          </a:p>
          <a:p>
            <a:pPr lvl="2">
              <a:lnSpc>
                <a:spcPct val="200000"/>
              </a:lnSpc>
              <a:buSzPct val="70000"/>
              <a:buFont typeface="Courier New" pitchFamily="49" charset="0"/>
              <a:buChar char="o"/>
            </a:pPr>
            <a:r>
              <a:rPr lang="en-US" dirty="0"/>
              <a:t>Static routing does not use routing protocols.</a:t>
            </a:r>
          </a:p>
          <a:p>
            <a:pPr lvl="1">
              <a:lnSpc>
                <a:spcPct val="200000"/>
              </a:lnSpc>
            </a:pPr>
            <a:r>
              <a:rPr lang="en-US" dirty="0"/>
              <a:t>Dynamic routing</a:t>
            </a:r>
          </a:p>
          <a:p>
            <a:pPr lvl="2">
              <a:lnSpc>
                <a:spcPct val="200000"/>
              </a:lnSpc>
              <a:buSzPct val="70000"/>
              <a:buFont typeface="Courier New" pitchFamily="49" charset="0"/>
              <a:buChar char="o"/>
            </a:pPr>
            <a:r>
              <a:rPr lang="en-US" dirty="0"/>
              <a:t>Dynamic routing happens automatically using routing protocols.</a:t>
            </a:r>
          </a:p>
          <a:p>
            <a:pPr>
              <a:buSzPct val="70000"/>
              <a:buBlip>
                <a:blip r:embed="rId2"/>
              </a:buBlip>
            </a:pPr>
            <a:endParaRPr lang="en-US" dirty="0"/>
          </a:p>
        </p:txBody>
      </p:sp>
    </p:spTree>
  </p:cSld>
  <p:clrMapOvr>
    <a:masterClrMapping/>
  </p:clrMapOvr>
  <p:transition spd="slow">
    <p:wipe dir="d"/>
  </p:transition>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145140"/>
            <a:ext cx="9144000" cy="553998"/>
          </a:xfrm>
        </p:spPr>
        <p:txBody>
          <a:bodyPr/>
          <a:lstStyle/>
          <a:p>
            <a:r>
              <a:rPr lang="en-US" dirty="0"/>
              <a:t>Different Types of Routing Protocols </a:t>
            </a:r>
            <a:r>
              <a:rPr lang="en-US" sz="1600" dirty="0"/>
              <a:t>(1 of 2)</a:t>
            </a:r>
            <a:endParaRPr lang="en-GB" sz="1600" dirty="0"/>
          </a:p>
        </p:txBody>
      </p:sp>
      <p:sp>
        <p:nvSpPr>
          <p:cNvPr id="3" name="Text Placeholder 2"/>
          <p:cNvSpPr>
            <a:spLocks noGrp="1"/>
          </p:cNvSpPr>
          <p:nvPr>
            <p:ph type="body" sz="quarter" idx="16"/>
          </p:nvPr>
        </p:nvSpPr>
        <p:spPr/>
        <p:txBody>
          <a:bodyPr>
            <a:normAutofit/>
          </a:bodyPr>
          <a:lstStyle/>
          <a:p>
            <a:pPr>
              <a:lnSpc>
                <a:spcPct val="200000"/>
              </a:lnSpc>
              <a:buSzPct val="70000"/>
              <a:buBlip>
                <a:blip r:embed="rId2"/>
              </a:buBlip>
            </a:pPr>
            <a:r>
              <a:rPr lang="en-GB" dirty="0"/>
              <a:t>BGP (Border Gateway Protocol) </a:t>
            </a:r>
          </a:p>
          <a:p>
            <a:pPr lvl="1">
              <a:lnSpc>
                <a:spcPct val="200000"/>
              </a:lnSpc>
              <a:buSzPct val="70000"/>
            </a:pPr>
            <a:r>
              <a:rPr lang="en-GB" dirty="0"/>
              <a:t>It exchanges routing information between gateway hosts in a network of autonomous system.</a:t>
            </a:r>
          </a:p>
          <a:p>
            <a:pPr>
              <a:lnSpc>
                <a:spcPct val="200000"/>
              </a:lnSpc>
              <a:buSzPct val="70000"/>
              <a:buBlip>
                <a:blip r:embed="rId2"/>
              </a:buBlip>
            </a:pPr>
            <a:r>
              <a:rPr lang="en-GB" dirty="0"/>
              <a:t>RIP (Routing Information Protocol) </a:t>
            </a:r>
          </a:p>
          <a:p>
            <a:pPr lvl="1">
              <a:lnSpc>
                <a:spcPct val="200000"/>
              </a:lnSpc>
              <a:buSzPct val="70000"/>
            </a:pPr>
            <a:r>
              <a:rPr lang="en-GB" dirty="0"/>
              <a:t>It is a dynamic routing protocol used in LAN / WAN networks.</a:t>
            </a:r>
          </a:p>
          <a:p>
            <a:pPr lvl="1">
              <a:lnSpc>
                <a:spcPct val="200000"/>
              </a:lnSpc>
              <a:buSzPct val="70000"/>
            </a:pPr>
            <a:r>
              <a:rPr lang="en-GB" dirty="0"/>
              <a:t>It sends the updated routing information to the routers to keep the routers updated.</a:t>
            </a:r>
            <a:endParaRPr lang="en-US" dirty="0"/>
          </a:p>
          <a:p>
            <a:endParaRPr lang="en-US" dirty="0"/>
          </a:p>
          <a:p>
            <a:endParaRPr lang="en-US" dirty="0"/>
          </a:p>
        </p:txBody>
      </p:sp>
    </p:spTree>
  </p:cSld>
  <p:clrMapOvr>
    <a:masterClrMapping/>
  </p:clrMapOvr>
  <p:transition spd="slow">
    <p:wipe dir="d"/>
  </p:transition>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145140"/>
            <a:ext cx="9144000" cy="553998"/>
          </a:xfrm>
        </p:spPr>
        <p:txBody>
          <a:bodyPr/>
          <a:lstStyle/>
          <a:p>
            <a:r>
              <a:rPr lang="en-US" dirty="0"/>
              <a:t>Different Types of Routing Protocols </a:t>
            </a:r>
            <a:r>
              <a:rPr lang="en-US" sz="1600" dirty="0"/>
              <a:t>(2 of 2)</a:t>
            </a:r>
            <a:endParaRPr lang="en-GB" sz="1600" dirty="0"/>
          </a:p>
        </p:txBody>
      </p:sp>
      <p:sp>
        <p:nvSpPr>
          <p:cNvPr id="3" name="Text Placeholder 2"/>
          <p:cNvSpPr>
            <a:spLocks noGrp="1"/>
          </p:cNvSpPr>
          <p:nvPr>
            <p:ph type="body" sz="quarter" idx="16"/>
          </p:nvPr>
        </p:nvSpPr>
        <p:spPr/>
        <p:txBody>
          <a:bodyPr/>
          <a:lstStyle/>
          <a:p>
            <a:pPr>
              <a:lnSpc>
                <a:spcPct val="200000"/>
              </a:lnSpc>
              <a:buSzPct val="70000"/>
              <a:buBlip>
                <a:blip r:embed="rId2"/>
              </a:buBlip>
            </a:pPr>
            <a:r>
              <a:rPr lang="en-GB" dirty="0"/>
              <a:t>OSPF (Open Shortest Path First)</a:t>
            </a:r>
          </a:p>
          <a:p>
            <a:pPr lvl="1">
              <a:lnSpc>
                <a:spcPct val="200000"/>
              </a:lnSpc>
              <a:buSzPct val="70000"/>
            </a:pPr>
            <a:r>
              <a:rPr lang="en-US" dirty="0"/>
              <a:t>It selects the best routes for the destination by finding the lowest cost paths.</a:t>
            </a:r>
          </a:p>
          <a:p>
            <a:pPr lvl="1">
              <a:lnSpc>
                <a:spcPct val="200000"/>
              </a:lnSpc>
              <a:buSzPct val="70000"/>
            </a:pPr>
            <a:r>
              <a:rPr lang="en-US" dirty="0"/>
              <a:t>It is generally used in large networks.</a:t>
            </a:r>
          </a:p>
          <a:p>
            <a:pPr>
              <a:lnSpc>
                <a:spcPct val="200000"/>
              </a:lnSpc>
            </a:pPr>
            <a:r>
              <a:rPr lang="en-US" dirty="0"/>
              <a:t>IGRP (Interior Gateway Routing Protocol)</a:t>
            </a:r>
          </a:p>
          <a:p>
            <a:pPr lvl="1">
              <a:lnSpc>
                <a:spcPct val="200000"/>
              </a:lnSpc>
            </a:pPr>
            <a:r>
              <a:rPr lang="en-US" dirty="0"/>
              <a:t>It is used by routers to exchange routing data in the network.</a:t>
            </a:r>
          </a:p>
          <a:p>
            <a:pPr>
              <a:lnSpc>
                <a:spcPct val="200000"/>
              </a:lnSpc>
              <a:buSzPct val="70000"/>
            </a:pPr>
            <a:endParaRPr lang="en-GB" dirty="0"/>
          </a:p>
        </p:txBody>
      </p:sp>
    </p:spTree>
  </p:cSld>
  <p:clrMapOvr>
    <a:masterClrMapping/>
  </p:clrMapOvr>
  <p:transition spd="slow">
    <p:wipe dir="d"/>
  </p:transition>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40511"/>
            <a:ext cx="8229600" cy="553998"/>
          </a:xfrm>
        </p:spPr>
        <p:txBody>
          <a:bodyPr/>
          <a:lstStyle/>
          <a:p>
            <a:r>
              <a:rPr lang="en-GB" dirty="0"/>
              <a:t>Knowledge Check</a:t>
            </a:r>
          </a:p>
        </p:txBody>
      </p:sp>
      <p:pic>
        <p:nvPicPr>
          <p:cNvPr id="5" name="Picture Placeholder 4" descr="Picture2.jpg"/>
          <p:cNvPicPr>
            <a:picLocks noGrp="1" noChangeAspect="1"/>
          </p:cNvPicPr>
          <p:nvPr>
            <p:ph type="pic" sz="quarter" idx="10"/>
          </p:nvPr>
        </p:nvPicPr>
        <p:blipFill>
          <a:blip r:embed="rId3" cstate="email"/>
          <a:srcRect/>
          <a:stretch>
            <a:fillRect/>
          </a:stretch>
        </p:blipFill>
        <p:spPr/>
      </p:pic>
      <p:sp>
        <p:nvSpPr>
          <p:cNvPr id="4" name="Text Placeholder 3"/>
          <p:cNvSpPr>
            <a:spLocks noGrp="1"/>
          </p:cNvSpPr>
          <p:nvPr>
            <p:ph type="body" sz="quarter" idx="11"/>
          </p:nvPr>
        </p:nvSpPr>
        <p:spPr>
          <a:xfrm>
            <a:off x="5159829" y="2533650"/>
            <a:ext cx="3530146" cy="2800350"/>
          </a:xfrm>
        </p:spPr>
        <p:txBody>
          <a:bodyPr>
            <a:normAutofit/>
          </a:bodyPr>
          <a:lstStyle/>
          <a:p>
            <a:pPr>
              <a:lnSpc>
                <a:spcPct val="200000"/>
              </a:lnSpc>
            </a:pPr>
            <a:r>
              <a:rPr lang="en-US" sz="1800" b="1" dirty="0"/>
              <a:t>What is a router?</a:t>
            </a:r>
            <a:endParaRPr lang="en-GB" sz="1800" b="1" dirty="0"/>
          </a:p>
        </p:txBody>
      </p:sp>
    </p:spTree>
  </p:cSld>
  <p:clrMapOvr>
    <a:masterClrMapping/>
  </p:clrMapOvr>
  <p:transition spd="slow">
    <p:wipe dir="d"/>
  </p:transition>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40511"/>
            <a:ext cx="8229600" cy="553998"/>
          </a:xfrm>
        </p:spPr>
        <p:txBody>
          <a:bodyPr/>
          <a:lstStyle/>
          <a:p>
            <a:r>
              <a:rPr lang="en-GB" dirty="0"/>
              <a:t>Knowledge Check</a:t>
            </a:r>
          </a:p>
        </p:txBody>
      </p:sp>
      <p:pic>
        <p:nvPicPr>
          <p:cNvPr id="5" name="Picture Placeholder 4" descr="Picture2.jpg"/>
          <p:cNvPicPr>
            <a:picLocks noGrp="1" noChangeAspect="1"/>
          </p:cNvPicPr>
          <p:nvPr>
            <p:ph type="pic" sz="quarter" idx="10"/>
          </p:nvPr>
        </p:nvPicPr>
        <p:blipFill>
          <a:blip r:embed="rId3" cstate="email"/>
          <a:srcRect/>
          <a:stretch>
            <a:fillRect/>
          </a:stretch>
        </p:blipFill>
        <p:spPr/>
      </p:pic>
      <p:sp>
        <p:nvSpPr>
          <p:cNvPr id="4" name="Text Placeholder 3"/>
          <p:cNvSpPr>
            <a:spLocks noGrp="1"/>
          </p:cNvSpPr>
          <p:nvPr>
            <p:ph type="body" sz="quarter" idx="11"/>
          </p:nvPr>
        </p:nvSpPr>
        <p:spPr>
          <a:xfrm>
            <a:off x="5159829" y="2533650"/>
            <a:ext cx="3530146" cy="2800350"/>
          </a:xfrm>
        </p:spPr>
        <p:txBody>
          <a:bodyPr>
            <a:normAutofit/>
          </a:bodyPr>
          <a:lstStyle/>
          <a:p>
            <a:pPr>
              <a:lnSpc>
                <a:spcPct val="200000"/>
              </a:lnSpc>
            </a:pPr>
            <a:r>
              <a:rPr lang="en-US" sz="1800" b="1" dirty="0"/>
              <a:t>List any two routing protocols.</a:t>
            </a:r>
            <a:endParaRPr lang="en-GB" sz="1800" b="1" dirty="0"/>
          </a:p>
        </p:txBody>
      </p:sp>
    </p:spTree>
  </p:cSld>
  <p:clrMapOvr>
    <a:masterClrMapping/>
  </p:clrMapOvr>
  <p:transition spd="slow">
    <p:wipe dir="d"/>
  </p:transition>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40511"/>
            <a:ext cx="8229600" cy="553998"/>
          </a:xfrm>
        </p:spPr>
        <p:txBody>
          <a:bodyPr/>
          <a:lstStyle/>
          <a:p>
            <a:r>
              <a:rPr lang="en-GB" dirty="0"/>
              <a:t>Knowledge Check</a:t>
            </a:r>
          </a:p>
        </p:txBody>
      </p:sp>
      <p:pic>
        <p:nvPicPr>
          <p:cNvPr id="5" name="Picture Placeholder 4" descr="Picture2.jpg"/>
          <p:cNvPicPr>
            <a:picLocks noGrp="1" noChangeAspect="1"/>
          </p:cNvPicPr>
          <p:nvPr>
            <p:ph type="pic" sz="quarter" idx="10"/>
          </p:nvPr>
        </p:nvPicPr>
        <p:blipFill>
          <a:blip r:embed="rId3" cstate="email"/>
          <a:srcRect/>
          <a:stretch>
            <a:fillRect/>
          </a:stretch>
        </p:blipFill>
        <p:spPr/>
      </p:pic>
      <p:sp>
        <p:nvSpPr>
          <p:cNvPr id="4" name="Text Placeholder 3"/>
          <p:cNvSpPr>
            <a:spLocks noGrp="1"/>
          </p:cNvSpPr>
          <p:nvPr>
            <p:ph type="body" sz="quarter" idx="11"/>
          </p:nvPr>
        </p:nvSpPr>
        <p:spPr>
          <a:xfrm>
            <a:off x="5159829" y="2533650"/>
            <a:ext cx="3530146" cy="2800350"/>
          </a:xfrm>
        </p:spPr>
        <p:txBody>
          <a:bodyPr>
            <a:normAutofit/>
          </a:bodyPr>
          <a:lstStyle/>
          <a:p>
            <a:r>
              <a:rPr lang="en-US" sz="1800" b="1" dirty="0"/>
              <a:t>Expand HTTP.</a:t>
            </a:r>
            <a:endParaRPr lang="en-GB" sz="1800" b="1" dirty="0"/>
          </a:p>
        </p:txBody>
      </p:sp>
    </p:spTree>
  </p:cSld>
  <p:clrMapOvr>
    <a:masterClrMapping/>
  </p:clrMapOvr>
  <p:transition spd="slow">
    <p:wipe dir="d"/>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145140"/>
            <a:ext cx="9144000" cy="553998"/>
          </a:xfrm>
        </p:spPr>
        <p:txBody>
          <a:bodyPr/>
          <a:lstStyle/>
          <a:p>
            <a:r>
              <a:rPr lang="en-GB" dirty="0"/>
              <a:t>Different Kinds of Network </a:t>
            </a:r>
            <a:r>
              <a:rPr lang="en-GB" sz="1600" dirty="0"/>
              <a:t>(1 of 3) </a:t>
            </a:r>
          </a:p>
        </p:txBody>
      </p:sp>
      <p:sp>
        <p:nvSpPr>
          <p:cNvPr id="3" name="Text Placeholder 2"/>
          <p:cNvSpPr>
            <a:spLocks noGrp="1"/>
          </p:cNvSpPr>
          <p:nvPr>
            <p:ph type="body" sz="quarter" idx="16"/>
          </p:nvPr>
        </p:nvSpPr>
        <p:spPr>
          <a:xfrm>
            <a:off x="457200" y="1375002"/>
            <a:ext cx="8240713" cy="4473575"/>
          </a:xfrm>
        </p:spPr>
        <p:txBody>
          <a:bodyPr>
            <a:normAutofit lnSpcReduction="10000"/>
          </a:bodyPr>
          <a:lstStyle/>
          <a:p>
            <a:pPr>
              <a:lnSpc>
                <a:spcPct val="200000"/>
              </a:lnSpc>
              <a:buSzPct val="70000"/>
              <a:buBlip>
                <a:blip r:embed="rId3"/>
              </a:buBlip>
            </a:pPr>
            <a:r>
              <a:rPr sz="1800" dirty="0"/>
              <a:t>Peer-to-Peer</a:t>
            </a:r>
          </a:p>
          <a:p>
            <a:pPr lvl="1">
              <a:lnSpc>
                <a:spcPct val="200000"/>
              </a:lnSpc>
              <a:buSzPct val="70000"/>
            </a:pPr>
            <a:r>
              <a:rPr dirty="0"/>
              <a:t>A peer-to-peer network is composed of two or more self-sufficient computers. </a:t>
            </a:r>
          </a:p>
          <a:p>
            <a:pPr lvl="1">
              <a:lnSpc>
                <a:spcPct val="200000"/>
              </a:lnSpc>
              <a:buSzPct val="70000"/>
            </a:pPr>
            <a:r>
              <a:rPr lang="en-US" dirty="0"/>
              <a:t>Each computer handles the entire functions, logging in, storage, providing a user interface and so on.</a:t>
            </a:r>
          </a:p>
          <a:p>
            <a:pPr lvl="1">
              <a:lnSpc>
                <a:spcPct val="200000"/>
              </a:lnSpc>
              <a:buSzPct val="70000"/>
            </a:pPr>
            <a:r>
              <a:rPr lang="en-US" dirty="0"/>
              <a:t>The computers on a peer-to-peer network can communicate, but does not depend on the resources or services available from the other computers on the network.</a:t>
            </a:r>
            <a:endParaRPr dirty="0"/>
          </a:p>
        </p:txBody>
      </p:sp>
    </p:spTree>
  </p:cSld>
  <p:clrMapOvr>
    <a:masterClrMapping/>
  </p:clrMapOvr>
  <p:transition spd="slow">
    <p:wipe dir="d"/>
  </p:transition>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2399439"/>
            <a:ext cx="9143999" cy="623887"/>
          </a:xfrm>
        </p:spPr>
        <p:txBody>
          <a:bodyPr>
            <a:noAutofit/>
          </a:bodyPr>
          <a:lstStyle/>
          <a:p>
            <a:r>
              <a:rPr lang="en-US"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End of Day 3 Session</a:t>
            </a:r>
            <a:endParaRPr lang="en-GB"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
        <p:nvSpPr>
          <p:cNvPr id="3" name="Text Placeholder 2"/>
          <p:cNvSpPr>
            <a:spLocks noGrp="1"/>
          </p:cNvSpPr>
          <p:nvPr>
            <p:ph type="body" sz="quarter" idx="12"/>
          </p:nvPr>
        </p:nvSpPr>
        <p:spPr>
          <a:xfrm>
            <a:off x="0" y="3214476"/>
            <a:ext cx="9143999" cy="671723"/>
          </a:xfrm>
        </p:spPr>
        <p:txBody>
          <a:bodyPr>
            <a:noAutofit/>
          </a:bodyPr>
          <a:lstStyle/>
          <a:p>
            <a:r>
              <a:rPr lang="en-US" sz="2800" dirty="0">
                <a:effectLst>
                  <a:glow rad="228600">
                    <a:schemeClr val="accent3">
                      <a:satMod val="175000"/>
                      <a:alpha val="40000"/>
                    </a:schemeClr>
                  </a:glow>
                </a:effectLst>
              </a:rPr>
              <a:t>Let’s  meet  tomorrow  for  the  next  session</a:t>
            </a:r>
            <a:endParaRPr lang="en-GB" sz="2800" dirty="0">
              <a:effectLst>
                <a:glow rad="228600">
                  <a:schemeClr val="accent3">
                    <a:satMod val="175000"/>
                    <a:alpha val="40000"/>
                  </a:schemeClr>
                </a:glow>
              </a:effectLst>
            </a:endParaRPr>
          </a:p>
        </p:txBody>
      </p:sp>
    </p:spTree>
  </p:cSld>
  <p:clrMapOvr>
    <a:masterClrMapping/>
  </p:clrMapOvr>
  <p:transition spd="slow">
    <p:wipe dir="d"/>
  </p:transition>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1843094"/>
            <a:ext cx="9143999" cy="623887"/>
          </a:xfrm>
        </p:spPr>
        <p:txBody>
          <a:bodyPr>
            <a:noAutofit/>
          </a:bodyPr>
          <a:lstStyle/>
          <a:p>
            <a:r>
              <a:rPr lang="en-US"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Welcome to the Day 4 Session</a:t>
            </a:r>
            <a:endParaRPr lang="en-GB"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
        <p:nvSpPr>
          <p:cNvPr id="3" name="Text Placeholder 2"/>
          <p:cNvSpPr>
            <a:spLocks noGrp="1"/>
          </p:cNvSpPr>
          <p:nvPr>
            <p:ph type="body" sz="quarter" idx="12"/>
          </p:nvPr>
        </p:nvSpPr>
        <p:spPr>
          <a:xfrm>
            <a:off x="0" y="2658131"/>
            <a:ext cx="9143999" cy="1937620"/>
          </a:xfrm>
        </p:spPr>
        <p:txBody>
          <a:bodyPr>
            <a:noAutofit/>
          </a:bodyPr>
          <a:lstStyle/>
          <a:p>
            <a:pPr algn="l"/>
            <a:r>
              <a:rPr sz="2800">
                <a:effectLst>
                  <a:glow rad="228600">
                    <a:schemeClr val="accent3">
                      <a:satMod val="175000"/>
                      <a:alpha val="40000"/>
                    </a:schemeClr>
                  </a:glow>
                </a:effectLst>
              </a:rPr>
              <a:t>Topics to be covered:</a:t>
            </a:r>
          </a:p>
          <a:p>
            <a:pPr marL="342900" indent="-342900" algn="l">
              <a:buFont typeface="+mj-lt"/>
              <a:buAutoNum type="arabicPeriod"/>
            </a:pPr>
            <a:r>
              <a:rPr sz="1400"/>
              <a:t>Application Protocols</a:t>
            </a:r>
          </a:p>
          <a:p>
            <a:pPr marL="342900" indent="-342900" algn="l">
              <a:buFont typeface="+mj-lt"/>
              <a:buAutoNum type="arabicPeriod"/>
            </a:pPr>
            <a:r>
              <a:rPr sz="1400"/>
              <a:t>Internet Protocol Address</a:t>
            </a:r>
          </a:p>
          <a:p>
            <a:pPr marL="342900" indent="-342900" algn="l">
              <a:buFont typeface="+mj-lt"/>
              <a:buAutoNum type="arabicPeriod"/>
            </a:pPr>
            <a:endParaRPr sz="1400"/>
          </a:p>
          <a:p>
            <a:endParaRPr lang="en-GB" sz="2800" dirty="0">
              <a:effectLst>
                <a:glow rad="228600">
                  <a:schemeClr val="accent3">
                    <a:satMod val="175000"/>
                    <a:alpha val="40000"/>
                  </a:schemeClr>
                </a:glow>
              </a:effectLst>
            </a:endParaRPr>
          </a:p>
        </p:txBody>
      </p:sp>
    </p:spTree>
  </p:cSld>
  <p:clrMapOvr>
    <a:masterClrMapping/>
  </p:clrMapOvr>
  <p:transition spd="slow">
    <p:wipe dir="d"/>
  </p:transition>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GB" dirty="0"/>
              <a:t>Application Protocols</a:t>
            </a:r>
          </a:p>
        </p:txBody>
      </p:sp>
    </p:spTree>
  </p:cSld>
  <p:clrMapOvr>
    <a:masterClrMapping/>
  </p:clrMapOvr>
  <p:transition spd="slow">
    <p:wipe dir="d"/>
  </p:transition>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145140"/>
            <a:ext cx="9144000" cy="553998"/>
          </a:xfrm>
        </p:spPr>
        <p:txBody>
          <a:bodyPr/>
          <a:lstStyle/>
          <a:p>
            <a:r>
              <a:rPr lang="en-GB" dirty="0"/>
              <a:t>Application Protocols </a:t>
            </a:r>
            <a:r>
              <a:rPr lang="en-GB" sz="1600" dirty="0"/>
              <a:t>(1 of 5)</a:t>
            </a:r>
          </a:p>
        </p:txBody>
      </p:sp>
      <p:sp>
        <p:nvSpPr>
          <p:cNvPr id="3" name="Text Placeholder 2"/>
          <p:cNvSpPr>
            <a:spLocks noGrp="1"/>
          </p:cNvSpPr>
          <p:nvPr>
            <p:ph type="body" sz="quarter" idx="16"/>
          </p:nvPr>
        </p:nvSpPr>
        <p:spPr/>
        <p:txBody>
          <a:bodyPr>
            <a:normAutofit/>
          </a:bodyPr>
          <a:lstStyle/>
          <a:p>
            <a:pPr>
              <a:lnSpc>
                <a:spcPct val="200000"/>
              </a:lnSpc>
              <a:buSzPct val="70000"/>
              <a:buBlip>
                <a:blip r:embed="rId2"/>
              </a:buBlip>
            </a:pPr>
            <a:r>
              <a:rPr lang="en-GB" dirty="0"/>
              <a:t>HTTP (Hyper Text Transfer Protocol)</a:t>
            </a:r>
          </a:p>
          <a:p>
            <a:pPr lvl="1">
              <a:lnSpc>
                <a:spcPct val="200000"/>
              </a:lnSpc>
              <a:buSzPct val="70000"/>
            </a:pPr>
            <a:r>
              <a:rPr lang="en-GB" dirty="0"/>
              <a:t>It is the basis for World Wide Web. </a:t>
            </a:r>
          </a:p>
          <a:p>
            <a:pPr lvl="1">
              <a:lnSpc>
                <a:spcPct val="200000"/>
              </a:lnSpc>
              <a:buSzPct val="70000"/>
            </a:pPr>
            <a:r>
              <a:rPr lang="en-GB" dirty="0"/>
              <a:t>You use HTTP over TCP / IP when you open a Web browser to surf  the Internet.</a:t>
            </a:r>
          </a:p>
          <a:p>
            <a:pPr lvl="1">
              <a:lnSpc>
                <a:spcPct val="200000"/>
              </a:lnSpc>
              <a:buSzPct val="70000"/>
            </a:pPr>
            <a:r>
              <a:rPr lang="en-GB" dirty="0"/>
              <a:t>This protocol helps to retrieve Hyper Text Markup Language (HTML) pages and other documents from web sites. </a:t>
            </a:r>
          </a:p>
          <a:p>
            <a:endParaRPr lang="en-US" dirty="0"/>
          </a:p>
          <a:p>
            <a:pPr lvl="1"/>
            <a:endParaRPr lang="en-GB" dirty="0"/>
          </a:p>
        </p:txBody>
      </p:sp>
    </p:spTree>
  </p:cSld>
  <p:clrMapOvr>
    <a:masterClrMapping/>
  </p:clrMapOvr>
  <p:transition spd="slow">
    <p:wipe dir="d"/>
  </p:transition>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145140"/>
            <a:ext cx="9144000" cy="553998"/>
          </a:xfrm>
        </p:spPr>
        <p:txBody>
          <a:bodyPr/>
          <a:lstStyle/>
          <a:p>
            <a:r>
              <a:rPr lang="en-GB" dirty="0"/>
              <a:t>Application Protocols </a:t>
            </a:r>
            <a:r>
              <a:rPr lang="en-GB" sz="1600" dirty="0"/>
              <a:t>(2 of 5)</a:t>
            </a:r>
          </a:p>
        </p:txBody>
      </p:sp>
      <p:sp>
        <p:nvSpPr>
          <p:cNvPr id="3" name="Text Placeholder 2"/>
          <p:cNvSpPr>
            <a:spLocks noGrp="1"/>
          </p:cNvSpPr>
          <p:nvPr>
            <p:ph type="body" sz="quarter" idx="16"/>
          </p:nvPr>
        </p:nvSpPr>
        <p:spPr/>
        <p:txBody>
          <a:bodyPr/>
          <a:lstStyle/>
          <a:p>
            <a:pPr lvl="1">
              <a:lnSpc>
                <a:spcPct val="200000"/>
              </a:lnSpc>
              <a:buSzPct val="70000"/>
            </a:pPr>
            <a:r>
              <a:rPr lang="en-GB" dirty="0"/>
              <a:t>It uses port 80.</a:t>
            </a:r>
          </a:p>
          <a:p>
            <a:pPr lvl="1">
              <a:lnSpc>
                <a:spcPct val="200000"/>
              </a:lnSpc>
              <a:buSzPct val="70000"/>
            </a:pPr>
            <a:r>
              <a:rPr lang="en-GB" dirty="0"/>
              <a:t>It sends all data as plain text without encryption.</a:t>
            </a:r>
          </a:p>
          <a:p>
            <a:pPr>
              <a:lnSpc>
                <a:spcPct val="200000"/>
              </a:lnSpc>
              <a:buSzPct val="70000"/>
              <a:buBlip>
                <a:blip r:embed="rId2"/>
              </a:buBlip>
            </a:pPr>
            <a:r>
              <a:rPr lang="en-GB" dirty="0"/>
              <a:t>HTTPS (Hyper Text Transfer Protocol with Secure Sockets Layer)</a:t>
            </a:r>
          </a:p>
          <a:p>
            <a:pPr lvl="1">
              <a:lnSpc>
                <a:spcPct val="200000"/>
              </a:lnSpc>
              <a:buSzPct val="70000"/>
            </a:pPr>
            <a:r>
              <a:rPr lang="en-GB" dirty="0"/>
              <a:t>This protocol encrypts the data before transferring it over the Internet. </a:t>
            </a:r>
            <a:endParaRPr lang="en-US" dirty="0"/>
          </a:p>
          <a:p>
            <a:pPr lvl="1">
              <a:lnSpc>
                <a:spcPct val="200000"/>
              </a:lnSpc>
              <a:buSzPct val="70000"/>
            </a:pPr>
            <a:r>
              <a:rPr lang="en-GB" dirty="0"/>
              <a:t>It uses port 443 for connection.</a:t>
            </a:r>
          </a:p>
          <a:p>
            <a:pPr lvl="1">
              <a:lnSpc>
                <a:spcPct val="200000"/>
              </a:lnSpc>
              <a:buSzPct val="70000"/>
            </a:pPr>
            <a:r>
              <a:rPr lang="en-GB" dirty="0"/>
              <a:t>It encrypts all the data it sends and receives with SSL (Secure Sockets Layer).</a:t>
            </a:r>
          </a:p>
          <a:p>
            <a:pPr>
              <a:lnSpc>
                <a:spcPct val="200000"/>
              </a:lnSpc>
            </a:pPr>
            <a:endParaRPr lang="en-GB" dirty="0"/>
          </a:p>
        </p:txBody>
      </p:sp>
    </p:spTree>
  </p:cSld>
  <p:clrMapOvr>
    <a:masterClrMapping/>
  </p:clrMapOvr>
  <p:transition spd="slow">
    <p:wipe dir="d"/>
  </p:transition>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145140"/>
            <a:ext cx="9144000" cy="553998"/>
          </a:xfrm>
        </p:spPr>
        <p:txBody>
          <a:bodyPr/>
          <a:lstStyle/>
          <a:p>
            <a:r>
              <a:rPr lang="en-GB" dirty="0"/>
              <a:t>Application Protocols </a:t>
            </a:r>
            <a:r>
              <a:rPr lang="en-GB" sz="1600" dirty="0"/>
              <a:t>(3 of 5)</a:t>
            </a:r>
          </a:p>
        </p:txBody>
      </p:sp>
      <p:sp>
        <p:nvSpPr>
          <p:cNvPr id="3" name="Text Placeholder 2"/>
          <p:cNvSpPr>
            <a:spLocks noGrp="1"/>
          </p:cNvSpPr>
          <p:nvPr>
            <p:ph type="body" sz="quarter" idx="16"/>
          </p:nvPr>
        </p:nvSpPr>
        <p:spPr>
          <a:xfrm>
            <a:off x="457200" y="1030514"/>
            <a:ext cx="8240713" cy="5109029"/>
          </a:xfrm>
        </p:spPr>
        <p:txBody>
          <a:bodyPr>
            <a:normAutofit lnSpcReduction="10000"/>
          </a:bodyPr>
          <a:lstStyle/>
          <a:p>
            <a:pPr>
              <a:lnSpc>
                <a:spcPct val="200000"/>
              </a:lnSpc>
              <a:buSzPct val="70000"/>
              <a:buBlip>
                <a:blip r:embed="rId2"/>
              </a:buBlip>
            </a:pPr>
            <a:r>
              <a:rPr lang="en-GB" dirty="0"/>
              <a:t>IMAP (Internet Message Access Protocol)</a:t>
            </a:r>
            <a:endParaRPr lang="en-US" dirty="0"/>
          </a:p>
          <a:p>
            <a:pPr lvl="1">
              <a:lnSpc>
                <a:spcPct val="200000"/>
              </a:lnSpc>
              <a:buSzPct val="70000"/>
            </a:pPr>
            <a:r>
              <a:rPr lang="en-GB" dirty="0"/>
              <a:t>This allows a user to manipulate mails in a server without retrieving them to a local computer.</a:t>
            </a:r>
            <a:endParaRPr lang="en-US" dirty="0"/>
          </a:p>
          <a:p>
            <a:pPr>
              <a:lnSpc>
                <a:spcPct val="200000"/>
              </a:lnSpc>
              <a:buSzPct val="70000"/>
              <a:buBlip>
                <a:blip r:embed="rId2"/>
              </a:buBlip>
            </a:pPr>
            <a:r>
              <a:rPr lang="en-GB" dirty="0"/>
              <a:t>SNMP (Simple Network Management Protocol)</a:t>
            </a:r>
            <a:endParaRPr lang="en-US" dirty="0"/>
          </a:p>
          <a:p>
            <a:pPr lvl="1">
              <a:lnSpc>
                <a:spcPct val="200000"/>
              </a:lnSpc>
              <a:buSzPct val="70000"/>
            </a:pPr>
            <a:r>
              <a:rPr lang="en-GB" dirty="0"/>
              <a:t>It is an application layer protocol that facilitates the exchange of management information among network devices.</a:t>
            </a:r>
          </a:p>
          <a:p>
            <a:pPr lvl="1">
              <a:lnSpc>
                <a:spcPct val="200000"/>
              </a:lnSpc>
              <a:buSzPct val="70000"/>
            </a:pPr>
            <a:r>
              <a:rPr lang="en-GB" dirty="0"/>
              <a:t>It is a simple request and response protocol. </a:t>
            </a:r>
          </a:p>
          <a:p>
            <a:pPr lvl="1">
              <a:lnSpc>
                <a:spcPct val="200000"/>
              </a:lnSpc>
              <a:buSzPct val="70000"/>
            </a:pPr>
            <a:r>
              <a:rPr lang="en-GB" dirty="0"/>
              <a:t>It enables the network administrators to manage the network performance and plan for network growth.</a:t>
            </a:r>
            <a:endParaRPr lang="en-US" dirty="0"/>
          </a:p>
          <a:p>
            <a:pPr>
              <a:lnSpc>
                <a:spcPct val="200000"/>
              </a:lnSpc>
            </a:pPr>
            <a:endParaRPr lang="en-GB" dirty="0"/>
          </a:p>
        </p:txBody>
      </p:sp>
    </p:spTree>
  </p:cSld>
  <p:clrMapOvr>
    <a:masterClrMapping/>
  </p:clrMapOvr>
  <p:transition spd="slow">
    <p:wipe dir="d"/>
  </p:transition>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145140"/>
            <a:ext cx="9144000" cy="553998"/>
          </a:xfrm>
        </p:spPr>
        <p:txBody>
          <a:bodyPr/>
          <a:lstStyle/>
          <a:p>
            <a:r>
              <a:rPr lang="en-GB" dirty="0"/>
              <a:t>Application Protocols </a:t>
            </a:r>
            <a:r>
              <a:rPr lang="en-GB" sz="1600" dirty="0"/>
              <a:t>(4 of 5)</a:t>
            </a:r>
          </a:p>
        </p:txBody>
      </p:sp>
      <p:sp>
        <p:nvSpPr>
          <p:cNvPr id="3" name="Text Placeholder 2"/>
          <p:cNvSpPr>
            <a:spLocks noGrp="1"/>
          </p:cNvSpPr>
          <p:nvPr>
            <p:ph type="body" sz="quarter" idx="16"/>
          </p:nvPr>
        </p:nvSpPr>
        <p:spPr/>
        <p:txBody>
          <a:bodyPr>
            <a:normAutofit/>
          </a:bodyPr>
          <a:lstStyle/>
          <a:p>
            <a:pPr>
              <a:lnSpc>
                <a:spcPct val="200000"/>
              </a:lnSpc>
              <a:buSzPct val="70000"/>
              <a:buBlip>
                <a:blip r:embed="rId2"/>
              </a:buBlip>
            </a:pPr>
            <a:r>
              <a:rPr lang="en-GB" dirty="0"/>
              <a:t>SMTP (Simple Mail Transfer Protocol)</a:t>
            </a:r>
          </a:p>
          <a:p>
            <a:pPr lvl="1">
              <a:lnSpc>
                <a:spcPct val="200000"/>
              </a:lnSpc>
              <a:buSzPct val="70000"/>
            </a:pPr>
            <a:r>
              <a:rPr lang="en-GB" dirty="0"/>
              <a:t>It is a standard protocol for sending and receiving e-mails.</a:t>
            </a:r>
          </a:p>
          <a:p>
            <a:pPr>
              <a:lnSpc>
                <a:spcPct val="200000"/>
              </a:lnSpc>
              <a:buSzPct val="70000"/>
              <a:buBlip>
                <a:blip r:embed="rId2"/>
              </a:buBlip>
            </a:pPr>
            <a:r>
              <a:rPr lang="en-GB" dirty="0"/>
              <a:t>POP3 (Post Office Protocol3)</a:t>
            </a:r>
            <a:r>
              <a:rPr lang="en-US" dirty="0"/>
              <a:t> </a:t>
            </a:r>
          </a:p>
          <a:p>
            <a:pPr lvl="1">
              <a:lnSpc>
                <a:spcPct val="200000"/>
              </a:lnSpc>
              <a:buSzPct val="70000"/>
            </a:pPr>
            <a:r>
              <a:rPr lang="en-GB" dirty="0"/>
              <a:t>It retrieves messages from a mail server to a local computer.</a:t>
            </a:r>
          </a:p>
          <a:p>
            <a:pPr>
              <a:lnSpc>
                <a:spcPct val="200000"/>
              </a:lnSpc>
              <a:buSzPct val="70000"/>
              <a:buBlip>
                <a:blip r:embed="rId2"/>
              </a:buBlip>
            </a:pPr>
            <a:r>
              <a:rPr lang="en-US" dirty="0"/>
              <a:t>FTP  (File Transfer Protocol)</a:t>
            </a:r>
          </a:p>
          <a:p>
            <a:pPr lvl="1">
              <a:lnSpc>
                <a:spcPct val="200000"/>
              </a:lnSpc>
              <a:buSzPct val="70000"/>
            </a:pPr>
            <a:r>
              <a:rPr lang="en-US" dirty="0"/>
              <a:t>It is a standard Internet protocol for transmitting files between computers on the Internet.</a:t>
            </a:r>
          </a:p>
          <a:p>
            <a:endParaRPr lang="en-US" dirty="0"/>
          </a:p>
          <a:p>
            <a:endParaRPr lang="en-US" dirty="0"/>
          </a:p>
        </p:txBody>
      </p:sp>
    </p:spTree>
  </p:cSld>
  <p:clrMapOvr>
    <a:masterClrMapping/>
  </p:clrMapOvr>
  <p:transition spd="slow">
    <p:wipe dir="d"/>
  </p:transition>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145140"/>
            <a:ext cx="9144000" cy="553998"/>
          </a:xfrm>
        </p:spPr>
        <p:txBody>
          <a:bodyPr/>
          <a:lstStyle/>
          <a:p>
            <a:r>
              <a:rPr lang="en-GB" dirty="0"/>
              <a:t>Application Protocols </a:t>
            </a:r>
            <a:r>
              <a:rPr lang="en-GB" sz="1600" dirty="0"/>
              <a:t>(5 of 5)</a:t>
            </a:r>
          </a:p>
        </p:txBody>
      </p:sp>
      <p:sp>
        <p:nvSpPr>
          <p:cNvPr id="3" name="Text Placeholder 2"/>
          <p:cNvSpPr>
            <a:spLocks noGrp="1"/>
          </p:cNvSpPr>
          <p:nvPr>
            <p:ph type="body" sz="quarter" idx="16"/>
          </p:nvPr>
        </p:nvSpPr>
        <p:spPr/>
        <p:txBody>
          <a:bodyPr>
            <a:normAutofit/>
          </a:bodyPr>
          <a:lstStyle/>
          <a:p>
            <a:pPr>
              <a:lnSpc>
                <a:spcPct val="200000"/>
              </a:lnSpc>
            </a:pPr>
            <a:r>
              <a:rPr lang="en-US" dirty="0"/>
              <a:t>Telnet </a:t>
            </a:r>
          </a:p>
          <a:p>
            <a:pPr lvl="1">
              <a:lnSpc>
                <a:spcPct val="200000"/>
              </a:lnSpc>
              <a:buSzPct val="70000"/>
            </a:pPr>
            <a:r>
              <a:rPr lang="en-US" dirty="0"/>
              <a:t>This protocol connects you to remote computers over a TCP/IP network. </a:t>
            </a:r>
          </a:p>
          <a:p>
            <a:pPr lvl="1">
              <a:lnSpc>
                <a:spcPct val="200000"/>
              </a:lnSpc>
              <a:buSzPct val="70000"/>
            </a:pPr>
            <a:r>
              <a:rPr lang="en-US" dirty="0"/>
              <a:t>Telnet client application is used to connect to a telnet server.</a:t>
            </a:r>
          </a:p>
          <a:p>
            <a:endParaRPr lang="en-US" dirty="0"/>
          </a:p>
          <a:p>
            <a:endParaRPr lang="en-US" dirty="0"/>
          </a:p>
        </p:txBody>
      </p:sp>
    </p:spTree>
  </p:cSld>
  <p:clrMapOvr>
    <a:masterClrMapping/>
  </p:clrMapOvr>
  <p:transition spd="slow">
    <p:wipe dir="d"/>
  </p:transition>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1"/>
          </p:nvPr>
        </p:nvSpPr>
        <p:spPr>
          <a:xfrm>
            <a:off x="0" y="145140"/>
            <a:ext cx="9144000" cy="553998"/>
          </a:xfrm>
        </p:spPr>
        <p:txBody>
          <a:bodyPr/>
          <a:lstStyle/>
          <a:p>
            <a:r>
              <a:rPr lang="en-GB" dirty="0"/>
              <a:t>IP Address </a:t>
            </a:r>
            <a:r>
              <a:rPr lang="en-US" sz="1600" dirty="0"/>
              <a:t>(1 of 2)</a:t>
            </a:r>
            <a:endParaRPr lang="en-GB" sz="1600" dirty="0"/>
          </a:p>
        </p:txBody>
      </p:sp>
      <p:sp>
        <p:nvSpPr>
          <p:cNvPr id="8" name="Text Placeholder 7"/>
          <p:cNvSpPr>
            <a:spLocks noGrp="1"/>
          </p:cNvSpPr>
          <p:nvPr>
            <p:ph type="body" sz="quarter" idx="16"/>
          </p:nvPr>
        </p:nvSpPr>
        <p:spPr/>
        <p:txBody>
          <a:bodyPr/>
          <a:lstStyle/>
          <a:p>
            <a:pPr>
              <a:lnSpc>
                <a:spcPct val="200000"/>
              </a:lnSpc>
            </a:pPr>
            <a:r>
              <a:t>Internet Protocol address is a unique number assigned to a Device in a network that uses the Internet Protocol for communication.</a:t>
            </a:r>
          </a:p>
          <a:p>
            <a:pPr>
              <a:lnSpc>
                <a:spcPct val="200000"/>
              </a:lnSpc>
            </a:pPr>
            <a:r>
              <a:t>Internet Protocol Version 4 (IPv4) assigns this 32-bit IP number to computers.</a:t>
            </a:r>
          </a:p>
          <a:p>
            <a:pPr>
              <a:lnSpc>
                <a:spcPct val="200000"/>
              </a:lnSpc>
            </a:pPr>
            <a:r>
              <a:t>The huge growth of the Internet warranted for a new addressing system called IPv6 uses 128 bits for the address.</a:t>
            </a:r>
          </a:p>
        </p:txBody>
      </p:sp>
    </p:spTree>
  </p:cSld>
  <p:clrMapOvr>
    <a:masterClrMapping/>
  </p:clrMapOvr>
  <p:transition spd="slow">
    <p:wipe dir="d"/>
  </p:transition>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1"/>
          </p:nvPr>
        </p:nvSpPr>
        <p:spPr>
          <a:xfrm>
            <a:off x="0" y="145140"/>
            <a:ext cx="9144000" cy="553998"/>
          </a:xfrm>
        </p:spPr>
        <p:txBody>
          <a:bodyPr/>
          <a:lstStyle/>
          <a:p>
            <a:r>
              <a:rPr lang="en-GB" dirty="0"/>
              <a:t>IP Address </a:t>
            </a:r>
            <a:r>
              <a:rPr lang="en-US" sz="1600" dirty="0"/>
              <a:t>(2 of 2)</a:t>
            </a:r>
            <a:endParaRPr lang="en-GB" sz="1600" dirty="0"/>
          </a:p>
        </p:txBody>
      </p:sp>
      <p:sp>
        <p:nvSpPr>
          <p:cNvPr id="8" name="Text Placeholder 7"/>
          <p:cNvSpPr>
            <a:spLocks noGrp="1"/>
          </p:cNvSpPr>
          <p:nvPr>
            <p:ph type="body" sz="quarter" idx="16"/>
          </p:nvPr>
        </p:nvSpPr>
        <p:spPr/>
        <p:txBody>
          <a:bodyPr>
            <a:normAutofit/>
          </a:bodyPr>
          <a:lstStyle/>
          <a:p>
            <a:pPr lvl="0">
              <a:lnSpc>
                <a:spcPct val="200000"/>
              </a:lnSpc>
            </a:pPr>
            <a:r>
              <a:rPr lang="en-GB" dirty="0"/>
              <a:t>The 32-bit format is written as four segments of numbers separated by periods.</a:t>
            </a:r>
          </a:p>
          <a:p>
            <a:pPr lvl="0">
              <a:lnSpc>
                <a:spcPct val="200000"/>
              </a:lnSpc>
            </a:pPr>
            <a:r>
              <a:rPr lang="en-GB" dirty="0"/>
              <a:t>Each segment can contain zero to 255. For example, 1.170.10.220 represents an IP address.</a:t>
            </a:r>
          </a:p>
          <a:p>
            <a:pPr lvl="0">
              <a:lnSpc>
                <a:spcPct val="200000"/>
              </a:lnSpc>
            </a:pPr>
            <a:r>
              <a:rPr lang="en-GB" dirty="0"/>
              <a:t>Internet Protocol refers to the way data packets are addressed and sent across the Internet.</a:t>
            </a:r>
          </a:p>
        </p:txBody>
      </p:sp>
    </p:spTree>
    <p:extLst>
      <p:ext uri="{BB962C8B-B14F-4D97-AF65-F5344CB8AC3E}">
        <p14:creationId xmlns:p14="http://schemas.microsoft.com/office/powerpoint/2010/main" val="4178722392"/>
      </p:ext>
    </p:extLst>
  </p:cSld>
  <p:clrMapOvr>
    <a:masterClrMapping/>
  </p:clrMapOvr>
  <p:transition spd="slow">
    <p:wipe dir="d"/>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145140"/>
            <a:ext cx="9144000" cy="553998"/>
          </a:xfrm>
        </p:spPr>
        <p:txBody>
          <a:bodyPr/>
          <a:lstStyle/>
          <a:p>
            <a:r>
              <a:rPr lang="en-GB" dirty="0"/>
              <a:t>Different Kinds of Network </a:t>
            </a:r>
            <a:r>
              <a:rPr lang="en-GB" sz="1600" dirty="0"/>
              <a:t>(2 of 3) </a:t>
            </a:r>
          </a:p>
        </p:txBody>
      </p:sp>
      <p:sp>
        <p:nvSpPr>
          <p:cNvPr id="3" name="Text Placeholder 2"/>
          <p:cNvSpPr>
            <a:spLocks noGrp="1"/>
          </p:cNvSpPr>
          <p:nvPr>
            <p:ph type="body" sz="quarter" idx="16"/>
          </p:nvPr>
        </p:nvSpPr>
        <p:spPr>
          <a:xfrm>
            <a:off x="457200" y="1360488"/>
            <a:ext cx="8242300" cy="4748212"/>
          </a:xfrm>
        </p:spPr>
        <p:txBody>
          <a:bodyPr>
            <a:normAutofit/>
          </a:bodyPr>
          <a:lstStyle/>
          <a:p>
            <a:pPr>
              <a:lnSpc>
                <a:spcPct val="200000"/>
              </a:lnSpc>
              <a:buSzPct val="70000"/>
              <a:buBlip>
                <a:blip r:embed="rId3"/>
              </a:buBlip>
            </a:pPr>
            <a:r>
              <a:rPr sz="1800"/>
              <a:t>Client-Server</a:t>
            </a:r>
            <a:endParaRPr lang="en-US" dirty="0"/>
          </a:p>
          <a:p>
            <a:pPr lvl="1">
              <a:lnSpc>
                <a:spcPct val="200000"/>
              </a:lnSpc>
              <a:buSzPct val="70000"/>
            </a:pPr>
            <a:r>
              <a:rPr lang="en-US" dirty="0"/>
              <a:t>The client-server network utilizes client and server computers assigned with specific purposes.</a:t>
            </a:r>
          </a:p>
          <a:p>
            <a:pPr lvl="1">
              <a:lnSpc>
                <a:spcPct val="200000"/>
              </a:lnSpc>
              <a:buSzPct val="70000"/>
            </a:pPr>
            <a:r>
              <a:rPr lang="en-US" dirty="0"/>
              <a:t>This model is used on the Internet and local area networks. </a:t>
            </a:r>
          </a:p>
          <a:p>
            <a:pPr lvl="1">
              <a:lnSpc>
                <a:spcPct val="200000"/>
              </a:lnSpc>
              <a:buSzPct val="70000"/>
            </a:pPr>
            <a:r>
              <a:rPr lang="en-US" dirty="0"/>
              <a:t>Web browsers and Web servers are example for client-server available on Internet. </a:t>
            </a:r>
          </a:p>
        </p:txBody>
      </p:sp>
    </p:spTree>
  </p:cSld>
  <p:clrMapOvr>
    <a:masterClrMapping/>
  </p:clrMapOvr>
  <p:transition spd="slow">
    <p:wipe dir="d"/>
  </p:transition>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460376" y="145140"/>
            <a:ext cx="8229600" cy="553998"/>
          </a:xfrm>
        </p:spPr>
        <p:txBody>
          <a:bodyPr/>
          <a:lstStyle/>
          <a:p>
            <a:r>
              <a:rPr lang="en-GB" dirty="0"/>
              <a:t>How to Check an IP Address?</a:t>
            </a:r>
          </a:p>
        </p:txBody>
      </p:sp>
      <p:sp>
        <p:nvSpPr>
          <p:cNvPr id="3" name="Text Placeholder 2"/>
          <p:cNvSpPr>
            <a:spLocks noGrp="1"/>
          </p:cNvSpPr>
          <p:nvPr>
            <p:ph type="body" sz="quarter" idx="16"/>
          </p:nvPr>
        </p:nvSpPr>
        <p:spPr/>
        <p:txBody>
          <a:bodyPr/>
          <a:lstStyle/>
          <a:p>
            <a:pPr>
              <a:lnSpc>
                <a:spcPct val="200000"/>
              </a:lnSpc>
              <a:buNone/>
            </a:pPr>
            <a:r>
              <a:rPr lang="en-GB" dirty="0"/>
              <a:t>There are two ways to check the IP Address of the system:</a:t>
            </a:r>
          </a:p>
          <a:p>
            <a:pPr>
              <a:lnSpc>
                <a:spcPct val="200000"/>
              </a:lnSpc>
            </a:pPr>
            <a:r>
              <a:rPr lang="en-GB" dirty="0"/>
              <a:t>IPCONFIG is a command line tool in Microsoft Windows that will display the IP Address in Windows 2000, XP, Vista or 7.</a:t>
            </a:r>
          </a:p>
          <a:p>
            <a:pPr>
              <a:lnSpc>
                <a:spcPct val="200000"/>
              </a:lnSpc>
            </a:pPr>
            <a:r>
              <a:rPr lang="en-GB" dirty="0"/>
              <a:t>The other way to check the IP Address is to go physically to the Network Connections either in the System tray or in Network Connections under Network and Internet in Control Panel.</a:t>
            </a:r>
          </a:p>
          <a:p>
            <a:endParaRPr lang="en-GB" dirty="0"/>
          </a:p>
        </p:txBody>
      </p:sp>
      <p:sp>
        <p:nvSpPr>
          <p:cNvPr id="4" name="Rounded Rectangle 3"/>
          <p:cNvSpPr/>
          <p:nvPr/>
        </p:nvSpPr>
        <p:spPr>
          <a:xfrm>
            <a:off x="997527" y="6201809"/>
            <a:ext cx="7137070" cy="296883"/>
          </a:xfrm>
          <a:prstGeom prst="roundRect">
            <a:avLst/>
          </a:prstGeom>
          <a:solidFill>
            <a:srgbClr val="FFFF00"/>
          </a:solidFill>
          <a:ln>
            <a:noFill/>
          </a:ln>
          <a:effectLst/>
          <a:scene3d>
            <a:camera prst="orthographicFront">
              <a:rot lat="0" lon="0" rev="0"/>
            </a:camera>
            <a:lightRig rig="contrasting" dir="t">
              <a:rot lat="0" lon="0" rev="7800000"/>
            </a:lightRig>
          </a:scene3d>
          <a:sp3d>
            <a:bevelT w="139700" h="139700"/>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Refer to the notes section or the participant guide for more information</a:t>
            </a:r>
            <a:endParaRPr lang="en-GB" sz="1600" dirty="0">
              <a:solidFill>
                <a:schemeClr val="tx1"/>
              </a:solidFill>
            </a:endParaRPr>
          </a:p>
        </p:txBody>
      </p:sp>
    </p:spTree>
  </p:cSld>
  <p:clrMapOvr>
    <a:masterClrMapping/>
  </p:clrMapOvr>
  <p:transition spd="slow">
    <p:wipe dir="d"/>
  </p:transition>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itle 39"/>
          <p:cNvSpPr>
            <a:spLocks noGrp="1"/>
          </p:cNvSpPr>
          <p:nvPr>
            <p:ph type="title"/>
          </p:nvPr>
        </p:nvSpPr>
        <p:spPr>
          <a:xfrm>
            <a:off x="0" y="138697"/>
            <a:ext cx="9144000" cy="553998"/>
          </a:xfrm>
        </p:spPr>
        <p:txBody>
          <a:bodyPr/>
          <a:lstStyle/>
          <a:p>
            <a:r>
              <a:rPr lang="en-GB" dirty="0"/>
              <a:t>IP Addressing</a:t>
            </a:r>
            <a:endParaRPr lang="en-GB" sz="1600" dirty="0"/>
          </a:p>
        </p:txBody>
      </p:sp>
      <p:grpSp>
        <p:nvGrpSpPr>
          <p:cNvPr id="3" name="Group 40"/>
          <p:cNvGrpSpPr/>
          <p:nvPr/>
        </p:nvGrpSpPr>
        <p:grpSpPr>
          <a:xfrm>
            <a:off x="845165" y="1752600"/>
            <a:ext cx="7427977" cy="3581400"/>
            <a:chOff x="801623" y="1752600"/>
            <a:chExt cx="7427977" cy="3581400"/>
          </a:xfrm>
        </p:grpSpPr>
        <p:sp>
          <p:nvSpPr>
            <p:cNvPr id="4" name="Rectangle 3"/>
            <p:cNvSpPr/>
            <p:nvPr/>
          </p:nvSpPr>
          <p:spPr>
            <a:xfrm>
              <a:off x="1944623" y="2286000"/>
              <a:ext cx="3124200" cy="7620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a:solidFill>
                    <a:schemeClr val="tx1"/>
                  </a:solidFill>
                </a:rPr>
                <a:t>Network</a:t>
              </a:r>
            </a:p>
          </p:txBody>
        </p:sp>
        <p:sp>
          <p:nvSpPr>
            <p:cNvPr id="5" name="Rectangle 4"/>
            <p:cNvSpPr/>
            <p:nvPr/>
          </p:nvSpPr>
          <p:spPr>
            <a:xfrm>
              <a:off x="5068823" y="2286000"/>
              <a:ext cx="3124200" cy="7620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a:solidFill>
                    <a:schemeClr val="tx1"/>
                  </a:solidFill>
                </a:rPr>
                <a:t>Host</a:t>
              </a:r>
            </a:p>
          </p:txBody>
        </p:sp>
        <p:sp>
          <p:nvSpPr>
            <p:cNvPr id="6" name="Rectangle 5"/>
            <p:cNvSpPr/>
            <p:nvPr/>
          </p:nvSpPr>
          <p:spPr>
            <a:xfrm>
              <a:off x="1981200" y="3962400"/>
              <a:ext cx="1143000" cy="8382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7" name="Rectangle 6"/>
            <p:cNvSpPr/>
            <p:nvPr/>
          </p:nvSpPr>
          <p:spPr>
            <a:xfrm>
              <a:off x="3697223" y="3962400"/>
              <a:ext cx="1143000" cy="8382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8" name="Rectangle 7"/>
            <p:cNvSpPr/>
            <p:nvPr/>
          </p:nvSpPr>
          <p:spPr>
            <a:xfrm>
              <a:off x="5373623" y="3962400"/>
              <a:ext cx="1143000" cy="8382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9" name="Rectangle 8"/>
            <p:cNvSpPr/>
            <p:nvPr/>
          </p:nvSpPr>
          <p:spPr>
            <a:xfrm>
              <a:off x="7050023" y="3962400"/>
              <a:ext cx="1143000" cy="8382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cxnSp>
          <p:nvCxnSpPr>
            <p:cNvPr id="11" name="Straight Arrow Connector 10"/>
            <p:cNvCxnSpPr/>
            <p:nvPr/>
          </p:nvCxnSpPr>
          <p:spPr>
            <a:xfrm rot="10800000">
              <a:off x="2249423" y="1981200"/>
              <a:ext cx="2133600" cy="1588"/>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rot="10800000">
              <a:off x="5602223" y="1981201"/>
              <a:ext cx="2133600" cy="1588"/>
            </a:xfrm>
            <a:prstGeom prst="straightConnector1">
              <a:avLst/>
            </a:prstGeom>
            <a:ln>
              <a:solidFill>
                <a:schemeClr val="tx1"/>
              </a:solidFill>
              <a:headEnd type="triangle"/>
              <a:tailEnd type="none"/>
            </a:ln>
          </p:spPr>
          <p:style>
            <a:lnRef idx="2">
              <a:schemeClr val="accent1"/>
            </a:lnRef>
            <a:fillRef idx="0">
              <a:schemeClr val="accent1"/>
            </a:fillRef>
            <a:effectRef idx="1">
              <a:schemeClr val="accent1"/>
            </a:effectRef>
            <a:fontRef idx="minor">
              <a:schemeClr val="tx1"/>
            </a:fontRef>
          </p:style>
        </p:cxnSp>
        <p:sp>
          <p:nvSpPr>
            <p:cNvPr id="16" name="TextBox 15"/>
            <p:cNvSpPr txBox="1"/>
            <p:nvPr/>
          </p:nvSpPr>
          <p:spPr>
            <a:xfrm>
              <a:off x="4535423" y="1752600"/>
              <a:ext cx="889987" cy="369332"/>
            </a:xfrm>
            <a:prstGeom prst="rect">
              <a:avLst/>
            </a:prstGeom>
            <a:noFill/>
          </p:spPr>
          <p:txBody>
            <a:bodyPr wrap="none" rtlCol="0">
              <a:spAutoFit/>
            </a:bodyPr>
            <a:lstStyle/>
            <a:p>
              <a:pPr algn="ctr"/>
              <a:r>
                <a:rPr lang="en-GB" dirty="0"/>
                <a:t>32 Bits</a:t>
              </a:r>
            </a:p>
          </p:txBody>
        </p:sp>
        <p:cxnSp>
          <p:nvCxnSpPr>
            <p:cNvPr id="17" name="Straight Arrow Connector 16"/>
            <p:cNvCxnSpPr/>
            <p:nvPr/>
          </p:nvCxnSpPr>
          <p:spPr>
            <a:xfrm rot="10800000">
              <a:off x="1981201" y="3808411"/>
              <a:ext cx="265176" cy="1588"/>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rot="10800000">
              <a:off x="2935224" y="3808411"/>
              <a:ext cx="265176" cy="1588"/>
            </a:xfrm>
            <a:prstGeom prst="straightConnector1">
              <a:avLst/>
            </a:prstGeom>
            <a:ln>
              <a:solidFill>
                <a:schemeClr val="tx1"/>
              </a:solidFill>
              <a:headEnd type="triangle"/>
              <a:tailEnd type="none"/>
            </a:ln>
          </p:spPr>
          <p:style>
            <a:lnRef idx="2">
              <a:schemeClr val="accent1"/>
            </a:lnRef>
            <a:fillRef idx="0">
              <a:schemeClr val="accent1"/>
            </a:fillRef>
            <a:effectRef idx="1">
              <a:schemeClr val="accent1"/>
            </a:effectRef>
            <a:fontRef idx="minor">
              <a:schemeClr val="tx1"/>
            </a:fontRef>
          </p:style>
        </p:cxnSp>
        <p:sp>
          <p:nvSpPr>
            <p:cNvPr id="20" name="TextBox 19"/>
            <p:cNvSpPr txBox="1"/>
            <p:nvPr/>
          </p:nvSpPr>
          <p:spPr>
            <a:xfrm>
              <a:off x="2249676" y="3623846"/>
              <a:ext cx="697627" cy="338554"/>
            </a:xfrm>
            <a:prstGeom prst="rect">
              <a:avLst/>
            </a:prstGeom>
            <a:noFill/>
          </p:spPr>
          <p:txBody>
            <a:bodyPr wrap="none" rtlCol="0">
              <a:spAutoFit/>
            </a:bodyPr>
            <a:lstStyle/>
            <a:p>
              <a:pPr algn="ctr"/>
              <a:r>
                <a:rPr lang="en-GB" sz="1600" dirty="0"/>
                <a:t>8 Bits</a:t>
              </a:r>
            </a:p>
          </p:txBody>
        </p:sp>
        <p:cxnSp>
          <p:nvCxnSpPr>
            <p:cNvPr id="22" name="Straight Arrow Connector 21"/>
            <p:cNvCxnSpPr/>
            <p:nvPr/>
          </p:nvCxnSpPr>
          <p:spPr>
            <a:xfrm rot="10800000">
              <a:off x="3657601" y="3808411"/>
              <a:ext cx="265176" cy="1588"/>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rot="10800000">
              <a:off x="4651247" y="3808411"/>
              <a:ext cx="265176" cy="1588"/>
            </a:xfrm>
            <a:prstGeom prst="straightConnector1">
              <a:avLst/>
            </a:prstGeom>
            <a:ln>
              <a:solidFill>
                <a:schemeClr val="tx1"/>
              </a:solidFill>
              <a:headEnd type="triangle"/>
              <a:tailEnd type="none"/>
            </a:ln>
          </p:spPr>
          <p:style>
            <a:lnRef idx="2">
              <a:schemeClr val="accent1"/>
            </a:lnRef>
            <a:fillRef idx="0">
              <a:schemeClr val="accent1"/>
            </a:fillRef>
            <a:effectRef idx="1">
              <a:schemeClr val="accent1"/>
            </a:effectRef>
            <a:fontRef idx="minor">
              <a:schemeClr val="tx1"/>
            </a:fontRef>
          </p:style>
        </p:cxnSp>
        <p:sp>
          <p:nvSpPr>
            <p:cNvPr id="24" name="TextBox 23"/>
            <p:cNvSpPr txBox="1"/>
            <p:nvPr/>
          </p:nvSpPr>
          <p:spPr>
            <a:xfrm>
              <a:off x="3965699" y="3623846"/>
              <a:ext cx="697627" cy="338554"/>
            </a:xfrm>
            <a:prstGeom prst="rect">
              <a:avLst/>
            </a:prstGeom>
            <a:noFill/>
          </p:spPr>
          <p:txBody>
            <a:bodyPr wrap="none" rtlCol="0">
              <a:spAutoFit/>
            </a:bodyPr>
            <a:lstStyle/>
            <a:p>
              <a:pPr algn="ctr"/>
              <a:r>
                <a:rPr lang="en-GB" sz="1600" dirty="0"/>
                <a:t>8 Bits</a:t>
              </a:r>
            </a:p>
          </p:txBody>
        </p:sp>
        <p:cxnSp>
          <p:nvCxnSpPr>
            <p:cNvPr id="25" name="Straight Arrow Connector 24"/>
            <p:cNvCxnSpPr/>
            <p:nvPr/>
          </p:nvCxnSpPr>
          <p:spPr>
            <a:xfrm rot="10800000">
              <a:off x="5334001" y="3842165"/>
              <a:ext cx="265176" cy="1588"/>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rot="10800000">
              <a:off x="6288024" y="3842165"/>
              <a:ext cx="265176" cy="1588"/>
            </a:xfrm>
            <a:prstGeom prst="straightConnector1">
              <a:avLst/>
            </a:prstGeom>
            <a:ln>
              <a:solidFill>
                <a:schemeClr val="tx1"/>
              </a:solidFill>
              <a:headEnd type="triangle"/>
              <a:tailEnd type="none"/>
            </a:ln>
          </p:spPr>
          <p:style>
            <a:lnRef idx="2">
              <a:schemeClr val="accent1"/>
            </a:lnRef>
            <a:fillRef idx="0">
              <a:schemeClr val="accent1"/>
            </a:fillRef>
            <a:effectRef idx="1">
              <a:schemeClr val="accent1"/>
            </a:effectRef>
            <a:fontRef idx="minor">
              <a:schemeClr val="tx1"/>
            </a:fontRef>
          </p:style>
        </p:cxnSp>
        <p:sp>
          <p:nvSpPr>
            <p:cNvPr id="27" name="TextBox 26"/>
            <p:cNvSpPr txBox="1"/>
            <p:nvPr/>
          </p:nvSpPr>
          <p:spPr>
            <a:xfrm>
              <a:off x="5602476" y="3657600"/>
              <a:ext cx="697627" cy="338554"/>
            </a:xfrm>
            <a:prstGeom prst="rect">
              <a:avLst/>
            </a:prstGeom>
            <a:noFill/>
          </p:spPr>
          <p:txBody>
            <a:bodyPr wrap="none" rtlCol="0">
              <a:spAutoFit/>
            </a:bodyPr>
            <a:lstStyle/>
            <a:p>
              <a:pPr algn="ctr"/>
              <a:r>
                <a:rPr lang="en-GB" sz="1600" dirty="0"/>
                <a:t>8 Bits</a:t>
              </a:r>
            </a:p>
          </p:txBody>
        </p:sp>
        <p:cxnSp>
          <p:nvCxnSpPr>
            <p:cNvPr id="28" name="Straight Arrow Connector 27"/>
            <p:cNvCxnSpPr/>
            <p:nvPr/>
          </p:nvCxnSpPr>
          <p:spPr>
            <a:xfrm rot="10800000">
              <a:off x="7010401" y="3842165"/>
              <a:ext cx="265176" cy="1588"/>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rot="10800000">
              <a:off x="7964424" y="3842165"/>
              <a:ext cx="265176" cy="1588"/>
            </a:xfrm>
            <a:prstGeom prst="straightConnector1">
              <a:avLst/>
            </a:prstGeom>
            <a:ln>
              <a:solidFill>
                <a:schemeClr val="tx1"/>
              </a:solidFill>
              <a:headEnd type="triangle"/>
              <a:tailEnd type="none"/>
            </a:ln>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7278876" y="3657600"/>
              <a:ext cx="697627" cy="338554"/>
            </a:xfrm>
            <a:prstGeom prst="rect">
              <a:avLst/>
            </a:prstGeom>
            <a:noFill/>
          </p:spPr>
          <p:txBody>
            <a:bodyPr wrap="none" rtlCol="0">
              <a:spAutoFit/>
            </a:bodyPr>
            <a:lstStyle/>
            <a:p>
              <a:pPr algn="ctr"/>
              <a:r>
                <a:rPr lang="en-GB" sz="1600" dirty="0"/>
                <a:t>8 Bits</a:t>
              </a:r>
            </a:p>
          </p:txBody>
        </p:sp>
        <p:sp>
          <p:nvSpPr>
            <p:cNvPr id="31" name="TextBox 30"/>
            <p:cNvSpPr txBox="1"/>
            <p:nvPr/>
          </p:nvSpPr>
          <p:spPr>
            <a:xfrm>
              <a:off x="2325623" y="4953000"/>
              <a:ext cx="569387" cy="369332"/>
            </a:xfrm>
            <a:prstGeom prst="rect">
              <a:avLst/>
            </a:prstGeom>
            <a:noFill/>
          </p:spPr>
          <p:txBody>
            <a:bodyPr wrap="none" rtlCol="0">
              <a:spAutoFit/>
            </a:bodyPr>
            <a:lstStyle/>
            <a:p>
              <a:pPr algn="ctr"/>
              <a:r>
                <a:rPr lang="en-GB" dirty="0"/>
                <a:t>172</a:t>
              </a:r>
            </a:p>
          </p:txBody>
        </p:sp>
        <p:sp>
          <p:nvSpPr>
            <p:cNvPr id="32" name="TextBox 31"/>
            <p:cNvSpPr txBox="1"/>
            <p:nvPr/>
          </p:nvSpPr>
          <p:spPr>
            <a:xfrm>
              <a:off x="3316223" y="4800600"/>
              <a:ext cx="284052" cy="523220"/>
            </a:xfrm>
            <a:prstGeom prst="rect">
              <a:avLst/>
            </a:prstGeom>
            <a:noFill/>
          </p:spPr>
          <p:txBody>
            <a:bodyPr wrap="none" rtlCol="0">
              <a:spAutoFit/>
            </a:bodyPr>
            <a:lstStyle/>
            <a:p>
              <a:pPr algn="ctr"/>
              <a:r>
                <a:rPr lang="en-GB" sz="2800" dirty="0"/>
                <a:t>.</a:t>
              </a:r>
            </a:p>
          </p:txBody>
        </p:sp>
        <p:sp>
          <p:nvSpPr>
            <p:cNvPr id="33" name="TextBox 32"/>
            <p:cNvSpPr txBox="1"/>
            <p:nvPr/>
          </p:nvSpPr>
          <p:spPr>
            <a:xfrm>
              <a:off x="4042236" y="4953000"/>
              <a:ext cx="441146" cy="369332"/>
            </a:xfrm>
            <a:prstGeom prst="rect">
              <a:avLst/>
            </a:prstGeom>
            <a:noFill/>
          </p:spPr>
          <p:txBody>
            <a:bodyPr wrap="none" rtlCol="0">
              <a:spAutoFit/>
            </a:bodyPr>
            <a:lstStyle/>
            <a:p>
              <a:pPr algn="ctr"/>
              <a:r>
                <a:rPr lang="en-GB" dirty="0"/>
                <a:t>16</a:t>
              </a:r>
            </a:p>
          </p:txBody>
        </p:sp>
        <p:sp>
          <p:nvSpPr>
            <p:cNvPr id="34" name="TextBox 33"/>
            <p:cNvSpPr txBox="1"/>
            <p:nvPr/>
          </p:nvSpPr>
          <p:spPr>
            <a:xfrm>
              <a:off x="5718636" y="4953000"/>
              <a:ext cx="569387" cy="369332"/>
            </a:xfrm>
            <a:prstGeom prst="rect">
              <a:avLst/>
            </a:prstGeom>
            <a:noFill/>
          </p:spPr>
          <p:txBody>
            <a:bodyPr wrap="none" rtlCol="0">
              <a:spAutoFit/>
            </a:bodyPr>
            <a:lstStyle/>
            <a:p>
              <a:pPr algn="ctr"/>
              <a:r>
                <a:rPr lang="en-GB" dirty="0"/>
                <a:t>122</a:t>
              </a:r>
            </a:p>
          </p:txBody>
        </p:sp>
        <p:sp>
          <p:nvSpPr>
            <p:cNvPr id="35" name="TextBox 34"/>
            <p:cNvSpPr txBox="1"/>
            <p:nvPr/>
          </p:nvSpPr>
          <p:spPr>
            <a:xfrm>
              <a:off x="7395036" y="4964668"/>
              <a:ext cx="569387" cy="369332"/>
            </a:xfrm>
            <a:prstGeom prst="rect">
              <a:avLst/>
            </a:prstGeom>
            <a:noFill/>
          </p:spPr>
          <p:txBody>
            <a:bodyPr wrap="none" rtlCol="0">
              <a:spAutoFit/>
            </a:bodyPr>
            <a:lstStyle/>
            <a:p>
              <a:pPr algn="ctr"/>
              <a:r>
                <a:rPr lang="en-GB" dirty="0"/>
                <a:t>204</a:t>
              </a:r>
            </a:p>
          </p:txBody>
        </p:sp>
        <p:sp>
          <p:nvSpPr>
            <p:cNvPr id="37" name="TextBox 36"/>
            <p:cNvSpPr txBox="1"/>
            <p:nvPr/>
          </p:nvSpPr>
          <p:spPr>
            <a:xfrm>
              <a:off x="4992623" y="4800600"/>
              <a:ext cx="284052" cy="523220"/>
            </a:xfrm>
            <a:prstGeom prst="rect">
              <a:avLst/>
            </a:prstGeom>
            <a:noFill/>
          </p:spPr>
          <p:txBody>
            <a:bodyPr wrap="none" rtlCol="0">
              <a:spAutoFit/>
            </a:bodyPr>
            <a:lstStyle/>
            <a:p>
              <a:pPr algn="ctr"/>
              <a:r>
                <a:rPr lang="en-GB" sz="2800" dirty="0"/>
                <a:t>.</a:t>
              </a:r>
            </a:p>
          </p:txBody>
        </p:sp>
        <p:sp>
          <p:nvSpPr>
            <p:cNvPr id="38" name="TextBox 37"/>
            <p:cNvSpPr txBox="1"/>
            <p:nvPr/>
          </p:nvSpPr>
          <p:spPr>
            <a:xfrm>
              <a:off x="6669023" y="4800600"/>
              <a:ext cx="284052" cy="523220"/>
            </a:xfrm>
            <a:prstGeom prst="rect">
              <a:avLst/>
            </a:prstGeom>
            <a:noFill/>
          </p:spPr>
          <p:txBody>
            <a:bodyPr wrap="none" rtlCol="0">
              <a:spAutoFit/>
            </a:bodyPr>
            <a:lstStyle/>
            <a:p>
              <a:pPr algn="ctr"/>
              <a:r>
                <a:rPr lang="en-GB" sz="2800" dirty="0"/>
                <a:t>.</a:t>
              </a:r>
            </a:p>
          </p:txBody>
        </p:sp>
        <p:sp>
          <p:nvSpPr>
            <p:cNvPr id="39" name="TextBox 38"/>
            <p:cNvSpPr txBox="1"/>
            <p:nvPr/>
          </p:nvSpPr>
          <p:spPr>
            <a:xfrm>
              <a:off x="801623" y="3962400"/>
              <a:ext cx="1082348" cy="923330"/>
            </a:xfrm>
            <a:prstGeom prst="rect">
              <a:avLst/>
            </a:prstGeom>
            <a:noFill/>
          </p:spPr>
          <p:txBody>
            <a:bodyPr wrap="none" rtlCol="0">
              <a:spAutoFit/>
            </a:bodyPr>
            <a:lstStyle/>
            <a:p>
              <a:pPr algn="ctr"/>
              <a:r>
                <a:rPr lang="en-GB" dirty="0"/>
                <a:t>Dotted </a:t>
              </a:r>
            </a:p>
            <a:p>
              <a:pPr algn="ctr"/>
              <a:r>
                <a:rPr lang="en-GB" dirty="0"/>
                <a:t>Decimal </a:t>
              </a:r>
            </a:p>
            <a:p>
              <a:pPr algn="ctr"/>
              <a:r>
                <a:rPr lang="en-GB" dirty="0"/>
                <a:t>Notation</a:t>
              </a:r>
            </a:p>
          </p:txBody>
        </p:sp>
      </p:grpSp>
      <p:sp>
        <p:nvSpPr>
          <p:cNvPr id="36" name="Rounded Rectangle 35"/>
          <p:cNvSpPr/>
          <p:nvPr/>
        </p:nvSpPr>
        <p:spPr>
          <a:xfrm>
            <a:off x="997527" y="6201809"/>
            <a:ext cx="7137070" cy="296883"/>
          </a:xfrm>
          <a:prstGeom prst="roundRect">
            <a:avLst/>
          </a:prstGeom>
          <a:solidFill>
            <a:srgbClr val="FFFF00"/>
          </a:solidFill>
          <a:ln>
            <a:noFill/>
          </a:ln>
          <a:effectLst/>
          <a:scene3d>
            <a:camera prst="orthographicFront">
              <a:rot lat="0" lon="0" rev="0"/>
            </a:camera>
            <a:lightRig rig="contrasting" dir="t">
              <a:rot lat="0" lon="0" rev="7800000"/>
            </a:lightRig>
          </a:scene3d>
          <a:sp3d>
            <a:bevelT w="139700" h="139700"/>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Refer to the notes section or the participant guide for detailed explanation</a:t>
            </a:r>
            <a:endParaRPr lang="en-GB" sz="1600" dirty="0">
              <a:solidFill>
                <a:schemeClr val="tx1"/>
              </a:solidFill>
            </a:endParaRPr>
          </a:p>
        </p:txBody>
      </p:sp>
    </p:spTree>
  </p:cSld>
  <p:clrMapOvr>
    <a:masterClrMapping/>
  </p:clrMapOvr>
  <p:transition spd="slow">
    <p:wipe dir="d"/>
  </p:transition>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145140"/>
            <a:ext cx="9144000" cy="553998"/>
          </a:xfrm>
        </p:spPr>
        <p:txBody>
          <a:bodyPr/>
          <a:lstStyle/>
          <a:p>
            <a:r>
              <a:rPr lang="en-GB" dirty="0"/>
              <a:t>Classes of IP Address</a:t>
            </a:r>
            <a:endParaRPr lang="en-GB" sz="1600" dirty="0"/>
          </a:p>
        </p:txBody>
      </p:sp>
      <p:sp>
        <p:nvSpPr>
          <p:cNvPr id="3" name="Text Placeholder 2"/>
          <p:cNvSpPr>
            <a:spLocks noGrp="1"/>
          </p:cNvSpPr>
          <p:nvPr>
            <p:ph type="body" sz="quarter" idx="16"/>
          </p:nvPr>
        </p:nvSpPr>
        <p:spPr>
          <a:xfrm>
            <a:off x="457200" y="1520145"/>
            <a:ext cx="8240713" cy="5112884"/>
          </a:xfrm>
        </p:spPr>
        <p:txBody>
          <a:bodyPr>
            <a:normAutofit/>
          </a:bodyPr>
          <a:lstStyle/>
          <a:p>
            <a:pPr>
              <a:lnSpc>
                <a:spcPct val="200000"/>
              </a:lnSpc>
              <a:buSzPct val="70000"/>
              <a:buBlip>
                <a:blip r:embed="rId2"/>
              </a:buBlip>
            </a:pPr>
            <a:r>
              <a:rPr lang="en-GB" dirty="0"/>
              <a:t>There are five classes of IP address:</a:t>
            </a:r>
          </a:p>
          <a:p>
            <a:pPr lvl="1">
              <a:lnSpc>
                <a:spcPct val="200000"/>
              </a:lnSpc>
              <a:buSzPct val="70000"/>
            </a:pPr>
            <a:r>
              <a:rPr lang="en-GB" dirty="0"/>
              <a:t>Class A - </a:t>
            </a:r>
            <a:r>
              <a:rPr lang="en-US" dirty="0"/>
              <a:t>It is used for networks with large number of hosts. </a:t>
            </a:r>
            <a:endParaRPr lang="en-GB" dirty="0"/>
          </a:p>
          <a:p>
            <a:pPr lvl="1">
              <a:lnSpc>
                <a:spcPct val="200000"/>
              </a:lnSpc>
              <a:buSzPct val="70000"/>
            </a:pPr>
            <a:r>
              <a:rPr lang="en-GB" dirty="0"/>
              <a:t>Class B - </a:t>
            </a:r>
            <a:r>
              <a:t>It is used </a:t>
            </a:r>
            <a:r>
              <a:rPr lang="en-GB" dirty="0"/>
              <a:t>for medium to large networks</a:t>
            </a:r>
          </a:p>
          <a:p>
            <a:pPr lvl="1">
              <a:lnSpc>
                <a:spcPct val="200000"/>
              </a:lnSpc>
              <a:buSzPct val="70000"/>
            </a:pPr>
            <a:r>
              <a:rPr lang="en-GB" dirty="0"/>
              <a:t>Class C - </a:t>
            </a:r>
            <a:r>
              <a:t>It is used </a:t>
            </a:r>
            <a:r>
              <a:rPr lang="en-GB" dirty="0"/>
              <a:t>for small local area networks</a:t>
            </a:r>
          </a:p>
          <a:p>
            <a:pPr lvl="1">
              <a:lnSpc>
                <a:spcPct val="200000"/>
              </a:lnSpc>
              <a:buSzPct val="70000"/>
            </a:pPr>
            <a:r>
              <a:rPr lang="en-GB" dirty="0"/>
              <a:t>Class D - </a:t>
            </a:r>
            <a:r>
              <a:t>It is used for </a:t>
            </a:r>
            <a:r>
              <a:rPr lang="en-US" dirty="0"/>
              <a:t>multicast and experimental purposes. </a:t>
            </a:r>
            <a:endParaRPr lang="en-GB" dirty="0"/>
          </a:p>
          <a:p>
            <a:pPr lvl="1">
              <a:lnSpc>
                <a:spcPct val="200000"/>
              </a:lnSpc>
              <a:buSzPct val="70000"/>
            </a:pPr>
            <a:r>
              <a:rPr lang="en-GB" dirty="0"/>
              <a:t>Class E - </a:t>
            </a:r>
            <a:r>
              <a:t>It is used for </a:t>
            </a:r>
            <a:r>
              <a:rPr lang="en-US" dirty="0"/>
              <a:t>multicast and experimental purposes.</a:t>
            </a:r>
          </a:p>
        </p:txBody>
      </p:sp>
    </p:spTree>
  </p:cSld>
  <p:clrMapOvr>
    <a:masterClrMapping/>
  </p:clrMapOvr>
  <p:transition spd="slow">
    <p:wipe dir="d"/>
  </p:transition>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145140"/>
            <a:ext cx="9144000" cy="800219"/>
          </a:xfrm>
        </p:spPr>
        <p:txBody>
          <a:bodyPr/>
          <a:lstStyle/>
          <a:p>
            <a:r>
              <a:rPr lang="en-GB" dirty="0"/>
              <a:t>Different Classes of IP Address &amp; their IP Ranges </a:t>
            </a:r>
            <a:r>
              <a:rPr sz="1600" dirty="0"/>
              <a:t>(1 of 2)</a:t>
            </a:r>
            <a:endParaRPr lang="en-GB" sz="1600" dirty="0"/>
          </a:p>
        </p:txBody>
      </p:sp>
      <p:sp>
        <p:nvSpPr>
          <p:cNvPr id="3" name="Text Placeholder 2"/>
          <p:cNvSpPr>
            <a:spLocks noGrp="1"/>
          </p:cNvSpPr>
          <p:nvPr>
            <p:ph type="body" sz="quarter" idx="16"/>
          </p:nvPr>
        </p:nvSpPr>
        <p:spPr/>
        <p:txBody>
          <a:bodyPr/>
          <a:lstStyle/>
          <a:p>
            <a:pPr marL="0" indent="0">
              <a:buNone/>
            </a:pPr>
            <a:r>
              <a:rPr lang="en-US" dirty="0"/>
              <a:t>.</a:t>
            </a:r>
          </a:p>
        </p:txBody>
      </p:sp>
      <p:graphicFrame>
        <p:nvGraphicFramePr>
          <p:cNvPr id="4" name="Table 3"/>
          <p:cNvGraphicFramePr>
            <a:graphicFrameLocks noGrp="1"/>
          </p:cNvGraphicFramePr>
          <p:nvPr>
            <p:extLst>
              <p:ext uri="{D42A27DB-BD31-4B8C-83A1-F6EECF244321}">
                <p14:modId xmlns:p14="http://schemas.microsoft.com/office/powerpoint/2010/main" val="3618564734"/>
              </p:ext>
            </p:extLst>
          </p:nvPr>
        </p:nvGraphicFramePr>
        <p:xfrm>
          <a:off x="1523998" y="1059548"/>
          <a:ext cx="5776688" cy="5486400"/>
        </p:xfrm>
        <a:graphic>
          <a:graphicData uri="http://schemas.openxmlformats.org/drawingml/2006/table">
            <a:tbl>
              <a:tblPr firstRow="1" bandRow="1">
                <a:tableStyleId>{5C22544A-7EE6-4342-B048-85BDC9FD1C3A}</a:tableStyleId>
              </a:tblPr>
              <a:tblGrid>
                <a:gridCol w="1444172">
                  <a:extLst>
                    <a:ext uri="{9D8B030D-6E8A-4147-A177-3AD203B41FA5}">
                      <a16:colId xmlns:a16="http://schemas.microsoft.com/office/drawing/2014/main" val="20000"/>
                    </a:ext>
                  </a:extLst>
                </a:gridCol>
                <a:gridCol w="1444172">
                  <a:extLst>
                    <a:ext uri="{9D8B030D-6E8A-4147-A177-3AD203B41FA5}">
                      <a16:colId xmlns:a16="http://schemas.microsoft.com/office/drawing/2014/main" val="20001"/>
                    </a:ext>
                  </a:extLst>
                </a:gridCol>
                <a:gridCol w="1444172">
                  <a:extLst>
                    <a:ext uri="{9D8B030D-6E8A-4147-A177-3AD203B41FA5}">
                      <a16:colId xmlns:a16="http://schemas.microsoft.com/office/drawing/2014/main" val="20002"/>
                    </a:ext>
                  </a:extLst>
                </a:gridCol>
                <a:gridCol w="1444172">
                  <a:extLst>
                    <a:ext uri="{9D8B030D-6E8A-4147-A177-3AD203B41FA5}">
                      <a16:colId xmlns:a16="http://schemas.microsoft.com/office/drawing/2014/main" val="20003"/>
                    </a:ext>
                  </a:extLst>
                </a:gridCol>
              </a:tblGrid>
              <a:tr h="880533">
                <a:tc>
                  <a:txBody>
                    <a:bodyPr/>
                    <a:lstStyle/>
                    <a:p>
                      <a:r>
                        <a:rPr lang="en-US" dirty="0"/>
                        <a:t>IP</a:t>
                      </a:r>
                      <a:r>
                        <a:rPr lang="en-US" baseline="0" dirty="0"/>
                        <a:t> Address Class</a:t>
                      </a:r>
                      <a:endParaRPr lang="en-US" dirty="0"/>
                    </a:p>
                  </a:txBody>
                  <a:tcPr/>
                </a:tc>
                <a:tc>
                  <a:txBody>
                    <a:bodyPr/>
                    <a:lstStyle/>
                    <a:p>
                      <a:r>
                        <a:rPr lang="en-US" dirty="0"/>
                        <a:t>Decimal Values</a:t>
                      </a:r>
                    </a:p>
                  </a:txBody>
                  <a:tcPr/>
                </a:tc>
                <a:tc>
                  <a:txBody>
                    <a:bodyPr/>
                    <a:lstStyle/>
                    <a:p>
                      <a:r>
                        <a:rPr lang="en-US" dirty="0"/>
                        <a:t>Theoretical IP Address range</a:t>
                      </a:r>
                    </a:p>
                  </a:txBody>
                  <a:tcPr/>
                </a:tc>
                <a:tc>
                  <a:txBody>
                    <a:bodyPr/>
                    <a:lstStyle/>
                    <a:p>
                      <a:r>
                        <a:rPr lang="en-US" dirty="0"/>
                        <a:t>Higher Order Bit(s)</a:t>
                      </a:r>
                    </a:p>
                  </a:txBody>
                  <a:tcPr/>
                </a:tc>
                <a:extLst>
                  <a:ext uri="{0D108BD9-81ED-4DB2-BD59-A6C34878D82A}">
                    <a16:rowId xmlns:a16="http://schemas.microsoft.com/office/drawing/2014/main" val="10000"/>
                  </a:ext>
                </a:extLst>
              </a:tr>
              <a:tr h="880533">
                <a:tc>
                  <a:txBody>
                    <a:bodyPr/>
                    <a:lstStyle/>
                    <a:p>
                      <a:r>
                        <a:rPr lang="en-US" dirty="0"/>
                        <a:t>Class A</a:t>
                      </a:r>
                    </a:p>
                  </a:txBody>
                  <a:tcPr/>
                </a:tc>
                <a:tc>
                  <a:txBody>
                    <a:bodyPr/>
                    <a:lstStyle/>
                    <a:p>
                      <a:r>
                        <a:rPr lang="en-US" dirty="0"/>
                        <a:t>1 to 126</a:t>
                      </a:r>
                    </a:p>
                  </a:txBody>
                  <a:tcPr/>
                </a:tc>
                <a:tc>
                  <a:txBody>
                    <a:bodyPr/>
                    <a:lstStyle/>
                    <a:p>
                      <a:r>
                        <a:rPr lang="en-US" dirty="0"/>
                        <a:t>1.0.0.0 to 126.255.255.255</a:t>
                      </a:r>
                    </a:p>
                  </a:txBody>
                  <a:tcPr/>
                </a:tc>
                <a:tc>
                  <a:txBody>
                    <a:bodyPr/>
                    <a:lstStyle/>
                    <a:p>
                      <a:r>
                        <a:rPr lang="en-US" dirty="0"/>
                        <a:t>0</a:t>
                      </a:r>
                    </a:p>
                  </a:txBody>
                  <a:tcPr/>
                </a:tc>
                <a:extLst>
                  <a:ext uri="{0D108BD9-81ED-4DB2-BD59-A6C34878D82A}">
                    <a16:rowId xmlns:a16="http://schemas.microsoft.com/office/drawing/2014/main" val="10001"/>
                  </a:ext>
                </a:extLst>
              </a:tr>
              <a:tr h="880533">
                <a:tc>
                  <a:txBody>
                    <a:bodyPr/>
                    <a:lstStyle/>
                    <a:p>
                      <a:r>
                        <a:rPr lang="en-US" dirty="0"/>
                        <a:t>Class</a:t>
                      </a:r>
                      <a:r>
                        <a:rPr lang="en-US" baseline="0" dirty="0"/>
                        <a:t> B</a:t>
                      </a:r>
                      <a:endParaRPr lang="en-US" dirty="0"/>
                    </a:p>
                  </a:txBody>
                  <a:tcPr/>
                </a:tc>
                <a:tc>
                  <a:txBody>
                    <a:bodyPr/>
                    <a:lstStyle/>
                    <a:p>
                      <a:r>
                        <a:rPr lang="en-US" dirty="0"/>
                        <a:t>128 to 191</a:t>
                      </a:r>
                    </a:p>
                  </a:txBody>
                  <a:tcPr/>
                </a:tc>
                <a:tc>
                  <a:txBody>
                    <a:bodyPr/>
                    <a:lstStyle/>
                    <a:p>
                      <a:r>
                        <a:rPr lang="en-US" dirty="0"/>
                        <a:t>128.0.0.0</a:t>
                      </a:r>
                      <a:r>
                        <a:rPr lang="en-US" baseline="0" dirty="0"/>
                        <a:t> to</a:t>
                      </a:r>
                    </a:p>
                    <a:p>
                      <a:r>
                        <a:rPr lang="en-US" baseline="0" dirty="0"/>
                        <a:t>191.255.255.255</a:t>
                      </a:r>
                      <a:endParaRPr lang="en-US" dirty="0"/>
                    </a:p>
                  </a:txBody>
                  <a:tcPr/>
                </a:tc>
                <a:tc>
                  <a:txBody>
                    <a:bodyPr/>
                    <a:lstStyle/>
                    <a:p>
                      <a:r>
                        <a:rPr lang="en-US" dirty="0"/>
                        <a:t>1,0</a:t>
                      </a:r>
                    </a:p>
                  </a:txBody>
                  <a:tcPr/>
                </a:tc>
                <a:extLst>
                  <a:ext uri="{0D108BD9-81ED-4DB2-BD59-A6C34878D82A}">
                    <a16:rowId xmlns:a16="http://schemas.microsoft.com/office/drawing/2014/main" val="10002"/>
                  </a:ext>
                </a:extLst>
              </a:tr>
              <a:tr h="880533">
                <a:tc>
                  <a:txBody>
                    <a:bodyPr/>
                    <a:lstStyle/>
                    <a:p>
                      <a:r>
                        <a:rPr lang="en-US" dirty="0"/>
                        <a:t>Class C</a:t>
                      </a:r>
                    </a:p>
                  </a:txBody>
                  <a:tcPr/>
                </a:tc>
                <a:tc>
                  <a:txBody>
                    <a:bodyPr/>
                    <a:lstStyle/>
                    <a:p>
                      <a:r>
                        <a:rPr lang="en-US" dirty="0"/>
                        <a:t>192 to 223</a:t>
                      </a:r>
                    </a:p>
                  </a:txBody>
                  <a:tcPr/>
                </a:tc>
                <a:tc>
                  <a:txBody>
                    <a:bodyPr/>
                    <a:lstStyle/>
                    <a:p>
                      <a:r>
                        <a:rPr lang="en-US" dirty="0"/>
                        <a:t>192.0.0.0 to 223.255.255.255</a:t>
                      </a:r>
                    </a:p>
                  </a:txBody>
                  <a:tcPr/>
                </a:tc>
                <a:tc>
                  <a:txBody>
                    <a:bodyPr/>
                    <a:lstStyle/>
                    <a:p>
                      <a:r>
                        <a:rPr lang="en-US" dirty="0"/>
                        <a:t>1,1,0</a:t>
                      </a:r>
                    </a:p>
                  </a:txBody>
                  <a:tcPr/>
                </a:tc>
                <a:extLst>
                  <a:ext uri="{0D108BD9-81ED-4DB2-BD59-A6C34878D82A}">
                    <a16:rowId xmlns:a16="http://schemas.microsoft.com/office/drawing/2014/main" val="10003"/>
                  </a:ext>
                </a:extLst>
              </a:tr>
              <a:tr h="880533">
                <a:tc>
                  <a:txBody>
                    <a:bodyPr/>
                    <a:lstStyle/>
                    <a:p>
                      <a:r>
                        <a:rPr lang="en-US" dirty="0"/>
                        <a:t>Class D</a:t>
                      </a:r>
                    </a:p>
                  </a:txBody>
                  <a:tcPr/>
                </a:tc>
                <a:tc>
                  <a:txBody>
                    <a:bodyPr/>
                    <a:lstStyle/>
                    <a:p>
                      <a:r>
                        <a:rPr lang="en-US" dirty="0"/>
                        <a:t>224 to 239</a:t>
                      </a:r>
                    </a:p>
                  </a:txBody>
                  <a:tcPr/>
                </a:tc>
                <a:tc>
                  <a:txBody>
                    <a:bodyPr/>
                    <a:lstStyle/>
                    <a:p>
                      <a:r>
                        <a:rPr lang="en-US" dirty="0"/>
                        <a:t>224.0.0.0 to 239.255.255.255</a:t>
                      </a:r>
                    </a:p>
                  </a:txBody>
                  <a:tcPr/>
                </a:tc>
                <a:tc>
                  <a:txBody>
                    <a:bodyPr/>
                    <a:lstStyle/>
                    <a:p>
                      <a:r>
                        <a:rPr lang="en-US" dirty="0"/>
                        <a:t>1,1,1,0</a:t>
                      </a:r>
                    </a:p>
                  </a:txBody>
                  <a:tcPr/>
                </a:tc>
                <a:extLst>
                  <a:ext uri="{0D108BD9-81ED-4DB2-BD59-A6C34878D82A}">
                    <a16:rowId xmlns:a16="http://schemas.microsoft.com/office/drawing/2014/main" val="10004"/>
                  </a:ext>
                </a:extLst>
              </a:tr>
              <a:tr h="880533">
                <a:tc>
                  <a:txBody>
                    <a:bodyPr/>
                    <a:lstStyle/>
                    <a:p>
                      <a:r>
                        <a:rPr lang="en-US" dirty="0"/>
                        <a:t>Class E</a:t>
                      </a:r>
                    </a:p>
                  </a:txBody>
                  <a:tcPr/>
                </a:tc>
                <a:tc>
                  <a:txBody>
                    <a:bodyPr/>
                    <a:lstStyle/>
                    <a:p>
                      <a:r>
                        <a:rPr lang="en-US" dirty="0"/>
                        <a:t>240 to</a:t>
                      </a:r>
                      <a:r>
                        <a:rPr lang="en-US" baseline="0" dirty="0"/>
                        <a:t> 255</a:t>
                      </a:r>
                      <a:endParaRPr lang="en-US" dirty="0"/>
                    </a:p>
                  </a:txBody>
                  <a:tcPr/>
                </a:tc>
                <a:tc>
                  <a:txBody>
                    <a:bodyPr/>
                    <a:lstStyle/>
                    <a:p>
                      <a:r>
                        <a:rPr lang="en-US" dirty="0"/>
                        <a:t>240.0.0.0 to</a:t>
                      </a:r>
                    </a:p>
                    <a:p>
                      <a:r>
                        <a:rPr lang="en-US" dirty="0"/>
                        <a:t>255.255.255.255</a:t>
                      </a:r>
                    </a:p>
                  </a:txBody>
                  <a:tcPr/>
                </a:tc>
                <a:tc>
                  <a:txBody>
                    <a:bodyPr/>
                    <a:lstStyle/>
                    <a:p>
                      <a:r>
                        <a:rPr lang="en-US" dirty="0"/>
                        <a:t>1,1,1,1</a:t>
                      </a:r>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650775773"/>
      </p:ext>
    </p:extLst>
  </p:cSld>
  <p:clrMapOvr>
    <a:masterClrMapping/>
  </p:clrMapOvr>
  <p:transition spd="slow">
    <p:wipe dir="d"/>
  </p:transition>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145140"/>
            <a:ext cx="9144000" cy="800219"/>
          </a:xfrm>
        </p:spPr>
        <p:txBody>
          <a:bodyPr/>
          <a:lstStyle/>
          <a:p>
            <a:r>
              <a:rPr lang="en-US" dirty="0"/>
              <a:t>Different Classes of IP Address &amp; their IP Ranges </a:t>
            </a:r>
            <a:r>
              <a:rPr lang="en-US" sz="1600" dirty="0"/>
              <a:t>(1 of 2)</a:t>
            </a:r>
          </a:p>
        </p:txBody>
      </p:sp>
      <p:sp>
        <p:nvSpPr>
          <p:cNvPr id="3" name="Text Placeholder 2"/>
          <p:cNvSpPr>
            <a:spLocks noGrp="1"/>
          </p:cNvSpPr>
          <p:nvPr>
            <p:ph type="body" sz="quarter" idx="16"/>
          </p:nvPr>
        </p:nvSpPr>
        <p:spPr/>
        <p:txBody>
          <a:bodyPr>
            <a:normAutofit lnSpcReduction="10000"/>
          </a:bodyPr>
          <a:lstStyle/>
          <a:p>
            <a:pPr marL="231775" lvl="1" indent="-231775">
              <a:lnSpc>
                <a:spcPct val="200000"/>
              </a:lnSpc>
              <a:buBlip>
                <a:blip r:embed="rId3"/>
              </a:buBlip>
            </a:pPr>
            <a:r>
              <a:t>The IP address 127.0.0.1 is the loopback address of a computer, which is used to establish an IP connection to the computer used by an end user or to the same machine.</a:t>
            </a:r>
          </a:p>
          <a:p>
            <a:pPr>
              <a:lnSpc>
                <a:spcPct val="200000"/>
              </a:lnSpc>
              <a:buSzPct val="70000"/>
              <a:buBlip>
                <a:blip r:embed="rId3"/>
              </a:buBlip>
            </a:pPr>
            <a:r>
              <a:rPr lang="en-US" dirty="0"/>
              <a:t>IP address formats A, B and C are available for commercial use.</a:t>
            </a:r>
          </a:p>
          <a:p>
            <a:pPr>
              <a:lnSpc>
                <a:spcPct val="200000"/>
              </a:lnSpc>
              <a:buSzPct val="70000"/>
              <a:buBlip>
                <a:blip r:embed="rId3"/>
              </a:buBlip>
            </a:pPr>
            <a:r>
              <a:rPr lang="en-US" dirty="0"/>
              <a:t>The class of address can be determined by examining the first octet of the address and mapping that value to a class range. In an IP address of 172.31.1.2, for example, the first octet is 172. Because 172 falls between 128 and 191, 172.31.1.2 is a Class B address.</a:t>
            </a:r>
          </a:p>
          <a:p>
            <a:pPr>
              <a:lnSpc>
                <a:spcPct val="200000"/>
              </a:lnSpc>
              <a:buSzPct val="70000"/>
              <a:buBlip>
                <a:blip r:embed="rId3"/>
              </a:buBlip>
            </a:pPr>
            <a:endParaRPr lang="en-US" dirty="0"/>
          </a:p>
        </p:txBody>
      </p:sp>
    </p:spTree>
    <p:extLst>
      <p:ext uri="{BB962C8B-B14F-4D97-AF65-F5344CB8AC3E}">
        <p14:creationId xmlns:p14="http://schemas.microsoft.com/office/powerpoint/2010/main" val="1492638452"/>
      </p:ext>
    </p:extLst>
  </p:cSld>
  <p:clrMapOvr>
    <a:masterClrMapping/>
  </p:clrMapOvr>
  <p:transition spd="slow">
    <p:wipe dir="d"/>
  </p:transition>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145140"/>
            <a:ext cx="9144000" cy="553998"/>
          </a:xfrm>
        </p:spPr>
        <p:txBody>
          <a:bodyPr/>
          <a:lstStyle/>
          <a:p>
            <a:r>
              <a:rPr lang="en-GB" dirty="0"/>
              <a:t>Subnetting </a:t>
            </a:r>
            <a:r>
              <a:rPr lang="en-GB" sz="1600" dirty="0"/>
              <a:t>(1 of 2)</a:t>
            </a:r>
          </a:p>
        </p:txBody>
      </p:sp>
      <p:sp>
        <p:nvSpPr>
          <p:cNvPr id="3" name="Text Placeholder 2"/>
          <p:cNvSpPr>
            <a:spLocks noGrp="1"/>
          </p:cNvSpPr>
          <p:nvPr>
            <p:ph type="body" sz="quarter" idx="16"/>
          </p:nvPr>
        </p:nvSpPr>
        <p:spPr/>
        <p:txBody>
          <a:bodyPr>
            <a:normAutofit/>
          </a:bodyPr>
          <a:lstStyle/>
          <a:p>
            <a:pPr>
              <a:lnSpc>
                <a:spcPct val="200000"/>
              </a:lnSpc>
            </a:pPr>
            <a:r>
              <a:t>IP networks are further divided into small networks called as sub networks or subnets.</a:t>
            </a:r>
          </a:p>
          <a:p>
            <a:pPr>
              <a:lnSpc>
                <a:spcPct val="200000"/>
              </a:lnSpc>
            </a:pPr>
            <a:r>
              <a:t>It allows the organization to access the Internet with single shared network address.</a:t>
            </a:r>
          </a:p>
          <a:p>
            <a:pPr>
              <a:lnSpc>
                <a:spcPct val="200000"/>
              </a:lnSpc>
            </a:pPr>
            <a:r>
              <a:t>For example: the given network address can be divided into several subnet works. For example, 172.16.1.0, 172.16.2.0, 172.16.3.0, 172.16.4.0. Now these are all subnets within network 171.16.0.0.</a:t>
            </a:r>
          </a:p>
          <a:p>
            <a:pPr>
              <a:lnSpc>
                <a:spcPct val="200000"/>
              </a:lnSpc>
              <a:buSzPct val="70000"/>
              <a:buNone/>
            </a:pPr>
            <a:endParaRPr lang="en-GB" dirty="0"/>
          </a:p>
          <a:p>
            <a:pPr marL="0" indent="0">
              <a:lnSpc>
                <a:spcPct val="200000"/>
              </a:lnSpc>
              <a:buNone/>
            </a:pPr>
            <a:endParaRPr lang="en-GB" dirty="0"/>
          </a:p>
        </p:txBody>
      </p:sp>
      <p:pic>
        <p:nvPicPr>
          <p:cNvPr id="4" name="Picture 3" descr="93240440.jpg"/>
          <p:cNvPicPr>
            <a:picLocks noChangeAspect="1"/>
          </p:cNvPicPr>
          <p:nvPr/>
        </p:nvPicPr>
        <p:blipFill>
          <a:blip r:embed="rId3" cstate="email"/>
          <a:stretch>
            <a:fillRect/>
          </a:stretch>
        </p:blipFill>
        <p:spPr>
          <a:xfrm>
            <a:off x="6578930" y="4936825"/>
            <a:ext cx="2101602" cy="1575958"/>
          </a:xfrm>
          <a:prstGeom prst="rect">
            <a:avLst/>
          </a:prstGeom>
        </p:spPr>
      </p:pic>
    </p:spTree>
  </p:cSld>
  <p:clrMapOvr>
    <a:masterClrMapping/>
  </p:clrMapOvr>
  <p:transition spd="slow">
    <p:wipe dir="d"/>
  </p:transition>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145140"/>
            <a:ext cx="9144000" cy="553998"/>
          </a:xfrm>
        </p:spPr>
        <p:txBody>
          <a:bodyPr/>
          <a:lstStyle/>
          <a:p>
            <a:r>
              <a:rPr lang="en-GB" dirty="0"/>
              <a:t>Subnetting </a:t>
            </a:r>
            <a:r>
              <a:rPr lang="en-GB" sz="1600" dirty="0"/>
              <a:t>(2 of 2)</a:t>
            </a:r>
          </a:p>
        </p:txBody>
      </p:sp>
      <p:sp>
        <p:nvSpPr>
          <p:cNvPr id="3" name="Text Placeholder 2"/>
          <p:cNvSpPr>
            <a:spLocks noGrp="1"/>
          </p:cNvSpPr>
          <p:nvPr>
            <p:ph type="body" sz="quarter" idx="16"/>
          </p:nvPr>
        </p:nvSpPr>
        <p:spPr/>
        <p:txBody>
          <a:bodyPr>
            <a:normAutofit/>
          </a:bodyPr>
          <a:lstStyle/>
          <a:p>
            <a:pPr>
              <a:lnSpc>
                <a:spcPct val="200000"/>
              </a:lnSpc>
              <a:buSzPct val="70000"/>
              <a:buBlip>
                <a:blip r:embed="rId3"/>
              </a:buBlip>
            </a:pPr>
            <a:r>
              <a:rPr lang="en-GB" dirty="0"/>
              <a:t>Subnetting provides</a:t>
            </a:r>
          </a:p>
          <a:p>
            <a:pPr lvl="1">
              <a:lnSpc>
                <a:spcPct val="200000"/>
              </a:lnSpc>
              <a:buSzPct val="70000"/>
            </a:pPr>
            <a:r>
              <a:rPr lang="en-GB" dirty="0"/>
              <a:t>More efficient use of network addresses </a:t>
            </a:r>
          </a:p>
          <a:p>
            <a:pPr lvl="1">
              <a:lnSpc>
                <a:spcPct val="200000"/>
              </a:lnSpc>
              <a:buSzPct val="70000"/>
            </a:pPr>
            <a:r>
              <a:rPr lang="en-GB" dirty="0"/>
              <a:t>Capability to contain broadcast traffic </a:t>
            </a:r>
          </a:p>
          <a:p>
            <a:pPr lvl="1">
              <a:lnSpc>
                <a:spcPct val="200000"/>
              </a:lnSpc>
              <a:buSzPct val="70000"/>
            </a:pPr>
            <a:r>
              <a:rPr lang="en-GB" dirty="0"/>
              <a:t>Extra flexibility</a:t>
            </a:r>
          </a:p>
        </p:txBody>
      </p:sp>
      <p:pic>
        <p:nvPicPr>
          <p:cNvPr id="4" name="Picture 3" descr="93240440.jpg"/>
          <p:cNvPicPr>
            <a:picLocks noChangeAspect="1"/>
          </p:cNvPicPr>
          <p:nvPr/>
        </p:nvPicPr>
        <p:blipFill>
          <a:blip r:embed="rId4" cstate="email"/>
          <a:stretch>
            <a:fillRect/>
          </a:stretch>
        </p:blipFill>
        <p:spPr>
          <a:xfrm>
            <a:off x="5410200" y="3733800"/>
            <a:ext cx="3505199" cy="2628493"/>
          </a:xfrm>
          <a:prstGeom prst="rect">
            <a:avLst/>
          </a:prstGeom>
        </p:spPr>
      </p:pic>
    </p:spTree>
    <p:extLst>
      <p:ext uri="{BB962C8B-B14F-4D97-AF65-F5344CB8AC3E}">
        <p14:creationId xmlns:p14="http://schemas.microsoft.com/office/powerpoint/2010/main" val="2701263812"/>
      </p:ext>
    </p:extLst>
  </p:cSld>
  <p:clrMapOvr>
    <a:masterClrMapping/>
  </p:clrMapOvr>
  <p:transition spd="slow">
    <p:wipe dir="d"/>
  </p:transition>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40511"/>
            <a:ext cx="9144000" cy="553998"/>
          </a:xfrm>
        </p:spPr>
        <p:txBody>
          <a:bodyPr/>
          <a:lstStyle/>
          <a:p>
            <a:r>
              <a:rPr lang="en-GB" dirty="0"/>
              <a:t>How to do Subnetting? </a:t>
            </a:r>
            <a:r>
              <a:rPr lang="en-GB" sz="1600" dirty="0"/>
              <a:t>(1 of 6)</a:t>
            </a:r>
          </a:p>
        </p:txBody>
      </p:sp>
      <p:sp>
        <p:nvSpPr>
          <p:cNvPr id="2" name="Text Placeholder 1"/>
          <p:cNvSpPr>
            <a:spLocks noGrp="1"/>
          </p:cNvSpPr>
          <p:nvPr>
            <p:ph type="body" sz="quarter" idx="11"/>
          </p:nvPr>
        </p:nvSpPr>
        <p:spPr/>
        <p:txBody>
          <a:bodyPr/>
          <a:lstStyle/>
          <a:p>
            <a:pPr>
              <a:lnSpc>
                <a:spcPct val="200000"/>
              </a:lnSpc>
            </a:pPr>
            <a:r>
              <a:rPr lang="en-GB" sz="1800" dirty="0"/>
              <a:t>Bits are acquired from the host address field to produce the subnet address field.</a:t>
            </a:r>
          </a:p>
          <a:p>
            <a:endParaRPr lang="en-GB" dirty="0"/>
          </a:p>
          <a:p>
            <a:endParaRPr lang="en-GB" dirty="0"/>
          </a:p>
        </p:txBody>
      </p:sp>
      <p:pic>
        <p:nvPicPr>
          <p:cNvPr id="8" name="Picture Placeholder 11" descr="100778698.jpg"/>
          <p:cNvPicPr>
            <a:picLocks noGrp="1" noChangeAspect="1"/>
          </p:cNvPicPr>
          <p:nvPr>
            <p:ph type="pic" sz="quarter" idx="10"/>
          </p:nvPr>
        </p:nvPicPr>
        <p:blipFill>
          <a:blip r:embed="rId3" cstate="email"/>
          <a:srcRect/>
          <a:stretch>
            <a:fillRect/>
          </a:stretch>
        </p:blipFill>
        <p:spPr>
          <a:xfrm>
            <a:off x="533400" y="1676400"/>
            <a:ext cx="4218029" cy="3435350"/>
          </a:xfrm>
        </p:spPr>
      </p:pic>
    </p:spTree>
  </p:cSld>
  <p:clrMapOvr>
    <a:masterClrMapping/>
  </p:clrMapOvr>
  <p:transition spd="slow">
    <p:wipe dir="d"/>
  </p:transition>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145140"/>
            <a:ext cx="9144000" cy="553998"/>
          </a:xfrm>
        </p:spPr>
        <p:txBody>
          <a:bodyPr/>
          <a:lstStyle/>
          <a:p>
            <a:r>
              <a:rPr lang="en-GB" dirty="0"/>
              <a:t>How to do Subnetting? </a:t>
            </a:r>
            <a:r>
              <a:rPr lang="en-GB" sz="1600" dirty="0"/>
              <a:t>(2 of 6)</a:t>
            </a:r>
          </a:p>
        </p:txBody>
      </p:sp>
      <p:sp>
        <p:nvSpPr>
          <p:cNvPr id="4" name="Rectangle 3"/>
          <p:cNvSpPr/>
          <p:nvPr/>
        </p:nvSpPr>
        <p:spPr>
          <a:xfrm>
            <a:off x="762000" y="1981200"/>
            <a:ext cx="1371600" cy="762000"/>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5" name="Rectangle 4"/>
          <p:cNvSpPr/>
          <p:nvPr/>
        </p:nvSpPr>
        <p:spPr>
          <a:xfrm>
            <a:off x="2438400" y="1981200"/>
            <a:ext cx="1981200" cy="762000"/>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6" name="Rectangle 5"/>
          <p:cNvSpPr/>
          <p:nvPr/>
        </p:nvSpPr>
        <p:spPr>
          <a:xfrm>
            <a:off x="4724400" y="1981200"/>
            <a:ext cx="1981200" cy="762000"/>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a:solidFill>
                  <a:schemeClr val="tx1"/>
                </a:solidFill>
              </a:rPr>
              <a:t>Host</a:t>
            </a:r>
          </a:p>
        </p:txBody>
      </p:sp>
      <p:sp>
        <p:nvSpPr>
          <p:cNvPr id="7" name="Rectangle 6"/>
          <p:cNvSpPr/>
          <p:nvPr/>
        </p:nvSpPr>
        <p:spPr>
          <a:xfrm>
            <a:off x="7010400" y="1981200"/>
            <a:ext cx="1981200" cy="762000"/>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a:solidFill>
                  <a:schemeClr val="tx1"/>
                </a:solidFill>
              </a:rPr>
              <a:t>Host</a:t>
            </a:r>
          </a:p>
        </p:txBody>
      </p:sp>
      <p:sp>
        <p:nvSpPr>
          <p:cNvPr id="10" name="Rectangle 9"/>
          <p:cNvSpPr/>
          <p:nvPr/>
        </p:nvSpPr>
        <p:spPr>
          <a:xfrm>
            <a:off x="2438400" y="4419600"/>
            <a:ext cx="1981200" cy="762000"/>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11" name="Rectangle 10"/>
          <p:cNvSpPr/>
          <p:nvPr/>
        </p:nvSpPr>
        <p:spPr>
          <a:xfrm>
            <a:off x="4724400" y="4419600"/>
            <a:ext cx="1981200" cy="762000"/>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a:solidFill>
                  <a:schemeClr val="tx1"/>
                </a:solidFill>
              </a:rPr>
              <a:t>Subnet</a:t>
            </a:r>
          </a:p>
        </p:txBody>
      </p:sp>
      <p:sp>
        <p:nvSpPr>
          <p:cNvPr id="12" name="Rectangle 11"/>
          <p:cNvSpPr/>
          <p:nvPr/>
        </p:nvSpPr>
        <p:spPr>
          <a:xfrm>
            <a:off x="7010400" y="4419600"/>
            <a:ext cx="1981200" cy="762000"/>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a:solidFill>
                  <a:schemeClr val="tx1"/>
                </a:solidFill>
              </a:rPr>
              <a:t>Host</a:t>
            </a:r>
          </a:p>
        </p:txBody>
      </p:sp>
      <p:sp>
        <p:nvSpPr>
          <p:cNvPr id="15" name="Rectangle 14"/>
          <p:cNvSpPr/>
          <p:nvPr/>
        </p:nvSpPr>
        <p:spPr>
          <a:xfrm>
            <a:off x="152400" y="1981200"/>
            <a:ext cx="304800" cy="762000"/>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a:solidFill>
                  <a:schemeClr val="tx1"/>
                </a:solidFill>
              </a:rPr>
              <a:t>1</a:t>
            </a:r>
          </a:p>
        </p:txBody>
      </p:sp>
      <p:sp>
        <p:nvSpPr>
          <p:cNvPr id="16" name="Rectangle 15"/>
          <p:cNvSpPr/>
          <p:nvPr/>
        </p:nvSpPr>
        <p:spPr>
          <a:xfrm>
            <a:off x="457200" y="1981200"/>
            <a:ext cx="304800" cy="762000"/>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a:solidFill>
                  <a:schemeClr val="tx1"/>
                </a:solidFill>
              </a:rPr>
              <a:t>0</a:t>
            </a:r>
          </a:p>
        </p:txBody>
      </p:sp>
      <p:sp>
        <p:nvSpPr>
          <p:cNvPr id="17" name="Rectangle 16"/>
          <p:cNvSpPr/>
          <p:nvPr/>
        </p:nvSpPr>
        <p:spPr>
          <a:xfrm>
            <a:off x="762000" y="4419600"/>
            <a:ext cx="1371600" cy="762000"/>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18" name="Rectangle 17"/>
          <p:cNvSpPr/>
          <p:nvPr/>
        </p:nvSpPr>
        <p:spPr>
          <a:xfrm>
            <a:off x="152400" y="4419600"/>
            <a:ext cx="304800" cy="762000"/>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a:solidFill>
                  <a:schemeClr val="tx1"/>
                </a:solidFill>
              </a:rPr>
              <a:t>1</a:t>
            </a:r>
          </a:p>
        </p:txBody>
      </p:sp>
      <p:sp>
        <p:nvSpPr>
          <p:cNvPr id="19" name="Rectangle 18"/>
          <p:cNvSpPr/>
          <p:nvPr/>
        </p:nvSpPr>
        <p:spPr>
          <a:xfrm>
            <a:off x="457200" y="4419600"/>
            <a:ext cx="304800" cy="762000"/>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a:solidFill>
                  <a:schemeClr val="tx1"/>
                </a:solidFill>
              </a:rPr>
              <a:t>0</a:t>
            </a:r>
          </a:p>
        </p:txBody>
      </p:sp>
      <p:cxnSp>
        <p:nvCxnSpPr>
          <p:cNvPr id="21" name="Straight Connector 20"/>
          <p:cNvCxnSpPr/>
          <p:nvPr/>
        </p:nvCxnSpPr>
        <p:spPr>
          <a:xfrm rot="5400000">
            <a:off x="4266406" y="3581400"/>
            <a:ext cx="1371600" cy="1588"/>
          </a:xfrm>
          <a:prstGeom prst="line">
            <a:avLst/>
          </a:prstGeom>
          <a:ln w="31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rot="5400000">
            <a:off x="4495006" y="3580606"/>
            <a:ext cx="1371600" cy="1588"/>
          </a:xfrm>
          <a:prstGeom prst="line">
            <a:avLst/>
          </a:prstGeom>
          <a:ln w="31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rot="5400000">
            <a:off x="4723606" y="3580606"/>
            <a:ext cx="1371600" cy="1588"/>
          </a:xfrm>
          <a:prstGeom prst="line">
            <a:avLst/>
          </a:prstGeom>
          <a:ln w="31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rot="5400000">
            <a:off x="4953794" y="3580606"/>
            <a:ext cx="1371600" cy="1588"/>
          </a:xfrm>
          <a:prstGeom prst="line">
            <a:avLst/>
          </a:prstGeom>
          <a:ln w="31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rot="5400000">
            <a:off x="5182394" y="3580606"/>
            <a:ext cx="1371600" cy="1588"/>
          </a:xfrm>
          <a:prstGeom prst="line">
            <a:avLst/>
          </a:prstGeom>
          <a:ln w="31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rot="5400000">
            <a:off x="5409406" y="3580606"/>
            <a:ext cx="1371600" cy="1588"/>
          </a:xfrm>
          <a:prstGeom prst="line">
            <a:avLst/>
          </a:prstGeom>
          <a:ln w="31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rot="5400000">
            <a:off x="5639594" y="3580606"/>
            <a:ext cx="1371600" cy="1588"/>
          </a:xfrm>
          <a:prstGeom prst="line">
            <a:avLst/>
          </a:prstGeom>
          <a:ln w="31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rot="5400000">
            <a:off x="5866606" y="3580606"/>
            <a:ext cx="1371600" cy="1588"/>
          </a:xfrm>
          <a:prstGeom prst="line">
            <a:avLst/>
          </a:prstGeom>
          <a:ln w="3175">
            <a:solidFill>
              <a:schemeClr val="tx1"/>
            </a:solidFill>
          </a:ln>
        </p:spPr>
        <p:style>
          <a:lnRef idx="2">
            <a:schemeClr val="accent1"/>
          </a:lnRef>
          <a:fillRef idx="0">
            <a:schemeClr val="accent1"/>
          </a:fillRef>
          <a:effectRef idx="1">
            <a:schemeClr val="accent1"/>
          </a:effectRef>
          <a:fontRef idx="minor">
            <a:schemeClr val="tx1"/>
          </a:fontRef>
        </p:style>
      </p:cxnSp>
      <p:sp>
        <p:nvSpPr>
          <p:cNvPr id="29" name="TextBox 28"/>
          <p:cNvSpPr txBox="1"/>
          <p:nvPr/>
        </p:nvSpPr>
        <p:spPr>
          <a:xfrm>
            <a:off x="2667000" y="1383268"/>
            <a:ext cx="3852401" cy="369332"/>
          </a:xfrm>
          <a:prstGeom prst="rect">
            <a:avLst/>
          </a:prstGeom>
          <a:noFill/>
        </p:spPr>
        <p:txBody>
          <a:bodyPr wrap="none" rtlCol="0">
            <a:spAutoFit/>
          </a:bodyPr>
          <a:lstStyle/>
          <a:p>
            <a:r>
              <a:rPr lang="en-GB" dirty="0"/>
              <a:t>Class B Address: Before Subnetting</a:t>
            </a:r>
          </a:p>
        </p:txBody>
      </p:sp>
      <p:sp>
        <p:nvSpPr>
          <p:cNvPr id="30" name="TextBox 29"/>
          <p:cNvSpPr txBox="1"/>
          <p:nvPr/>
        </p:nvSpPr>
        <p:spPr>
          <a:xfrm>
            <a:off x="2667000" y="5421868"/>
            <a:ext cx="3647281" cy="369332"/>
          </a:xfrm>
          <a:prstGeom prst="rect">
            <a:avLst/>
          </a:prstGeom>
          <a:noFill/>
        </p:spPr>
        <p:txBody>
          <a:bodyPr wrap="none" rtlCol="0">
            <a:spAutoFit/>
          </a:bodyPr>
          <a:lstStyle/>
          <a:p>
            <a:r>
              <a:rPr lang="en-GB" dirty="0"/>
              <a:t>Class B Address: After Subnetting</a:t>
            </a:r>
          </a:p>
        </p:txBody>
      </p:sp>
    </p:spTree>
  </p:cSld>
  <p:clrMapOvr>
    <a:masterClrMapping/>
  </p:clrMapOvr>
  <p:transition spd="slow">
    <p:wipe dir="d"/>
  </p:transition>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145140"/>
            <a:ext cx="9144000" cy="553998"/>
          </a:xfrm>
        </p:spPr>
        <p:txBody>
          <a:bodyPr/>
          <a:lstStyle/>
          <a:p>
            <a:r>
              <a:rPr lang="en-GB" dirty="0"/>
              <a:t>How to do Subnetting? </a:t>
            </a:r>
            <a:r>
              <a:rPr lang="en-GB" sz="1600" dirty="0"/>
              <a:t>(3 of 6)</a:t>
            </a:r>
          </a:p>
          <a:p>
            <a:endParaRPr lang="en-US" dirty="0"/>
          </a:p>
        </p:txBody>
      </p:sp>
      <p:sp>
        <p:nvSpPr>
          <p:cNvPr id="3" name="Text Placeholder 2"/>
          <p:cNvSpPr>
            <a:spLocks noGrp="1"/>
          </p:cNvSpPr>
          <p:nvPr>
            <p:ph type="body" sz="quarter" idx="16"/>
          </p:nvPr>
        </p:nvSpPr>
        <p:spPr/>
        <p:txBody>
          <a:bodyPr>
            <a:normAutofit fontScale="92500" lnSpcReduction="20000"/>
          </a:bodyPr>
          <a:lstStyle/>
          <a:p>
            <a:pPr>
              <a:lnSpc>
                <a:spcPct val="200000"/>
              </a:lnSpc>
            </a:pPr>
            <a:r>
              <a:t>A subnet address is produced by “acquiring/borrowing” bits from host field and sending them as the subnet field. The subnet mask specifies the varied number of acquired bits. The above diagram illustrates how bits are borrowed from the host address field to create the subnet address field.</a:t>
            </a:r>
          </a:p>
          <a:p>
            <a:pPr>
              <a:lnSpc>
                <a:spcPct val="200000"/>
              </a:lnSpc>
            </a:pPr>
            <a:r>
              <a:t>Subnet masks use the same representation technique and format as IP addresses.</a:t>
            </a:r>
          </a:p>
          <a:p>
            <a:pPr>
              <a:lnSpc>
                <a:spcPct val="200000"/>
              </a:lnSpc>
            </a:pPr>
            <a:r>
              <a:t>The subnet mask contains:</a:t>
            </a:r>
          </a:p>
          <a:p>
            <a:pPr lvl="1">
              <a:lnSpc>
                <a:spcPct val="200000"/>
              </a:lnSpc>
            </a:pPr>
            <a:r>
              <a:t>Binary 1s in all bits which specifies the network and subnet work fields.</a:t>
            </a:r>
          </a:p>
          <a:p>
            <a:pPr lvl="1">
              <a:lnSpc>
                <a:spcPct val="200000"/>
              </a:lnSpc>
            </a:pPr>
            <a:r>
              <a:t>Binary 0s in all bits which specifies the host field.</a:t>
            </a:r>
          </a:p>
        </p:txBody>
      </p:sp>
    </p:spTree>
    <p:extLst>
      <p:ext uri="{BB962C8B-B14F-4D97-AF65-F5344CB8AC3E}">
        <p14:creationId xmlns:p14="http://schemas.microsoft.com/office/powerpoint/2010/main" val="3334887160"/>
      </p:ext>
    </p:extLst>
  </p:cSld>
  <p:clrMapOvr>
    <a:masterClrMapping/>
  </p:clrMapOvr>
  <p:transition spd="slow">
    <p:wipe dir="d"/>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145140"/>
            <a:ext cx="9144000" cy="553998"/>
          </a:xfrm>
        </p:spPr>
        <p:txBody>
          <a:bodyPr/>
          <a:lstStyle/>
          <a:p>
            <a:r>
              <a:rPr lang="en-GB" dirty="0"/>
              <a:t>Different Kinds of Network </a:t>
            </a:r>
            <a:r>
              <a:rPr lang="en-GB" sz="1600" dirty="0"/>
              <a:t>(3 of 3) </a:t>
            </a:r>
          </a:p>
        </p:txBody>
      </p:sp>
      <p:sp>
        <p:nvSpPr>
          <p:cNvPr id="3" name="Text Placeholder 2"/>
          <p:cNvSpPr>
            <a:spLocks noGrp="1"/>
          </p:cNvSpPr>
          <p:nvPr>
            <p:ph type="body" sz="quarter" idx="16"/>
          </p:nvPr>
        </p:nvSpPr>
        <p:spPr>
          <a:xfrm>
            <a:off x="457200" y="1360488"/>
            <a:ext cx="8242300" cy="4748212"/>
          </a:xfrm>
        </p:spPr>
        <p:txBody>
          <a:bodyPr>
            <a:normAutofit/>
          </a:bodyPr>
          <a:lstStyle/>
          <a:p>
            <a:pPr lvl="1">
              <a:lnSpc>
                <a:spcPct val="200000"/>
              </a:lnSpc>
              <a:buSzPct val="70000"/>
            </a:pPr>
            <a:r>
              <a:rPr lang="en-US" dirty="0"/>
              <a:t>Server computer stores information and applications. It contains large storage space and high powered processors. </a:t>
            </a:r>
          </a:p>
          <a:p>
            <a:pPr lvl="1">
              <a:lnSpc>
                <a:spcPct val="200000"/>
              </a:lnSpc>
              <a:buSzPct val="70000"/>
            </a:pPr>
            <a:r>
              <a:rPr lang="en-US" dirty="0"/>
              <a:t>The server provides a service that the client computer needs. </a:t>
            </a:r>
          </a:p>
          <a:p>
            <a:pPr lvl="1">
              <a:lnSpc>
                <a:spcPct val="200000"/>
              </a:lnSpc>
              <a:buSzPct val="70000"/>
            </a:pPr>
            <a:r>
              <a:rPr lang="en-US" dirty="0"/>
              <a:t>Clients connect to the server across the network in order to access the service. </a:t>
            </a:r>
            <a:endParaRPr lang="en-GB" dirty="0"/>
          </a:p>
        </p:txBody>
      </p:sp>
    </p:spTree>
  </p:cSld>
  <p:clrMapOvr>
    <a:masterClrMapping/>
  </p:clrMapOvr>
  <p:transition spd="slow">
    <p:wipe dir="d"/>
  </p:transition>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38697"/>
            <a:ext cx="9144000" cy="553998"/>
          </a:xfrm>
        </p:spPr>
        <p:txBody>
          <a:bodyPr/>
          <a:lstStyle/>
          <a:p>
            <a:r>
              <a:rPr lang="en-GB" dirty="0"/>
              <a:t>How to do Subnetting? </a:t>
            </a:r>
            <a:r>
              <a:rPr lang="en-GB" sz="1600" dirty="0"/>
              <a:t>(4 of 6)</a:t>
            </a:r>
            <a:br>
              <a:rPr lang="en-GB" sz="1600" dirty="0"/>
            </a:br>
            <a:br>
              <a:rPr lang="en-US" dirty="0"/>
            </a:br>
            <a:endParaRPr lang="en-US" dirty="0"/>
          </a:p>
        </p:txBody>
      </p:sp>
      <p:grpSp>
        <p:nvGrpSpPr>
          <p:cNvPr id="41" name="Group 40"/>
          <p:cNvGrpSpPr/>
          <p:nvPr/>
        </p:nvGrpSpPr>
        <p:grpSpPr>
          <a:xfrm>
            <a:off x="228600" y="1981200"/>
            <a:ext cx="8610600" cy="3618131"/>
            <a:chOff x="228600" y="1981200"/>
            <a:chExt cx="8610600" cy="3618131"/>
          </a:xfrm>
        </p:grpSpPr>
        <p:sp>
          <p:nvSpPr>
            <p:cNvPr id="3" name="Rectangle 2"/>
            <p:cNvSpPr/>
            <p:nvPr/>
          </p:nvSpPr>
          <p:spPr>
            <a:xfrm>
              <a:off x="1828800" y="1981200"/>
              <a:ext cx="1524000" cy="762000"/>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7" name="TextBox 6"/>
            <p:cNvSpPr txBox="1"/>
            <p:nvPr/>
          </p:nvSpPr>
          <p:spPr>
            <a:xfrm>
              <a:off x="1981200" y="2133600"/>
              <a:ext cx="1371600" cy="369332"/>
            </a:xfrm>
            <a:prstGeom prst="rect">
              <a:avLst/>
            </a:prstGeom>
            <a:noFill/>
          </p:spPr>
          <p:txBody>
            <a:bodyPr wrap="square" rtlCol="0">
              <a:spAutoFit/>
            </a:bodyPr>
            <a:lstStyle/>
            <a:p>
              <a:r>
                <a:rPr lang="en-US" dirty="0"/>
                <a:t>Network</a:t>
              </a:r>
            </a:p>
          </p:txBody>
        </p:sp>
        <p:sp>
          <p:nvSpPr>
            <p:cNvPr id="8" name="Rectangle 7"/>
            <p:cNvSpPr/>
            <p:nvPr/>
          </p:nvSpPr>
          <p:spPr>
            <a:xfrm>
              <a:off x="3657600" y="1981200"/>
              <a:ext cx="1524000" cy="762000"/>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9" name="TextBox 8"/>
            <p:cNvSpPr txBox="1"/>
            <p:nvPr/>
          </p:nvSpPr>
          <p:spPr>
            <a:xfrm>
              <a:off x="3886200" y="2133600"/>
              <a:ext cx="1066800" cy="369332"/>
            </a:xfrm>
            <a:prstGeom prst="rect">
              <a:avLst/>
            </a:prstGeom>
            <a:noFill/>
          </p:spPr>
          <p:txBody>
            <a:bodyPr wrap="square" rtlCol="0">
              <a:spAutoFit/>
            </a:bodyPr>
            <a:lstStyle/>
            <a:p>
              <a:r>
                <a:rPr lang="en-US" dirty="0"/>
                <a:t>Network</a:t>
              </a:r>
            </a:p>
          </p:txBody>
        </p:sp>
        <p:sp>
          <p:nvSpPr>
            <p:cNvPr id="10" name="Rectangle 9"/>
            <p:cNvSpPr/>
            <p:nvPr/>
          </p:nvSpPr>
          <p:spPr>
            <a:xfrm>
              <a:off x="5486400" y="1981200"/>
              <a:ext cx="1524000" cy="762000"/>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11" name="Rectangle 10"/>
            <p:cNvSpPr/>
            <p:nvPr/>
          </p:nvSpPr>
          <p:spPr>
            <a:xfrm>
              <a:off x="7315200" y="1981200"/>
              <a:ext cx="1524000" cy="762000"/>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12" name="TextBox 11"/>
            <p:cNvSpPr txBox="1"/>
            <p:nvPr/>
          </p:nvSpPr>
          <p:spPr>
            <a:xfrm>
              <a:off x="5715000" y="2133600"/>
              <a:ext cx="1066800" cy="369332"/>
            </a:xfrm>
            <a:prstGeom prst="rect">
              <a:avLst/>
            </a:prstGeom>
            <a:noFill/>
          </p:spPr>
          <p:txBody>
            <a:bodyPr wrap="square" rtlCol="0">
              <a:spAutoFit/>
            </a:bodyPr>
            <a:lstStyle/>
            <a:p>
              <a:r>
                <a:rPr lang="en-US" dirty="0"/>
                <a:t>Subnet</a:t>
              </a:r>
            </a:p>
          </p:txBody>
        </p:sp>
        <p:sp>
          <p:nvSpPr>
            <p:cNvPr id="13" name="TextBox 12"/>
            <p:cNvSpPr txBox="1"/>
            <p:nvPr/>
          </p:nvSpPr>
          <p:spPr>
            <a:xfrm>
              <a:off x="7543800" y="2133600"/>
              <a:ext cx="838200" cy="369332"/>
            </a:xfrm>
            <a:prstGeom prst="rect">
              <a:avLst/>
            </a:prstGeom>
            <a:noFill/>
          </p:spPr>
          <p:txBody>
            <a:bodyPr wrap="square" rtlCol="0">
              <a:spAutoFit/>
            </a:bodyPr>
            <a:lstStyle/>
            <a:p>
              <a:r>
                <a:rPr lang="en-US" dirty="0"/>
                <a:t>Host</a:t>
              </a:r>
            </a:p>
          </p:txBody>
        </p:sp>
        <p:sp>
          <p:nvSpPr>
            <p:cNvPr id="14" name="TextBox 13"/>
            <p:cNvSpPr txBox="1"/>
            <p:nvPr/>
          </p:nvSpPr>
          <p:spPr>
            <a:xfrm>
              <a:off x="1981200" y="2895600"/>
              <a:ext cx="1219200" cy="381000"/>
            </a:xfrm>
            <a:prstGeom prst="rect">
              <a:avLst/>
            </a:prstGeom>
            <a:noFill/>
          </p:spPr>
          <p:txBody>
            <a:bodyPr wrap="square" rtlCol="0">
              <a:spAutoFit/>
            </a:bodyPr>
            <a:lstStyle/>
            <a:p>
              <a:r>
                <a:rPr lang="en-US" dirty="0"/>
                <a:t>11111111</a:t>
              </a:r>
            </a:p>
          </p:txBody>
        </p:sp>
        <p:sp>
          <p:nvSpPr>
            <p:cNvPr id="15" name="TextBox 14"/>
            <p:cNvSpPr txBox="1"/>
            <p:nvPr/>
          </p:nvSpPr>
          <p:spPr>
            <a:xfrm>
              <a:off x="3810000" y="2895600"/>
              <a:ext cx="1295400" cy="369332"/>
            </a:xfrm>
            <a:prstGeom prst="rect">
              <a:avLst/>
            </a:prstGeom>
            <a:noFill/>
          </p:spPr>
          <p:txBody>
            <a:bodyPr wrap="square" rtlCol="0">
              <a:spAutoFit/>
            </a:bodyPr>
            <a:lstStyle/>
            <a:p>
              <a:r>
                <a:rPr lang="en-US" dirty="0"/>
                <a:t>11111111</a:t>
              </a:r>
            </a:p>
          </p:txBody>
        </p:sp>
        <p:sp>
          <p:nvSpPr>
            <p:cNvPr id="16" name="TextBox 15"/>
            <p:cNvSpPr txBox="1"/>
            <p:nvPr/>
          </p:nvSpPr>
          <p:spPr>
            <a:xfrm>
              <a:off x="5715000" y="2895600"/>
              <a:ext cx="1143000" cy="369332"/>
            </a:xfrm>
            <a:prstGeom prst="rect">
              <a:avLst/>
            </a:prstGeom>
            <a:noFill/>
          </p:spPr>
          <p:txBody>
            <a:bodyPr wrap="square" rtlCol="0">
              <a:spAutoFit/>
            </a:bodyPr>
            <a:lstStyle/>
            <a:p>
              <a:r>
                <a:rPr lang="en-US" dirty="0"/>
                <a:t>11111111</a:t>
              </a:r>
            </a:p>
          </p:txBody>
        </p:sp>
        <p:sp>
          <p:nvSpPr>
            <p:cNvPr id="17" name="TextBox 16"/>
            <p:cNvSpPr txBox="1"/>
            <p:nvPr/>
          </p:nvSpPr>
          <p:spPr>
            <a:xfrm>
              <a:off x="7467600" y="2895600"/>
              <a:ext cx="1295400" cy="369332"/>
            </a:xfrm>
            <a:prstGeom prst="rect">
              <a:avLst/>
            </a:prstGeom>
            <a:noFill/>
          </p:spPr>
          <p:txBody>
            <a:bodyPr wrap="square" rtlCol="0">
              <a:spAutoFit/>
            </a:bodyPr>
            <a:lstStyle/>
            <a:p>
              <a:r>
                <a:rPr lang="en-US" dirty="0"/>
                <a:t>00000000</a:t>
              </a:r>
            </a:p>
          </p:txBody>
        </p:sp>
        <p:sp>
          <p:nvSpPr>
            <p:cNvPr id="18" name="TextBox 17"/>
            <p:cNvSpPr txBox="1"/>
            <p:nvPr/>
          </p:nvSpPr>
          <p:spPr>
            <a:xfrm>
              <a:off x="228600" y="2886670"/>
              <a:ext cx="1752600" cy="646331"/>
            </a:xfrm>
            <a:prstGeom prst="rect">
              <a:avLst/>
            </a:prstGeom>
            <a:noFill/>
          </p:spPr>
          <p:txBody>
            <a:bodyPr wrap="square" rtlCol="0">
              <a:spAutoFit/>
            </a:bodyPr>
            <a:lstStyle/>
            <a:p>
              <a:r>
                <a:rPr lang="en-US" dirty="0"/>
                <a:t>Binary representation</a:t>
              </a:r>
            </a:p>
          </p:txBody>
        </p:sp>
        <p:sp>
          <p:nvSpPr>
            <p:cNvPr id="19" name="TextBox 18"/>
            <p:cNvSpPr txBox="1"/>
            <p:nvPr/>
          </p:nvSpPr>
          <p:spPr>
            <a:xfrm>
              <a:off x="2438400" y="4876800"/>
              <a:ext cx="609600" cy="369332"/>
            </a:xfrm>
            <a:prstGeom prst="rect">
              <a:avLst/>
            </a:prstGeom>
            <a:noFill/>
          </p:spPr>
          <p:txBody>
            <a:bodyPr wrap="square" rtlCol="0">
              <a:spAutoFit/>
            </a:bodyPr>
            <a:lstStyle/>
            <a:p>
              <a:r>
                <a:rPr lang="en-US" dirty="0"/>
                <a:t>255</a:t>
              </a:r>
            </a:p>
          </p:txBody>
        </p:sp>
        <p:sp>
          <p:nvSpPr>
            <p:cNvPr id="20" name="TextBox 19"/>
            <p:cNvSpPr txBox="1"/>
            <p:nvPr/>
          </p:nvSpPr>
          <p:spPr>
            <a:xfrm>
              <a:off x="3352800" y="4876800"/>
              <a:ext cx="228600" cy="369332"/>
            </a:xfrm>
            <a:prstGeom prst="rect">
              <a:avLst/>
            </a:prstGeom>
            <a:noFill/>
          </p:spPr>
          <p:txBody>
            <a:bodyPr wrap="square" rtlCol="0">
              <a:spAutoFit/>
            </a:bodyPr>
            <a:lstStyle/>
            <a:p>
              <a:r>
                <a:rPr lang="en-US" dirty="0">
                  <a:solidFill>
                    <a:schemeClr val="tx1">
                      <a:lumMod val="50000"/>
                      <a:lumOff val="50000"/>
                    </a:schemeClr>
                  </a:solidFill>
                </a:rPr>
                <a:t>.</a:t>
              </a:r>
            </a:p>
          </p:txBody>
        </p:sp>
        <p:sp>
          <p:nvSpPr>
            <p:cNvPr id="21" name="TextBox 20"/>
            <p:cNvSpPr txBox="1"/>
            <p:nvPr/>
          </p:nvSpPr>
          <p:spPr>
            <a:xfrm>
              <a:off x="4114800" y="4876800"/>
              <a:ext cx="685800" cy="369332"/>
            </a:xfrm>
            <a:prstGeom prst="rect">
              <a:avLst/>
            </a:prstGeom>
            <a:noFill/>
          </p:spPr>
          <p:txBody>
            <a:bodyPr wrap="square" rtlCol="0">
              <a:spAutoFit/>
            </a:bodyPr>
            <a:lstStyle/>
            <a:p>
              <a:r>
                <a:rPr lang="en-US" dirty="0"/>
                <a:t>255</a:t>
              </a:r>
            </a:p>
          </p:txBody>
        </p:sp>
        <p:sp>
          <p:nvSpPr>
            <p:cNvPr id="23" name="TextBox 22"/>
            <p:cNvSpPr txBox="1"/>
            <p:nvPr/>
          </p:nvSpPr>
          <p:spPr>
            <a:xfrm>
              <a:off x="5181600" y="4876800"/>
              <a:ext cx="304800" cy="369332"/>
            </a:xfrm>
            <a:prstGeom prst="rect">
              <a:avLst/>
            </a:prstGeom>
            <a:noFill/>
          </p:spPr>
          <p:txBody>
            <a:bodyPr wrap="square" rtlCol="0">
              <a:spAutoFit/>
            </a:bodyPr>
            <a:lstStyle/>
            <a:p>
              <a:r>
                <a:rPr lang="en-US" dirty="0">
                  <a:solidFill>
                    <a:schemeClr val="tx1">
                      <a:lumMod val="50000"/>
                      <a:lumOff val="50000"/>
                    </a:schemeClr>
                  </a:solidFill>
                </a:rPr>
                <a:t>.</a:t>
              </a:r>
            </a:p>
          </p:txBody>
        </p:sp>
        <p:sp>
          <p:nvSpPr>
            <p:cNvPr id="24" name="TextBox 23"/>
            <p:cNvSpPr txBox="1"/>
            <p:nvPr/>
          </p:nvSpPr>
          <p:spPr>
            <a:xfrm>
              <a:off x="5943600" y="4876800"/>
              <a:ext cx="685800" cy="369332"/>
            </a:xfrm>
            <a:prstGeom prst="rect">
              <a:avLst/>
            </a:prstGeom>
            <a:noFill/>
          </p:spPr>
          <p:txBody>
            <a:bodyPr wrap="square" rtlCol="0">
              <a:spAutoFit/>
            </a:bodyPr>
            <a:lstStyle/>
            <a:p>
              <a:r>
                <a:rPr lang="en-US" dirty="0"/>
                <a:t>255</a:t>
              </a:r>
            </a:p>
          </p:txBody>
        </p:sp>
        <p:sp>
          <p:nvSpPr>
            <p:cNvPr id="25" name="TextBox 24"/>
            <p:cNvSpPr txBox="1"/>
            <p:nvPr/>
          </p:nvSpPr>
          <p:spPr>
            <a:xfrm>
              <a:off x="7010400" y="4876800"/>
              <a:ext cx="304800" cy="369332"/>
            </a:xfrm>
            <a:prstGeom prst="rect">
              <a:avLst/>
            </a:prstGeom>
            <a:noFill/>
          </p:spPr>
          <p:txBody>
            <a:bodyPr wrap="square" rtlCol="0">
              <a:spAutoFit/>
            </a:bodyPr>
            <a:lstStyle/>
            <a:p>
              <a:r>
                <a:rPr lang="en-US" dirty="0">
                  <a:solidFill>
                    <a:schemeClr val="tx1">
                      <a:lumMod val="50000"/>
                      <a:lumOff val="50000"/>
                    </a:schemeClr>
                  </a:solidFill>
                </a:rPr>
                <a:t>.</a:t>
              </a:r>
            </a:p>
          </p:txBody>
        </p:sp>
        <p:sp>
          <p:nvSpPr>
            <p:cNvPr id="26" name="TextBox 25"/>
            <p:cNvSpPr txBox="1"/>
            <p:nvPr/>
          </p:nvSpPr>
          <p:spPr>
            <a:xfrm>
              <a:off x="7772400" y="4876800"/>
              <a:ext cx="609600" cy="369332"/>
            </a:xfrm>
            <a:prstGeom prst="rect">
              <a:avLst/>
            </a:prstGeom>
            <a:noFill/>
          </p:spPr>
          <p:txBody>
            <a:bodyPr wrap="square" rtlCol="0">
              <a:spAutoFit/>
            </a:bodyPr>
            <a:lstStyle/>
            <a:p>
              <a:r>
                <a:rPr lang="en-US" dirty="0">
                  <a:solidFill>
                    <a:schemeClr val="tx1">
                      <a:lumMod val="50000"/>
                      <a:lumOff val="50000"/>
                    </a:schemeClr>
                  </a:solidFill>
                </a:rPr>
                <a:t>0</a:t>
              </a:r>
            </a:p>
          </p:txBody>
        </p:sp>
        <p:sp>
          <p:nvSpPr>
            <p:cNvPr id="27" name="TextBox 26"/>
            <p:cNvSpPr txBox="1"/>
            <p:nvPr/>
          </p:nvSpPr>
          <p:spPr>
            <a:xfrm>
              <a:off x="228600" y="4953000"/>
              <a:ext cx="1981200" cy="646331"/>
            </a:xfrm>
            <a:prstGeom prst="rect">
              <a:avLst/>
            </a:prstGeom>
            <a:noFill/>
          </p:spPr>
          <p:txBody>
            <a:bodyPr wrap="square" rtlCol="0">
              <a:spAutoFit/>
            </a:bodyPr>
            <a:lstStyle/>
            <a:p>
              <a:r>
                <a:rPr lang="en-US" dirty="0"/>
                <a:t>Dotted Decimal representation</a:t>
              </a:r>
            </a:p>
          </p:txBody>
        </p:sp>
      </p:grpSp>
    </p:spTree>
    <p:extLst>
      <p:ext uri="{BB962C8B-B14F-4D97-AF65-F5344CB8AC3E}">
        <p14:creationId xmlns:p14="http://schemas.microsoft.com/office/powerpoint/2010/main" val="497601181"/>
      </p:ext>
    </p:extLst>
  </p:cSld>
  <p:clrMapOvr>
    <a:masterClrMapping/>
  </p:clrMapOvr>
  <p:transition spd="slow">
    <p:wipe dir="d"/>
  </p:transition>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145140"/>
            <a:ext cx="9144000" cy="553998"/>
          </a:xfrm>
        </p:spPr>
        <p:txBody>
          <a:bodyPr/>
          <a:lstStyle/>
          <a:p>
            <a:r>
              <a:rPr lang="en-GB" dirty="0"/>
              <a:t>How to do Subnetting? </a:t>
            </a:r>
            <a:r>
              <a:rPr lang="en-GB" sz="1600" dirty="0"/>
              <a:t>(5 of 6)</a:t>
            </a:r>
            <a:br>
              <a:rPr lang="en-GB" sz="1600" dirty="0"/>
            </a:br>
            <a:br>
              <a:rPr lang="en-US" sz="1600" dirty="0"/>
            </a:br>
            <a:endParaRPr lang="en-GB" sz="1600" dirty="0"/>
          </a:p>
        </p:txBody>
      </p:sp>
      <p:sp>
        <p:nvSpPr>
          <p:cNvPr id="3" name="Text Placeholder 2"/>
          <p:cNvSpPr>
            <a:spLocks noGrp="1"/>
          </p:cNvSpPr>
          <p:nvPr>
            <p:ph type="body" sz="quarter" idx="16"/>
          </p:nvPr>
        </p:nvSpPr>
        <p:spPr/>
        <p:txBody>
          <a:bodyPr>
            <a:normAutofit/>
          </a:bodyPr>
          <a:lstStyle/>
          <a:p>
            <a:pPr>
              <a:lnSpc>
                <a:spcPct val="200000"/>
              </a:lnSpc>
            </a:pPr>
            <a:r>
              <a:t>The above figure consisting of binary 1s and 0sillustrates a sample subnet mask. The bits in the subnet mask should come from the left-most or high-order bits of the host field.</a:t>
            </a:r>
          </a:p>
          <a:p>
            <a:pPr>
              <a:lnSpc>
                <a:spcPct val="200000"/>
              </a:lnSpc>
            </a:pPr>
            <a:r>
              <a:t>The subnet mask for a Class B address is 255.255.0.0 which is default and has no subnetting.</a:t>
            </a:r>
          </a:p>
          <a:p>
            <a:pPr>
              <a:lnSpc>
                <a:spcPct val="200000"/>
              </a:lnSpc>
            </a:pPr>
            <a:r>
              <a:t>The subnet mask for a Class B address 171.16.0.0 is 255.255.255.0, which specifies eight bits of sub netting.</a:t>
            </a:r>
          </a:p>
        </p:txBody>
      </p:sp>
    </p:spTree>
  </p:cSld>
  <p:clrMapOvr>
    <a:masterClrMapping/>
  </p:clrMapOvr>
  <p:transition spd="slow">
    <p:wipe dir="d"/>
  </p:transition>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145140"/>
            <a:ext cx="9144000" cy="553998"/>
          </a:xfrm>
        </p:spPr>
        <p:txBody>
          <a:bodyPr/>
          <a:lstStyle/>
          <a:p>
            <a:r>
              <a:rPr lang="en-GB" dirty="0"/>
              <a:t>How to do Subnetting? </a:t>
            </a:r>
            <a:r>
              <a:rPr lang="en-GB" sz="1600" dirty="0"/>
              <a:t>(6 of 6)</a:t>
            </a:r>
            <a:br>
              <a:rPr lang="en-GB" sz="1600" dirty="0"/>
            </a:br>
            <a:br>
              <a:rPr lang="en-US" dirty="0"/>
            </a:br>
            <a:endParaRPr lang="en-GB" dirty="0"/>
          </a:p>
        </p:txBody>
      </p:sp>
      <p:sp>
        <p:nvSpPr>
          <p:cNvPr id="3" name="Text Placeholder 2"/>
          <p:cNvSpPr>
            <a:spLocks noGrp="1"/>
          </p:cNvSpPr>
          <p:nvPr>
            <p:ph type="body" sz="quarter" idx="16"/>
          </p:nvPr>
        </p:nvSpPr>
        <p:spPr/>
        <p:txBody>
          <a:bodyPr>
            <a:normAutofit/>
          </a:bodyPr>
          <a:lstStyle/>
          <a:p>
            <a:pPr>
              <a:lnSpc>
                <a:spcPct val="200000"/>
              </a:lnSpc>
            </a:pPr>
            <a:r>
              <a:rPr dirty="0"/>
              <a:t>The reason for this is that eight bits of sub netting or 2^8 – 2 (1 for the network address and 1 for the broadcast address) = 254 subnets possible, with 28 – 2 = 254 hosts per subnet.</a:t>
            </a:r>
          </a:p>
          <a:p>
            <a:pPr>
              <a:lnSpc>
                <a:spcPct val="200000"/>
              </a:lnSpc>
            </a:pPr>
            <a:r>
              <a:rPr dirty="0"/>
              <a:t>The subnet mask for a Class C address 192.168.2.0 indicates that five bits of sub netting is 255.255.255.248. With five bits available for subnetting and the subnets possible </a:t>
            </a:r>
            <a:r>
              <a:t>are 2^5 </a:t>
            </a:r>
            <a:r>
              <a:rPr dirty="0"/>
              <a:t>– 2 = 30 </a:t>
            </a:r>
            <a:r>
              <a:t>with 2^3 </a:t>
            </a:r>
            <a:r>
              <a:rPr dirty="0"/>
              <a:t>– 2 = 6 hosts per subnet.</a:t>
            </a:r>
          </a:p>
        </p:txBody>
      </p:sp>
    </p:spTree>
    <p:extLst>
      <p:ext uri="{BB962C8B-B14F-4D97-AF65-F5344CB8AC3E}">
        <p14:creationId xmlns:p14="http://schemas.microsoft.com/office/powerpoint/2010/main" val="80689867"/>
      </p:ext>
    </p:extLst>
  </p:cSld>
  <p:clrMapOvr>
    <a:masterClrMapping/>
  </p:clrMapOvr>
  <p:transition spd="slow">
    <p:wipe dir="d"/>
  </p:transition>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145140"/>
            <a:ext cx="9144000" cy="553998"/>
          </a:xfrm>
        </p:spPr>
        <p:txBody>
          <a:bodyPr/>
          <a:lstStyle/>
          <a:p>
            <a:r>
              <a:rPr lang="en-GB" dirty="0"/>
              <a:t>Variable Length Subnet Masking (VLSM) </a:t>
            </a:r>
            <a:r>
              <a:rPr lang="en-GB" sz="1600" dirty="0"/>
              <a:t>(1 of 5)</a:t>
            </a:r>
          </a:p>
        </p:txBody>
      </p:sp>
      <p:sp>
        <p:nvSpPr>
          <p:cNvPr id="3" name="Text Placeholder 2"/>
          <p:cNvSpPr>
            <a:spLocks noGrp="1"/>
          </p:cNvSpPr>
          <p:nvPr>
            <p:ph type="body" sz="quarter" idx="16"/>
          </p:nvPr>
        </p:nvSpPr>
        <p:spPr/>
        <p:txBody>
          <a:bodyPr/>
          <a:lstStyle/>
          <a:p>
            <a:pPr>
              <a:lnSpc>
                <a:spcPct val="200000"/>
              </a:lnSpc>
            </a:pPr>
            <a:r>
              <a:t>Subnet means the area based local area network. </a:t>
            </a:r>
          </a:p>
          <a:p>
            <a:pPr>
              <a:lnSpc>
                <a:spcPct val="200000"/>
              </a:lnSpc>
            </a:pPr>
            <a:r>
              <a:t>The main drawback with conventional subnetting is that the subnet ID shows only one additional hierarchical level.	</a:t>
            </a:r>
          </a:p>
          <a:p>
            <a:pPr>
              <a:lnSpc>
                <a:spcPct val="200000"/>
              </a:lnSpc>
            </a:pPr>
            <a:r>
              <a:t>The solution is in the improvement of the basic subnet addressing design which is called as Variable Length Subnet Masking.</a:t>
            </a:r>
          </a:p>
          <a:p>
            <a:pPr>
              <a:lnSpc>
                <a:spcPct val="200000"/>
              </a:lnSpc>
            </a:pPr>
            <a:r>
              <a:t>The subnet mask saves a router from handling an entire IP address.</a:t>
            </a:r>
          </a:p>
        </p:txBody>
      </p:sp>
    </p:spTree>
  </p:cSld>
  <p:clrMapOvr>
    <a:masterClrMapping/>
  </p:clrMapOvr>
  <p:transition spd="slow">
    <p:wipe dir="d"/>
  </p:transition>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145140"/>
            <a:ext cx="9144000" cy="553998"/>
          </a:xfrm>
        </p:spPr>
        <p:txBody>
          <a:bodyPr/>
          <a:lstStyle/>
          <a:p>
            <a:r>
              <a:rPr lang="en-GB" dirty="0"/>
              <a:t>Variable Length Subnet Masking (VLSM) </a:t>
            </a:r>
            <a:r>
              <a:rPr lang="en-GB" sz="1600" dirty="0"/>
              <a:t>(2 of 5)</a:t>
            </a:r>
          </a:p>
        </p:txBody>
      </p:sp>
      <p:sp>
        <p:nvSpPr>
          <p:cNvPr id="3" name="Text Placeholder 2"/>
          <p:cNvSpPr>
            <a:spLocks noGrp="1"/>
          </p:cNvSpPr>
          <p:nvPr>
            <p:ph type="body" sz="quarter" idx="16"/>
          </p:nvPr>
        </p:nvSpPr>
        <p:spPr/>
        <p:txBody>
          <a:bodyPr/>
          <a:lstStyle/>
          <a:p>
            <a:pPr>
              <a:lnSpc>
                <a:spcPct val="200000"/>
              </a:lnSpc>
            </a:pPr>
            <a:r>
              <a:t>Variable Length Subnet Masking is a technique for which subnetting is performed multiple times to permit a network to be separated into a hierarchy of subnetworks that differ in size.</a:t>
            </a:r>
          </a:p>
          <a:p>
            <a:pPr>
              <a:lnSpc>
                <a:spcPct val="200000"/>
              </a:lnSpc>
            </a:pPr>
            <a:r>
              <a:t>The VLSM enables networks efficiently use the IP address space.</a:t>
            </a:r>
          </a:p>
          <a:p>
            <a:pPr>
              <a:lnSpc>
                <a:spcPct val="200000"/>
              </a:lnSpc>
            </a:pPr>
            <a:r>
              <a:t>Variable length subnet mask (VLSM) is a sequence of variable length numbers to streamline packet routing within the subnets of a network.</a:t>
            </a:r>
          </a:p>
        </p:txBody>
      </p:sp>
    </p:spTree>
  </p:cSld>
  <p:clrMapOvr>
    <a:masterClrMapping/>
  </p:clrMapOvr>
  <p:transition spd="slow">
    <p:wipe dir="d"/>
  </p:transition>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145140"/>
            <a:ext cx="9144000" cy="553998"/>
          </a:xfrm>
        </p:spPr>
        <p:txBody>
          <a:bodyPr/>
          <a:lstStyle/>
          <a:p>
            <a:r>
              <a:rPr lang="en-GB" dirty="0"/>
              <a:t>Variable Length Subnet Masking (VLSM) </a:t>
            </a:r>
            <a:r>
              <a:rPr lang="en-GB" sz="1600" dirty="0"/>
              <a:t>(3 of 5)</a:t>
            </a:r>
          </a:p>
        </p:txBody>
      </p:sp>
      <p:sp>
        <p:nvSpPr>
          <p:cNvPr id="3" name="Text Placeholder 2"/>
          <p:cNvSpPr>
            <a:spLocks noGrp="1"/>
          </p:cNvSpPr>
          <p:nvPr>
            <p:ph type="body" sz="quarter" idx="16"/>
          </p:nvPr>
        </p:nvSpPr>
        <p:spPr/>
        <p:txBody>
          <a:bodyPr/>
          <a:lstStyle/>
          <a:p>
            <a:pPr>
              <a:lnSpc>
                <a:spcPct val="200000"/>
              </a:lnSpc>
            </a:pPr>
            <a:r>
              <a:t>VLSM facilitates network administrator to use a long mask on network with few hosts and a short mask on subnet with many hosts.</a:t>
            </a:r>
          </a:p>
          <a:p>
            <a:pPr>
              <a:lnSpc>
                <a:spcPct val="200000"/>
              </a:lnSpc>
            </a:pPr>
            <a:r>
              <a:t>This allows an organization to equate the size of its subnets to the needs of its networks.</a:t>
            </a:r>
          </a:p>
        </p:txBody>
      </p:sp>
    </p:spTree>
    <p:extLst>
      <p:ext uri="{BB962C8B-B14F-4D97-AF65-F5344CB8AC3E}">
        <p14:creationId xmlns:p14="http://schemas.microsoft.com/office/powerpoint/2010/main" val="2001735452"/>
      </p:ext>
    </p:extLst>
  </p:cSld>
  <p:clrMapOvr>
    <a:masterClrMapping/>
  </p:clrMapOvr>
  <p:transition spd="slow">
    <p:wipe dir="d"/>
  </p:transition>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38697"/>
            <a:ext cx="9144000" cy="553998"/>
          </a:xfrm>
        </p:spPr>
        <p:txBody>
          <a:bodyPr/>
          <a:lstStyle/>
          <a:p>
            <a:r>
              <a:rPr lang="en-GB" dirty="0"/>
              <a:t>Variable Length Subnet Masking (VLSM) </a:t>
            </a:r>
            <a:r>
              <a:rPr lang="en-GB" sz="1600" dirty="0"/>
              <a:t>(4 of 5)</a:t>
            </a:r>
            <a:endParaRPr lang="en-GB" dirty="0"/>
          </a:p>
        </p:txBody>
      </p:sp>
      <p:graphicFrame>
        <p:nvGraphicFramePr>
          <p:cNvPr id="3" name="Chart 2"/>
          <p:cNvGraphicFramePr/>
          <p:nvPr/>
        </p:nvGraphicFramePr>
        <p:xfrm>
          <a:off x="1524000" y="1397000"/>
          <a:ext cx="6096000" cy="4064000"/>
        </p:xfrm>
        <a:graphic>
          <a:graphicData uri="http://schemas.openxmlformats.org/drawingml/2006/chart">
            <c:chart xmlns:c="http://schemas.openxmlformats.org/drawingml/2006/chart" xmlns:r="http://schemas.openxmlformats.org/officeDocument/2006/relationships" r:id="rId2"/>
          </a:graphicData>
        </a:graphic>
      </p:graphicFrame>
      <p:sp>
        <p:nvSpPr>
          <p:cNvPr id="5" name="TextBox 4"/>
          <p:cNvSpPr txBox="1"/>
          <p:nvPr/>
        </p:nvSpPr>
        <p:spPr>
          <a:xfrm>
            <a:off x="1582057" y="5399314"/>
            <a:ext cx="6139543" cy="369332"/>
          </a:xfrm>
          <a:prstGeom prst="rect">
            <a:avLst/>
          </a:prstGeom>
          <a:noFill/>
        </p:spPr>
        <p:txBody>
          <a:bodyPr wrap="square" rtlCol="0">
            <a:spAutoFit/>
          </a:bodyPr>
          <a:lstStyle/>
          <a:p>
            <a:pPr algn="ctr"/>
            <a:r>
              <a:rPr lang="en-GB" dirty="0"/>
              <a:t>Class C (/24) network split into eight conventional subnets</a:t>
            </a:r>
          </a:p>
        </p:txBody>
      </p:sp>
    </p:spTree>
  </p:cSld>
  <p:clrMapOvr>
    <a:masterClrMapping/>
  </p:clrMapOvr>
  <p:transition spd="slow">
    <p:wipe dir="d"/>
  </p:transition>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38697"/>
            <a:ext cx="9144000" cy="553998"/>
          </a:xfrm>
        </p:spPr>
        <p:txBody>
          <a:bodyPr/>
          <a:lstStyle/>
          <a:p>
            <a:r>
              <a:rPr lang="en-GB" dirty="0"/>
              <a:t>Variable Length Subnet Masking (VLSM) </a:t>
            </a:r>
            <a:r>
              <a:rPr lang="en-GB" sz="1600" dirty="0"/>
              <a:t>(5 of 5)</a:t>
            </a:r>
            <a:endParaRPr lang="en-GB" dirty="0"/>
          </a:p>
        </p:txBody>
      </p:sp>
      <p:graphicFrame>
        <p:nvGraphicFramePr>
          <p:cNvPr id="3" name="Chart 2"/>
          <p:cNvGraphicFramePr/>
          <p:nvPr/>
        </p:nvGraphicFramePr>
        <p:xfrm>
          <a:off x="1066800" y="1397000"/>
          <a:ext cx="7239000" cy="4775200"/>
        </p:xfrm>
        <a:graphic>
          <a:graphicData uri="http://schemas.openxmlformats.org/drawingml/2006/chart">
            <c:chart xmlns:c="http://schemas.openxmlformats.org/drawingml/2006/chart" xmlns:r="http://schemas.openxmlformats.org/officeDocument/2006/relationships" r:id="rId2"/>
          </a:graphicData>
        </a:graphic>
      </p:graphicFrame>
      <p:sp>
        <p:nvSpPr>
          <p:cNvPr id="6" name="TextBox 5"/>
          <p:cNvSpPr txBox="1"/>
          <p:nvPr/>
        </p:nvSpPr>
        <p:spPr>
          <a:xfrm>
            <a:off x="1582057" y="5921818"/>
            <a:ext cx="6139543" cy="369332"/>
          </a:xfrm>
          <a:prstGeom prst="rect">
            <a:avLst/>
          </a:prstGeom>
          <a:noFill/>
        </p:spPr>
        <p:txBody>
          <a:bodyPr wrap="square" rtlCol="0">
            <a:spAutoFit/>
          </a:bodyPr>
          <a:lstStyle/>
          <a:p>
            <a:pPr algn="ctr"/>
            <a:r>
              <a:rPr lang="en-GB" dirty="0"/>
              <a:t>Class C (/24) network split into VLSM</a:t>
            </a:r>
          </a:p>
        </p:txBody>
      </p:sp>
      <p:sp>
        <p:nvSpPr>
          <p:cNvPr id="2" name="TextBox 1"/>
          <p:cNvSpPr txBox="1"/>
          <p:nvPr/>
        </p:nvSpPr>
        <p:spPr>
          <a:xfrm>
            <a:off x="4876798" y="3705163"/>
            <a:ext cx="914401" cy="646331"/>
          </a:xfrm>
          <a:prstGeom prst="rect">
            <a:avLst/>
          </a:prstGeom>
          <a:solidFill>
            <a:schemeClr val="bg2">
              <a:lumMod val="50000"/>
            </a:schemeClr>
          </a:solidFill>
        </p:spPr>
        <p:txBody>
          <a:bodyPr wrap="square" rtlCol="0">
            <a:spAutoFit/>
          </a:bodyPr>
          <a:lstStyle/>
          <a:p>
            <a:pPr algn="ctr"/>
            <a:r>
              <a:rPr lang="en-US" dirty="0"/>
              <a:t>62 hosts</a:t>
            </a:r>
          </a:p>
        </p:txBody>
      </p:sp>
      <p:sp>
        <p:nvSpPr>
          <p:cNvPr id="7" name="TextBox 6"/>
          <p:cNvSpPr txBox="1"/>
          <p:nvPr/>
        </p:nvSpPr>
        <p:spPr>
          <a:xfrm>
            <a:off x="4216414" y="5004169"/>
            <a:ext cx="914401" cy="646331"/>
          </a:xfrm>
          <a:prstGeom prst="rect">
            <a:avLst/>
          </a:prstGeom>
          <a:solidFill>
            <a:schemeClr val="bg2">
              <a:lumMod val="50000"/>
            </a:schemeClr>
          </a:solidFill>
        </p:spPr>
        <p:txBody>
          <a:bodyPr wrap="square" rtlCol="0">
            <a:spAutoFit/>
          </a:bodyPr>
          <a:lstStyle/>
          <a:p>
            <a:pPr algn="ctr"/>
            <a:r>
              <a:rPr lang="en-US" dirty="0"/>
              <a:t>126  hosts</a:t>
            </a:r>
          </a:p>
        </p:txBody>
      </p:sp>
    </p:spTree>
  </p:cSld>
  <p:clrMapOvr>
    <a:masterClrMapping/>
  </p:clrMapOvr>
  <p:transition spd="slow">
    <p:wipe dir="d"/>
  </p:transition>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145140"/>
            <a:ext cx="9144000" cy="553998"/>
          </a:xfrm>
        </p:spPr>
        <p:txBody>
          <a:bodyPr/>
          <a:lstStyle/>
          <a:p>
            <a:r>
              <a:rPr lang="fr-FR" dirty="0"/>
              <a:t>Private IP Address and Public IP Address </a:t>
            </a:r>
            <a:r>
              <a:rPr lang="fr-FR" sz="1600" dirty="0"/>
              <a:t>(1 of 2)</a:t>
            </a:r>
            <a:endParaRPr lang="en-GB" sz="1600" dirty="0"/>
          </a:p>
        </p:txBody>
      </p:sp>
      <p:sp>
        <p:nvSpPr>
          <p:cNvPr id="3" name="Text Placeholder 2"/>
          <p:cNvSpPr>
            <a:spLocks noGrp="1"/>
          </p:cNvSpPr>
          <p:nvPr>
            <p:ph type="body" sz="quarter" idx="16"/>
          </p:nvPr>
        </p:nvSpPr>
        <p:spPr>
          <a:xfrm>
            <a:off x="457200" y="1103086"/>
            <a:ext cx="8240713" cy="5442857"/>
          </a:xfrm>
        </p:spPr>
        <p:txBody>
          <a:bodyPr>
            <a:normAutofit lnSpcReduction="10000"/>
          </a:bodyPr>
          <a:lstStyle/>
          <a:p>
            <a:pPr>
              <a:lnSpc>
                <a:spcPct val="210000"/>
              </a:lnSpc>
            </a:pPr>
            <a:r>
              <a:t>Any computer available on the Internet is identified only by its IP address. Network Information Centre registers IP addresses to avoid any conflicts.</a:t>
            </a:r>
          </a:p>
          <a:p>
            <a:pPr>
              <a:lnSpc>
                <a:spcPct val="210000"/>
              </a:lnSpc>
            </a:pPr>
            <a:r>
              <a:t>Private IP address is used in a private network and it is not shared on the Internet. The computer with private IP address does not have any information to share with other computers on the Internet.</a:t>
            </a:r>
          </a:p>
          <a:p>
            <a:pPr>
              <a:lnSpc>
                <a:spcPct val="210000"/>
              </a:lnSpc>
            </a:pPr>
            <a:r>
              <a:t>Private address can be in between any of the following ranges:</a:t>
            </a:r>
          </a:p>
          <a:p>
            <a:pPr lvl="1">
              <a:lnSpc>
                <a:spcPct val="210000"/>
              </a:lnSpc>
            </a:pPr>
            <a:r>
              <a:t>192.168.0.0     -   192.168.255.255</a:t>
            </a:r>
          </a:p>
          <a:p>
            <a:pPr lvl="1">
              <a:lnSpc>
                <a:spcPct val="210000"/>
              </a:lnSpc>
            </a:pPr>
            <a:r>
              <a:t>172.16.0.0      -   172.31.255.255  </a:t>
            </a:r>
          </a:p>
          <a:p>
            <a:pPr lvl="1">
              <a:lnSpc>
                <a:spcPct val="210000"/>
              </a:lnSpc>
            </a:pPr>
            <a:r>
              <a:t>10.0.0.0        -   10.255.255.255</a:t>
            </a:r>
          </a:p>
        </p:txBody>
      </p:sp>
    </p:spTree>
  </p:cSld>
  <p:clrMapOvr>
    <a:masterClrMapping/>
  </p:clrMapOvr>
  <p:transition spd="slow">
    <p:wipe dir="d"/>
  </p:transition>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145140"/>
            <a:ext cx="9144000" cy="553998"/>
          </a:xfrm>
        </p:spPr>
        <p:txBody>
          <a:bodyPr/>
          <a:lstStyle/>
          <a:p>
            <a:r>
              <a:rPr lang="fr-FR" dirty="0"/>
              <a:t>Private IP Address and Public IP Address </a:t>
            </a:r>
            <a:r>
              <a:rPr lang="fr-FR" sz="1600" dirty="0"/>
              <a:t>(2 of 2)</a:t>
            </a:r>
            <a:endParaRPr lang="en-GB" sz="1600" dirty="0"/>
          </a:p>
        </p:txBody>
      </p:sp>
      <p:sp>
        <p:nvSpPr>
          <p:cNvPr id="3" name="Text Placeholder 2"/>
          <p:cNvSpPr>
            <a:spLocks noGrp="1"/>
          </p:cNvSpPr>
          <p:nvPr>
            <p:ph type="body" sz="quarter" idx="16"/>
          </p:nvPr>
        </p:nvSpPr>
        <p:spPr>
          <a:xfrm>
            <a:off x="457200" y="1003300"/>
            <a:ext cx="8240713" cy="5676899"/>
          </a:xfrm>
        </p:spPr>
        <p:txBody>
          <a:bodyPr>
            <a:normAutofit lnSpcReduction="10000"/>
          </a:bodyPr>
          <a:lstStyle/>
          <a:p>
            <a:pPr>
              <a:lnSpc>
                <a:spcPct val="200000"/>
              </a:lnSpc>
            </a:pPr>
            <a:r>
              <a:t>Public IP Address is open and visible to all other people on the Internet. Since it is visible to other computers, anyone can access your computer using this IP address as if they access any web server. It is also known as Static IP Address.</a:t>
            </a:r>
          </a:p>
          <a:p>
            <a:pPr>
              <a:lnSpc>
                <a:spcPct val="200000"/>
              </a:lnSpc>
            </a:pPr>
            <a:r>
              <a:t>Public address can be in between any of the following ranges:</a:t>
            </a:r>
          </a:p>
          <a:p>
            <a:pPr lvl="1">
              <a:lnSpc>
                <a:spcPct val="200000"/>
              </a:lnSpc>
            </a:pPr>
            <a:r>
              <a:t>1.0.0.0    to 126.0.0.0</a:t>
            </a:r>
          </a:p>
          <a:p>
            <a:pPr lvl="1">
              <a:lnSpc>
                <a:spcPct val="200000"/>
              </a:lnSpc>
            </a:pPr>
            <a:r>
              <a:t>128.0.0.0 to 191.0.0.0</a:t>
            </a:r>
          </a:p>
          <a:p>
            <a:pPr lvl="1">
              <a:lnSpc>
                <a:spcPct val="200000"/>
              </a:lnSpc>
            </a:pPr>
            <a:r>
              <a:t>192.0.0.0 to 223.0.0.0</a:t>
            </a:r>
          </a:p>
          <a:p>
            <a:pPr lvl="1">
              <a:lnSpc>
                <a:spcPct val="200000"/>
              </a:lnSpc>
            </a:pPr>
            <a:r>
              <a:t>224.0.0.0 to 239.0.0.0</a:t>
            </a:r>
          </a:p>
          <a:p>
            <a:pPr lvl="1">
              <a:lnSpc>
                <a:spcPct val="200000"/>
              </a:lnSpc>
            </a:pPr>
            <a:r>
              <a:t>240.0.0.0 to 255.0.0.0</a:t>
            </a:r>
          </a:p>
        </p:txBody>
      </p:sp>
    </p:spTree>
    <p:extLst>
      <p:ext uri="{BB962C8B-B14F-4D97-AF65-F5344CB8AC3E}">
        <p14:creationId xmlns:p14="http://schemas.microsoft.com/office/powerpoint/2010/main" val="4249621982"/>
      </p:ext>
    </p:extLst>
  </p:cSld>
  <p:clrMapOvr>
    <a:masterClrMapping/>
  </p:clrMapOvr>
  <p:transition spd="slow">
    <p:wipe dir="d"/>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145522"/>
            <a:ext cx="9144000" cy="554400"/>
          </a:xfrm>
        </p:spPr>
        <p:txBody>
          <a:bodyPr/>
          <a:lstStyle/>
          <a:p>
            <a:r>
              <a:rPr lang="en-GB" dirty="0"/>
              <a:t>Agenda</a:t>
            </a:r>
          </a:p>
        </p:txBody>
      </p:sp>
      <p:sp>
        <p:nvSpPr>
          <p:cNvPr id="3" name="Text Placeholder 2"/>
          <p:cNvSpPr>
            <a:spLocks noGrp="1"/>
          </p:cNvSpPr>
          <p:nvPr>
            <p:ph type="body" sz="quarter" idx="10"/>
          </p:nvPr>
        </p:nvSpPr>
        <p:spPr/>
        <p:txBody>
          <a:bodyPr>
            <a:normAutofit/>
          </a:bodyPr>
          <a:lstStyle/>
          <a:p>
            <a:r>
              <a:rPr lang="en-US" dirty="0"/>
              <a:t>Networking</a:t>
            </a:r>
          </a:p>
          <a:p>
            <a:endParaRPr lang="en-US" dirty="0"/>
          </a:p>
          <a:p>
            <a:endParaRPr lang="en-GB" dirty="0"/>
          </a:p>
        </p:txBody>
      </p:sp>
      <p:sp>
        <p:nvSpPr>
          <p:cNvPr id="4" name="Text Placeholder 3"/>
          <p:cNvSpPr>
            <a:spLocks noGrp="1"/>
          </p:cNvSpPr>
          <p:nvPr>
            <p:ph type="body" sz="quarter" idx="11"/>
          </p:nvPr>
        </p:nvSpPr>
        <p:spPr/>
        <p:txBody>
          <a:bodyPr>
            <a:normAutofit/>
          </a:bodyPr>
          <a:lstStyle/>
          <a:p>
            <a:r>
              <a:rPr lang="en-GB" dirty="0"/>
              <a:t>Operating System (OS)</a:t>
            </a:r>
          </a:p>
          <a:p>
            <a:endParaRPr lang="en-GB" dirty="0"/>
          </a:p>
          <a:p>
            <a:endParaRPr lang="en-GB" dirty="0"/>
          </a:p>
          <a:p>
            <a:endParaRPr lang="en-GB" dirty="0"/>
          </a:p>
          <a:p>
            <a:endParaRPr lang="en-GB" dirty="0"/>
          </a:p>
          <a:p>
            <a:endParaRPr lang="en-GB" dirty="0"/>
          </a:p>
        </p:txBody>
      </p:sp>
      <p:sp>
        <p:nvSpPr>
          <p:cNvPr id="8" name="Text Placeholder 7"/>
          <p:cNvSpPr>
            <a:spLocks noGrp="1"/>
          </p:cNvSpPr>
          <p:nvPr>
            <p:ph type="body" sz="quarter" idx="15"/>
          </p:nvPr>
        </p:nvSpPr>
        <p:spPr/>
        <p:txBody>
          <a:bodyPr/>
          <a:lstStyle/>
          <a:p>
            <a:r>
              <a:rPr lang="en-GB" dirty="0"/>
              <a:t>1</a:t>
            </a:r>
          </a:p>
        </p:txBody>
      </p:sp>
      <p:sp>
        <p:nvSpPr>
          <p:cNvPr id="9" name="Text Placeholder 8"/>
          <p:cNvSpPr>
            <a:spLocks noGrp="1"/>
          </p:cNvSpPr>
          <p:nvPr>
            <p:ph type="body" sz="quarter" idx="16"/>
          </p:nvPr>
        </p:nvSpPr>
        <p:spPr/>
        <p:txBody>
          <a:bodyPr/>
          <a:lstStyle/>
          <a:p>
            <a:r>
              <a:rPr lang="en-GB" dirty="0"/>
              <a:t>2</a:t>
            </a:r>
          </a:p>
        </p:txBody>
      </p:sp>
    </p:spTree>
  </p:cSld>
  <p:clrMapOvr>
    <a:masterClrMapping/>
  </p:clrMapOvr>
  <p:transition spd="slow">
    <p:wipe dir="d"/>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40512"/>
            <a:ext cx="9144000" cy="553998"/>
          </a:xfrm>
        </p:spPr>
        <p:txBody>
          <a:bodyPr/>
          <a:lstStyle/>
          <a:p>
            <a:r>
              <a:rPr lang="en-GB" dirty="0"/>
              <a:t>Types of Network</a:t>
            </a:r>
          </a:p>
        </p:txBody>
      </p:sp>
      <p:sp>
        <p:nvSpPr>
          <p:cNvPr id="4" name="Text Placeholder 3"/>
          <p:cNvSpPr>
            <a:spLocks noGrp="1"/>
          </p:cNvSpPr>
          <p:nvPr>
            <p:ph type="body" sz="quarter" idx="11"/>
          </p:nvPr>
        </p:nvSpPr>
        <p:spPr>
          <a:xfrm>
            <a:off x="4739426" y="1168400"/>
            <a:ext cx="3972774" cy="4927599"/>
          </a:xfrm>
        </p:spPr>
        <p:txBody>
          <a:bodyPr>
            <a:normAutofit/>
          </a:bodyPr>
          <a:lstStyle/>
          <a:p>
            <a:pPr marL="114300" indent="-400050">
              <a:buSzPct val="70000"/>
            </a:pPr>
            <a:r>
              <a:rPr lang="en-GB" dirty="0"/>
              <a:t>The types of network are:</a:t>
            </a:r>
          </a:p>
          <a:p>
            <a:pPr marL="857250" lvl="1" indent="-400050">
              <a:lnSpc>
                <a:spcPct val="200000"/>
              </a:lnSpc>
              <a:buSzPct val="70000"/>
              <a:buBlip>
                <a:blip r:embed="rId3"/>
              </a:buBlip>
            </a:pPr>
            <a:r>
              <a:rPr lang="en-GB" sz="1800" dirty="0"/>
              <a:t>Local Area Network (LAN)</a:t>
            </a:r>
          </a:p>
          <a:p>
            <a:pPr marL="857250" lvl="1" indent="-400050">
              <a:lnSpc>
                <a:spcPct val="200000"/>
              </a:lnSpc>
              <a:buSzPct val="70000"/>
              <a:buBlip>
                <a:blip r:embed="rId3"/>
              </a:buBlip>
            </a:pPr>
            <a:r>
              <a:rPr lang="en-GB" sz="1800" dirty="0"/>
              <a:t>Metropolitan Area Network (MAN)</a:t>
            </a:r>
          </a:p>
          <a:p>
            <a:pPr marL="857250" lvl="1" indent="-400050">
              <a:lnSpc>
                <a:spcPct val="200000"/>
              </a:lnSpc>
              <a:buSzPct val="70000"/>
              <a:buBlip>
                <a:blip r:embed="rId3"/>
              </a:buBlip>
            </a:pPr>
            <a:r>
              <a:rPr lang="en-GB" sz="1800" dirty="0"/>
              <a:t>Wide Area Network (WAN)</a:t>
            </a:r>
          </a:p>
          <a:p>
            <a:endParaRPr lang="en-GB" dirty="0"/>
          </a:p>
        </p:txBody>
      </p:sp>
      <p:pic>
        <p:nvPicPr>
          <p:cNvPr id="1026" name="Picture 2" descr="C:\Documents and Settings\user\Desktop\networking\Images\Concept\oil%20major%20v3%20copy.jpg"/>
          <p:cNvPicPr>
            <a:picLocks noChangeAspect="1" noChangeArrowheads="1"/>
          </p:cNvPicPr>
          <p:nvPr/>
        </p:nvPicPr>
        <p:blipFill>
          <a:blip r:embed="rId4" cstate="email"/>
          <a:srcRect/>
          <a:stretch>
            <a:fillRect/>
          </a:stretch>
        </p:blipFill>
        <p:spPr bwMode="auto">
          <a:xfrm>
            <a:off x="494867" y="1244600"/>
            <a:ext cx="4052504" cy="4114800"/>
          </a:xfrm>
          <a:prstGeom prst="rect">
            <a:avLst/>
          </a:prstGeom>
          <a:ln>
            <a:noFill/>
          </a:ln>
          <a:effectLst>
            <a:softEdge rad="112500"/>
          </a:effectLst>
        </p:spPr>
      </p:pic>
    </p:spTree>
  </p:cSld>
  <p:clrMapOvr>
    <a:masterClrMapping/>
  </p:clrMapOvr>
  <p:transition spd="slow">
    <p:wipe dir="d"/>
  </p:transition>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2399439"/>
            <a:ext cx="9143999" cy="623887"/>
          </a:xfrm>
        </p:spPr>
        <p:txBody>
          <a:bodyPr>
            <a:noAutofit/>
          </a:bodyPr>
          <a:lstStyle/>
          <a:p>
            <a:r>
              <a:rPr lang="en-US"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End of Day 4 Session</a:t>
            </a:r>
            <a:endParaRPr lang="en-GB"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
        <p:nvSpPr>
          <p:cNvPr id="3" name="Text Placeholder 2"/>
          <p:cNvSpPr>
            <a:spLocks noGrp="1"/>
          </p:cNvSpPr>
          <p:nvPr>
            <p:ph type="body" sz="quarter" idx="12"/>
          </p:nvPr>
        </p:nvSpPr>
        <p:spPr>
          <a:xfrm>
            <a:off x="0" y="3214476"/>
            <a:ext cx="9143999" cy="671723"/>
          </a:xfrm>
        </p:spPr>
        <p:txBody>
          <a:bodyPr>
            <a:noAutofit/>
          </a:bodyPr>
          <a:lstStyle/>
          <a:p>
            <a:r>
              <a:rPr lang="en-US" sz="2800" dirty="0">
                <a:effectLst>
                  <a:glow rad="228600">
                    <a:schemeClr val="accent3">
                      <a:satMod val="175000"/>
                      <a:alpha val="40000"/>
                    </a:schemeClr>
                  </a:glow>
                </a:effectLst>
              </a:rPr>
              <a:t>Let’s  meet  tomorrow  for  the  next  session</a:t>
            </a:r>
            <a:endParaRPr lang="en-GB" sz="2800" dirty="0">
              <a:effectLst>
                <a:glow rad="228600">
                  <a:schemeClr val="accent3">
                    <a:satMod val="175000"/>
                    <a:alpha val="40000"/>
                  </a:schemeClr>
                </a:glow>
              </a:effectLst>
            </a:endParaRPr>
          </a:p>
        </p:txBody>
      </p:sp>
    </p:spTree>
  </p:cSld>
  <p:clrMapOvr>
    <a:masterClrMapping/>
  </p:clrMapOvr>
  <p:transition spd="slow">
    <p:wipe dir="d"/>
  </p:transition>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1843094"/>
            <a:ext cx="9143999" cy="623887"/>
          </a:xfrm>
        </p:spPr>
        <p:txBody>
          <a:bodyPr>
            <a:noAutofit/>
          </a:bodyPr>
          <a:lstStyle/>
          <a:p>
            <a:r>
              <a:rPr lang="en-US"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Welcome to the Day 5 Session</a:t>
            </a:r>
            <a:endParaRPr lang="en-GB"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
        <p:nvSpPr>
          <p:cNvPr id="3" name="Text Placeholder 2"/>
          <p:cNvSpPr>
            <a:spLocks noGrp="1"/>
          </p:cNvSpPr>
          <p:nvPr>
            <p:ph type="body" sz="quarter" idx="12"/>
          </p:nvPr>
        </p:nvSpPr>
        <p:spPr>
          <a:xfrm>
            <a:off x="0" y="2658131"/>
            <a:ext cx="9143999" cy="1937620"/>
          </a:xfrm>
        </p:spPr>
        <p:txBody>
          <a:bodyPr>
            <a:noAutofit/>
          </a:bodyPr>
          <a:lstStyle/>
          <a:p>
            <a:pPr algn="l"/>
            <a:r>
              <a:rPr sz="2800">
                <a:effectLst>
                  <a:glow rad="228600">
                    <a:schemeClr val="accent3">
                      <a:satMod val="175000"/>
                      <a:alpha val="40000"/>
                    </a:schemeClr>
                  </a:glow>
                </a:effectLst>
              </a:rPr>
              <a:t>Topics to be covered:</a:t>
            </a:r>
          </a:p>
          <a:p>
            <a:pPr marL="342900" indent="-342900" algn="l">
              <a:buFont typeface="+mj-lt"/>
              <a:buAutoNum type="arabicPeriod"/>
            </a:pPr>
            <a:r>
              <a:rPr lang="en-GB" sz="1400" dirty="0"/>
              <a:t>Dynamic Host Configuration Protocol (DHCP)</a:t>
            </a:r>
          </a:p>
          <a:p>
            <a:pPr marL="342900" indent="-342900" algn="l">
              <a:buFont typeface="+mj-lt"/>
              <a:buAutoNum type="arabicPeriod"/>
            </a:pPr>
            <a:r>
              <a:rPr sz="1400"/>
              <a:t>Domain Naming Services (DNS)</a:t>
            </a:r>
          </a:p>
          <a:p>
            <a:pPr marL="342900" indent="-342900" algn="l">
              <a:buFont typeface="+mj-lt"/>
              <a:buAutoNum type="arabicPeriod"/>
            </a:pPr>
            <a:r>
              <a:rPr sz="1400"/>
              <a:t>Windows Server Administration</a:t>
            </a:r>
          </a:p>
          <a:p>
            <a:pPr marL="342900" indent="-342900" algn="l">
              <a:buFont typeface="+mj-lt"/>
              <a:buAutoNum type="arabicPeriod"/>
            </a:pPr>
            <a:endParaRPr sz="1400"/>
          </a:p>
          <a:p>
            <a:pPr marL="342900" indent="-342900" algn="l">
              <a:buFont typeface="+mj-lt"/>
              <a:buAutoNum type="arabicPeriod"/>
            </a:pPr>
            <a:endParaRPr sz="1400"/>
          </a:p>
          <a:p>
            <a:endParaRPr lang="en-GB" sz="2800" dirty="0">
              <a:effectLst>
                <a:glow rad="228600">
                  <a:schemeClr val="accent3">
                    <a:satMod val="175000"/>
                    <a:alpha val="40000"/>
                  </a:schemeClr>
                </a:glow>
              </a:effectLst>
            </a:endParaRPr>
          </a:p>
        </p:txBody>
      </p:sp>
    </p:spTree>
  </p:cSld>
  <p:clrMapOvr>
    <a:masterClrMapping/>
  </p:clrMapOvr>
  <p:transition spd="slow">
    <p:wipe dir="d"/>
  </p:transition>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2612799"/>
            <a:ext cx="9143999" cy="623887"/>
          </a:xfrm>
        </p:spPr>
        <p:txBody>
          <a:bodyPr>
            <a:normAutofit fontScale="92500"/>
          </a:bodyPr>
          <a:lstStyle/>
          <a:p>
            <a:r>
              <a:rPr lang="en-GB" dirty="0"/>
              <a:t>Dynamic Host Configuration Protocol (DHCP)</a:t>
            </a:r>
          </a:p>
        </p:txBody>
      </p:sp>
    </p:spTree>
  </p:cSld>
  <p:clrMapOvr>
    <a:masterClrMapping/>
  </p:clrMapOvr>
  <p:transition spd="slow">
    <p:wipe dir="d"/>
  </p:transition>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145140"/>
            <a:ext cx="9372600" cy="553998"/>
          </a:xfrm>
        </p:spPr>
        <p:txBody>
          <a:bodyPr/>
          <a:lstStyle/>
          <a:p>
            <a:r>
              <a:rPr lang="en-GB" dirty="0"/>
              <a:t>Dynamic Host Configuration Protocol (DHCP) </a:t>
            </a:r>
            <a:r>
              <a:rPr lang="en-GB" sz="1600" dirty="0"/>
              <a:t>(1 of 2)</a:t>
            </a:r>
          </a:p>
        </p:txBody>
      </p:sp>
      <p:sp>
        <p:nvSpPr>
          <p:cNvPr id="3" name="Text Placeholder 2"/>
          <p:cNvSpPr>
            <a:spLocks noGrp="1"/>
          </p:cNvSpPr>
          <p:nvPr>
            <p:ph type="body" sz="quarter" idx="16"/>
          </p:nvPr>
        </p:nvSpPr>
        <p:spPr/>
        <p:txBody>
          <a:bodyPr>
            <a:normAutofit/>
          </a:bodyPr>
          <a:lstStyle/>
          <a:p>
            <a:pPr>
              <a:lnSpc>
                <a:spcPct val="200000"/>
              </a:lnSpc>
            </a:pPr>
            <a:r>
              <a:rPr lang="en-GB" dirty="0"/>
              <a:t>Dynamic Host Configuration Protocol (DHCP) is a client-server based network configuration protocol.</a:t>
            </a:r>
          </a:p>
          <a:p>
            <a:pPr>
              <a:lnSpc>
                <a:spcPct val="200000"/>
              </a:lnSpc>
            </a:pPr>
            <a:r>
              <a:rPr lang="en-GB" dirty="0"/>
              <a:t>It provides configuration information and IP address to its Internet Protocol host.</a:t>
            </a:r>
          </a:p>
          <a:p>
            <a:pPr>
              <a:lnSpc>
                <a:spcPct val="200000"/>
              </a:lnSpc>
              <a:buSzPct val="70000"/>
              <a:buBlip>
                <a:blip r:embed="rId3"/>
              </a:buBlip>
            </a:pPr>
            <a:r>
              <a:rPr lang="en-GB" dirty="0"/>
              <a:t>An IP address is to be assigned to a computer to facilitate it to communicate with other hosts. </a:t>
            </a:r>
          </a:p>
          <a:p>
            <a:pPr>
              <a:lnSpc>
                <a:spcPct val="200000"/>
              </a:lnSpc>
              <a:buSzPct val="70000"/>
              <a:buBlip>
                <a:blip r:embed="rId3"/>
              </a:buBlip>
            </a:pPr>
            <a:r>
              <a:rPr lang="en-GB" dirty="0"/>
              <a:t>It assigns IP address to individual computers in a network.</a:t>
            </a:r>
          </a:p>
        </p:txBody>
      </p:sp>
    </p:spTree>
  </p:cSld>
  <p:clrMapOvr>
    <a:masterClrMapping/>
  </p:clrMapOvr>
  <p:transition spd="slow">
    <p:wipe dir="d"/>
  </p:transition>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145140"/>
            <a:ext cx="9309100" cy="553998"/>
          </a:xfrm>
        </p:spPr>
        <p:txBody>
          <a:bodyPr/>
          <a:lstStyle/>
          <a:p>
            <a:r>
              <a:rPr lang="en-GB" dirty="0"/>
              <a:t>Dynamic Host Configuration Protocol (DHCP) </a:t>
            </a:r>
            <a:r>
              <a:rPr lang="en-GB" sz="1600" dirty="0"/>
              <a:t>(2 of 2)</a:t>
            </a:r>
          </a:p>
        </p:txBody>
      </p:sp>
      <p:sp>
        <p:nvSpPr>
          <p:cNvPr id="3" name="Text Placeholder 2"/>
          <p:cNvSpPr>
            <a:spLocks noGrp="1"/>
          </p:cNvSpPr>
          <p:nvPr>
            <p:ph type="body" sz="quarter" idx="16"/>
          </p:nvPr>
        </p:nvSpPr>
        <p:spPr/>
        <p:txBody>
          <a:bodyPr/>
          <a:lstStyle/>
          <a:p>
            <a:pPr>
              <a:lnSpc>
                <a:spcPct val="200000"/>
              </a:lnSpc>
              <a:buSzPct val="70000"/>
              <a:buBlip>
                <a:blip r:embed="rId3"/>
              </a:buBlip>
            </a:pPr>
            <a:r>
              <a:rPr lang="en-GB" dirty="0"/>
              <a:t>It maintains a central database with network connected devices to eliminate duplicate resource assignment.</a:t>
            </a:r>
          </a:p>
          <a:p>
            <a:pPr>
              <a:lnSpc>
                <a:spcPct val="200000"/>
              </a:lnSpc>
              <a:buSzPct val="70000"/>
              <a:buBlip>
                <a:blip r:embed="rId3"/>
              </a:buBlip>
            </a:pPr>
            <a:r>
              <a:rPr lang="en-GB" dirty="0"/>
              <a:t>It is used for IPv4 and IPv6. </a:t>
            </a:r>
          </a:p>
          <a:p>
            <a:pPr>
              <a:lnSpc>
                <a:spcPct val="200000"/>
              </a:lnSpc>
              <a:buSzPct val="70000"/>
              <a:buBlip>
                <a:blip r:embed="rId3"/>
              </a:buBlip>
            </a:pPr>
            <a:r>
              <a:rPr lang="en-GB" dirty="0"/>
              <a:t>IPv6 hosts use stateless address auto configuration and IPv4 hosts use link local address to get limited local connectivity. </a:t>
            </a:r>
          </a:p>
          <a:p>
            <a:pPr>
              <a:lnSpc>
                <a:spcPct val="200000"/>
              </a:lnSpc>
              <a:buSzPct val="70000"/>
              <a:buBlip>
                <a:blip r:embed="rId3"/>
              </a:buBlip>
            </a:pPr>
            <a:r>
              <a:rPr lang="en-GB" dirty="0"/>
              <a:t>Apart from IP addresses, DHCP provides other configuration information like network boot servers and the IP addresses of local Domain Name Server. </a:t>
            </a:r>
            <a:endParaRPr lang="en-US" dirty="0"/>
          </a:p>
          <a:p>
            <a:pPr>
              <a:buSzPct val="70000"/>
              <a:buBlip>
                <a:blip r:embed="rId3"/>
              </a:buBlip>
            </a:pPr>
            <a:endParaRPr lang="en-GB" dirty="0"/>
          </a:p>
        </p:txBody>
      </p:sp>
    </p:spTree>
  </p:cSld>
  <p:clrMapOvr>
    <a:masterClrMapping/>
  </p:clrMapOvr>
  <p:transition spd="slow">
    <p:wipe dir="d"/>
  </p:transition>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53211"/>
            <a:ext cx="9144000" cy="553998"/>
          </a:xfrm>
        </p:spPr>
        <p:txBody>
          <a:bodyPr/>
          <a:lstStyle/>
          <a:p>
            <a:r>
              <a:rPr lang="fr-FR" dirty="0"/>
              <a:t>DHCP Communication</a:t>
            </a:r>
            <a:endParaRPr lang="en-GB" sz="1600" dirty="0"/>
          </a:p>
        </p:txBody>
      </p:sp>
      <p:pic>
        <p:nvPicPr>
          <p:cNvPr id="1026" name="Picture 2"/>
          <p:cNvPicPr>
            <a:picLocks noChangeAspect="1" noChangeArrowheads="1"/>
          </p:cNvPicPr>
          <p:nvPr/>
        </p:nvPicPr>
        <p:blipFill>
          <a:blip r:embed="rId2" cstate="print"/>
          <a:srcRect/>
          <a:stretch>
            <a:fillRect/>
          </a:stretch>
        </p:blipFill>
        <p:spPr bwMode="auto">
          <a:xfrm>
            <a:off x="1393371" y="1099003"/>
            <a:ext cx="6131379" cy="5320455"/>
          </a:xfrm>
          <a:prstGeom prst="rect">
            <a:avLst/>
          </a:prstGeom>
          <a:noFill/>
          <a:ln w="9525">
            <a:noFill/>
            <a:miter lim="800000"/>
            <a:headEnd/>
            <a:tailEnd/>
          </a:ln>
        </p:spPr>
      </p:pic>
    </p:spTree>
  </p:cSld>
  <p:clrMapOvr>
    <a:masterClrMapping/>
  </p:clrMapOvr>
  <p:transition spd="slow">
    <p:wipe dir="d"/>
  </p:transition>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145140"/>
            <a:ext cx="9144000" cy="553998"/>
          </a:xfrm>
        </p:spPr>
        <p:txBody>
          <a:bodyPr/>
          <a:lstStyle/>
          <a:p>
            <a:r>
              <a:rPr lang="en-GB" dirty="0"/>
              <a:t>How to Configure DHCP?</a:t>
            </a:r>
            <a:endParaRPr lang="en-GB" sz="1600" dirty="0"/>
          </a:p>
        </p:txBody>
      </p:sp>
      <p:sp>
        <p:nvSpPr>
          <p:cNvPr id="4" name="Text Placeholder 3"/>
          <p:cNvSpPr>
            <a:spLocks noGrp="1"/>
          </p:cNvSpPr>
          <p:nvPr>
            <p:ph type="body" sz="quarter" idx="16"/>
          </p:nvPr>
        </p:nvSpPr>
        <p:spPr>
          <a:xfrm>
            <a:off x="457200" y="1068779"/>
            <a:ext cx="8240713" cy="5403273"/>
          </a:xfrm>
        </p:spPr>
        <p:txBody>
          <a:bodyPr>
            <a:noAutofit/>
          </a:bodyPr>
          <a:lstStyle/>
          <a:p>
            <a:pPr>
              <a:lnSpc>
                <a:spcPct val="150000"/>
              </a:lnSpc>
              <a:buNone/>
            </a:pPr>
            <a:r>
              <a:t>The process of configuring the DHCP service is:</a:t>
            </a:r>
          </a:p>
          <a:p>
            <a:pPr marL="457200" indent="-457200">
              <a:lnSpc>
                <a:spcPct val="150000"/>
              </a:lnSpc>
              <a:buFont typeface="+mj-lt"/>
              <a:buAutoNum type="arabicPeriod"/>
            </a:pPr>
            <a:r>
              <a:rPr lang="en-GB" dirty="0"/>
              <a:t>Create a scope after installing and starting the DHCP service.</a:t>
            </a:r>
          </a:p>
          <a:p>
            <a:pPr marL="968375" lvl="1" indent="-457200">
              <a:lnSpc>
                <a:spcPct val="150000"/>
              </a:lnSpc>
              <a:buNone/>
            </a:pPr>
            <a:r>
              <a:rPr lang="en-GB" b="1" dirty="0"/>
              <a:t>Note: </a:t>
            </a:r>
            <a:r>
              <a:rPr lang="en-GB" dirty="0"/>
              <a:t>Ensure your DHCP server to have minimum one scope without any</a:t>
            </a:r>
          </a:p>
          <a:p>
            <a:pPr marL="968375" lvl="1" indent="-457200">
              <a:lnSpc>
                <a:spcPct val="150000"/>
              </a:lnSpc>
              <a:buNone/>
            </a:pPr>
            <a:r>
              <a:rPr lang="en-GB" dirty="0"/>
              <a:t>overlap with any other DHCP server scope.</a:t>
            </a:r>
          </a:p>
          <a:p>
            <a:pPr marL="457200" indent="-457200">
              <a:lnSpc>
                <a:spcPct val="150000"/>
              </a:lnSpc>
              <a:buFont typeface="+mj-lt"/>
              <a:buAutoNum type="arabicPeriod"/>
            </a:pPr>
            <a:r>
              <a:rPr lang="en-GB" dirty="0"/>
              <a:t>When you configure the DHCP service, the server is authorized at the time of you adding the server.</a:t>
            </a:r>
          </a:p>
          <a:p>
            <a:pPr marL="457200" indent="-457200">
              <a:lnSpc>
                <a:spcPct val="150000"/>
              </a:lnSpc>
              <a:buFont typeface="+mj-lt"/>
              <a:buAutoNum type="arabicPeriod"/>
            </a:pPr>
            <a:r>
              <a:rPr lang="en-GB" dirty="0"/>
              <a:t>To authorize a DHCP server, click </a:t>
            </a:r>
            <a:r>
              <a:rPr lang="en-GB" b="1" dirty="0"/>
              <a:t>Start</a:t>
            </a:r>
            <a:r>
              <a:rPr lang="en-GB" dirty="0"/>
              <a:t>, then click </a:t>
            </a:r>
            <a:r>
              <a:rPr lang="en-GB" b="1" dirty="0"/>
              <a:t>Control Panel</a:t>
            </a:r>
            <a:r>
              <a:rPr lang="en-GB" dirty="0"/>
              <a:t>.</a:t>
            </a:r>
          </a:p>
          <a:p>
            <a:pPr marL="457200" indent="-457200">
              <a:lnSpc>
                <a:spcPct val="150000"/>
              </a:lnSpc>
              <a:buFont typeface="+mj-lt"/>
              <a:buAutoNum type="arabicPeriod"/>
            </a:pPr>
            <a:r>
              <a:rPr lang="en-GB" dirty="0"/>
              <a:t>In the next step, click </a:t>
            </a:r>
            <a:r>
              <a:rPr lang="en-GB" b="1" dirty="0"/>
              <a:t>System and Security</a:t>
            </a:r>
            <a:r>
              <a:rPr lang="en-GB" dirty="0"/>
              <a:t>, and then click </a:t>
            </a:r>
            <a:r>
              <a:rPr lang="en-GB" b="1" dirty="0"/>
              <a:t>Administrative Tools</a:t>
            </a:r>
            <a:r>
              <a:rPr lang="en-GB" dirty="0"/>
              <a:t>.</a:t>
            </a:r>
          </a:p>
          <a:p>
            <a:pPr marL="457200" indent="-457200">
              <a:lnSpc>
                <a:spcPct val="150000"/>
              </a:lnSpc>
              <a:buFont typeface="+mj-lt"/>
              <a:buAutoNum type="arabicPeriod"/>
            </a:pPr>
            <a:r>
              <a:rPr lang="en-GB" dirty="0"/>
              <a:t>Click </a:t>
            </a:r>
            <a:r>
              <a:rPr lang="en-GB" b="1" dirty="0"/>
              <a:t>System Configuration </a:t>
            </a:r>
            <a:r>
              <a:rPr lang="en-GB" dirty="0"/>
              <a:t>and select the </a:t>
            </a:r>
            <a:r>
              <a:rPr lang="en-GB" b="1" dirty="0"/>
              <a:t>Services tab</a:t>
            </a:r>
            <a:r>
              <a:rPr lang="en-GB" dirty="0"/>
              <a:t>.</a:t>
            </a:r>
          </a:p>
          <a:p>
            <a:pPr marL="457200" indent="-457200">
              <a:lnSpc>
                <a:spcPct val="150000"/>
              </a:lnSpc>
              <a:buFont typeface="+mj-lt"/>
              <a:buAutoNum type="arabicPeriod"/>
            </a:pPr>
            <a:r>
              <a:rPr lang="en-GB" dirty="0"/>
              <a:t>You can enable your DHCP.</a:t>
            </a:r>
          </a:p>
        </p:txBody>
      </p:sp>
    </p:spTree>
  </p:cSld>
  <p:clrMapOvr>
    <a:masterClrMapping/>
  </p:clrMapOvr>
  <p:transition spd="slow">
    <p:wipe dir="d"/>
  </p:transition>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145140"/>
            <a:ext cx="9144000" cy="553998"/>
          </a:xfrm>
        </p:spPr>
        <p:txBody>
          <a:bodyPr/>
          <a:lstStyle/>
          <a:p>
            <a:r>
              <a:rPr lang="fr-FR" dirty="0"/>
              <a:t>DHCP Communication &amp; IP Allocation Process </a:t>
            </a:r>
            <a:r>
              <a:rPr lang="en-US" sz="1000" dirty="0"/>
              <a:t>(1 of 2)</a:t>
            </a:r>
            <a:endParaRPr lang="en-GB" sz="1600" dirty="0"/>
          </a:p>
        </p:txBody>
      </p:sp>
      <p:sp>
        <p:nvSpPr>
          <p:cNvPr id="3" name="Text Placeholder 2"/>
          <p:cNvSpPr>
            <a:spLocks noGrp="1"/>
          </p:cNvSpPr>
          <p:nvPr>
            <p:ph type="body" sz="quarter" idx="16"/>
          </p:nvPr>
        </p:nvSpPr>
        <p:spPr/>
        <p:txBody>
          <a:bodyPr/>
          <a:lstStyle/>
          <a:p>
            <a:pPr>
              <a:lnSpc>
                <a:spcPct val="200000"/>
              </a:lnSpc>
            </a:pPr>
            <a:r>
              <a:rPr dirty="0"/>
              <a:t>The client broadcasts a DHCPDISCOVER.</a:t>
            </a:r>
          </a:p>
          <a:p>
            <a:pPr>
              <a:lnSpc>
                <a:spcPct val="200000"/>
              </a:lnSpc>
            </a:pPr>
            <a:r>
              <a:rPr dirty="0"/>
              <a:t>The server responds with a DHCPOFFER message.</a:t>
            </a:r>
          </a:p>
          <a:p>
            <a:pPr>
              <a:lnSpc>
                <a:spcPct val="200000"/>
              </a:lnSpc>
            </a:pPr>
            <a:r>
              <a:rPr dirty="0"/>
              <a:t>The client receives DHCPOFFER message from one or more servers and decides which one to choose to request configuration parameter.</a:t>
            </a:r>
          </a:p>
          <a:p>
            <a:pPr>
              <a:lnSpc>
                <a:spcPct val="200000"/>
              </a:lnSpc>
            </a:pPr>
            <a:r>
              <a:rPr dirty="0"/>
              <a:t>The client then broadcasts a DHCPREQUEST message to the server.</a:t>
            </a:r>
          </a:p>
          <a:p>
            <a:pPr>
              <a:lnSpc>
                <a:spcPct val="200000"/>
              </a:lnSpc>
            </a:pPr>
            <a:r>
              <a:rPr dirty="0"/>
              <a:t>The servers not selected by DHCPREQUSET message takes the message as a declination by the client servers.</a:t>
            </a:r>
          </a:p>
        </p:txBody>
      </p:sp>
    </p:spTree>
  </p:cSld>
  <p:clrMapOvr>
    <a:masterClrMapping/>
  </p:clrMapOvr>
  <p:transition spd="slow">
    <p:wipe dir="d"/>
  </p:transition>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145140"/>
            <a:ext cx="9144000" cy="553998"/>
          </a:xfrm>
        </p:spPr>
        <p:txBody>
          <a:bodyPr/>
          <a:lstStyle/>
          <a:p>
            <a:r>
              <a:rPr lang="fr-FR" dirty="0"/>
              <a:t>DHCP Communication &amp; IP Allocation Process </a:t>
            </a:r>
            <a:r>
              <a:rPr lang="en-US" sz="1000" dirty="0"/>
              <a:t>(2 of 2)</a:t>
            </a:r>
            <a:endParaRPr lang="en-GB" sz="1600" dirty="0"/>
          </a:p>
        </p:txBody>
      </p:sp>
      <p:sp>
        <p:nvSpPr>
          <p:cNvPr id="3" name="Text Placeholder 2"/>
          <p:cNvSpPr>
            <a:spLocks noGrp="1"/>
          </p:cNvSpPr>
          <p:nvPr>
            <p:ph type="body" sz="quarter" idx="16"/>
          </p:nvPr>
        </p:nvSpPr>
        <p:spPr/>
        <p:txBody>
          <a:bodyPr>
            <a:normAutofit lnSpcReduction="10000"/>
          </a:bodyPr>
          <a:lstStyle/>
          <a:p>
            <a:pPr>
              <a:lnSpc>
                <a:spcPct val="200000"/>
              </a:lnSpc>
            </a:pPr>
            <a:r>
              <a:t>The client gets configured when it receives a DHCPACK message with configuration parameter.</a:t>
            </a:r>
          </a:p>
          <a:p>
            <a:pPr>
              <a:lnSpc>
                <a:spcPct val="200000"/>
              </a:lnSpc>
            </a:pPr>
            <a:r>
              <a:t>The Client starts the configuration process, as it receives the DHCPNAK message.</a:t>
            </a:r>
          </a:p>
          <a:p>
            <a:pPr>
              <a:lnSpc>
                <a:spcPct val="200000"/>
              </a:lnSpc>
            </a:pPr>
            <a:r>
              <a:t>If the client sends DHCPRELEASE message to the server it means that the client has chosen to may abandon the lease on a network address.</a:t>
            </a:r>
          </a:p>
          <a:p>
            <a:pPr>
              <a:lnSpc>
                <a:spcPct val="200000"/>
              </a:lnSpc>
            </a:pPr>
            <a:r>
              <a:t>When the server receives the DHCPRELEASE message it marks the client as free.</a:t>
            </a:r>
            <a:endParaRPr lang="en-GB" dirty="0"/>
          </a:p>
          <a:p>
            <a:endParaRPr lang="en-GB" dirty="0"/>
          </a:p>
        </p:txBody>
      </p:sp>
    </p:spTree>
  </p:cSld>
  <p:clrMapOvr>
    <a:masterClrMapping/>
  </p:clrMapOvr>
  <p:transition spd="slow">
    <p:wipe dir="d"/>
  </p:transition>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1"/>
            <a:ext cx="9144000" cy="699230"/>
          </a:xfrm>
        </p:spPr>
        <p:txBody>
          <a:bodyPr/>
          <a:lstStyle/>
          <a:p>
            <a:pPr>
              <a:lnSpc>
                <a:spcPct val="150000"/>
              </a:lnSpc>
            </a:pPr>
            <a:r>
              <a:rPr lang="en-US" dirty="0"/>
              <a:t>IP Allocation Process </a:t>
            </a:r>
            <a:r>
              <a:rPr lang="en-US" sz="1600" dirty="0"/>
              <a:t>(1 of 2)</a:t>
            </a:r>
            <a:endParaRPr lang="en-GB" sz="1600" dirty="0"/>
          </a:p>
        </p:txBody>
      </p:sp>
      <p:sp>
        <p:nvSpPr>
          <p:cNvPr id="3" name="Text Placeholder 2"/>
          <p:cNvSpPr>
            <a:spLocks noGrp="1"/>
          </p:cNvSpPr>
          <p:nvPr>
            <p:ph type="body" sz="quarter" idx="16"/>
          </p:nvPr>
        </p:nvSpPr>
        <p:spPr/>
        <p:txBody>
          <a:bodyPr>
            <a:normAutofit/>
          </a:bodyPr>
          <a:lstStyle/>
          <a:p>
            <a:pPr>
              <a:lnSpc>
                <a:spcPct val="200000"/>
              </a:lnSpc>
              <a:buNone/>
            </a:pPr>
            <a:r>
              <a:t>DHCP servers may follow three methods to allocate the IP address:</a:t>
            </a:r>
          </a:p>
          <a:p>
            <a:pPr marL="342900" indent="-342900">
              <a:lnSpc>
                <a:spcPct val="200000"/>
              </a:lnSpc>
              <a:buFont typeface="+mj-lt"/>
              <a:buAutoNum type="arabicPeriod"/>
            </a:pPr>
            <a:r>
              <a:rPr u="sng">
                <a:solidFill>
                  <a:schemeClr val="accent2">
                    <a:lumMod val="75000"/>
                  </a:schemeClr>
                </a:solidFill>
              </a:rPr>
              <a:t>Automatic Allocation</a:t>
            </a:r>
          </a:p>
          <a:p>
            <a:pPr lvl="1">
              <a:lnSpc>
                <a:spcPct val="200000"/>
              </a:lnSpc>
              <a:buBlip>
                <a:blip r:embed="rId2"/>
              </a:buBlip>
            </a:pPr>
            <a:r>
              <a:t>In automatic allocation the client is assigned a permanent free IP address within a given range.</a:t>
            </a:r>
          </a:p>
          <a:p>
            <a:pPr lvl="1">
              <a:lnSpc>
                <a:spcPct val="200000"/>
              </a:lnSpc>
              <a:buBlip>
                <a:blip r:embed="rId2"/>
              </a:buBlip>
            </a:pPr>
            <a:r>
              <a:t>The DHCP server keeps a record of the IP address used to correctly assign the client the same IP address which it possessed previously.</a:t>
            </a:r>
          </a:p>
        </p:txBody>
      </p:sp>
    </p:spTree>
  </p:cSld>
  <p:clrMapOvr>
    <a:masterClrMapping/>
  </p:clrMapOvr>
  <p:transition spd="slow">
    <p:wipe dir="d"/>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145140"/>
            <a:ext cx="9144000" cy="1046440"/>
          </a:xfrm>
        </p:spPr>
        <p:txBody>
          <a:bodyPr/>
          <a:lstStyle/>
          <a:p>
            <a:r>
              <a:rPr lang="en-GB" dirty="0"/>
              <a:t>Local Area Network (LAN) </a:t>
            </a:r>
            <a:r>
              <a:rPr lang="en-GB" sz="1600" dirty="0"/>
              <a:t>(1of 2)</a:t>
            </a:r>
            <a:endParaRPr lang="en-GB" sz="3200" dirty="0"/>
          </a:p>
          <a:p>
            <a:endParaRPr lang="en-GB" dirty="0"/>
          </a:p>
        </p:txBody>
      </p:sp>
      <p:sp>
        <p:nvSpPr>
          <p:cNvPr id="3" name="Text Placeholder 2"/>
          <p:cNvSpPr>
            <a:spLocks noGrp="1"/>
          </p:cNvSpPr>
          <p:nvPr>
            <p:ph type="body" sz="quarter" idx="16"/>
          </p:nvPr>
        </p:nvSpPr>
        <p:spPr/>
        <p:txBody>
          <a:bodyPr/>
          <a:lstStyle/>
          <a:p>
            <a:pPr marL="231775" lvl="1" indent="-231775">
              <a:lnSpc>
                <a:spcPct val="200000"/>
              </a:lnSpc>
              <a:buSzPct val="70000"/>
              <a:buBlip>
                <a:blip r:embed="rId2"/>
              </a:buBlip>
            </a:pPr>
            <a:r>
              <a:rPr lang="en-GB" dirty="0"/>
              <a:t>Local Area Network (LAN)</a:t>
            </a:r>
          </a:p>
          <a:p>
            <a:pPr marL="631825" lvl="2" indent="-231775">
              <a:lnSpc>
                <a:spcPct val="200000"/>
              </a:lnSpc>
              <a:buSzPct val="70000"/>
            </a:pPr>
            <a:r>
              <a:rPr lang="en-US" dirty="0"/>
              <a:t>Local Area Network refers to geographically small networks within a room or office for file sharing, printer sharing and files transfer.</a:t>
            </a:r>
          </a:p>
          <a:p>
            <a:pPr marL="631825" lvl="2" indent="-231775">
              <a:lnSpc>
                <a:spcPct val="200000"/>
              </a:lnSpc>
              <a:buSzPct val="70000"/>
            </a:pPr>
            <a:r>
              <a:rPr lang="en-US" dirty="0"/>
              <a:t>It uses Ethernet cables, network adapters and hubs to transfer data. </a:t>
            </a:r>
            <a:endParaRPr lang="en-GB" dirty="0"/>
          </a:p>
          <a:p>
            <a:pPr>
              <a:buNone/>
            </a:pPr>
            <a:endParaRPr lang="en-GB" dirty="0"/>
          </a:p>
        </p:txBody>
      </p:sp>
      <p:pic>
        <p:nvPicPr>
          <p:cNvPr id="13" name="Picture Placeholder 12" descr="shutterstock_3470906.jpg"/>
          <p:cNvPicPr>
            <a:picLocks noGrp="1" noChangeAspect="1"/>
          </p:cNvPicPr>
          <p:nvPr>
            <p:ph type="pic" sz="quarter" idx="17"/>
          </p:nvPr>
        </p:nvPicPr>
        <p:blipFill>
          <a:blip r:embed="rId3" cstate="email"/>
          <a:srcRect/>
          <a:stretch>
            <a:fillRect/>
          </a:stretch>
        </p:blipFill>
        <p:spPr>
          <a:xfrm>
            <a:off x="5994400" y="3797300"/>
            <a:ext cx="2730500" cy="2247900"/>
          </a:xfrm>
          <a:prstGeom prst="rect">
            <a:avLst/>
          </a:prstGeom>
          <a:ln>
            <a:noFill/>
          </a:ln>
          <a:effectLst>
            <a:softEdge rad="112500"/>
          </a:effectLst>
        </p:spPr>
      </p:pic>
    </p:spTree>
  </p:cSld>
  <p:clrMapOvr>
    <a:masterClrMapping/>
  </p:clrMapOvr>
  <p:transition spd="slow">
    <p:wipe dir="d"/>
  </p:transition>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1"/>
            <a:ext cx="8689976" cy="699230"/>
          </a:xfrm>
        </p:spPr>
        <p:txBody>
          <a:bodyPr/>
          <a:lstStyle/>
          <a:p>
            <a:pPr>
              <a:lnSpc>
                <a:spcPct val="150000"/>
              </a:lnSpc>
            </a:pPr>
            <a:r>
              <a:rPr lang="en-US" dirty="0"/>
              <a:t>IP Allocation Process </a:t>
            </a:r>
            <a:r>
              <a:rPr lang="en-US" sz="1600" dirty="0"/>
              <a:t>(2 of 2)</a:t>
            </a:r>
            <a:endParaRPr lang="en-GB" sz="1600" dirty="0"/>
          </a:p>
        </p:txBody>
      </p:sp>
      <p:sp>
        <p:nvSpPr>
          <p:cNvPr id="3" name="Text Placeholder 2"/>
          <p:cNvSpPr>
            <a:spLocks noGrp="1"/>
          </p:cNvSpPr>
          <p:nvPr>
            <p:ph type="body" sz="quarter" idx="16"/>
          </p:nvPr>
        </p:nvSpPr>
        <p:spPr>
          <a:xfrm>
            <a:off x="457200" y="1360488"/>
            <a:ext cx="8240713" cy="4938712"/>
          </a:xfrm>
        </p:spPr>
        <p:txBody>
          <a:bodyPr>
            <a:normAutofit/>
          </a:bodyPr>
          <a:lstStyle/>
          <a:p>
            <a:pPr marL="342900" indent="-342900">
              <a:lnSpc>
                <a:spcPct val="200000"/>
              </a:lnSpc>
              <a:buFont typeface="+mj-lt"/>
              <a:buAutoNum type="arabicPeriod" startAt="2"/>
            </a:pPr>
            <a:r>
              <a:rPr u="sng">
                <a:solidFill>
                  <a:schemeClr val="accent2">
                    <a:lumMod val="75000"/>
                  </a:schemeClr>
                </a:solidFill>
              </a:rPr>
              <a:t>Dynamic Allocation</a:t>
            </a:r>
          </a:p>
          <a:p>
            <a:pPr lvl="1">
              <a:lnSpc>
                <a:spcPct val="200000"/>
              </a:lnSpc>
              <a:buBlip>
                <a:blip r:embed="rId2"/>
              </a:buBlip>
            </a:pPr>
            <a:r>
              <a:t>During network initialisation, DHCP is assigned a range of IP address for the client computer to request an IP address from the DHCP server.</a:t>
            </a:r>
          </a:p>
          <a:p>
            <a:pPr lvl="1">
              <a:lnSpc>
                <a:spcPct val="200000"/>
              </a:lnSpc>
              <a:buBlip>
                <a:blip r:embed="rId2"/>
              </a:buBlip>
            </a:pPr>
            <a:r>
              <a:t>This process uses the lease concept with a time period so that the DHCP server can reclaim, reallocate then on-renewal IP addresses.</a:t>
            </a:r>
          </a:p>
          <a:p>
            <a:pPr marL="342900" indent="-342900">
              <a:lnSpc>
                <a:spcPct val="200000"/>
              </a:lnSpc>
              <a:buFont typeface="+mj-lt"/>
              <a:buAutoNum type="arabicPeriod" startAt="3"/>
            </a:pPr>
            <a:r>
              <a:rPr u="sng">
                <a:solidFill>
                  <a:schemeClr val="accent2">
                    <a:lumMod val="75000"/>
                  </a:schemeClr>
                </a:solidFill>
              </a:rPr>
              <a:t>Static Allocation</a:t>
            </a:r>
          </a:p>
          <a:p>
            <a:pPr lvl="1">
              <a:lnSpc>
                <a:spcPct val="200000"/>
              </a:lnSpc>
              <a:buBlip>
                <a:blip r:embed="rId2"/>
              </a:buBlip>
            </a:pPr>
            <a:r>
              <a:t>In static allocation, the DHCP server allocates the manually filled in IP address based on MAC address/ IP address pairs.</a:t>
            </a:r>
            <a:endParaRPr lang="en-GB" dirty="0"/>
          </a:p>
        </p:txBody>
      </p:sp>
    </p:spTree>
  </p:cSld>
  <p:clrMapOvr>
    <a:masterClrMapping/>
  </p:clrMapOvr>
  <p:transition spd="slow">
    <p:wipe dir="d"/>
  </p:transition>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145140"/>
            <a:ext cx="9144000" cy="553998"/>
          </a:xfrm>
        </p:spPr>
        <p:txBody>
          <a:bodyPr/>
          <a:lstStyle/>
          <a:p>
            <a:r>
              <a:rPr lang="fr-FR" dirty="0"/>
              <a:t>DHCP IP Allocation Process</a:t>
            </a:r>
            <a:endParaRPr lang="en-GB" dirty="0"/>
          </a:p>
          <a:p>
            <a:endParaRPr lang="en-GB" dirty="0"/>
          </a:p>
        </p:txBody>
      </p:sp>
      <p:grpSp>
        <p:nvGrpSpPr>
          <p:cNvPr id="3" name="Group 18"/>
          <p:cNvGrpSpPr/>
          <p:nvPr/>
        </p:nvGrpSpPr>
        <p:grpSpPr>
          <a:xfrm>
            <a:off x="152400" y="914400"/>
            <a:ext cx="8839200" cy="5419130"/>
            <a:chOff x="152400" y="914400"/>
            <a:chExt cx="8839200" cy="5419130"/>
          </a:xfrm>
        </p:grpSpPr>
        <p:sp>
          <p:nvSpPr>
            <p:cNvPr id="18" name="Oval 17"/>
            <p:cNvSpPr/>
            <p:nvPr/>
          </p:nvSpPr>
          <p:spPr>
            <a:xfrm>
              <a:off x="533400" y="914400"/>
              <a:ext cx="7467600" cy="3733800"/>
            </a:xfrm>
            <a:prstGeom prst="ellipse">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pic>
          <p:nvPicPr>
            <p:cNvPr id="4" name="Picture 3" descr="12238504-1117x1720.jpg"/>
            <p:cNvPicPr>
              <a:picLocks noChangeAspect="1"/>
            </p:cNvPicPr>
            <p:nvPr/>
          </p:nvPicPr>
          <p:blipFill>
            <a:blip r:embed="rId2" cstate="email"/>
            <a:stretch>
              <a:fillRect/>
            </a:stretch>
          </p:blipFill>
          <p:spPr>
            <a:xfrm>
              <a:off x="2234124" y="1295400"/>
              <a:ext cx="1423476" cy="1053577"/>
            </a:xfrm>
            <a:prstGeom prst="rect">
              <a:avLst/>
            </a:prstGeom>
          </p:spPr>
        </p:pic>
        <p:pic>
          <p:nvPicPr>
            <p:cNvPr id="5" name="Picture 4" descr="10757499-1562x1230.jpg"/>
            <p:cNvPicPr>
              <a:picLocks noChangeAspect="1"/>
            </p:cNvPicPr>
            <p:nvPr/>
          </p:nvPicPr>
          <p:blipFill>
            <a:blip r:embed="rId3" cstate="email"/>
            <a:stretch>
              <a:fillRect/>
            </a:stretch>
          </p:blipFill>
          <p:spPr>
            <a:xfrm>
              <a:off x="4767427" y="3632324"/>
              <a:ext cx="1339988" cy="1701676"/>
            </a:xfrm>
            <a:prstGeom prst="rect">
              <a:avLst/>
            </a:prstGeom>
            <a:scene3d>
              <a:camera prst="orthographicFront">
                <a:rot lat="0" lon="0" rev="0"/>
              </a:camera>
              <a:lightRig rig="threePt" dir="t"/>
            </a:scene3d>
          </p:spPr>
        </p:pic>
        <p:pic>
          <p:nvPicPr>
            <p:cNvPr id="6" name="Picture 5" descr="12238504-1117x1720.jpg"/>
            <p:cNvPicPr>
              <a:picLocks noChangeAspect="1"/>
            </p:cNvPicPr>
            <p:nvPr/>
          </p:nvPicPr>
          <p:blipFill>
            <a:blip r:embed="rId2" cstate="email"/>
            <a:stretch>
              <a:fillRect/>
            </a:stretch>
          </p:blipFill>
          <p:spPr>
            <a:xfrm>
              <a:off x="1319724" y="3721747"/>
              <a:ext cx="1423476" cy="1053577"/>
            </a:xfrm>
            <a:prstGeom prst="rect">
              <a:avLst/>
            </a:prstGeom>
          </p:spPr>
        </p:pic>
        <p:pic>
          <p:nvPicPr>
            <p:cNvPr id="7" name="Picture 6" descr="12238504-1117x1720.jpg"/>
            <p:cNvPicPr>
              <a:picLocks noChangeAspect="1"/>
            </p:cNvPicPr>
            <p:nvPr/>
          </p:nvPicPr>
          <p:blipFill>
            <a:blip r:embed="rId2" cstate="email"/>
            <a:stretch>
              <a:fillRect/>
            </a:stretch>
          </p:blipFill>
          <p:spPr>
            <a:xfrm>
              <a:off x="4572000" y="1219200"/>
              <a:ext cx="1423476" cy="1053577"/>
            </a:xfrm>
            <a:prstGeom prst="rect">
              <a:avLst/>
            </a:prstGeom>
          </p:spPr>
        </p:pic>
        <p:sp>
          <p:nvSpPr>
            <p:cNvPr id="8" name="Left-Right Arrow 7"/>
            <p:cNvSpPr/>
            <p:nvPr/>
          </p:nvSpPr>
          <p:spPr>
            <a:xfrm>
              <a:off x="2743200" y="4267200"/>
              <a:ext cx="1981200" cy="355724"/>
            </a:xfrm>
            <a:prstGeom prst="leftRightArrow">
              <a:avLst/>
            </a:prstGeom>
            <a:solidFill>
              <a:schemeClr val="tx1">
                <a:lumMod val="50000"/>
                <a:lumOff val="50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9" name="Left-Right Arrow 8"/>
            <p:cNvSpPr/>
            <p:nvPr/>
          </p:nvSpPr>
          <p:spPr>
            <a:xfrm rot="16200000">
              <a:off x="4762500" y="2781300"/>
              <a:ext cx="1143000" cy="304800"/>
            </a:xfrm>
            <a:prstGeom prst="leftRightArrow">
              <a:avLst/>
            </a:prstGeom>
            <a:solidFill>
              <a:schemeClr val="tx1">
                <a:lumMod val="50000"/>
                <a:lumOff val="50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10" name="Can 9"/>
            <p:cNvSpPr/>
            <p:nvPr/>
          </p:nvSpPr>
          <p:spPr>
            <a:xfrm>
              <a:off x="5638800" y="4572000"/>
              <a:ext cx="838200" cy="762000"/>
            </a:xfrm>
            <a:prstGeom prst="can">
              <a:avLst>
                <a:gd name="adj" fmla="val 50000"/>
              </a:avLst>
            </a:prstGeom>
            <a:solidFill>
              <a:schemeClr val="tx1">
                <a:lumMod val="50000"/>
                <a:lumOff val="50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000" dirty="0">
                <a:solidFill>
                  <a:schemeClr val="tx1"/>
                </a:solidFill>
              </a:endParaRPr>
            </a:p>
            <a:p>
              <a:pPr algn="ctr"/>
              <a:r>
                <a:rPr lang="en-GB" sz="1000" dirty="0">
                  <a:solidFill>
                    <a:schemeClr val="tx1"/>
                  </a:solidFill>
                </a:rPr>
                <a:t>DHCP Database</a:t>
              </a:r>
            </a:p>
          </p:txBody>
        </p:sp>
        <p:sp>
          <p:nvSpPr>
            <p:cNvPr id="11" name="TextBox 10"/>
            <p:cNvSpPr txBox="1"/>
            <p:nvPr/>
          </p:nvSpPr>
          <p:spPr>
            <a:xfrm>
              <a:off x="5813083" y="3886200"/>
              <a:ext cx="1578317" cy="369332"/>
            </a:xfrm>
            <a:prstGeom prst="rect">
              <a:avLst/>
            </a:prstGeom>
            <a:noFill/>
          </p:spPr>
          <p:txBody>
            <a:bodyPr wrap="none" rtlCol="0">
              <a:spAutoFit/>
            </a:bodyPr>
            <a:lstStyle/>
            <a:p>
              <a:r>
                <a:rPr lang="en-GB" dirty="0"/>
                <a:t>DHCP Server</a:t>
              </a:r>
            </a:p>
          </p:txBody>
        </p:sp>
        <p:sp>
          <p:nvSpPr>
            <p:cNvPr id="12" name="TextBox 11"/>
            <p:cNvSpPr txBox="1"/>
            <p:nvPr/>
          </p:nvSpPr>
          <p:spPr>
            <a:xfrm>
              <a:off x="5715000" y="2895600"/>
              <a:ext cx="1774845" cy="369332"/>
            </a:xfrm>
            <a:prstGeom prst="rect">
              <a:avLst/>
            </a:prstGeom>
            <a:noFill/>
          </p:spPr>
          <p:txBody>
            <a:bodyPr wrap="none" rtlCol="0">
              <a:spAutoFit/>
            </a:bodyPr>
            <a:lstStyle/>
            <a:p>
              <a:r>
                <a:rPr lang="en-GB" dirty="0"/>
                <a:t>Lease Renewal</a:t>
              </a:r>
            </a:p>
          </p:txBody>
        </p:sp>
        <p:sp>
          <p:nvSpPr>
            <p:cNvPr id="13" name="TextBox 12"/>
            <p:cNvSpPr txBox="1"/>
            <p:nvPr/>
          </p:nvSpPr>
          <p:spPr>
            <a:xfrm>
              <a:off x="2743200" y="3745468"/>
              <a:ext cx="2069797" cy="369332"/>
            </a:xfrm>
            <a:prstGeom prst="rect">
              <a:avLst/>
            </a:prstGeom>
            <a:noFill/>
          </p:spPr>
          <p:txBody>
            <a:bodyPr wrap="none" rtlCol="0">
              <a:spAutoFit/>
            </a:bodyPr>
            <a:lstStyle/>
            <a:p>
              <a:r>
                <a:rPr lang="en-GB" dirty="0"/>
                <a:t>Lease Generation</a:t>
              </a:r>
            </a:p>
          </p:txBody>
        </p:sp>
        <p:sp>
          <p:nvSpPr>
            <p:cNvPr id="14" name="TextBox 13"/>
            <p:cNvSpPr txBox="1"/>
            <p:nvPr/>
          </p:nvSpPr>
          <p:spPr>
            <a:xfrm>
              <a:off x="6248400" y="1295400"/>
              <a:ext cx="2373407" cy="923330"/>
            </a:xfrm>
            <a:prstGeom prst="rect">
              <a:avLst/>
            </a:prstGeom>
          </p:spPr>
          <p:style>
            <a:lnRef idx="3">
              <a:schemeClr val="lt1"/>
            </a:lnRef>
            <a:fillRef idx="1">
              <a:schemeClr val="accent4"/>
            </a:fillRef>
            <a:effectRef idx="1">
              <a:schemeClr val="accent4"/>
            </a:effectRef>
            <a:fontRef idx="minor">
              <a:schemeClr val="lt1"/>
            </a:fontRef>
          </p:style>
          <p:txBody>
            <a:bodyPr wrap="none" rtlCol="0">
              <a:spAutoFit/>
            </a:bodyPr>
            <a:lstStyle/>
            <a:p>
              <a:r>
                <a:rPr lang="en-GB" dirty="0">
                  <a:solidFill>
                    <a:schemeClr val="bg1"/>
                  </a:solidFill>
                </a:rPr>
                <a:t>DHCP Client2:</a:t>
              </a:r>
            </a:p>
            <a:p>
              <a:r>
                <a:rPr lang="en-GB" dirty="0">
                  <a:solidFill>
                    <a:schemeClr val="bg1"/>
                  </a:solidFill>
                </a:rPr>
                <a:t>IP configuration from </a:t>
              </a:r>
            </a:p>
            <a:p>
              <a:r>
                <a:rPr lang="en-GB" dirty="0">
                  <a:solidFill>
                    <a:schemeClr val="bg1"/>
                  </a:solidFill>
                </a:rPr>
                <a:t>DHCP server</a:t>
              </a:r>
            </a:p>
          </p:txBody>
        </p:sp>
        <p:sp>
          <p:nvSpPr>
            <p:cNvPr id="15" name="TextBox 14"/>
            <p:cNvSpPr txBox="1"/>
            <p:nvPr/>
          </p:nvSpPr>
          <p:spPr>
            <a:xfrm>
              <a:off x="156994" y="1295400"/>
              <a:ext cx="2052806" cy="923330"/>
            </a:xfrm>
            <a:prstGeom prst="rect">
              <a:avLst/>
            </a:prstGeom>
          </p:spPr>
          <p:style>
            <a:lnRef idx="3">
              <a:schemeClr val="lt1"/>
            </a:lnRef>
            <a:fillRef idx="1">
              <a:schemeClr val="accent4"/>
            </a:fillRef>
            <a:effectRef idx="1">
              <a:schemeClr val="accent4"/>
            </a:effectRef>
            <a:fontRef idx="minor">
              <a:schemeClr val="lt1"/>
            </a:fontRef>
          </p:style>
          <p:txBody>
            <a:bodyPr wrap="none" rtlCol="0">
              <a:spAutoFit/>
            </a:bodyPr>
            <a:lstStyle/>
            <a:p>
              <a:r>
                <a:rPr lang="en-GB" dirty="0">
                  <a:solidFill>
                    <a:schemeClr val="bg1"/>
                  </a:solidFill>
                </a:rPr>
                <a:t>Non-DHCP Client:</a:t>
              </a:r>
            </a:p>
            <a:p>
              <a:r>
                <a:rPr lang="en-GB" dirty="0">
                  <a:solidFill>
                    <a:schemeClr val="bg1"/>
                  </a:solidFill>
                </a:rPr>
                <a:t>Static IP </a:t>
              </a:r>
            </a:p>
            <a:p>
              <a:r>
                <a:rPr lang="en-GB" dirty="0">
                  <a:solidFill>
                    <a:schemeClr val="bg1"/>
                  </a:solidFill>
                </a:rPr>
                <a:t>configuration</a:t>
              </a:r>
            </a:p>
          </p:txBody>
        </p:sp>
        <p:sp>
          <p:nvSpPr>
            <p:cNvPr id="16" name="TextBox 15"/>
            <p:cNvSpPr txBox="1"/>
            <p:nvPr/>
          </p:nvSpPr>
          <p:spPr>
            <a:xfrm>
              <a:off x="152400" y="5029201"/>
              <a:ext cx="2438400" cy="1200329"/>
            </a:xfrm>
            <a:prstGeom prst="rect">
              <a:avLst/>
            </a:prstGeom>
          </p:spPr>
          <p:style>
            <a:lnRef idx="3">
              <a:schemeClr val="lt1"/>
            </a:lnRef>
            <a:fillRef idx="1">
              <a:schemeClr val="accent4"/>
            </a:fillRef>
            <a:effectRef idx="1">
              <a:schemeClr val="accent4"/>
            </a:effectRef>
            <a:fontRef idx="minor">
              <a:schemeClr val="lt1"/>
            </a:fontRef>
          </p:style>
          <p:txBody>
            <a:bodyPr wrap="square" rtlCol="0">
              <a:spAutoFit/>
            </a:bodyPr>
            <a:lstStyle/>
            <a:p>
              <a:r>
                <a:rPr lang="en-GB" dirty="0">
                  <a:solidFill>
                    <a:schemeClr val="bg1"/>
                  </a:solidFill>
                </a:rPr>
                <a:t>DHCP Client1:</a:t>
              </a:r>
            </a:p>
            <a:p>
              <a:r>
                <a:rPr lang="en-GB" dirty="0">
                  <a:solidFill>
                    <a:schemeClr val="bg1"/>
                  </a:solidFill>
                </a:rPr>
                <a:t>IP Configuration from </a:t>
              </a:r>
            </a:p>
            <a:p>
              <a:r>
                <a:rPr lang="en-GB" dirty="0">
                  <a:solidFill>
                    <a:schemeClr val="bg1"/>
                  </a:solidFill>
                </a:rPr>
                <a:t>DHCP server</a:t>
              </a:r>
            </a:p>
            <a:p>
              <a:endParaRPr lang="en-GB" dirty="0">
                <a:solidFill>
                  <a:schemeClr val="bg1"/>
                </a:solidFill>
              </a:endParaRPr>
            </a:p>
          </p:txBody>
        </p:sp>
        <p:sp>
          <p:nvSpPr>
            <p:cNvPr id="17" name="TextBox 16"/>
            <p:cNvSpPr txBox="1"/>
            <p:nvPr/>
          </p:nvSpPr>
          <p:spPr>
            <a:xfrm>
              <a:off x="4876800" y="5410200"/>
              <a:ext cx="4114800" cy="923330"/>
            </a:xfrm>
            <a:prstGeom prst="rect">
              <a:avLst/>
            </a:prstGeom>
          </p:spPr>
          <p:style>
            <a:lnRef idx="3">
              <a:schemeClr val="lt1"/>
            </a:lnRef>
            <a:fillRef idx="1">
              <a:schemeClr val="accent4"/>
            </a:fillRef>
            <a:effectRef idx="1">
              <a:schemeClr val="accent4"/>
            </a:effectRef>
            <a:fontRef idx="minor">
              <a:schemeClr val="lt1"/>
            </a:fontRef>
          </p:style>
          <p:txBody>
            <a:bodyPr wrap="square" rtlCol="0">
              <a:spAutoFit/>
            </a:bodyPr>
            <a:lstStyle/>
            <a:p>
              <a:r>
                <a:rPr lang="en-GB" dirty="0">
                  <a:solidFill>
                    <a:schemeClr val="bg1"/>
                  </a:solidFill>
                </a:rPr>
                <a:t>IP Address1: Leased to DHCP Client1</a:t>
              </a:r>
            </a:p>
            <a:p>
              <a:r>
                <a:rPr lang="en-GB" dirty="0">
                  <a:solidFill>
                    <a:schemeClr val="bg1"/>
                  </a:solidFill>
                </a:rPr>
                <a:t>IP Address2: Leased to DHCP Client2</a:t>
              </a:r>
            </a:p>
            <a:p>
              <a:r>
                <a:rPr lang="en-GB" dirty="0">
                  <a:solidFill>
                    <a:schemeClr val="bg1"/>
                  </a:solidFill>
                </a:rPr>
                <a:t>IP Address3: Available to be leased</a:t>
              </a:r>
            </a:p>
          </p:txBody>
        </p:sp>
      </p:grpSp>
    </p:spTree>
  </p:cSld>
  <p:clrMapOvr>
    <a:masterClrMapping/>
  </p:clrMapOvr>
  <p:transition spd="slow">
    <p:wipe dir="d"/>
  </p:transition>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40511"/>
            <a:ext cx="9144000" cy="553998"/>
          </a:xfrm>
        </p:spPr>
        <p:txBody>
          <a:bodyPr/>
          <a:lstStyle/>
          <a:p>
            <a:r>
              <a:rPr lang="en-GB" dirty="0"/>
              <a:t>DHCP Reservation </a:t>
            </a:r>
            <a:r>
              <a:rPr lang="en-GB" sz="1600" dirty="0"/>
              <a:t>(1 of 2)</a:t>
            </a:r>
          </a:p>
        </p:txBody>
      </p:sp>
      <p:pic>
        <p:nvPicPr>
          <p:cNvPr id="7" name="Picture Placeholder 6" descr="23689767.jpg"/>
          <p:cNvPicPr>
            <a:picLocks noGrp="1" noChangeAspect="1"/>
          </p:cNvPicPr>
          <p:nvPr>
            <p:ph type="pic" sz="quarter" idx="10"/>
          </p:nvPr>
        </p:nvPicPr>
        <p:blipFill>
          <a:blip r:embed="rId2" cstate="email"/>
          <a:srcRect/>
          <a:stretch>
            <a:fillRect/>
          </a:stretch>
        </p:blipFill>
        <p:spPr>
          <a:prstGeom prst="rect">
            <a:avLst/>
          </a:prstGeom>
          <a:ln>
            <a:noFill/>
          </a:ln>
          <a:effectLst>
            <a:softEdge rad="112500"/>
          </a:effectLst>
        </p:spPr>
      </p:pic>
      <p:sp>
        <p:nvSpPr>
          <p:cNvPr id="6" name="Text Placeholder 5"/>
          <p:cNvSpPr>
            <a:spLocks noGrp="1"/>
          </p:cNvSpPr>
          <p:nvPr>
            <p:ph type="body" sz="quarter" idx="11"/>
          </p:nvPr>
        </p:nvSpPr>
        <p:spPr>
          <a:xfrm>
            <a:off x="5174343" y="2331356"/>
            <a:ext cx="3530146" cy="3271157"/>
          </a:xfrm>
        </p:spPr>
        <p:txBody>
          <a:bodyPr>
            <a:normAutofit lnSpcReduction="10000"/>
          </a:bodyPr>
          <a:lstStyle/>
          <a:p>
            <a:r>
              <a:rPr lang="en-GB" dirty="0"/>
              <a:t>Reservation means the assignment of permanent IP address. A specific IP address within a scope is permanently reserved to a specific DHCP client.</a:t>
            </a:r>
          </a:p>
        </p:txBody>
      </p:sp>
    </p:spTree>
  </p:cSld>
  <p:clrMapOvr>
    <a:masterClrMapping/>
  </p:clrMapOvr>
  <p:transition spd="slow">
    <p:wipe dir="d"/>
  </p:transition>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145140"/>
            <a:ext cx="9144000" cy="553998"/>
          </a:xfrm>
        </p:spPr>
        <p:txBody>
          <a:bodyPr/>
          <a:lstStyle/>
          <a:p>
            <a:r>
              <a:rPr lang="en-GB" dirty="0"/>
              <a:t>DHCP Reservation </a:t>
            </a:r>
            <a:r>
              <a:rPr lang="en-GB" sz="1600" dirty="0"/>
              <a:t>(2 of 2)</a:t>
            </a:r>
            <a:endParaRPr lang="en-GB" dirty="0"/>
          </a:p>
        </p:txBody>
      </p:sp>
      <p:grpSp>
        <p:nvGrpSpPr>
          <p:cNvPr id="3" name="Group 30"/>
          <p:cNvGrpSpPr/>
          <p:nvPr/>
        </p:nvGrpSpPr>
        <p:grpSpPr>
          <a:xfrm>
            <a:off x="76200" y="1295400"/>
            <a:ext cx="8991600" cy="4892933"/>
            <a:chOff x="76200" y="1295400"/>
            <a:chExt cx="8991600" cy="4892933"/>
          </a:xfrm>
        </p:grpSpPr>
        <p:grpSp>
          <p:nvGrpSpPr>
            <p:cNvPr id="6" name="Group 18"/>
            <p:cNvGrpSpPr/>
            <p:nvPr/>
          </p:nvGrpSpPr>
          <p:grpSpPr>
            <a:xfrm>
              <a:off x="76200" y="1828800"/>
              <a:ext cx="3810000" cy="3048000"/>
              <a:chOff x="228600" y="1905000"/>
              <a:chExt cx="3810000" cy="3048000"/>
            </a:xfrm>
          </p:grpSpPr>
          <p:sp>
            <p:nvSpPr>
              <p:cNvPr id="9" name="Oval 8"/>
              <p:cNvSpPr/>
              <p:nvPr/>
            </p:nvSpPr>
            <p:spPr>
              <a:xfrm>
                <a:off x="685800" y="2514600"/>
                <a:ext cx="3352800" cy="1752600"/>
              </a:xfrm>
              <a:prstGeom prst="ellipse">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2000" dirty="0">
                    <a:solidFill>
                      <a:schemeClr val="tx1"/>
                    </a:solidFill>
                  </a:rPr>
                  <a:t>Subnet A</a:t>
                </a:r>
              </a:p>
            </p:txBody>
          </p:sp>
          <p:grpSp>
            <p:nvGrpSpPr>
              <p:cNvPr id="10" name="Group 5"/>
              <p:cNvGrpSpPr/>
              <p:nvPr/>
            </p:nvGrpSpPr>
            <p:grpSpPr>
              <a:xfrm>
                <a:off x="2621281" y="1905000"/>
                <a:ext cx="1188719" cy="1272710"/>
                <a:chOff x="2621281" y="1740633"/>
                <a:chExt cx="979956" cy="1437078"/>
              </a:xfrm>
            </p:grpSpPr>
            <p:sp>
              <p:nvSpPr>
                <p:cNvPr id="5" name="Can 4"/>
                <p:cNvSpPr/>
                <p:nvPr/>
              </p:nvSpPr>
              <p:spPr>
                <a:xfrm>
                  <a:off x="2621281" y="1981200"/>
                  <a:ext cx="45719" cy="672266"/>
                </a:xfrm>
                <a:prstGeom prst="can">
                  <a:avLst/>
                </a:prstGeom>
                <a:gradFill>
                  <a:gsLst>
                    <a:gs pos="100000">
                      <a:schemeClr val="tx1"/>
                    </a:gs>
                    <a:gs pos="100000">
                      <a:schemeClr val="accent1">
                        <a:shade val="94000"/>
                        <a:satMod val="135000"/>
                      </a:schemeClr>
                    </a:gs>
                  </a:gsLst>
                </a:gra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4" name="Rectangle 3"/>
                <p:cNvSpPr/>
                <p:nvPr/>
              </p:nvSpPr>
              <p:spPr>
                <a:xfrm rot="363935">
                  <a:off x="2802983" y="1740633"/>
                  <a:ext cx="798254" cy="1437078"/>
                </a:xfrm>
                <a:prstGeom prst="rect">
                  <a:avLst/>
                </a:prstGeom>
                <a:solidFill>
                  <a:schemeClr val="accent4">
                    <a:lumMod val="60000"/>
                    <a:lumOff val="40000"/>
                  </a:schemeClr>
                </a:solidFill>
                <a:ln>
                  <a:solidFill>
                    <a:schemeClr val="accent4">
                      <a:lumMod val="60000"/>
                      <a:lumOff val="40000"/>
                    </a:schemeClr>
                  </a:solidFill>
                </a:ln>
                <a:scene3d>
                  <a:camera prst="isometricOffAxis2Top"/>
                  <a:lightRig rig="threePt" dir="t"/>
                </a:scene3d>
                <a:sp3d>
                  <a:bevelT h="133350"/>
                  <a:bevelB w="165100" h="13335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grpSp>
          <p:pic>
            <p:nvPicPr>
              <p:cNvPr id="7" name="Picture 6" descr="12238504-1117x1720.jpg"/>
              <p:cNvPicPr>
                <a:picLocks noChangeAspect="1"/>
              </p:cNvPicPr>
              <p:nvPr/>
            </p:nvPicPr>
            <p:blipFill>
              <a:blip r:embed="rId2" cstate="email"/>
              <a:stretch>
                <a:fillRect/>
              </a:stretch>
            </p:blipFill>
            <p:spPr>
              <a:xfrm>
                <a:off x="228600" y="2289004"/>
                <a:ext cx="1423476" cy="1053577"/>
              </a:xfrm>
              <a:prstGeom prst="rect">
                <a:avLst/>
              </a:prstGeom>
            </p:spPr>
          </p:pic>
          <p:pic>
            <p:nvPicPr>
              <p:cNvPr id="8" name="Picture 7" descr="10757499-1562x1230.jpg"/>
              <p:cNvPicPr>
                <a:picLocks noChangeAspect="1"/>
              </p:cNvPicPr>
              <p:nvPr/>
            </p:nvPicPr>
            <p:blipFill>
              <a:blip r:embed="rId3" cstate="email"/>
              <a:stretch>
                <a:fillRect/>
              </a:stretch>
            </p:blipFill>
            <p:spPr>
              <a:xfrm>
                <a:off x="2362200" y="3556124"/>
                <a:ext cx="1099973" cy="1396876"/>
              </a:xfrm>
              <a:prstGeom prst="rect">
                <a:avLst/>
              </a:prstGeom>
            </p:spPr>
          </p:pic>
        </p:grpSp>
        <p:grpSp>
          <p:nvGrpSpPr>
            <p:cNvPr id="11" name="Group 19"/>
            <p:cNvGrpSpPr/>
            <p:nvPr/>
          </p:nvGrpSpPr>
          <p:grpSpPr>
            <a:xfrm>
              <a:off x="5377027" y="1905000"/>
              <a:ext cx="3690773" cy="2743200"/>
              <a:chOff x="5257800" y="1981200"/>
              <a:chExt cx="3690773" cy="2743200"/>
            </a:xfrm>
          </p:grpSpPr>
          <p:sp>
            <p:nvSpPr>
              <p:cNvPr id="12" name="Oval 11"/>
              <p:cNvSpPr/>
              <p:nvPr/>
            </p:nvSpPr>
            <p:spPr>
              <a:xfrm>
                <a:off x="5257800" y="2514600"/>
                <a:ext cx="3352800" cy="2057400"/>
              </a:xfrm>
              <a:prstGeom prst="ellipse">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2000" dirty="0">
                    <a:solidFill>
                      <a:schemeClr val="tx1"/>
                    </a:solidFill>
                  </a:rPr>
                  <a:t>Subnet B</a:t>
                </a:r>
              </a:p>
            </p:txBody>
          </p:sp>
          <p:grpSp>
            <p:nvGrpSpPr>
              <p:cNvPr id="13" name="Group 5"/>
              <p:cNvGrpSpPr/>
              <p:nvPr/>
            </p:nvGrpSpPr>
            <p:grpSpPr>
              <a:xfrm>
                <a:off x="5410200" y="1981200"/>
                <a:ext cx="1188726" cy="1272711"/>
                <a:chOff x="2621281" y="1740633"/>
                <a:chExt cx="979956" cy="1437078"/>
              </a:xfrm>
            </p:grpSpPr>
            <p:sp>
              <p:nvSpPr>
                <p:cNvPr id="16" name="Can 15"/>
                <p:cNvSpPr/>
                <p:nvPr/>
              </p:nvSpPr>
              <p:spPr>
                <a:xfrm>
                  <a:off x="2621281" y="1981200"/>
                  <a:ext cx="45719" cy="672266"/>
                </a:xfrm>
                <a:prstGeom prst="can">
                  <a:avLst/>
                </a:prstGeom>
                <a:gradFill>
                  <a:gsLst>
                    <a:gs pos="100000">
                      <a:schemeClr val="tx1"/>
                    </a:gs>
                    <a:gs pos="100000">
                      <a:schemeClr val="accent1">
                        <a:shade val="94000"/>
                        <a:satMod val="135000"/>
                      </a:schemeClr>
                    </a:gs>
                  </a:gsLst>
                </a:gra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17" name="Rectangle 3"/>
                <p:cNvSpPr/>
                <p:nvPr/>
              </p:nvSpPr>
              <p:spPr>
                <a:xfrm rot="363935">
                  <a:off x="2802983" y="1740633"/>
                  <a:ext cx="798254" cy="1437078"/>
                </a:xfrm>
                <a:prstGeom prst="rect">
                  <a:avLst/>
                </a:prstGeom>
                <a:solidFill>
                  <a:schemeClr val="accent4">
                    <a:lumMod val="60000"/>
                    <a:lumOff val="40000"/>
                  </a:schemeClr>
                </a:solidFill>
                <a:ln>
                  <a:solidFill>
                    <a:schemeClr val="accent4">
                      <a:lumMod val="60000"/>
                      <a:lumOff val="40000"/>
                    </a:schemeClr>
                  </a:solidFill>
                </a:ln>
                <a:scene3d>
                  <a:camera prst="isometricOffAxis2Top"/>
                  <a:lightRig rig="threePt" dir="t"/>
                </a:scene3d>
                <a:sp3d>
                  <a:bevelT h="133350"/>
                  <a:bevelB w="165100" h="13335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grpSp>
          <p:pic>
            <p:nvPicPr>
              <p:cNvPr id="15" name="Picture 14" descr="10757499-1562x1230.jpg"/>
              <p:cNvPicPr>
                <a:picLocks noChangeAspect="1"/>
              </p:cNvPicPr>
              <p:nvPr/>
            </p:nvPicPr>
            <p:blipFill>
              <a:blip r:embed="rId3" cstate="email"/>
              <a:stretch>
                <a:fillRect/>
              </a:stretch>
            </p:blipFill>
            <p:spPr>
              <a:xfrm>
                <a:off x="7848600" y="2209800"/>
                <a:ext cx="1099973" cy="1396876"/>
              </a:xfrm>
              <a:prstGeom prst="rect">
                <a:avLst/>
              </a:prstGeom>
            </p:spPr>
          </p:pic>
          <p:pic>
            <p:nvPicPr>
              <p:cNvPr id="18" name="Picture 17" descr="12238504-1117x1720.jpg"/>
              <p:cNvPicPr>
                <a:picLocks noChangeAspect="1"/>
              </p:cNvPicPr>
              <p:nvPr/>
            </p:nvPicPr>
            <p:blipFill>
              <a:blip r:embed="rId2" cstate="email"/>
              <a:stretch>
                <a:fillRect/>
              </a:stretch>
            </p:blipFill>
            <p:spPr>
              <a:xfrm>
                <a:off x="5967924" y="3670823"/>
                <a:ext cx="1423476" cy="1053577"/>
              </a:xfrm>
              <a:prstGeom prst="rect">
                <a:avLst/>
              </a:prstGeom>
            </p:spPr>
          </p:pic>
        </p:grpSp>
        <p:sp>
          <p:nvSpPr>
            <p:cNvPr id="21" name="TextBox 20"/>
            <p:cNvSpPr txBox="1"/>
            <p:nvPr/>
          </p:nvSpPr>
          <p:spPr>
            <a:xfrm>
              <a:off x="228600" y="4419600"/>
              <a:ext cx="1734962" cy="400110"/>
            </a:xfrm>
            <a:prstGeom prst="rect">
              <a:avLst/>
            </a:prstGeom>
          </p:spPr>
          <p:style>
            <a:lnRef idx="3">
              <a:schemeClr val="lt1"/>
            </a:lnRef>
            <a:fillRef idx="1">
              <a:schemeClr val="accent4"/>
            </a:fillRef>
            <a:effectRef idx="1">
              <a:schemeClr val="accent4"/>
            </a:effectRef>
            <a:fontRef idx="minor">
              <a:schemeClr val="lt1"/>
            </a:fontRef>
          </p:style>
          <p:txBody>
            <a:bodyPr wrap="none" rtlCol="0">
              <a:spAutoFit/>
            </a:bodyPr>
            <a:lstStyle/>
            <a:p>
              <a:r>
                <a:rPr lang="en-GB" sz="2000" dirty="0"/>
                <a:t>DHCP Server</a:t>
              </a:r>
            </a:p>
          </p:txBody>
        </p:sp>
        <p:sp>
          <p:nvSpPr>
            <p:cNvPr id="22" name="TextBox 21"/>
            <p:cNvSpPr txBox="1"/>
            <p:nvPr/>
          </p:nvSpPr>
          <p:spPr>
            <a:xfrm>
              <a:off x="6946617" y="4648200"/>
              <a:ext cx="1746184" cy="400110"/>
            </a:xfrm>
            <a:prstGeom prst="rect">
              <a:avLst/>
            </a:prstGeom>
          </p:spPr>
          <p:style>
            <a:lnRef idx="3">
              <a:schemeClr val="lt1"/>
            </a:lnRef>
            <a:fillRef idx="1">
              <a:schemeClr val="accent4"/>
            </a:fillRef>
            <a:effectRef idx="1">
              <a:schemeClr val="accent4"/>
            </a:effectRef>
            <a:fontRef idx="minor">
              <a:schemeClr val="lt1"/>
            </a:fontRef>
          </p:style>
          <p:txBody>
            <a:bodyPr wrap="none" rtlCol="0">
              <a:spAutoFit/>
            </a:bodyPr>
            <a:lstStyle/>
            <a:p>
              <a:r>
                <a:rPr lang="en-GB" sz="2000" dirty="0"/>
                <a:t>Workstation 2</a:t>
              </a:r>
            </a:p>
          </p:txBody>
        </p:sp>
        <p:sp>
          <p:nvSpPr>
            <p:cNvPr id="23" name="TextBox 22"/>
            <p:cNvSpPr txBox="1"/>
            <p:nvPr/>
          </p:nvSpPr>
          <p:spPr>
            <a:xfrm>
              <a:off x="609600" y="1295400"/>
              <a:ext cx="1746184" cy="400110"/>
            </a:xfrm>
            <a:prstGeom prst="rect">
              <a:avLst/>
            </a:prstGeom>
          </p:spPr>
          <p:style>
            <a:lnRef idx="3">
              <a:schemeClr val="lt1"/>
            </a:lnRef>
            <a:fillRef idx="1">
              <a:schemeClr val="accent4"/>
            </a:fillRef>
            <a:effectRef idx="1">
              <a:schemeClr val="accent4"/>
            </a:effectRef>
            <a:fontRef idx="minor">
              <a:schemeClr val="lt1"/>
            </a:fontRef>
          </p:style>
          <p:txBody>
            <a:bodyPr wrap="none" rtlCol="0">
              <a:spAutoFit/>
            </a:bodyPr>
            <a:lstStyle/>
            <a:p>
              <a:r>
                <a:rPr lang="en-GB" sz="2000" dirty="0"/>
                <a:t>Workstation 1</a:t>
              </a:r>
            </a:p>
          </p:txBody>
        </p:sp>
        <p:sp>
          <p:nvSpPr>
            <p:cNvPr id="24" name="TextBox 23"/>
            <p:cNvSpPr txBox="1"/>
            <p:nvPr/>
          </p:nvSpPr>
          <p:spPr>
            <a:xfrm>
              <a:off x="6297775" y="1367135"/>
              <a:ext cx="1766830" cy="707886"/>
            </a:xfrm>
            <a:prstGeom prst="rect">
              <a:avLst/>
            </a:prstGeom>
          </p:spPr>
          <p:style>
            <a:lnRef idx="3">
              <a:schemeClr val="lt1"/>
            </a:lnRef>
            <a:fillRef idx="1">
              <a:schemeClr val="accent4"/>
            </a:fillRef>
            <a:effectRef idx="1">
              <a:schemeClr val="accent4"/>
            </a:effectRef>
            <a:fontRef idx="minor">
              <a:schemeClr val="lt1"/>
            </a:fontRef>
          </p:style>
          <p:txBody>
            <a:bodyPr wrap="none" rtlCol="0">
              <a:spAutoFit/>
            </a:bodyPr>
            <a:lstStyle/>
            <a:p>
              <a:r>
                <a:rPr lang="en-GB" sz="2000" dirty="0"/>
                <a:t>File and Print </a:t>
              </a:r>
            </a:p>
            <a:p>
              <a:r>
                <a:rPr lang="en-GB" sz="2000" dirty="0"/>
                <a:t>Server</a:t>
              </a:r>
            </a:p>
          </p:txBody>
        </p:sp>
        <p:cxnSp>
          <p:nvCxnSpPr>
            <p:cNvPr id="28" name="Straight Connector 27"/>
            <p:cNvCxnSpPr/>
            <p:nvPr/>
          </p:nvCxnSpPr>
          <p:spPr>
            <a:xfrm>
              <a:off x="3581400" y="2667000"/>
              <a:ext cx="1905000" cy="1588"/>
            </a:xfrm>
            <a:prstGeom prst="line">
              <a:avLst/>
            </a:prstGeom>
            <a:ln w="12700">
              <a:solidFill>
                <a:schemeClr val="tx1"/>
              </a:solidFill>
              <a:prstDash val="dash"/>
            </a:ln>
          </p:spPr>
          <p:style>
            <a:lnRef idx="2">
              <a:schemeClr val="accent1"/>
            </a:lnRef>
            <a:fillRef idx="0">
              <a:schemeClr val="accent1"/>
            </a:fillRef>
            <a:effectRef idx="1">
              <a:schemeClr val="accent1"/>
            </a:effectRef>
            <a:fontRef idx="minor">
              <a:schemeClr val="tx1"/>
            </a:fontRef>
          </p:style>
        </p:cxnSp>
        <p:sp>
          <p:nvSpPr>
            <p:cNvPr id="29" name="TextBox 28"/>
            <p:cNvSpPr txBox="1"/>
            <p:nvPr/>
          </p:nvSpPr>
          <p:spPr>
            <a:xfrm>
              <a:off x="2362200" y="5172670"/>
              <a:ext cx="5489451" cy="1015663"/>
            </a:xfrm>
            <a:prstGeom prst="rect">
              <a:avLst/>
            </a:prstGeom>
          </p:spPr>
          <p:style>
            <a:lnRef idx="3">
              <a:schemeClr val="lt1"/>
            </a:lnRef>
            <a:fillRef idx="1">
              <a:schemeClr val="accent4"/>
            </a:fillRef>
            <a:effectRef idx="1">
              <a:schemeClr val="accent4"/>
            </a:effectRef>
            <a:fontRef idx="minor">
              <a:schemeClr val="lt1"/>
            </a:fontRef>
          </p:style>
          <p:txBody>
            <a:bodyPr wrap="none" rtlCol="0">
              <a:spAutoFit/>
            </a:bodyPr>
            <a:lstStyle/>
            <a:p>
              <a:r>
                <a:rPr lang="en-GB" sz="2000" dirty="0"/>
                <a:t>IP</a:t>
              </a:r>
              <a:r>
                <a:rPr lang="en-GB" sz="2000" b="1" dirty="0"/>
                <a:t> </a:t>
              </a:r>
              <a:r>
                <a:rPr lang="en-GB" sz="2000" dirty="0"/>
                <a:t>Address 1: Leased to workstation 1</a:t>
              </a:r>
            </a:p>
            <a:p>
              <a:r>
                <a:rPr lang="en-GB" sz="2000" dirty="0"/>
                <a:t>IP Address 2: Leased to workstation 2</a:t>
              </a:r>
            </a:p>
            <a:p>
              <a:r>
                <a:rPr lang="en-GB" sz="2000" dirty="0"/>
                <a:t>IP Address 3: Reserved for file and print server</a:t>
              </a:r>
            </a:p>
          </p:txBody>
        </p:sp>
      </p:grpSp>
    </p:spTree>
  </p:cSld>
  <p:clrMapOvr>
    <a:masterClrMapping/>
  </p:clrMapOvr>
  <p:transition spd="slow">
    <p:wipe dir="d"/>
  </p:transition>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145140"/>
            <a:ext cx="9144000" cy="553998"/>
          </a:xfrm>
        </p:spPr>
        <p:txBody>
          <a:bodyPr/>
          <a:lstStyle/>
          <a:p>
            <a:r>
              <a:rPr dirty="0"/>
              <a:t>Lease of DHCP IP Address</a:t>
            </a:r>
            <a:endParaRPr lang="en-GB" sz="1600" dirty="0"/>
          </a:p>
        </p:txBody>
      </p:sp>
      <p:sp>
        <p:nvSpPr>
          <p:cNvPr id="4" name="Text Placeholder 3"/>
          <p:cNvSpPr>
            <a:spLocks noGrp="1"/>
          </p:cNvSpPr>
          <p:nvPr>
            <p:ph type="body" sz="quarter" idx="16"/>
          </p:nvPr>
        </p:nvSpPr>
        <p:spPr/>
        <p:txBody>
          <a:bodyPr>
            <a:normAutofit lnSpcReduction="10000"/>
          </a:bodyPr>
          <a:lstStyle/>
          <a:p>
            <a:pPr>
              <a:lnSpc>
                <a:spcPct val="200000"/>
              </a:lnSpc>
            </a:pPr>
            <a:r>
              <a:t>The DHCP controls a pool of information and IP addresses about client configuration parameters.</a:t>
            </a:r>
          </a:p>
          <a:p>
            <a:pPr>
              <a:lnSpc>
                <a:spcPct val="200000"/>
              </a:lnSpc>
            </a:pPr>
            <a:r>
              <a:t>The DHCP assigns an IP address, a lease, and other IP configuration parameters to the computer.</a:t>
            </a:r>
          </a:p>
          <a:p>
            <a:pPr>
              <a:lnSpc>
                <a:spcPct val="200000"/>
              </a:lnSpc>
            </a:pPr>
            <a:r>
              <a:t>The request and grant process uses a lease permitting the DHCP server to call back IP addresses that are not renewed.</a:t>
            </a:r>
          </a:p>
          <a:p>
            <a:pPr>
              <a:lnSpc>
                <a:spcPct val="200000"/>
              </a:lnSpc>
            </a:pPr>
            <a:r>
              <a:t>Reservation means the assignment of permanent IP address. A specific IP address within a scope is permanently reserved to a specific DHCP client.</a:t>
            </a:r>
            <a:endParaRPr lang="en-US" dirty="0"/>
          </a:p>
          <a:p>
            <a:pPr>
              <a:buNone/>
            </a:pPr>
            <a:endParaRPr lang="en-GB" dirty="0"/>
          </a:p>
        </p:txBody>
      </p:sp>
    </p:spTree>
  </p:cSld>
  <p:clrMapOvr>
    <a:masterClrMapping/>
  </p:clrMapOvr>
  <p:transition spd="slow">
    <p:wipe dir="d"/>
  </p:transition>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145140"/>
            <a:ext cx="9144000" cy="553998"/>
          </a:xfrm>
        </p:spPr>
        <p:txBody>
          <a:bodyPr/>
          <a:lstStyle/>
          <a:p>
            <a:r>
              <a:rPr lang="en-GB" dirty="0"/>
              <a:t>Benefits of DHCP </a:t>
            </a:r>
            <a:r>
              <a:rPr lang="en-GB" sz="1600" dirty="0"/>
              <a:t>(1 of 2)</a:t>
            </a:r>
          </a:p>
        </p:txBody>
      </p:sp>
      <p:sp>
        <p:nvSpPr>
          <p:cNvPr id="3" name="Text Placeholder 2"/>
          <p:cNvSpPr>
            <a:spLocks noGrp="1"/>
          </p:cNvSpPr>
          <p:nvPr>
            <p:ph type="body" sz="quarter" idx="16"/>
          </p:nvPr>
        </p:nvSpPr>
        <p:spPr/>
        <p:txBody>
          <a:bodyPr/>
          <a:lstStyle/>
          <a:p>
            <a:pPr>
              <a:lnSpc>
                <a:spcPct val="200000"/>
              </a:lnSpc>
              <a:buSzPct val="70000"/>
              <a:buBlip>
                <a:blip r:embed="rId2"/>
              </a:buBlip>
            </a:pPr>
            <a:r>
              <a:rPr lang="en-GB" dirty="0"/>
              <a:t>IP address configuration</a:t>
            </a:r>
            <a:endParaRPr lang="en-US" dirty="0"/>
          </a:p>
          <a:p>
            <a:pPr lvl="1">
              <a:lnSpc>
                <a:spcPct val="200000"/>
              </a:lnSpc>
              <a:buSzPct val="70000"/>
            </a:pPr>
            <a:r>
              <a:rPr lang="en-GB" dirty="0"/>
              <a:t>Avoids configuration errors that may appear during manual configuration.</a:t>
            </a:r>
          </a:p>
          <a:p>
            <a:pPr>
              <a:lnSpc>
                <a:spcPct val="200000"/>
              </a:lnSpc>
              <a:buSzPct val="70000"/>
              <a:buBlip>
                <a:blip r:embed="rId2"/>
              </a:buBlip>
            </a:pPr>
            <a:r>
              <a:rPr lang="en-GB" dirty="0"/>
              <a:t>IP address conflicts</a:t>
            </a:r>
            <a:endParaRPr lang="en-US" dirty="0"/>
          </a:p>
          <a:p>
            <a:pPr lvl="1">
              <a:lnSpc>
                <a:spcPct val="200000"/>
              </a:lnSpc>
              <a:buSzPct val="70000"/>
            </a:pPr>
            <a:r>
              <a:rPr lang="en-GB" dirty="0"/>
              <a:t>Avoids the problem of assigning one IP address to more than one computer.</a:t>
            </a:r>
            <a:endParaRPr lang="en-US" dirty="0"/>
          </a:p>
          <a:p>
            <a:pPr lvl="1"/>
            <a:endParaRPr lang="en-GB" dirty="0"/>
          </a:p>
          <a:p>
            <a:endParaRPr lang="en-US" dirty="0"/>
          </a:p>
          <a:p>
            <a:endParaRPr lang="en-GB" dirty="0"/>
          </a:p>
        </p:txBody>
      </p:sp>
    </p:spTree>
  </p:cSld>
  <p:clrMapOvr>
    <a:masterClrMapping/>
  </p:clrMapOvr>
  <p:transition spd="slow">
    <p:wipe dir="d"/>
  </p:transition>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145140"/>
            <a:ext cx="9144000" cy="553998"/>
          </a:xfrm>
        </p:spPr>
        <p:txBody>
          <a:bodyPr/>
          <a:lstStyle/>
          <a:p>
            <a:r>
              <a:rPr lang="en-GB" dirty="0"/>
              <a:t>Benefits of DHCP </a:t>
            </a:r>
            <a:r>
              <a:rPr lang="en-GB" sz="1600" dirty="0"/>
              <a:t>(2 of 2)</a:t>
            </a:r>
          </a:p>
        </p:txBody>
      </p:sp>
      <p:sp>
        <p:nvSpPr>
          <p:cNvPr id="3" name="Text Placeholder 2"/>
          <p:cNvSpPr>
            <a:spLocks noGrp="1"/>
          </p:cNvSpPr>
          <p:nvPr>
            <p:ph type="body" sz="quarter" idx="16"/>
          </p:nvPr>
        </p:nvSpPr>
        <p:spPr/>
        <p:txBody>
          <a:bodyPr/>
          <a:lstStyle/>
          <a:p>
            <a:pPr>
              <a:lnSpc>
                <a:spcPct val="200000"/>
              </a:lnSpc>
              <a:buSzPct val="70000"/>
              <a:buBlip>
                <a:blip r:embed="rId2"/>
              </a:buBlip>
            </a:pPr>
            <a:r>
              <a:rPr lang="en-GB" dirty="0"/>
              <a:t>It eliminates the manual intervention of network administrator and prevents any human errors.</a:t>
            </a:r>
            <a:endParaRPr lang="en-US" dirty="0"/>
          </a:p>
          <a:p>
            <a:pPr>
              <a:lnSpc>
                <a:spcPct val="200000"/>
              </a:lnSpc>
              <a:buSzPct val="70000"/>
              <a:buBlip>
                <a:blip r:embed="rId2"/>
              </a:buBlip>
            </a:pPr>
            <a:r>
              <a:rPr lang="en-US" dirty="0"/>
              <a:t>DHCP decreases the amount of administrative work and complexity by using automatic TCP/IP configuration.</a:t>
            </a:r>
          </a:p>
          <a:p>
            <a:pPr>
              <a:lnSpc>
                <a:spcPct val="200000"/>
              </a:lnSpc>
              <a:buSzPct val="70000"/>
              <a:buBlip>
                <a:blip r:embed="rId2"/>
              </a:buBlip>
            </a:pPr>
            <a:r>
              <a:rPr lang="en-GB" dirty="0"/>
              <a:t>Facilitates centralised and automated configuration of TCP/IP.</a:t>
            </a:r>
            <a:endParaRPr lang="en-US" dirty="0"/>
          </a:p>
          <a:p>
            <a:pPr>
              <a:lnSpc>
                <a:spcPct val="200000"/>
              </a:lnSpc>
              <a:buSzPct val="70000"/>
              <a:buBlip>
                <a:blip r:embed="rId2"/>
              </a:buBlip>
            </a:pPr>
            <a:r>
              <a:rPr lang="en-GB" dirty="0"/>
              <a:t>Reduces the network administration related problems.</a:t>
            </a:r>
            <a:endParaRPr lang="en-US" dirty="0"/>
          </a:p>
          <a:p>
            <a:endParaRPr lang="en-US" dirty="0"/>
          </a:p>
          <a:p>
            <a:endParaRPr lang="en-GB" dirty="0"/>
          </a:p>
          <a:p>
            <a:endParaRPr lang="en-US" dirty="0"/>
          </a:p>
          <a:p>
            <a:endParaRPr lang="en-GB" dirty="0"/>
          </a:p>
        </p:txBody>
      </p:sp>
    </p:spTree>
  </p:cSld>
  <p:clrMapOvr>
    <a:masterClrMapping/>
  </p:clrMapOvr>
  <p:transition spd="slow">
    <p:wipe dir="d"/>
  </p:transition>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40511"/>
            <a:ext cx="9144000" cy="553998"/>
          </a:xfrm>
        </p:spPr>
        <p:txBody>
          <a:bodyPr/>
          <a:lstStyle/>
          <a:p>
            <a:r>
              <a:rPr lang="en-GB" dirty="0"/>
              <a:t>DHCP Scopes </a:t>
            </a:r>
            <a:r>
              <a:rPr lang="en-GB" sz="1600" dirty="0"/>
              <a:t>(1 of 2)</a:t>
            </a:r>
          </a:p>
        </p:txBody>
      </p:sp>
      <p:sp>
        <p:nvSpPr>
          <p:cNvPr id="2" name="Text Placeholder 1"/>
          <p:cNvSpPr>
            <a:spLocks noGrp="1"/>
          </p:cNvSpPr>
          <p:nvPr>
            <p:ph type="body" sz="quarter" idx="11"/>
          </p:nvPr>
        </p:nvSpPr>
        <p:spPr/>
        <p:txBody>
          <a:bodyPr/>
          <a:lstStyle/>
          <a:p>
            <a:pPr lvl="0"/>
            <a:r>
              <a:rPr lang="en-GB" dirty="0"/>
              <a:t>DHCP scope indicates a range of valid IP addresses that can be leased by the DHCP clients.</a:t>
            </a:r>
          </a:p>
          <a:p>
            <a:endParaRPr lang="en-GB" dirty="0"/>
          </a:p>
        </p:txBody>
      </p:sp>
      <p:pic>
        <p:nvPicPr>
          <p:cNvPr id="7" name="Picture Placeholder 7" descr="9902770-1200x1600.jpg"/>
          <p:cNvPicPr>
            <a:picLocks noGrp="1" noChangeAspect="1"/>
          </p:cNvPicPr>
          <p:nvPr>
            <p:ph type="pic" sz="quarter" idx="10"/>
          </p:nvPr>
        </p:nvPicPr>
        <p:blipFill>
          <a:blip r:embed="rId2" cstate="email"/>
          <a:srcRect/>
          <a:stretch>
            <a:fillRect/>
          </a:stretch>
        </p:blipFill>
        <p:spPr>
          <a:xfrm>
            <a:off x="533399" y="2057400"/>
            <a:ext cx="4252823" cy="2590800"/>
          </a:xfrm>
        </p:spPr>
      </p:pic>
    </p:spTree>
  </p:cSld>
  <p:clrMapOvr>
    <a:masterClrMapping/>
  </p:clrMapOvr>
  <p:transition spd="slow">
    <p:wipe dir="d"/>
  </p:transition>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0" y="145140"/>
            <a:ext cx="9144000" cy="553998"/>
          </a:xfrm>
        </p:spPr>
        <p:txBody>
          <a:bodyPr/>
          <a:lstStyle/>
          <a:p>
            <a:r>
              <a:rPr lang="en-GB" dirty="0"/>
              <a:t>DHCP Scopes </a:t>
            </a:r>
            <a:r>
              <a:rPr lang="en-GB" sz="1600" dirty="0"/>
              <a:t>(2 of 2)</a:t>
            </a:r>
            <a:endParaRPr lang="en-GB" dirty="0"/>
          </a:p>
        </p:txBody>
      </p:sp>
      <p:grpSp>
        <p:nvGrpSpPr>
          <p:cNvPr id="2" name="Group 44"/>
          <p:cNvGrpSpPr/>
          <p:nvPr/>
        </p:nvGrpSpPr>
        <p:grpSpPr>
          <a:xfrm>
            <a:off x="228600" y="1981200"/>
            <a:ext cx="8686800" cy="3352800"/>
            <a:chOff x="228600" y="1981200"/>
            <a:chExt cx="8686800" cy="3352800"/>
          </a:xfrm>
        </p:grpSpPr>
        <p:sp>
          <p:nvSpPr>
            <p:cNvPr id="18" name="Oval 17"/>
            <p:cNvSpPr/>
            <p:nvPr/>
          </p:nvSpPr>
          <p:spPr>
            <a:xfrm>
              <a:off x="803671" y="3048000"/>
              <a:ext cx="2650077" cy="2133600"/>
            </a:xfrm>
            <a:prstGeom prst="ellipse">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a:solidFill>
                    <a:schemeClr val="tx1"/>
                  </a:solidFill>
                </a:rPr>
                <a:t>LAN A</a:t>
              </a:r>
            </a:p>
          </p:txBody>
        </p:sp>
        <p:pic>
          <p:nvPicPr>
            <p:cNvPr id="9" name="Picture 8" descr="12238504-1117x1720.jpg"/>
            <p:cNvPicPr>
              <a:picLocks noChangeAspect="1"/>
            </p:cNvPicPr>
            <p:nvPr/>
          </p:nvPicPr>
          <p:blipFill>
            <a:blip r:embed="rId3" cstate="email"/>
            <a:stretch>
              <a:fillRect/>
            </a:stretch>
          </p:blipFill>
          <p:spPr>
            <a:xfrm>
              <a:off x="2538924" y="4033302"/>
              <a:ext cx="1118676" cy="827981"/>
            </a:xfrm>
            <a:prstGeom prst="rect">
              <a:avLst/>
            </a:prstGeom>
          </p:spPr>
        </p:pic>
        <p:pic>
          <p:nvPicPr>
            <p:cNvPr id="10" name="Picture 9" descr="12238504-1117x1720.jpg"/>
            <p:cNvPicPr>
              <a:picLocks noChangeAspect="1"/>
            </p:cNvPicPr>
            <p:nvPr/>
          </p:nvPicPr>
          <p:blipFill>
            <a:blip r:embed="rId3" cstate="email"/>
            <a:stretch>
              <a:fillRect/>
            </a:stretch>
          </p:blipFill>
          <p:spPr>
            <a:xfrm>
              <a:off x="228600" y="3972619"/>
              <a:ext cx="1118676" cy="827981"/>
            </a:xfrm>
            <a:prstGeom prst="rect">
              <a:avLst/>
            </a:prstGeom>
          </p:spPr>
        </p:pic>
        <p:pic>
          <p:nvPicPr>
            <p:cNvPr id="11" name="Picture 10" descr="12238504-1117x1720.jpg"/>
            <p:cNvPicPr>
              <a:picLocks noChangeAspect="1"/>
            </p:cNvPicPr>
            <p:nvPr/>
          </p:nvPicPr>
          <p:blipFill>
            <a:blip r:embed="rId3" cstate="email"/>
            <a:stretch>
              <a:fillRect/>
            </a:stretch>
          </p:blipFill>
          <p:spPr>
            <a:xfrm>
              <a:off x="1315811" y="2514600"/>
              <a:ext cx="1118676" cy="827981"/>
            </a:xfrm>
            <a:prstGeom prst="rect">
              <a:avLst/>
            </a:prstGeom>
          </p:spPr>
        </p:pic>
        <p:pic>
          <p:nvPicPr>
            <p:cNvPr id="17" name="Picture 16" descr="10757499-1562x1230.jpg"/>
            <p:cNvPicPr>
              <a:picLocks noChangeAspect="1"/>
            </p:cNvPicPr>
            <p:nvPr/>
          </p:nvPicPr>
          <p:blipFill>
            <a:blip r:embed="rId4" cstate="email"/>
            <a:stretch>
              <a:fillRect/>
            </a:stretch>
          </p:blipFill>
          <p:spPr>
            <a:xfrm>
              <a:off x="3810000" y="2590800"/>
              <a:ext cx="1633373" cy="2074251"/>
            </a:xfrm>
            <a:prstGeom prst="rect">
              <a:avLst/>
            </a:prstGeom>
          </p:spPr>
        </p:pic>
        <p:sp>
          <p:nvSpPr>
            <p:cNvPr id="29" name="Oval 28"/>
            <p:cNvSpPr/>
            <p:nvPr/>
          </p:nvSpPr>
          <p:spPr>
            <a:xfrm>
              <a:off x="6061471" y="3048000"/>
              <a:ext cx="2650077" cy="2133600"/>
            </a:xfrm>
            <a:prstGeom prst="ellipse">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a:solidFill>
                    <a:schemeClr val="tx1"/>
                  </a:solidFill>
                </a:rPr>
                <a:t>LAN B</a:t>
              </a:r>
            </a:p>
          </p:txBody>
        </p:sp>
        <p:pic>
          <p:nvPicPr>
            <p:cNvPr id="30" name="Picture 29" descr="12238504-1117x1720.jpg"/>
            <p:cNvPicPr>
              <a:picLocks noChangeAspect="1"/>
            </p:cNvPicPr>
            <p:nvPr/>
          </p:nvPicPr>
          <p:blipFill>
            <a:blip r:embed="rId3" cstate="email"/>
            <a:stretch>
              <a:fillRect/>
            </a:stretch>
          </p:blipFill>
          <p:spPr>
            <a:xfrm>
              <a:off x="7796724" y="4033302"/>
              <a:ext cx="1118676" cy="827981"/>
            </a:xfrm>
            <a:prstGeom prst="rect">
              <a:avLst/>
            </a:prstGeom>
          </p:spPr>
        </p:pic>
        <p:pic>
          <p:nvPicPr>
            <p:cNvPr id="31" name="Picture 30" descr="12238504-1117x1720.jpg"/>
            <p:cNvPicPr>
              <a:picLocks noChangeAspect="1"/>
            </p:cNvPicPr>
            <p:nvPr/>
          </p:nvPicPr>
          <p:blipFill>
            <a:blip r:embed="rId3" cstate="email"/>
            <a:stretch>
              <a:fillRect/>
            </a:stretch>
          </p:blipFill>
          <p:spPr>
            <a:xfrm>
              <a:off x="5486400" y="3972619"/>
              <a:ext cx="1118676" cy="827981"/>
            </a:xfrm>
            <a:prstGeom prst="rect">
              <a:avLst/>
            </a:prstGeom>
          </p:spPr>
        </p:pic>
        <p:pic>
          <p:nvPicPr>
            <p:cNvPr id="32" name="Picture 31" descr="12238504-1117x1720.jpg"/>
            <p:cNvPicPr>
              <a:picLocks noChangeAspect="1"/>
            </p:cNvPicPr>
            <p:nvPr/>
          </p:nvPicPr>
          <p:blipFill>
            <a:blip r:embed="rId3" cstate="email"/>
            <a:stretch>
              <a:fillRect/>
            </a:stretch>
          </p:blipFill>
          <p:spPr>
            <a:xfrm>
              <a:off x="6573611" y="2514600"/>
              <a:ext cx="1118676" cy="827981"/>
            </a:xfrm>
            <a:prstGeom prst="rect">
              <a:avLst/>
            </a:prstGeom>
          </p:spPr>
        </p:pic>
        <p:sp>
          <p:nvSpPr>
            <p:cNvPr id="33" name="TextBox 32"/>
            <p:cNvSpPr txBox="1"/>
            <p:nvPr/>
          </p:nvSpPr>
          <p:spPr>
            <a:xfrm>
              <a:off x="3733800" y="1981200"/>
              <a:ext cx="1578317" cy="369332"/>
            </a:xfrm>
            <a:prstGeom prst="rect">
              <a:avLst/>
            </a:prstGeom>
          </p:spPr>
          <p:style>
            <a:lnRef idx="3">
              <a:schemeClr val="lt1"/>
            </a:lnRef>
            <a:fillRef idx="1">
              <a:schemeClr val="accent4"/>
            </a:fillRef>
            <a:effectRef idx="1">
              <a:schemeClr val="accent4"/>
            </a:effectRef>
            <a:fontRef idx="minor">
              <a:schemeClr val="lt1"/>
            </a:fontRef>
          </p:style>
          <p:txBody>
            <a:bodyPr wrap="none" rtlCol="0">
              <a:spAutoFit/>
            </a:bodyPr>
            <a:lstStyle/>
            <a:p>
              <a:r>
                <a:rPr lang="en-GB" dirty="0"/>
                <a:t>DHCP Server</a:t>
              </a:r>
            </a:p>
          </p:txBody>
        </p:sp>
        <p:sp>
          <p:nvSpPr>
            <p:cNvPr id="34" name="TextBox 33"/>
            <p:cNvSpPr txBox="1"/>
            <p:nvPr/>
          </p:nvSpPr>
          <p:spPr>
            <a:xfrm>
              <a:off x="3048000" y="4872335"/>
              <a:ext cx="1331455" cy="461665"/>
            </a:xfrm>
            <a:prstGeom prst="rect">
              <a:avLst/>
            </a:prstGeom>
          </p:spPr>
          <p:style>
            <a:lnRef idx="3">
              <a:schemeClr val="lt1"/>
            </a:lnRef>
            <a:fillRef idx="1">
              <a:schemeClr val="accent4"/>
            </a:fillRef>
            <a:effectRef idx="1">
              <a:schemeClr val="accent4"/>
            </a:effectRef>
            <a:fontRef idx="minor">
              <a:schemeClr val="lt1"/>
            </a:fontRef>
          </p:style>
          <p:txBody>
            <a:bodyPr wrap="none" rtlCol="0">
              <a:spAutoFit/>
            </a:bodyPr>
            <a:lstStyle/>
            <a:p>
              <a:r>
                <a:rPr lang="en-GB" sz="2400" dirty="0"/>
                <a:t>Scope A</a:t>
              </a:r>
            </a:p>
          </p:txBody>
        </p:sp>
        <p:sp>
          <p:nvSpPr>
            <p:cNvPr id="35" name="TextBox 34"/>
            <p:cNvSpPr txBox="1"/>
            <p:nvPr/>
          </p:nvSpPr>
          <p:spPr>
            <a:xfrm>
              <a:off x="4996441" y="4872335"/>
              <a:ext cx="1348446" cy="461665"/>
            </a:xfrm>
            <a:prstGeom prst="rect">
              <a:avLst/>
            </a:prstGeom>
          </p:spPr>
          <p:style>
            <a:lnRef idx="3">
              <a:schemeClr val="lt1"/>
            </a:lnRef>
            <a:fillRef idx="1">
              <a:schemeClr val="accent4"/>
            </a:fillRef>
            <a:effectRef idx="1">
              <a:schemeClr val="accent4"/>
            </a:effectRef>
            <a:fontRef idx="minor">
              <a:schemeClr val="lt1"/>
            </a:fontRef>
          </p:style>
          <p:txBody>
            <a:bodyPr wrap="none" rtlCol="0">
              <a:spAutoFit/>
            </a:bodyPr>
            <a:lstStyle/>
            <a:p>
              <a:r>
                <a:rPr lang="en-GB" sz="2400" dirty="0"/>
                <a:t>Scope B</a:t>
              </a:r>
            </a:p>
          </p:txBody>
        </p:sp>
        <p:cxnSp>
          <p:nvCxnSpPr>
            <p:cNvPr id="38" name="Straight Connector 37"/>
            <p:cNvCxnSpPr/>
            <p:nvPr/>
          </p:nvCxnSpPr>
          <p:spPr>
            <a:xfrm>
              <a:off x="3276600" y="3581400"/>
              <a:ext cx="685800" cy="1588"/>
            </a:xfrm>
            <a:prstGeom prst="line">
              <a:avLst/>
            </a:prstGeom>
            <a:ln w="12700">
              <a:solidFill>
                <a:schemeClr val="tx1"/>
              </a:solidFill>
              <a:prstDash val="dash"/>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5312664" y="3581400"/>
              <a:ext cx="914400" cy="1588"/>
            </a:xfrm>
            <a:prstGeom prst="line">
              <a:avLst/>
            </a:prstGeom>
            <a:ln w="12700">
              <a:solidFill>
                <a:schemeClr val="tx1"/>
              </a:solidFill>
              <a:prstDash val="dash"/>
            </a:ln>
          </p:spPr>
          <p:style>
            <a:lnRef idx="2">
              <a:schemeClr val="accent1"/>
            </a:lnRef>
            <a:fillRef idx="0">
              <a:schemeClr val="accent1"/>
            </a:fillRef>
            <a:effectRef idx="1">
              <a:schemeClr val="accent1"/>
            </a:effectRef>
            <a:fontRef idx="minor">
              <a:schemeClr val="tx1"/>
            </a:fontRef>
          </p:style>
        </p:cxnSp>
      </p:grpSp>
      <p:sp>
        <p:nvSpPr>
          <p:cNvPr id="19" name="Rounded Rectangle 18"/>
          <p:cNvSpPr/>
          <p:nvPr/>
        </p:nvSpPr>
        <p:spPr>
          <a:xfrm>
            <a:off x="997527" y="6201809"/>
            <a:ext cx="7137070" cy="296883"/>
          </a:xfrm>
          <a:prstGeom prst="roundRect">
            <a:avLst/>
          </a:prstGeom>
          <a:solidFill>
            <a:srgbClr val="FFFF00"/>
          </a:solidFill>
          <a:ln>
            <a:noFill/>
          </a:ln>
          <a:effectLst/>
          <a:scene3d>
            <a:camera prst="orthographicFront">
              <a:rot lat="0" lon="0" rev="0"/>
            </a:camera>
            <a:lightRig rig="contrasting" dir="t">
              <a:rot lat="0" lon="0" rev="7800000"/>
            </a:lightRig>
          </a:scene3d>
          <a:sp3d>
            <a:bevelT w="139700" h="139700"/>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Refer to the notes section or the participant guide for more information</a:t>
            </a:r>
            <a:endParaRPr lang="en-GB" sz="1600" dirty="0">
              <a:solidFill>
                <a:schemeClr val="tx1"/>
              </a:solidFill>
            </a:endParaRPr>
          </a:p>
        </p:txBody>
      </p:sp>
    </p:spTree>
  </p:cSld>
  <p:clrMapOvr>
    <a:masterClrMapping/>
  </p:clrMapOvr>
  <p:transition spd="slow">
    <p:wipe dir="d"/>
  </p:transition>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145140"/>
            <a:ext cx="9144000" cy="553998"/>
          </a:xfrm>
        </p:spPr>
        <p:txBody>
          <a:bodyPr/>
          <a:lstStyle/>
          <a:p>
            <a:r>
              <a:rPr lang="en-GB" dirty="0"/>
              <a:t>Scope Properties</a:t>
            </a:r>
          </a:p>
        </p:txBody>
      </p:sp>
      <p:sp>
        <p:nvSpPr>
          <p:cNvPr id="3" name="Text Placeholder 2"/>
          <p:cNvSpPr>
            <a:spLocks noGrp="1"/>
          </p:cNvSpPr>
          <p:nvPr>
            <p:ph type="body" sz="quarter" idx="16"/>
          </p:nvPr>
        </p:nvSpPr>
        <p:spPr/>
        <p:txBody>
          <a:bodyPr>
            <a:normAutofit/>
          </a:bodyPr>
          <a:lstStyle/>
          <a:p>
            <a:pPr>
              <a:lnSpc>
                <a:spcPct val="100000"/>
              </a:lnSpc>
              <a:buNone/>
            </a:pPr>
            <a:r>
              <a:rPr lang="en-GB" dirty="0"/>
              <a:t>Following are the scope properties</a:t>
            </a:r>
          </a:p>
          <a:p>
            <a:pPr>
              <a:lnSpc>
                <a:spcPct val="100000"/>
              </a:lnSpc>
            </a:pPr>
            <a:endParaRPr lang="en-GB" dirty="0"/>
          </a:p>
          <a:p>
            <a:pPr>
              <a:lnSpc>
                <a:spcPct val="100000"/>
              </a:lnSpc>
              <a:buSzPct val="70000"/>
              <a:buBlip>
                <a:blip r:embed="rId3"/>
              </a:buBlip>
            </a:pPr>
            <a:r>
              <a:rPr lang="en-GB" dirty="0"/>
              <a:t>Network ID </a:t>
            </a:r>
          </a:p>
          <a:p>
            <a:pPr>
              <a:lnSpc>
                <a:spcPct val="100000"/>
              </a:lnSpc>
              <a:buSzPct val="70000"/>
              <a:buBlip>
                <a:blip r:embed="rId3"/>
              </a:buBlip>
            </a:pPr>
            <a:endParaRPr lang="en-GB" dirty="0"/>
          </a:p>
          <a:p>
            <a:pPr>
              <a:lnSpc>
                <a:spcPct val="100000"/>
              </a:lnSpc>
              <a:buSzPct val="70000"/>
              <a:buBlip>
                <a:blip r:embed="rId3"/>
              </a:buBlip>
            </a:pPr>
            <a:r>
              <a:rPr lang="en-GB" dirty="0"/>
              <a:t>Subnet mask</a:t>
            </a:r>
          </a:p>
          <a:p>
            <a:pPr>
              <a:lnSpc>
                <a:spcPct val="100000"/>
              </a:lnSpc>
              <a:buSzPct val="70000"/>
              <a:buBlip>
                <a:blip r:embed="rId3"/>
              </a:buBlip>
            </a:pPr>
            <a:endParaRPr lang="en-GB" dirty="0"/>
          </a:p>
          <a:p>
            <a:pPr>
              <a:lnSpc>
                <a:spcPct val="100000"/>
              </a:lnSpc>
              <a:buSzPct val="70000"/>
              <a:buBlip>
                <a:blip r:embed="rId3"/>
              </a:buBlip>
            </a:pPr>
            <a:r>
              <a:rPr lang="en-GB" dirty="0"/>
              <a:t>Network IP address range</a:t>
            </a:r>
          </a:p>
          <a:p>
            <a:pPr>
              <a:lnSpc>
                <a:spcPct val="100000"/>
              </a:lnSpc>
              <a:buSzPct val="70000"/>
              <a:buBlip>
                <a:blip r:embed="rId3"/>
              </a:buBlip>
            </a:pPr>
            <a:endParaRPr lang="en-GB" dirty="0"/>
          </a:p>
          <a:p>
            <a:pPr>
              <a:lnSpc>
                <a:spcPct val="100000"/>
              </a:lnSpc>
              <a:buSzPct val="70000"/>
              <a:buBlip>
                <a:blip r:embed="rId3"/>
              </a:buBlip>
            </a:pPr>
            <a:r>
              <a:rPr lang="en-GB" dirty="0"/>
              <a:t>Lease duration</a:t>
            </a:r>
          </a:p>
          <a:p>
            <a:pPr>
              <a:lnSpc>
                <a:spcPct val="110000"/>
              </a:lnSpc>
            </a:pPr>
            <a:endParaRPr lang="en-GB" dirty="0"/>
          </a:p>
        </p:txBody>
      </p:sp>
      <p:sp>
        <p:nvSpPr>
          <p:cNvPr id="4" name="Text Placeholder 2"/>
          <p:cNvSpPr txBox="1">
            <a:spLocks/>
          </p:cNvSpPr>
          <p:nvPr/>
        </p:nvSpPr>
        <p:spPr>
          <a:xfrm>
            <a:off x="4419600" y="1981200"/>
            <a:ext cx="3810000" cy="2362200"/>
          </a:xfrm>
          <a:prstGeom prst="rect">
            <a:avLst/>
          </a:prstGeom>
        </p:spPr>
        <p:txBody>
          <a:bodyPr>
            <a:normAutofit/>
          </a:bodyPr>
          <a:lstStyle/>
          <a:p>
            <a:pPr marL="231775" marR="0" lvl="0" indent="-231775" algn="l" defTabSz="457200" rtl="0" eaLnBrk="1" fontAlgn="auto" latinLnBrk="0" hangingPunct="1">
              <a:spcBef>
                <a:spcPct val="20000"/>
              </a:spcBef>
              <a:spcAft>
                <a:spcPts val="0"/>
              </a:spcAft>
              <a:buClr>
                <a:srgbClr val="0070C0"/>
              </a:buClr>
              <a:buSzPct val="70000"/>
              <a:buFontTx/>
              <a:buBlip>
                <a:blip r:embed="rId3"/>
              </a:buBlip>
              <a:tabLst/>
              <a:defRPr/>
            </a:pPr>
            <a:r>
              <a:rPr kumimoji="0" lang="en-GB" sz="1800" b="0" i="0" u="none" strike="noStrike" kern="1200" cap="none" spc="0" normalizeH="0" baseline="0" noProof="0" dirty="0">
                <a:ln>
                  <a:noFill/>
                </a:ln>
                <a:solidFill>
                  <a:srgbClr val="595959"/>
                </a:solidFill>
                <a:effectLst/>
                <a:uLnTx/>
                <a:uFillTx/>
                <a:latin typeface="+mn-lt"/>
                <a:ea typeface="+mn-ea"/>
                <a:cs typeface="Arial"/>
              </a:rPr>
              <a:t>Router</a:t>
            </a:r>
          </a:p>
          <a:p>
            <a:pPr marL="231775" marR="0" lvl="0" indent="-231775" algn="l" defTabSz="457200" rtl="0" eaLnBrk="1" fontAlgn="auto" latinLnBrk="0" hangingPunct="1">
              <a:spcBef>
                <a:spcPct val="20000"/>
              </a:spcBef>
              <a:spcAft>
                <a:spcPts val="0"/>
              </a:spcAft>
              <a:buClr>
                <a:srgbClr val="0070C0"/>
              </a:buClr>
              <a:buSzPct val="70000"/>
              <a:buFontTx/>
              <a:buBlip>
                <a:blip r:embed="rId3"/>
              </a:buBlip>
              <a:tabLst/>
              <a:defRPr/>
            </a:pPr>
            <a:endParaRPr kumimoji="0" lang="en-GB" sz="1800" b="0" i="0" u="none" strike="noStrike" kern="1200" cap="none" spc="0" normalizeH="0" baseline="0" noProof="0" dirty="0">
              <a:ln>
                <a:noFill/>
              </a:ln>
              <a:solidFill>
                <a:srgbClr val="595959"/>
              </a:solidFill>
              <a:effectLst/>
              <a:uLnTx/>
              <a:uFillTx/>
              <a:latin typeface="+mn-lt"/>
              <a:ea typeface="+mn-ea"/>
              <a:cs typeface="Arial"/>
            </a:endParaRPr>
          </a:p>
          <a:p>
            <a:pPr marL="231775" marR="0" lvl="0" indent="-231775" algn="l" defTabSz="457200" rtl="0" eaLnBrk="1" fontAlgn="auto" latinLnBrk="0" hangingPunct="1">
              <a:spcBef>
                <a:spcPct val="20000"/>
              </a:spcBef>
              <a:spcAft>
                <a:spcPts val="0"/>
              </a:spcAft>
              <a:buClr>
                <a:srgbClr val="0070C0"/>
              </a:buClr>
              <a:buSzPct val="70000"/>
              <a:buFontTx/>
              <a:buBlip>
                <a:blip r:embed="rId3"/>
              </a:buBlip>
              <a:tabLst/>
              <a:defRPr/>
            </a:pPr>
            <a:r>
              <a:rPr kumimoji="0" lang="en-GB" sz="1800" b="0" i="0" u="none" strike="noStrike" kern="1200" cap="none" spc="0" normalizeH="0" baseline="0" noProof="0" dirty="0">
                <a:ln>
                  <a:noFill/>
                </a:ln>
                <a:solidFill>
                  <a:srgbClr val="595959"/>
                </a:solidFill>
                <a:effectLst/>
                <a:uLnTx/>
                <a:uFillTx/>
                <a:latin typeface="+mn-lt"/>
                <a:ea typeface="+mn-ea"/>
                <a:cs typeface="Arial"/>
              </a:rPr>
              <a:t>Scope name</a:t>
            </a:r>
          </a:p>
          <a:p>
            <a:pPr marL="231775" marR="0" lvl="0" indent="-231775" algn="l" defTabSz="457200" rtl="0" eaLnBrk="1" fontAlgn="auto" latinLnBrk="0" hangingPunct="1">
              <a:spcBef>
                <a:spcPct val="20000"/>
              </a:spcBef>
              <a:spcAft>
                <a:spcPts val="0"/>
              </a:spcAft>
              <a:buClr>
                <a:srgbClr val="0070C0"/>
              </a:buClr>
              <a:buSzPct val="70000"/>
              <a:buFontTx/>
              <a:buBlip>
                <a:blip r:embed="rId3"/>
              </a:buBlip>
              <a:tabLst/>
              <a:defRPr/>
            </a:pPr>
            <a:endParaRPr kumimoji="0" lang="en-GB" sz="1800" b="0" i="0" u="none" strike="noStrike" kern="1200" cap="none" spc="0" normalizeH="0" baseline="0" noProof="0" dirty="0">
              <a:ln>
                <a:noFill/>
              </a:ln>
              <a:solidFill>
                <a:srgbClr val="595959"/>
              </a:solidFill>
              <a:effectLst/>
              <a:uLnTx/>
              <a:uFillTx/>
              <a:latin typeface="+mn-lt"/>
              <a:ea typeface="+mn-ea"/>
              <a:cs typeface="Arial"/>
            </a:endParaRPr>
          </a:p>
          <a:p>
            <a:pPr marL="231775" marR="0" lvl="0" indent="-231775" algn="l" defTabSz="457200" rtl="0" eaLnBrk="1" fontAlgn="auto" latinLnBrk="0" hangingPunct="1">
              <a:spcBef>
                <a:spcPct val="20000"/>
              </a:spcBef>
              <a:spcAft>
                <a:spcPts val="0"/>
              </a:spcAft>
              <a:buClr>
                <a:srgbClr val="0070C0"/>
              </a:buClr>
              <a:buSzPct val="70000"/>
              <a:buFontTx/>
              <a:buBlip>
                <a:blip r:embed="rId3"/>
              </a:buBlip>
              <a:tabLst/>
              <a:defRPr/>
            </a:pPr>
            <a:r>
              <a:rPr kumimoji="0" lang="en-GB" sz="1800" b="0" i="0" u="none" strike="noStrike" kern="1200" cap="none" spc="0" normalizeH="0" baseline="0" noProof="0" dirty="0">
                <a:ln>
                  <a:noFill/>
                </a:ln>
                <a:solidFill>
                  <a:srgbClr val="595959"/>
                </a:solidFill>
                <a:effectLst/>
                <a:uLnTx/>
                <a:uFillTx/>
                <a:latin typeface="+mn-lt"/>
                <a:ea typeface="+mn-ea"/>
                <a:cs typeface="Arial"/>
              </a:rPr>
              <a:t>Exclusion range</a:t>
            </a:r>
          </a:p>
        </p:txBody>
      </p:sp>
      <p:sp>
        <p:nvSpPr>
          <p:cNvPr id="5" name="Rounded Rectangle 4"/>
          <p:cNvSpPr/>
          <p:nvPr/>
        </p:nvSpPr>
        <p:spPr>
          <a:xfrm>
            <a:off x="997527" y="6201809"/>
            <a:ext cx="7137070" cy="296883"/>
          </a:xfrm>
          <a:prstGeom prst="roundRect">
            <a:avLst/>
          </a:prstGeom>
          <a:solidFill>
            <a:srgbClr val="FFFF00"/>
          </a:solidFill>
          <a:ln>
            <a:noFill/>
          </a:ln>
          <a:effectLst/>
          <a:scene3d>
            <a:camera prst="orthographicFront">
              <a:rot lat="0" lon="0" rev="0"/>
            </a:camera>
            <a:lightRig rig="contrasting" dir="t">
              <a:rot lat="0" lon="0" rev="7800000"/>
            </a:lightRig>
          </a:scene3d>
          <a:sp3d>
            <a:bevelT w="139700" h="139700"/>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Refer to the notes section or the participant guide for more information</a:t>
            </a:r>
            <a:endParaRPr lang="en-GB" sz="1600" dirty="0">
              <a:solidFill>
                <a:schemeClr val="tx1"/>
              </a:solidFill>
            </a:endParaRPr>
          </a:p>
        </p:txBody>
      </p:sp>
    </p:spTree>
  </p:cSld>
  <p:clrMapOvr>
    <a:masterClrMapping/>
  </p:clrMapOvr>
  <p:transition spd="slow">
    <p:wipe dir="d"/>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145140"/>
            <a:ext cx="9144000" cy="553998"/>
          </a:xfrm>
        </p:spPr>
        <p:txBody>
          <a:bodyPr/>
          <a:lstStyle/>
          <a:p>
            <a:r>
              <a:rPr lang="en-GB" dirty="0"/>
              <a:t>Local Area Network (LAN</a:t>
            </a:r>
            <a:r>
              <a:rPr lang="en-GB" sz="2800" dirty="0"/>
              <a:t>) </a:t>
            </a:r>
            <a:r>
              <a:rPr lang="en-GB" sz="1600" dirty="0"/>
              <a:t>(2 of 2)</a:t>
            </a:r>
          </a:p>
        </p:txBody>
      </p:sp>
      <p:sp>
        <p:nvSpPr>
          <p:cNvPr id="3" name="Text Placeholder 2"/>
          <p:cNvSpPr>
            <a:spLocks noGrp="1"/>
          </p:cNvSpPr>
          <p:nvPr>
            <p:ph type="body" sz="quarter" idx="16"/>
          </p:nvPr>
        </p:nvSpPr>
        <p:spPr>
          <a:xfrm>
            <a:off x="457200" y="1360489"/>
            <a:ext cx="8240713" cy="4753708"/>
          </a:xfrm>
        </p:spPr>
        <p:txBody>
          <a:bodyPr>
            <a:normAutofit/>
          </a:bodyPr>
          <a:lstStyle/>
          <a:p>
            <a:r>
              <a:rPr lang="en-GB" b="1" dirty="0">
                <a:cs typeface="+mn-cs"/>
              </a:rPr>
              <a:t>Benefits of LAN</a:t>
            </a:r>
            <a:endParaRPr lang="en-US" b="1" dirty="0">
              <a:cs typeface="+mn-cs"/>
            </a:endParaRPr>
          </a:p>
          <a:p>
            <a:pPr marL="631825" lvl="2" indent="-231775">
              <a:lnSpc>
                <a:spcPct val="200000"/>
              </a:lnSpc>
              <a:buSzPct val="70000"/>
            </a:pPr>
            <a:r>
              <a:rPr lang="en-GB" dirty="0"/>
              <a:t>Files can be easily stored on a central computer and can be retrieved quickly.</a:t>
            </a:r>
            <a:endParaRPr lang="en-US" dirty="0"/>
          </a:p>
          <a:p>
            <a:pPr marL="631825" lvl="2" indent="-231775">
              <a:lnSpc>
                <a:spcPct val="200000"/>
              </a:lnSpc>
              <a:buSzPct val="70000"/>
            </a:pPr>
            <a:r>
              <a:rPr lang="en-GB" dirty="0"/>
              <a:t>Expensive devices like scanners or laser printers can be shared.</a:t>
            </a:r>
            <a:endParaRPr lang="en-US" dirty="0"/>
          </a:p>
          <a:p>
            <a:pPr marL="631825" lvl="2" indent="-231775">
              <a:lnSpc>
                <a:spcPct val="200000"/>
              </a:lnSpc>
              <a:buSzPct val="70000"/>
            </a:pPr>
            <a:r>
              <a:rPr lang="en-GB" dirty="0"/>
              <a:t>Cost reductions through sharing of information, network services, databases, and resources.</a:t>
            </a:r>
            <a:endParaRPr lang="en-US" dirty="0"/>
          </a:p>
          <a:p>
            <a:pPr marL="631825" lvl="2" indent="-231775">
              <a:lnSpc>
                <a:spcPct val="200000"/>
              </a:lnSpc>
              <a:buSzPct val="70000"/>
              <a:buNone/>
            </a:pPr>
            <a:r>
              <a:rPr lang="en-US" dirty="0"/>
              <a:t> </a:t>
            </a:r>
            <a:endParaRPr lang="en-GB" dirty="0"/>
          </a:p>
          <a:p>
            <a:pPr>
              <a:buNone/>
            </a:pPr>
            <a:endParaRPr lang="en-GB" dirty="0"/>
          </a:p>
        </p:txBody>
      </p:sp>
    </p:spTree>
  </p:cSld>
  <p:clrMapOvr>
    <a:masterClrMapping/>
  </p:clrMapOvr>
  <p:transition spd="slow">
    <p:wipe dir="d"/>
  </p:transition>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2612799"/>
            <a:ext cx="9143999" cy="623887"/>
          </a:xfrm>
        </p:spPr>
        <p:txBody>
          <a:bodyPr/>
          <a:lstStyle/>
          <a:p>
            <a:r>
              <a:rPr lang="en-GB" dirty="0"/>
              <a:t>Domain Name System (DNS)</a:t>
            </a:r>
          </a:p>
        </p:txBody>
      </p:sp>
    </p:spTree>
  </p:cSld>
  <p:clrMapOvr>
    <a:masterClrMapping/>
  </p:clrMapOvr>
  <p:transition spd="slow">
    <p:wipe dir="d"/>
  </p:transition>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28600"/>
            <a:ext cx="9144000" cy="553998"/>
          </a:xfrm>
        </p:spPr>
        <p:txBody>
          <a:bodyPr/>
          <a:lstStyle/>
          <a:p>
            <a:r>
              <a:rPr lang="en-GB" dirty="0"/>
              <a:t>Introduction to Domain Name System (DNS)</a:t>
            </a:r>
          </a:p>
        </p:txBody>
      </p:sp>
      <p:sp>
        <p:nvSpPr>
          <p:cNvPr id="3" name="Oval 2"/>
          <p:cNvSpPr/>
          <p:nvPr/>
        </p:nvSpPr>
        <p:spPr>
          <a:xfrm>
            <a:off x="5105400" y="1066800"/>
            <a:ext cx="3657600" cy="2438400"/>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GB" dirty="0"/>
          </a:p>
        </p:txBody>
      </p:sp>
      <p:sp>
        <p:nvSpPr>
          <p:cNvPr id="4" name="Oval 3"/>
          <p:cNvSpPr/>
          <p:nvPr/>
        </p:nvSpPr>
        <p:spPr>
          <a:xfrm>
            <a:off x="1676400" y="2667000"/>
            <a:ext cx="2667000" cy="1219200"/>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GB" dirty="0"/>
          </a:p>
        </p:txBody>
      </p:sp>
      <p:sp>
        <p:nvSpPr>
          <p:cNvPr id="5" name="Oval 4"/>
          <p:cNvSpPr/>
          <p:nvPr/>
        </p:nvSpPr>
        <p:spPr>
          <a:xfrm>
            <a:off x="1524000" y="4419600"/>
            <a:ext cx="4343400" cy="1828800"/>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GB" dirty="0"/>
          </a:p>
        </p:txBody>
      </p:sp>
      <p:cxnSp>
        <p:nvCxnSpPr>
          <p:cNvPr id="11" name="Straight Connector 10"/>
          <p:cNvCxnSpPr/>
          <p:nvPr/>
        </p:nvCxnSpPr>
        <p:spPr>
          <a:xfrm flipV="1">
            <a:off x="3124200" y="2133600"/>
            <a:ext cx="2667000" cy="1066800"/>
          </a:xfrm>
          <a:prstGeom prst="line">
            <a:avLst/>
          </a:prstGeom>
          <a:ln w="15875"/>
        </p:spPr>
        <p:style>
          <a:lnRef idx="2">
            <a:schemeClr val="dk1"/>
          </a:lnRef>
          <a:fillRef idx="0">
            <a:schemeClr val="dk1"/>
          </a:fillRef>
          <a:effectRef idx="1">
            <a:schemeClr val="dk1"/>
          </a:effectRef>
          <a:fontRef idx="minor">
            <a:schemeClr val="tx1"/>
          </a:fontRef>
        </p:style>
      </p:cxnSp>
      <p:cxnSp>
        <p:nvCxnSpPr>
          <p:cNvPr id="14" name="Straight Connector 13"/>
          <p:cNvCxnSpPr/>
          <p:nvPr/>
        </p:nvCxnSpPr>
        <p:spPr>
          <a:xfrm rot="5400000" flipH="1" flipV="1">
            <a:off x="1485900" y="3695700"/>
            <a:ext cx="2057400" cy="1066800"/>
          </a:xfrm>
          <a:prstGeom prst="line">
            <a:avLst/>
          </a:prstGeom>
          <a:ln w="12700"/>
        </p:spPr>
        <p:style>
          <a:lnRef idx="2">
            <a:schemeClr val="dk1"/>
          </a:lnRef>
          <a:fillRef idx="0">
            <a:schemeClr val="dk1"/>
          </a:fillRef>
          <a:effectRef idx="1">
            <a:schemeClr val="dk1"/>
          </a:effectRef>
          <a:fontRef idx="minor">
            <a:schemeClr val="tx1"/>
          </a:fontRef>
        </p:style>
      </p:cxnSp>
      <p:cxnSp>
        <p:nvCxnSpPr>
          <p:cNvPr id="17" name="Straight Connector 16"/>
          <p:cNvCxnSpPr/>
          <p:nvPr/>
        </p:nvCxnSpPr>
        <p:spPr>
          <a:xfrm rot="16200000" flipV="1">
            <a:off x="2895600" y="3352800"/>
            <a:ext cx="1981200" cy="1676400"/>
          </a:xfrm>
          <a:prstGeom prst="line">
            <a:avLst/>
          </a:prstGeom>
          <a:ln w="12700"/>
        </p:spPr>
        <p:style>
          <a:lnRef idx="2">
            <a:schemeClr val="dk1"/>
          </a:lnRef>
          <a:fillRef idx="0">
            <a:schemeClr val="dk1"/>
          </a:fillRef>
          <a:effectRef idx="1">
            <a:schemeClr val="dk1"/>
          </a:effectRef>
          <a:fontRef idx="minor">
            <a:schemeClr val="tx1"/>
          </a:fontRef>
        </p:style>
      </p:cxnSp>
      <p:cxnSp>
        <p:nvCxnSpPr>
          <p:cNvPr id="21" name="Straight Connector 20"/>
          <p:cNvCxnSpPr/>
          <p:nvPr/>
        </p:nvCxnSpPr>
        <p:spPr>
          <a:xfrm rot="10800000">
            <a:off x="6934200" y="1828800"/>
            <a:ext cx="1219200" cy="762000"/>
          </a:xfrm>
          <a:prstGeom prst="line">
            <a:avLst/>
          </a:prstGeom>
          <a:ln w="12700"/>
        </p:spPr>
        <p:style>
          <a:lnRef idx="2">
            <a:schemeClr val="dk1"/>
          </a:lnRef>
          <a:fillRef idx="0">
            <a:schemeClr val="dk1"/>
          </a:fillRef>
          <a:effectRef idx="1">
            <a:schemeClr val="dk1"/>
          </a:effectRef>
          <a:fontRef idx="minor">
            <a:schemeClr val="tx1"/>
          </a:fontRef>
        </p:style>
      </p:cxnSp>
      <p:cxnSp>
        <p:nvCxnSpPr>
          <p:cNvPr id="25" name="Straight Connector 24"/>
          <p:cNvCxnSpPr/>
          <p:nvPr/>
        </p:nvCxnSpPr>
        <p:spPr>
          <a:xfrm rot="16200000" flipV="1">
            <a:off x="6629400" y="2133600"/>
            <a:ext cx="1143000" cy="533400"/>
          </a:xfrm>
          <a:prstGeom prst="line">
            <a:avLst/>
          </a:prstGeom>
          <a:ln w="12700"/>
        </p:spPr>
        <p:style>
          <a:lnRef idx="2">
            <a:schemeClr val="dk1"/>
          </a:lnRef>
          <a:fillRef idx="0">
            <a:schemeClr val="dk1"/>
          </a:fillRef>
          <a:effectRef idx="1">
            <a:schemeClr val="dk1"/>
          </a:effectRef>
          <a:fontRef idx="minor">
            <a:schemeClr val="tx1"/>
          </a:fontRef>
        </p:style>
      </p:cxnSp>
      <p:cxnSp>
        <p:nvCxnSpPr>
          <p:cNvPr id="26" name="Straight Connector 25"/>
          <p:cNvCxnSpPr>
            <a:endCxn id="39" idx="7"/>
          </p:cNvCxnSpPr>
          <p:nvPr/>
        </p:nvCxnSpPr>
        <p:spPr>
          <a:xfrm rot="5400000" flipH="1" flipV="1">
            <a:off x="6057900" y="2117818"/>
            <a:ext cx="1273082" cy="587282"/>
          </a:xfrm>
          <a:prstGeom prst="line">
            <a:avLst/>
          </a:prstGeom>
          <a:ln w="12700"/>
        </p:spPr>
        <p:style>
          <a:lnRef idx="2">
            <a:schemeClr val="dk1"/>
          </a:lnRef>
          <a:fillRef idx="0">
            <a:schemeClr val="dk1"/>
          </a:fillRef>
          <a:effectRef idx="1">
            <a:schemeClr val="dk1"/>
          </a:effectRef>
          <a:fontRef idx="minor">
            <a:schemeClr val="tx1"/>
          </a:fontRef>
        </p:style>
      </p:cxnSp>
      <p:cxnSp>
        <p:nvCxnSpPr>
          <p:cNvPr id="31" name="Straight Connector 30"/>
          <p:cNvCxnSpPr>
            <a:endCxn id="39" idx="2"/>
          </p:cNvCxnSpPr>
          <p:nvPr/>
        </p:nvCxnSpPr>
        <p:spPr>
          <a:xfrm flipV="1">
            <a:off x="5791200" y="1828800"/>
            <a:ext cx="1066800" cy="304800"/>
          </a:xfrm>
          <a:prstGeom prst="line">
            <a:avLst/>
          </a:prstGeom>
          <a:ln w="12700"/>
        </p:spPr>
        <p:style>
          <a:lnRef idx="2">
            <a:schemeClr val="dk1"/>
          </a:lnRef>
          <a:fillRef idx="0">
            <a:schemeClr val="dk1"/>
          </a:fillRef>
          <a:effectRef idx="1">
            <a:schemeClr val="dk1"/>
          </a:effectRef>
          <a:fontRef idx="minor">
            <a:schemeClr val="tx1"/>
          </a:fontRef>
        </p:style>
      </p:cxnSp>
      <p:sp>
        <p:nvSpPr>
          <p:cNvPr id="34" name="Oval 33"/>
          <p:cNvSpPr/>
          <p:nvPr/>
        </p:nvSpPr>
        <p:spPr>
          <a:xfrm>
            <a:off x="2971800" y="3124200"/>
            <a:ext cx="152400" cy="152400"/>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GB" dirty="0"/>
          </a:p>
        </p:txBody>
      </p:sp>
      <p:sp>
        <p:nvSpPr>
          <p:cNvPr id="35" name="Oval 34"/>
          <p:cNvSpPr/>
          <p:nvPr/>
        </p:nvSpPr>
        <p:spPr>
          <a:xfrm>
            <a:off x="5715000" y="2103120"/>
            <a:ext cx="91440" cy="91440"/>
          </a:xfrm>
          <a:prstGeom prst="ellipse">
            <a:avLst/>
          </a:prstGeom>
          <a:ln w="3175"/>
        </p:spPr>
        <p:style>
          <a:lnRef idx="1">
            <a:schemeClr val="dk1"/>
          </a:lnRef>
          <a:fillRef idx="3">
            <a:schemeClr val="dk1"/>
          </a:fillRef>
          <a:effectRef idx="2">
            <a:schemeClr val="dk1"/>
          </a:effectRef>
          <a:fontRef idx="minor">
            <a:schemeClr val="lt1"/>
          </a:fontRef>
        </p:style>
        <p:txBody>
          <a:bodyPr rtlCol="0" anchor="ctr"/>
          <a:lstStyle/>
          <a:p>
            <a:pPr algn="ctr"/>
            <a:endParaRPr lang="en-GB" dirty="0"/>
          </a:p>
        </p:txBody>
      </p:sp>
      <p:sp>
        <p:nvSpPr>
          <p:cNvPr id="36" name="Oval 35"/>
          <p:cNvSpPr/>
          <p:nvPr/>
        </p:nvSpPr>
        <p:spPr>
          <a:xfrm>
            <a:off x="3758184" y="5318760"/>
            <a:ext cx="91440" cy="91440"/>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GB" dirty="0"/>
          </a:p>
        </p:txBody>
      </p:sp>
      <p:sp>
        <p:nvSpPr>
          <p:cNvPr id="37" name="Oval 36"/>
          <p:cNvSpPr/>
          <p:nvPr/>
        </p:nvSpPr>
        <p:spPr>
          <a:xfrm>
            <a:off x="1947672" y="5181600"/>
            <a:ext cx="91440" cy="91440"/>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GB" dirty="0"/>
          </a:p>
        </p:txBody>
      </p:sp>
      <p:sp>
        <p:nvSpPr>
          <p:cNvPr id="38" name="Oval 37"/>
          <p:cNvSpPr/>
          <p:nvPr/>
        </p:nvSpPr>
        <p:spPr>
          <a:xfrm>
            <a:off x="4648200" y="5105400"/>
            <a:ext cx="91440" cy="91440"/>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GB" dirty="0"/>
          </a:p>
        </p:txBody>
      </p:sp>
      <p:sp>
        <p:nvSpPr>
          <p:cNvPr id="39" name="Oval 38"/>
          <p:cNvSpPr/>
          <p:nvPr/>
        </p:nvSpPr>
        <p:spPr>
          <a:xfrm>
            <a:off x="6858000" y="1752600"/>
            <a:ext cx="152400" cy="152400"/>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GB" dirty="0"/>
          </a:p>
        </p:txBody>
      </p:sp>
      <p:sp>
        <p:nvSpPr>
          <p:cNvPr id="40" name="Oval 39"/>
          <p:cNvSpPr/>
          <p:nvPr/>
        </p:nvSpPr>
        <p:spPr>
          <a:xfrm>
            <a:off x="6336792" y="3032760"/>
            <a:ext cx="91440" cy="91440"/>
          </a:xfrm>
          <a:prstGeom prst="ellipse">
            <a:avLst/>
          </a:prstGeom>
          <a:ln w="0" cmpd="sng"/>
        </p:spPr>
        <p:style>
          <a:lnRef idx="1">
            <a:schemeClr val="dk1"/>
          </a:lnRef>
          <a:fillRef idx="3">
            <a:schemeClr val="dk1"/>
          </a:fillRef>
          <a:effectRef idx="2">
            <a:schemeClr val="dk1"/>
          </a:effectRef>
          <a:fontRef idx="minor">
            <a:schemeClr val="lt1"/>
          </a:fontRef>
        </p:style>
        <p:txBody>
          <a:bodyPr rtlCol="0" anchor="ctr"/>
          <a:lstStyle/>
          <a:p>
            <a:pPr algn="ctr"/>
            <a:endParaRPr lang="en-GB" dirty="0"/>
          </a:p>
        </p:txBody>
      </p:sp>
      <p:sp>
        <p:nvSpPr>
          <p:cNvPr id="41" name="Oval 40"/>
          <p:cNvSpPr/>
          <p:nvPr/>
        </p:nvSpPr>
        <p:spPr>
          <a:xfrm>
            <a:off x="7391400" y="2895600"/>
            <a:ext cx="91440" cy="91440"/>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GB" dirty="0"/>
          </a:p>
        </p:txBody>
      </p:sp>
      <p:sp>
        <p:nvSpPr>
          <p:cNvPr id="42" name="Oval 41"/>
          <p:cNvSpPr/>
          <p:nvPr/>
        </p:nvSpPr>
        <p:spPr>
          <a:xfrm>
            <a:off x="8077200" y="2514600"/>
            <a:ext cx="91440" cy="91440"/>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GB" dirty="0"/>
          </a:p>
        </p:txBody>
      </p:sp>
      <p:cxnSp>
        <p:nvCxnSpPr>
          <p:cNvPr id="56" name="Straight Connector 55"/>
          <p:cNvCxnSpPr/>
          <p:nvPr/>
        </p:nvCxnSpPr>
        <p:spPr>
          <a:xfrm rot="16200000" flipV="1">
            <a:off x="2324100" y="3924300"/>
            <a:ext cx="2209800" cy="762000"/>
          </a:xfrm>
          <a:prstGeom prst="line">
            <a:avLst/>
          </a:prstGeom>
          <a:ln w="12700"/>
        </p:spPr>
        <p:style>
          <a:lnRef idx="2">
            <a:schemeClr val="dk1"/>
          </a:lnRef>
          <a:fillRef idx="0">
            <a:schemeClr val="dk1"/>
          </a:fillRef>
          <a:effectRef idx="1">
            <a:schemeClr val="dk1"/>
          </a:effectRef>
          <a:fontRef idx="minor">
            <a:schemeClr val="tx1"/>
          </a:fontRef>
        </p:style>
      </p:cxnSp>
      <p:sp>
        <p:nvSpPr>
          <p:cNvPr id="59" name="TextBox 58"/>
          <p:cNvSpPr txBox="1"/>
          <p:nvPr/>
        </p:nvSpPr>
        <p:spPr>
          <a:xfrm>
            <a:off x="7848600" y="1905000"/>
            <a:ext cx="1143000" cy="600164"/>
          </a:xfrm>
          <a:prstGeom prst="rect">
            <a:avLst/>
          </a:prstGeom>
          <a:noFill/>
        </p:spPr>
        <p:txBody>
          <a:bodyPr wrap="square" rtlCol="0">
            <a:spAutoFit/>
          </a:bodyPr>
          <a:lstStyle/>
          <a:p>
            <a:r>
              <a:rPr lang="en-GB" sz="1100" b="1" dirty="0"/>
              <a:t>Other top level </a:t>
            </a:r>
          </a:p>
          <a:p>
            <a:r>
              <a:rPr lang="en-GB" sz="1100" b="1" dirty="0"/>
              <a:t>domains</a:t>
            </a:r>
          </a:p>
        </p:txBody>
      </p:sp>
      <p:sp>
        <p:nvSpPr>
          <p:cNvPr id="60" name="TextBox 59"/>
          <p:cNvSpPr txBox="1"/>
          <p:nvPr/>
        </p:nvSpPr>
        <p:spPr>
          <a:xfrm>
            <a:off x="7239000" y="3030379"/>
            <a:ext cx="609600" cy="261610"/>
          </a:xfrm>
          <a:prstGeom prst="rect">
            <a:avLst/>
          </a:prstGeom>
          <a:noFill/>
        </p:spPr>
        <p:txBody>
          <a:bodyPr wrap="square" rtlCol="0">
            <a:spAutoFit/>
          </a:bodyPr>
          <a:lstStyle/>
          <a:p>
            <a:r>
              <a:rPr lang="en-GB" sz="1100" b="1" dirty="0"/>
              <a:t>Org</a:t>
            </a:r>
          </a:p>
        </p:txBody>
      </p:sp>
      <p:sp>
        <p:nvSpPr>
          <p:cNvPr id="61" name="TextBox 60"/>
          <p:cNvSpPr txBox="1"/>
          <p:nvPr/>
        </p:nvSpPr>
        <p:spPr>
          <a:xfrm>
            <a:off x="6172200" y="3124200"/>
            <a:ext cx="609600" cy="261610"/>
          </a:xfrm>
          <a:prstGeom prst="rect">
            <a:avLst/>
          </a:prstGeom>
          <a:noFill/>
        </p:spPr>
        <p:txBody>
          <a:bodyPr wrap="square" rtlCol="0">
            <a:spAutoFit/>
          </a:bodyPr>
          <a:lstStyle/>
          <a:p>
            <a:r>
              <a:rPr lang="en-GB" sz="1100" b="1" dirty="0"/>
              <a:t>Edu</a:t>
            </a:r>
          </a:p>
        </p:txBody>
      </p:sp>
      <p:sp>
        <p:nvSpPr>
          <p:cNvPr id="62" name="TextBox 61"/>
          <p:cNvSpPr txBox="1"/>
          <p:nvPr/>
        </p:nvSpPr>
        <p:spPr>
          <a:xfrm>
            <a:off x="5638800" y="2209800"/>
            <a:ext cx="609600" cy="261610"/>
          </a:xfrm>
          <a:prstGeom prst="rect">
            <a:avLst/>
          </a:prstGeom>
          <a:noFill/>
        </p:spPr>
        <p:txBody>
          <a:bodyPr wrap="square" rtlCol="0">
            <a:spAutoFit/>
          </a:bodyPr>
          <a:lstStyle/>
          <a:p>
            <a:r>
              <a:rPr lang="en-GB" sz="1100" b="1" dirty="0"/>
              <a:t>Com</a:t>
            </a:r>
          </a:p>
        </p:txBody>
      </p:sp>
      <p:sp>
        <p:nvSpPr>
          <p:cNvPr id="63" name="TextBox 62"/>
          <p:cNvSpPr txBox="1"/>
          <p:nvPr/>
        </p:nvSpPr>
        <p:spPr>
          <a:xfrm>
            <a:off x="6705600" y="1447800"/>
            <a:ext cx="990600" cy="261610"/>
          </a:xfrm>
          <a:prstGeom prst="rect">
            <a:avLst/>
          </a:prstGeom>
          <a:noFill/>
        </p:spPr>
        <p:txBody>
          <a:bodyPr wrap="square" rtlCol="0">
            <a:spAutoFit/>
          </a:bodyPr>
          <a:lstStyle/>
          <a:p>
            <a:r>
              <a:rPr lang="en-GB" sz="1100" b="1" dirty="0"/>
              <a:t>(“.” Root)</a:t>
            </a:r>
          </a:p>
        </p:txBody>
      </p:sp>
      <p:sp>
        <p:nvSpPr>
          <p:cNvPr id="64" name="TextBox 63"/>
          <p:cNvSpPr txBox="1"/>
          <p:nvPr/>
        </p:nvSpPr>
        <p:spPr>
          <a:xfrm>
            <a:off x="2209800" y="2877979"/>
            <a:ext cx="990600" cy="261610"/>
          </a:xfrm>
          <a:prstGeom prst="rect">
            <a:avLst/>
          </a:prstGeom>
          <a:noFill/>
        </p:spPr>
        <p:txBody>
          <a:bodyPr wrap="square" rtlCol="0">
            <a:spAutoFit/>
          </a:bodyPr>
          <a:lstStyle/>
          <a:p>
            <a:r>
              <a:rPr lang="en-GB" sz="1100" b="1" dirty="0"/>
              <a:t>Contoso</a:t>
            </a:r>
          </a:p>
        </p:txBody>
      </p:sp>
      <p:sp>
        <p:nvSpPr>
          <p:cNvPr id="65" name="TextBox 64"/>
          <p:cNvSpPr txBox="1"/>
          <p:nvPr/>
        </p:nvSpPr>
        <p:spPr>
          <a:xfrm>
            <a:off x="4495800" y="5392579"/>
            <a:ext cx="990600" cy="261610"/>
          </a:xfrm>
          <a:prstGeom prst="rect">
            <a:avLst/>
          </a:prstGeom>
          <a:noFill/>
        </p:spPr>
        <p:txBody>
          <a:bodyPr wrap="square" rtlCol="0">
            <a:spAutoFit/>
          </a:bodyPr>
          <a:lstStyle/>
          <a:p>
            <a:r>
              <a:rPr lang="en-GB" sz="1100" b="1" dirty="0"/>
              <a:t>accounts</a:t>
            </a:r>
          </a:p>
        </p:txBody>
      </p:sp>
      <p:sp>
        <p:nvSpPr>
          <p:cNvPr id="66" name="TextBox 65"/>
          <p:cNvSpPr txBox="1"/>
          <p:nvPr/>
        </p:nvSpPr>
        <p:spPr>
          <a:xfrm>
            <a:off x="3429000" y="5468779"/>
            <a:ext cx="990600" cy="261610"/>
          </a:xfrm>
          <a:prstGeom prst="rect">
            <a:avLst/>
          </a:prstGeom>
          <a:noFill/>
        </p:spPr>
        <p:txBody>
          <a:bodyPr wrap="square" rtlCol="0">
            <a:spAutoFit/>
          </a:bodyPr>
          <a:lstStyle/>
          <a:p>
            <a:r>
              <a:rPr lang="en-GB" sz="1100" b="1" dirty="0"/>
              <a:t>pay roll</a:t>
            </a:r>
          </a:p>
        </p:txBody>
      </p:sp>
      <p:sp>
        <p:nvSpPr>
          <p:cNvPr id="67" name="TextBox 66"/>
          <p:cNvSpPr txBox="1"/>
          <p:nvPr/>
        </p:nvSpPr>
        <p:spPr>
          <a:xfrm>
            <a:off x="1600200" y="5334000"/>
            <a:ext cx="990600" cy="261610"/>
          </a:xfrm>
          <a:prstGeom prst="rect">
            <a:avLst/>
          </a:prstGeom>
          <a:noFill/>
        </p:spPr>
        <p:txBody>
          <a:bodyPr wrap="square" rtlCol="0">
            <a:spAutoFit/>
          </a:bodyPr>
          <a:lstStyle/>
          <a:p>
            <a:r>
              <a:rPr lang="en-GB" sz="1100" b="1" dirty="0"/>
              <a:t>printserver</a:t>
            </a:r>
          </a:p>
        </p:txBody>
      </p:sp>
      <p:sp>
        <p:nvSpPr>
          <p:cNvPr id="68" name="Rectangle 67"/>
          <p:cNvSpPr/>
          <p:nvPr/>
        </p:nvSpPr>
        <p:spPr>
          <a:xfrm>
            <a:off x="990600" y="2209800"/>
            <a:ext cx="1295400" cy="457200"/>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200" b="1" dirty="0">
                <a:solidFill>
                  <a:schemeClr val="tx1"/>
                </a:solidFill>
              </a:rPr>
              <a:t>Parent Domain</a:t>
            </a:r>
          </a:p>
        </p:txBody>
      </p:sp>
      <p:sp>
        <p:nvSpPr>
          <p:cNvPr id="70" name="Rectangle 69"/>
          <p:cNvSpPr/>
          <p:nvPr/>
        </p:nvSpPr>
        <p:spPr>
          <a:xfrm>
            <a:off x="7772400" y="3429000"/>
            <a:ext cx="1295400" cy="457200"/>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200" b="1" dirty="0">
                <a:solidFill>
                  <a:schemeClr val="tx1"/>
                </a:solidFill>
              </a:rPr>
              <a:t>Root Domain</a:t>
            </a:r>
          </a:p>
        </p:txBody>
      </p:sp>
      <p:sp>
        <p:nvSpPr>
          <p:cNvPr id="71" name="Rectangle 70"/>
          <p:cNvSpPr/>
          <p:nvPr/>
        </p:nvSpPr>
        <p:spPr>
          <a:xfrm>
            <a:off x="5334000" y="6019800"/>
            <a:ext cx="1295400" cy="457200"/>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200" b="1" dirty="0">
                <a:solidFill>
                  <a:schemeClr val="tx1"/>
                </a:solidFill>
              </a:rPr>
              <a:t>Child Domain</a:t>
            </a:r>
          </a:p>
        </p:txBody>
      </p:sp>
    </p:spTree>
  </p:cSld>
  <p:clrMapOvr>
    <a:masterClrMapping/>
  </p:clrMapOvr>
  <p:transition spd="slow">
    <p:wipe dir="d"/>
  </p:transition>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145140"/>
            <a:ext cx="9144000" cy="553998"/>
          </a:xfrm>
        </p:spPr>
        <p:txBody>
          <a:bodyPr/>
          <a:lstStyle/>
          <a:p>
            <a:pPr lvl="0"/>
            <a:r>
              <a:rPr lang="en-US" dirty="0"/>
              <a:t>Domain Name System (DNS) </a:t>
            </a:r>
            <a:endParaRPr lang="en-US" sz="1600" dirty="0"/>
          </a:p>
        </p:txBody>
      </p:sp>
      <p:sp>
        <p:nvSpPr>
          <p:cNvPr id="3" name="Text Placeholder 2"/>
          <p:cNvSpPr>
            <a:spLocks noGrp="1"/>
          </p:cNvSpPr>
          <p:nvPr>
            <p:ph type="body" sz="quarter" idx="16"/>
          </p:nvPr>
        </p:nvSpPr>
        <p:spPr/>
        <p:txBody>
          <a:bodyPr>
            <a:normAutofit/>
          </a:bodyPr>
          <a:lstStyle/>
          <a:p>
            <a:pPr>
              <a:lnSpc>
                <a:spcPct val="200000"/>
              </a:lnSpc>
            </a:pPr>
            <a:r>
              <a:t>Domain names are the names organised in a tree, which are then split into zones, each one of them delivered by a name server.</a:t>
            </a:r>
          </a:p>
          <a:p>
            <a:pPr>
              <a:lnSpc>
                <a:spcPct val="200000"/>
              </a:lnSpc>
            </a:pPr>
            <a:r>
              <a:t>The DNS (Domain Name System) is a standard technology for managing the names of websites and other Internet domains.</a:t>
            </a:r>
          </a:p>
          <a:p>
            <a:pPr>
              <a:lnSpc>
                <a:spcPct val="200000"/>
              </a:lnSpc>
            </a:pPr>
            <a:r>
              <a:t>A DNS server is a computer registered to join the Domain Name System.</a:t>
            </a:r>
          </a:p>
          <a:p>
            <a:pPr>
              <a:lnSpc>
                <a:spcPct val="200000"/>
              </a:lnSpc>
            </a:pPr>
            <a:endParaRPr lang="en-US" dirty="0"/>
          </a:p>
          <a:p>
            <a:endParaRPr lang="en-GB" dirty="0"/>
          </a:p>
        </p:txBody>
      </p:sp>
    </p:spTree>
  </p:cSld>
  <p:clrMapOvr>
    <a:masterClrMapping/>
  </p:clrMapOvr>
  <p:transition spd="slow">
    <p:wipe dir="d"/>
  </p:transition>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145140"/>
            <a:ext cx="9144000" cy="553998"/>
          </a:xfrm>
        </p:spPr>
        <p:txBody>
          <a:bodyPr/>
          <a:lstStyle/>
          <a:p>
            <a:r>
              <a:rPr lang="en-GB" dirty="0"/>
              <a:t>Domain Name Space</a:t>
            </a:r>
          </a:p>
        </p:txBody>
      </p:sp>
      <p:sp>
        <p:nvSpPr>
          <p:cNvPr id="3" name="Text Placeholder 2"/>
          <p:cNvSpPr>
            <a:spLocks noGrp="1"/>
          </p:cNvSpPr>
          <p:nvPr>
            <p:ph type="body" sz="quarter" idx="16"/>
          </p:nvPr>
        </p:nvSpPr>
        <p:spPr/>
        <p:txBody>
          <a:bodyPr/>
          <a:lstStyle/>
          <a:p>
            <a:pPr>
              <a:lnSpc>
                <a:spcPct val="200000"/>
              </a:lnSpc>
            </a:pPr>
            <a:r>
              <a:t>The domain name space includes a tree of domain names.</a:t>
            </a:r>
          </a:p>
          <a:p>
            <a:pPr>
              <a:lnSpc>
                <a:spcPct val="200000"/>
              </a:lnSpc>
            </a:pPr>
            <a:r>
              <a:t>Every leaf or node in the tree has zero or additional resource records</a:t>
            </a:r>
          </a:p>
          <a:p>
            <a:pPr>
              <a:lnSpc>
                <a:spcPct val="200000"/>
              </a:lnSpc>
            </a:pPr>
            <a:r>
              <a:t>The additional resource records contain data or information connected with the domain name.</a:t>
            </a:r>
          </a:p>
          <a:p>
            <a:pPr>
              <a:lnSpc>
                <a:spcPct val="200000"/>
              </a:lnSpc>
            </a:pPr>
            <a:r>
              <a:t>At the beginning of the root zone, the tree is sub-divided into zones.</a:t>
            </a:r>
          </a:p>
          <a:p>
            <a:pPr>
              <a:lnSpc>
                <a:spcPct val="200000"/>
              </a:lnSpc>
            </a:pPr>
            <a:r>
              <a:t>A DNS zone includes a collection of linked nodes authoritatively served by an authoritative name server.</a:t>
            </a:r>
          </a:p>
          <a:p>
            <a:endParaRPr lang="en-GB" dirty="0"/>
          </a:p>
        </p:txBody>
      </p:sp>
    </p:spTree>
  </p:cSld>
  <p:clrMapOvr>
    <a:masterClrMapping/>
  </p:clrMapOvr>
  <p:transition spd="slow">
    <p:wipe dir="d"/>
  </p:transition>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145140"/>
            <a:ext cx="9144000" cy="553998"/>
          </a:xfrm>
        </p:spPr>
        <p:txBody>
          <a:bodyPr/>
          <a:lstStyle/>
          <a:p>
            <a:r>
              <a:rPr lang="en-GB" dirty="0"/>
              <a:t>Parts of </a:t>
            </a:r>
            <a:r>
              <a:rPr lang="en-US" dirty="0"/>
              <a:t>Domain Name Space </a:t>
            </a:r>
            <a:r>
              <a:rPr lang="en-US" sz="1600" dirty="0"/>
              <a:t>(1 of 2)</a:t>
            </a:r>
            <a:endParaRPr lang="en-GB" sz="1600" dirty="0"/>
          </a:p>
        </p:txBody>
      </p:sp>
      <p:sp>
        <p:nvSpPr>
          <p:cNvPr id="3" name="Text Placeholder 2"/>
          <p:cNvSpPr>
            <a:spLocks noGrp="1"/>
          </p:cNvSpPr>
          <p:nvPr>
            <p:ph type="body" sz="quarter" idx="16"/>
          </p:nvPr>
        </p:nvSpPr>
        <p:spPr/>
        <p:txBody>
          <a:bodyPr>
            <a:normAutofit/>
          </a:bodyPr>
          <a:lstStyle/>
          <a:p>
            <a:pPr>
              <a:buNone/>
            </a:pPr>
            <a:r>
              <a:rPr lang="en-US" dirty="0"/>
              <a:t>The various parts of a domain name space</a:t>
            </a:r>
            <a:endParaRPr lang="en-GB" dirty="0"/>
          </a:p>
          <a:p>
            <a:pPr>
              <a:lnSpc>
                <a:spcPct val="200000"/>
              </a:lnSpc>
            </a:pPr>
            <a:r>
              <a:t>A domain name generally includes two or more parts (technically labels).</a:t>
            </a:r>
          </a:p>
          <a:p>
            <a:pPr>
              <a:lnSpc>
                <a:spcPct val="200000"/>
              </a:lnSpc>
            </a:pPr>
            <a:r>
              <a:t>The domain name is written (example.com) separated by dots.</a:t>
            </a:r>
          </a:p>
          <a:p>
            <a:pPr>
              <a:lnSpc>
                <a:spcPct val="200000"/>
              </a:lnSpc>
            </a:pPr>
            <a:r>
              <a:t>The rightmost label gives information about the top-level domain (.com).</a:t>
            </a:r>
          </a:p>
          <a:p>
            <a:pPr>
              <a:lnSpc>
                <a:spcPct val="200000"/>
              </a:lnSpc>
            </a:pPr>
            <a:r>
              <a:t>The label to the left indicates a subdivision, or subdomain of the domain above it (example).</a:t>
            </a:r>
          </a:p>
          <a:p>
            <a:pPr>
              <a:lnSpc>
                <a:spcPct val="200000"/>
              </a:lnSpc>
            </a:pPr>
            <a:r>
              <a:t>The subdivision can go down 127 levels.</a:t>
            </a:r>
          </a:p>
          <a:p>
            <a:endParaRPr lang="en-GB" dirty="0"/>
          </a:p>
        </p:txBody>
      </p:sp>
    </p:spTree>
  </p:cSld>
  <p:clrMapOvr>
    <a:masterClrMapping/>
  </p:clrMapOvr>
  <p:transition spd="slow">
    <p:wipe dir="d"/>
  </p:transition>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145140"/>
            <a:ext cx="9144000" cy="553998"/>
          </a:xfrm>
        </p:spPr>
        <p:txBody>
          <a:bodyPr/>
          <a:lstStyle/>
          <a:p>
            <a:r>
              <a:rPr lang="en-GB" dirty="0"/>
              <a:t>Parts of </a:t>
            </a:r>
            <a:r>
              <a:rPr lang="en-US" dirty="0"/>
              <a:t>Domain Name Space </a:t>
            </a:r>
            <a:r>
              <a:rPr lang="en-US" sz="1600" dirty="0"/>
              <a:t>(2 of 2)</a:t>
            </a:r>
            <a:endParaRPr lang="en-GB" sz="1600" dirty="0"/>
          </a:p>
        </p:txBody>
      </p:sp>
      <p:sp>
        <p:nvSpPr>
          <p:cNvPr id="3" name="Text Placeholder 2"/>
          <p:cNvSpPr>
            <a:spLocks noGrp="1"/>
          </p:cNvSpPr>
          <p:nvPr>
            <p:ph type="body" sz="quarter" idx="16"/>
          </p:nvPr>
        </p:nvSpPr>
        <p:spPr/>
        <p:txBody>
          <a:bodyPr>
            <a:normAutofit/>
          </a:bodyPr>
          <a:lstStyle/>
          <a:p>
            <a:pPr>
              <a:lnSpc>
                <a:spcPct val="200000"/>
              </a:lnSpc>
            </a:pPr>
            <a:r>
              <a:t>Each label can have up to 63 octets.</a:t>
            </a:r>
          </a:p>
          <a:p>
            <a:pPr>
              <a:lnSpc>
                <a:spcPct val="200000"/>
              </a:lnSpc>
            </a:pPr>
            <a:r>
              <a:t>The total length of the domain name should not exceed 253 octets.</a:t>
            </a:r>
          </a:p>
          <a:p>
            <a:pPr>
              <a:lnSpc>
                <a:spcPct val="200000"/>
              </a:lnSpc>
            </a:pPr>
            <a:r>
              <a:t>A hostname refers to a domain name that has one or more associated IP addresses.</a:t>
            </a:r>
          </a:p>
          <a:p>
            <a:pPr>
              <a:lnSpc>
                <a:spcPct val="200000"/>
              </a:lnSpc>
            </a:pPr>
            <a:r>
              <a:t>For example: ‘example.com’ and ‘www.example.com’ domains are both hostnames, but still the ‘com’ domain is not.</a:t>
            </a:r>
            <a:endParaRPr dirty="0"/>
          </a:p>
        </p:txBody>
      </p:sp>
    </p:spTree>
  </p:cSld>
  <p:clrMapOvr>
    <a:masterClrMapping/>
  </p:clrMapOvr>
  <p:transition spd="slow">
    <p:wipe dir="d"/>
  </p:transition>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145140"/>
            <a:ext cx="9144000" cy="553998"/>
          </a:xfrm>
        </p:spPr>
        <p:txBody>
          <a:bodyPr/>
          <a:lstStyle/>
          <a:p>
            <a:r>
              <a:rPr lang="en-GB" dirty="0"/>
              <a:t>Benefits of DNS</a:t>
            </a:r>
            <a:endParaRPr lang="en-GB" sz="1600" dirty="0"/>
          </a:p>
        </p:txBody>
      </p:sp>
      <p:sp>
        <p:nvSpPr>
          <p:cNvPr id="3" name="Text Placeholder 2"/>
          <p:cNvSpPr>
            <a:spLocks noGrp="1"/>
          </p:cNvSpPr>
          <p:nvPr>
            <p:ph type="body" sz="quarter" idx="16"/>
          </p:nvPr>
        </p:nvSpPr>
        <p:spPr>
          <a:xfrm>
            <a:off x="457200" y="1360488"/>
            <a:ext cx="8240713" cy="4691969"/>
          </a:xfrm>
        </p:spPr>
        <p:txBody>
          <a:bodyPr>
            <a:normAutofit fontScale="92500"/>
          </a:bodyPr>
          <a:lstStyle/>
          <a:p>
            <a:pPr>
              <a:lnSpc>
                <a:spcPct val="200000"/>
              </a:lnSpc>
              <a:buNone/>
            </a:pPr>
            <a:r>
              <a:t>DNS offers many benefits. Some of them are as follows:</a:t>
            </a:r>
          </a:p>
          <a:p>
            <a:pPr>
              <a:lnSpc>
                <a:spcPct val="200000"/>
              </a:lnSpc>
            </a:pPr>
            <a:r>
              <a:rPr b="1"/>
              <a:t>Security</a:t>
            </a:r>
          </a:p>
          <a:p>
            <a:pPr>
              <a:lnSpc>
                <a:spcPct val="200000"/>
              </a:lnSpc>
              <a:buNone/>
            </a:pPr>
            <a:r>
              <a:t>Provides high security to data and prohibits unauthorized people to access data.</a:t>
            </a:r>
          </a:p>
          <a:p>
            <a:pPr>
              <a:lnSpc>
                <a:spcPct val="200000"/>
              </a:lnSpc>
            </a:pPr>
            <a:r>
              <a:rPr b="1"/>
              <a:t>Errors detection</a:t>
            </a:r>
          </a:p>
          <a:p>
            <a:pPr>
              <a:lnSpc>
                <a:spcPct val="200000"/>
              </a:lnSpc>
              <a:buNone/>
            </a:pPr>
            <a:r>
              <a:t>It is capable of automatically detecting errors. It checks for the possible error when</a:t>
            </a:r>
          </a:p>
          <a:p>
            <a:pPr>
              <a:lnSpc>
                <a:spcPct val="200000"/>
              </a:lnSpc>
              <a:buNone/>
            </a:pPr>
            <a:r>
              <a:t>there is an update and reports it. This prevents the failure of DNS.</a:t>
            </a:r>
          </a:p>
          <a:p>
            <a:pPr>
              <a:lnSpc>
                <a:spcPct val="200000"/>
              </a:lnSpc>
            </a:pPr>
            <a:r>
              <a:rPr b="1"/>
              <a:t>Easy to use</a:t>
            </a:r>
          </a:p>
          <a:p>
            <a:pPr>
              <a:lnSpc>
                <a:spcPct val="200000"/>
              </a:lnSpc>
              <a:buNone/>
            </a:pPr>
            <a:r>
              <a:t>It is very easy to use this and maintain.</a:t>
            </a:r>
          </a:p>
        </p:txBody>
      </p:sp>
    </p:spTree>
  </p:cSld>
  <p:clrMapOvr>
    <a:masterClrMapping/>
  </p:clrMapOvr>
  <p:transition spd="slow">
    <p:wipe dir="d"/>
  </p:transition>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145140"/>
            <a:ext cx="9144000" cy="553998"/>
          </a:xfrm>
        </p:spPr>
        <p:txBody>
          <a:bodyPr/>
          <a:lstStyle/>
          <a:p>
            <a:r>
              <a:rPr lang="en-US" dirty="0"/>
              <a:t>How to Configure DNS? </a:t>
            </a:r>
            <a:r>
              <a:rPr lang="en-US" sz="1600" dirty="0"/>
              <a:t>(1 of 2)</a:t>
            </a:r>
            <a:endParaRPr lang="en-GB" sz="1600" dirty="0"/>
          </a:p>
        </p:txBody>
      </p:sp>
      <p:sp>
        <p:nvSpPr>
          <p:cNvPr id="3" name="Text Placeholder 2"/>
          <p:cNvSpPr>
            <a:spLocks noGrp="1"/>
          </p:cNvSpPr>
          <p:nvPr>
            <p:ph type="body" sz="quarter" idx="16"/>
          </p:nvPr>
        </p:nvSpPr>
        <p:spPr/>
        <p:txBody>
          <a:bodyPr/>
          <a:lstStyle/>
          <a:p>
            <a:pPr>
              <a:lnSpc>
                <a:spcPct val="200000"/>
              </a:lnSpc>
              <a:buNone/>
            </a:pPr>
            <a:r>
              <a:rPr lang="en-GB" dirty="0"/>
              <a:t>Steps to configure the primary DNS suffix of the client computer:</a:t>
            </a:r>
          </a:p>
          <a:p>
            <a:pPr marL="342900" indent="-342900">
              <a:lnSpc>
                <a:spcPct val="200000"/>
              </a:lnSpc>
              <a:buSzPct val="70000"/>
              <a:buFont typeface="+mj-lt"/>
              <a:buAutoNum type="arabicPeriod"/>
            </a:pPr>
            <a:r>
              <a:rPr lang="en-GB" dirty="0"/>
              <a:t>Click the </a:t>
            </a:r>
            <a:r>
              <a:rPr lang="en-GB" b="1" dirty="0"/>
              <a:t>Performance</a:t>
            </a:r>
            <a:r>
              <a:rPr lang="en-GB" dirty="0"/>
              <a:t> and </a:t>
            </a:r>
            <a:r>
              <a:rPr lang="en-GB" b="1" dirty="0"/>
              <a:t>Maintenance </a:t>
            </a:r>
            <a:r>
              <a:rPr lang="en-GB" dirty="0"/>
              <a:t>in Control Panel.</a:t>
            </a:r>
          </a:p>
          <a:p>
            <a:pPr marL="342900" indent="-342900">
              <a:lnSpc>
                <a:spcPct val="200000"/>
              </a:lnSpc>
              <a:buSzPct val="70000"/>
              <a:buFont typeface="+mj-lt"/>
              <a:buAutoNum type="arabicPeriod"/>
            </a:pPr>
            <a:r>
              <a:rPr lang="en-GB" dirty="0"/>
              <a:t>Open </a:t>
            </a:r>
            <a:r>
              <a:rPr lang="en-GB" b="1" dirty="0"/>
              <a:t>System</a:t>
            </a:r>
            <a:r>
              <a:rPr lang="en-GB" dirty="0"/>
              <a:t> in Control panel.</a:t>
            </a:r>
          </a:p>
          <a:p>
            <a:pPr marL="342900" indent="-342900">
              <a:lnSpc>
                <a:spcPct val="200000"/>
              </a:lnSpc>
              <a:buFont typeface="+mj-lt"/>
              <a:buAutoNum type="arabicPeriod"/>
            </a:pPr>
            <a:r>
              <a:rPr lang="en-GB" dirty="0"/>
              <a:t>Click the </a:t>
            </a:r>
            <a:r>
              <a:rPr lang="en-GB" b="1" dirty="0"/>
              <a:t>Computer Name </a:t>
            </a:r>
            <a:r>
              <a:rPr lang="en-GB" dirty="0"/>
              <a:t>tab. The tab Computer Name displays the domain or workgroup, the computer name and a brief description of the computer it belongs to.</a:t>
            </a:r>
          </a:p>
          <a:p>
            <a:pPr marL="342900" indent="-342900">
              <a:lnSpc>
                <a:spcPct val="200000"/>
              </a:lnSpc>
              <a:buFont typeface="+mj-lt"/>
              <a:buAutoNum type="arabicPeriod"/>
            </a:pPr>
            <a:r>
              <a:rPr lang="en-US" dirty="0"/>
              <a:t>Click </a:t>
            </a:r>
            <a:r>
              <a:rPr lang="en-US" b="1" dirty="0"/>
              <a:t>Change</a:t>
            </a:r>
            <a:r>
              <a:rPr lang="en-US" dirty="0"/>
              <a:t>, then click </a:t>
            </a:r>
            <a:r>
              <a:rPr lang="en-US" b="1" dirty="0"/>
              <a:t>More</a:t>
            </a:r>
            <a:r>
              <a:rPr lang="en-US" dirty="0"/>
              <a:t>.</a:t>
            </a:r>
            <a:endParaRPr lang="en-GB" dirty="0"/>
          </a:p>
          <a:p>
            <a:pPr>
              <a:lnSpc>
                <a:spcPct val="200000"/>
              </a:lnSpc>
              <a:buSzPct val="70000"/>
              <a:buBlip>
                <a:blip r:embed="rId3"/>
              </a:buBlip>
            </a:pPr>
            <a:endParaRPr lang="en-GB" dirty="0"/>
          </a:p>
        </p:txBody>
      </p:sp>
    </p:spTree>
  </p:cSld>
  <p:clrMapOvr>
    <a:masterClrMapping/>
  </p:clrMapOvr>
  <p:transition spd="slow">
    <p:wipe dir="d"/>
  </p:transition>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145140"/>
            <a:ext cx="9144000" cy="553998"/>
          </a:xfrm>
        </p:spPr>
        <p:txBody>
          <a:bodyPr/>
          <a:lstStyle/>
          <a:p>
            <a:r>
              <a:rPr lang="en-US" dirty="0"/>
              <a:t>How to Configure DNS? </a:t>
            </a:r>
            <a:r>
              <a:rPr lang="en-US" sz="1600" dirty="0"/>
              <a:t>(2 of 2)</a:t>
            </a:r>
            <a:endParaRPr lang="en-GB" sz="1600" dirty="0"/>
          </a:p>
        </p:txBody>
      </p:sp>
      <p:sp>
        <p:nvSpPr>
          <p:cNvPr id="3" name="Text Placeholder 2"/>
          <p:cNvSpPr>
            <a:spLocks noGrp="1"/>
          </p:cNvSpPr>
          <p:nvPr>
            <p:ph type="body" sz="quarter" idx="16"/>
          </p:nvPr>
        </p:nvSpPr>
        <p:spPr>
          <a:xfrm>
            <a:off x="457200" y="1484418"/>
            <a:ext cx="8437418" cy="4690753"/>
          </a:xfrm>
        </p:spPr>
        <p:txBody>
          <a:bodyPr>
            <a:noAutofit/>
          </a:bodyPr>
          <a:lstStyle/>
          <a:p>
            <a:pPr>
              <a:lnSpc>
                <a:spcPct val="150000"/>
              </a:lnSpc>
              <a:buNone/>
            </a:pPr>
            <a:r>
              <a:rPr lang="en-GB" dirty="0"/>
              <a:t>Steps to </a:t>
            </a:r>
            <a:r>
              <a:t>configure the primary DNS suffix of a DNS Suffix and NetBIOS</a:t>
            </a:r>
          </a:p>
          <a:p>
            <a:pPr>
              <a:lnSpc>
                <a:spcPct val="150000"/>
              </a:lnSpc>
              <a:buNone/>
            </a:pPr>
            <a:r>
              <a:t>Computer Name:</a:t>
            </a:r>
          </a:p>
          <a:p>
            <a:pPr marL="342900" indent="-342900">
              <a:lnSpc>
                <a:spcPct val="150000"/>
              </a:lnSpc>
              <a:buFont typeface="+mj-lt"/>
              <a:buAutoNum type="arabicPeriod"/>
            </a:pPr>
            <a:r>
              <a:t>Specify the DNS suffix which is to be tagged to the name of the computer while completing its fully qualified domain name (FQDN).</a:t>
            </a:r>
          </a:p>
          <a:p>
            <a:pPr marL="342900" indent="-342900">
              <a:lnSpc>
                <a:spcPct val="150000"/>
              </a:lnSpc>
              <a:buFont typeface="+mj-lt"/>
              <a:buAutoNum type="arabicPeriod"/>
            </a:pPr>
            <a:r>
              <a:t>After the changes have been applied, restart the computer to initialize the new DNS domain name.</a:t>
            </a:r>
          </a:p>
          <a:p>
            <a:pPr marL="342900" indent="-342900">
              <a:lnSpc>
                <a:spcPct val="150000"/>
              </a:lnSpc>
              <a:buFont typeface="+mj-lt"/>
              <a:buAutoNum type="arabicPeriod"/>
            </a:pPr>
            <a:r>
              <a:t>If the DNS server has been configured and installed in a system make sure that the zone authority records are updated.</a:t>
            </a:r>
          </a:p>
          <a:p>
            <a:pPr marL="342900" indent="-342900">
              <a:lnSpc>
                <a:spcPct val="150000"/>
              </a:lnSpc>
              <a:buFont typeface="+mj-lt"/>
              <a:buAutoNum type="arabicPeriod"/>
            </a:pPr>
            <a:r>
              <a:t>The zone authority records include start of authority (SOA) and name server (NS) resource records.</a:t>
            </a:r>
          </a:p>
        </p:txBody>
      </p:sp>
    </p:spTree>
  </p:cSld>
  <p:clrMapOvr>
    <a:masterClrMapping/>
  </p:clrMapOvr>
  <p:transition spd="slow">
    <p:wipe dir="d"/>
  </p:transition>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145140"/>
            <a:ext cx="9144000" cy="553998"/>
          </a:xfrm>
        </p:spPr>
        <p:txBody>
          <a:bodyPr/>
          <a:lstStyle/>
          <a:p>
            <a:r>
              <a:rPr lang="en-GB" dirty="0"/>
              <a:t>DNS Zones and Forward Zones</a:t>
            </a:r>
          </a:p>
        </p:txBody>
      </p:sp>
      <p:sp>
        <p:nvSpPr>
          <p:cNvPr id="3" name="Text Placeholder 2"/>
          <p:cNvSpPr>
            <a:spLocks noGrp="1"/>
          </p:cNvSpPr>
          <p:nvPr>
            <p:ph type="body" sz="quarter" idx="16"/>
          </p:nvPr>
        </p:nvSpPr>
        <p:spPr/>
        <p:txBody>
          <a:bodyPr>
            <a:normAutofit/>
          </a:bodyPr>
          <a:lstStyle/>
          <a:p>
            <a:pPr>
              <a:lnSpc>
                <a:spcPct val="200000"/>
              </a:lnSpc>
            </a:pPr>
            <a:r>
              <a:t>The DNS zones are used to map practical, name based domains to numerically identified Internet resources. DNS problems can prevent you from visiting Web sites. If you face connection problems, ensure that DNS is not creating that problem by pinging the site that you are not able to connect.</a:t>
            </a:r>
          </a:p>
          <a:p>
            <a:pPr>
              <a:lnSpc>
                <a:spcPct val="200000"/>
              </a:lnSpc>
            </a:pPr>
            <a:r>
              <a:t>Forward zone refers to a specific configuration of caching name servers. The domain name resolution is forwarded to another authoritative name server.</a:t>
            </a:r>
            <a:endParaRPr lang="en-GB" dirty="0"/>
          </a:p>
        </p:txBody>
      </p:sp>
    </p:spTree>
  </p:cSld>
  <p:clrMapOvr>
    <a:masterClrMapping/>
  </p:clrMapOvr>
  <p:transition spd="slow">
    <p:wipe dir="d"/>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145140"/>
            <a:ext cx="9144000" cy="553998"/>
          </a:xfrm>
        </p:spPr>
        <p:txBody>
          <a:bodyPr/>
          <a:lstStyle/>
          <a:p>
            <a:r>
              <a:rPr lang="en-GB" dirty="0"/>
              <a:t>Metropolitan Area Network (MAN) </a:t>
            </a:r>
            <a:r>
              <a:rPr lang="en-GB" sz="1600" dirty="0"/>
              <a:t>(1 of 3)</a:t>
            </a:r>
          </a:p>
        </p:txBody>
      </p:sp>
      <p:sp>
        <p:nvSpPr>
          <p:cNvPr id="3" name="Text Placeholder 2"/>
          <p:cNvSpPr>
            <a:spLocks noGrp="1"/>
          </p:cNvSpPr>
          <p:nvPr>
            <p:ph type="body" sz="quarter" idx="16"/>
          </p:nvPr>
        </p:nvSpPr>
        <p:spPr/>
        <p:txBody>
          <a:bodyPr/>
          <a:lstStyle/>
          <a:p>
            <a:pPr marL="231775" lvl="1" indent="-231775">
              <a:lnSpc>
                <a:spcPct val="200000"/>
              </a:lnSpc>
              <a:buSzPct val="70000"/>
              <a:buBlip>
                <a:blip r:embed="rId2"/>
              </a:buBlip>
            </a:pPr>
            <a:r>
              <a:rPr lang="en-GB" dirty="0"/>
              <a:t>Metropolitan Area Network (MAN)</a:t>
            </a:r>
          </a:p>
          <a:p>
            <a:pPr marL="631825" lvl="2" indent="-231775">
              <a:lnSpc>
                <a:spcPct val="200000"/>
              </a:lnSpc>
              <a:buSzPct val="70000"/>
            </a:pPr>
            <a:r>
              <a:rPr lang="en-US" dirty="0"/>
              <a:t>Metropolitan Area Network is a computer network within a campus or a city connecting few local area networks.</a:t>
            </a:r>
          </a:p>
          <a:p>
            <a:pPr marL="631825" lvl="2" indent="-231775">
              <a:lnSpc>
                <a:spcPct val="200000"/>
              </a:lnSpc>
              <a:buSzPct val="70000"/>
            </a:pPr>
            <a:r>
              <a:rPr lang="en-US" dirty="0"/>
              <a:t>It acts as an efficient gateway to a Wide Area Network (WAN).</a:t>
            </a:r>
            <a:endParaRPr lang="en-GB" dirty="0"/>
          </a:p>
          <a:p>
            <a:pPr marL="231775" lvl="1" indent="-231775">
              <a:lnSpc>
                <a:spcPct val="200000"/>
              </a:lnSpc>
              <a:buSzPct val="70000"/>
              <a:buNone/>
            </a:pPr>
            <a:endParaRPr lang="en-GB" dirty="0"/>
          </a:p>
        </p:txBody>
      </p:sp>
    </p:spTree>
  </p:cSld>
  <p:clrMapOvr>
    <a:masterClrMapping/>
  </p:clrMapOvr>
  <p:transition spd="slow">
    <p:wipe dir="d"/>
  </p:transition>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1">
            <a:extLst>
              <a:ext uri="{FF2B5EF4-FFF2-40B4-BE49-F238E27FC236}">
                <a16:creationId xmlns:a16="http://schemas.microsoft.com/office/drawing/2014/main" id="{431BA481-AB9B-91CE-D896-066C24F5818C}"/>
              </a:ext>
            </a:extLst>
          </p:cNvPr>
          <p:cNvSpPr>
            <a:spLocks noGrp="1" noChangeArrowheads="1"/>
          </p:cNvSpPr>
          <p:nvPr>
            <p:ph type="title"/>
          </p:nvPr>
        </p:nvSpPr>
        <p:spPr>
          <a:xfrm>
            <a:off x="893078" y="178755"/>
            <a:ext cx="7358961" cy="553998"/>
          </a:xfrm>
          <a:ln/>
        </p:spPr>
        <p:txBody>
          <a:bodyPr/>
          <a:lstStyle/>
          <a:p>
            <a:pPr>
              <a:tabLst>
                <a:tab pos="0" algn="l"/>
                <a:tab pos="643006" algn="l"/>
                <a:tab pos="1286012" algn="l"/>
                <a:tab pos="1929018" algn="l"/>
                <a:tab pos="2572024" algn="l"/>
                <a:tab pos="3215030" algn="l"/>
                <a:tab pos="3858036" algn="l"/>
                <a:tab pos="4501043" algn="l"/>
                <a:tab pos="5144049" algn="l"/>
                <a:tab pos="5787055" algn="l"/>
                <a:tab pos="6430061" algn="l"/>
                <a:tab pos="7073067" algn="l"/>
                <a:tab pos="7126651" algn="l"/>
              </a:tabLst>
            </a:pPr>
            <a:r>
              <a:rPr lang="da-DK" altLang="en-US"/>
              <a:t>DNS Data Flow</a:t>
            </a:r>
          </a:p>
        </p:txBody>
      </p:sp>
      <p:pic>
        <p:nvPicPr>
          <p:cNvPr id="20482" name="Picture 2">
            <a:extLst>
              <a:ext uri="{FF2B5EF4-FFF2-40B4-BE49-F238E27FC236}">
                <a16:creationId xmlns:a16="http://schemas.microsoft.com/office/drawing/2014/main" id="{003087CB-872A-EB3D-1198-1BC64EBEA0AF}"/>
              </a:ext>
            </a:extLst>
          </p:cNvPr>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344920" y="1770588"/>
            <a:ext cx="8454160" cy="3316824"/>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5" name="Picture 1">
            <a:extLst>
              <a:ext uri="{FF2B5EF4-FFF2-40B4-BE49-F238E27FC236}">
                <a16:creationId xmlns:a16="http://schemas.microsoft.com/office/drawing/2014/main" id="{0226A082-FA1C-C6B3-027B-276D5E16580F}"/>
              </a:ext>
            </a:extLst>
          </p:cNvPr>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213817" y="1648326"/>
            <a:ext cx="8631959" cy="43434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1506" name="Rectangle 2">
            <a:extLst>
              <a:ext uri="{FF2B5EF4-FFF2-40B4-BE49-F238E27FC236}">
                <a16:creationId xmlns:a16="http://schemas.microsoft.com/office/drawing/2014/main" id="{15F9A769-B054-68A4-C95D-BCD5ED6370E8}"/>
              </a:ext>
            </a:extLst>
          </p:cNvPr>
          <p:cNvSpPr>
            <a:spLocks noGrp="1" noChangeArrowheads="1"/>
          </p:cNvSpPr>
          <p:nvPr>
            <p:ph type="title"/>
          </p:nvPr>
        </p:nvSpPr>
        <p:spPr>
          <a:xfrm>
            <a:off x="893078" y="178755"/>
            <a:ext cx="7358961" cy="553998"/>
          </a:xfrm>
          <a:ln/>
        </p:spPr>
        <p:txBody>
          <a:bodyPr/>
          <a:lstStyle/>
          <a:p>
            <a:pPr>
              <a:tabLst>
                <a:tab pos="0" algn="l"/>
                <a:tab pos="643006" algn="l"/>
                <a:tab pos="1286012" algn="l"/>
                <a:tab pos="1929018" algn="l"/>
                <a:tab pos="2572024" algn="l"/>
                <a:tab pos="3215030" algn="l"/>
                <a:tab pos="3858036" algn="l"/>
                <a:tab pos="4501043" algn="l"/>
                <a:tab pos="5144049" algn="l"/>
                <a:tab pos="5787055" algn="l"/>
                <a:tab pos="6430061" algn="l"/>
                <a:tab pos="7073067" algn="l"/>
                <a:tab pos="7126651" algn="l"/>
              </a:tabLst>
            </a:pPr>
            <a:r>
              <a:rPr lang="da-DK" altLang="en-US"/>
              <a:t>DNS Vulnerabilities</a:t>
            </a:r>
          </a:p>
        </p:txBody>
      </p:sp>
    </p:spTree>
  </p:cSld>
  <p:clrMapOvr>
    <a:masterClrMapping/>
  </p:clrMapOv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1">
            <a:extLst>
              <a:ext uri="{FF2B5EF4-FFF2-40B4-BE49-F238E27FC236}">
                <a16:creationId xmlns:a16="http://schemas.microsoft.com/office/drawing/2014/main" id="{4B26026D-28D3-3F71-9A3B-F1E88FD77E04}"/>
              </a:ext>
            </a:extLst>
          </p:cNvPr>
          <p:cNvSpPr>
            <a:spLocks noGrp="1" noChangeArrowheads="1"/>
          </p:cNvSpPr>
          <p:nvPr>
            <p:ph type="title"/>
          </p:nvPr>
        </p:nvSpPr>
        <p:spPr>
          <a:xfrm>
            <a:off x="893078" y="168709"/>
            <a:ext cx="7358961" cy="553998"/>
          </a:xfrm>
          <a:ln/>
        </p:spPr>
        <p:txBody>
          <a:bodyPr/>
          <a:lstStyle/>
          <a:p>
            <a:pPr>
              <a:tabLst>
                <a:tab pos="0" algn="l"/>
                <a:tab pos="643006" algn="l"/>
                <a:tab pos="1286012" algn="l"/>
                <a:tab pos="1929018" algn="l"/>
                <a:tab pos="2572024" algn="l"/>
                <a:tab pos="3215030" algn="l"/>
                <a:tab pos="3858036" algn="l"/>
                <a:tab pos="4501043" algn="l"/>
                <a:tab pos="5144049" algn="l"/>
                <a:tab pos="5787055" algn="l"/>
                <a:tab pos="6430061" algn="l"/>
                <a:tab pos="7073067" algn="l"/>
                <a:tab pos="7126651" algn="l"/>
              </a:tabLst>
            </a:pPr>
            <a:r>
              <a:rPr lang="da-DK" altLang="en-US"/>
              <a:t>DNS Vulnerabilities</a:t>
            </a:r>
          </a:p>
        </p:txBody>
      </p:sp>
      <p:sp>
        <p:nvSpPr>
          <p:cNvPr id="23554" name="Rectangle 2">
            <a:extLst>
              <a:ext uri="{FF2B5EF4-FFF2-40B4-BE49-F238E27FC236}">
                <a16:creationId xmlns:a16="http://schemas.microsoft.com/office/drawing/2014/main" id="{CF5C7AF1-215F-C973-81E9-A682A404BAFC}"/>
              </a:ext>
            </a:extLst>
          </p:cNvPr>
          <p:cNvSpPr>
            <a:spLocks noGrp="1" noChangeArrowheads="1"/>
          </p:cNvSpPr>
          <p:nvPr>
            <p:ph type="body" idx="4294967295"/>
          </p:nvPr>
        </p:nvSpPr>
        <p:spPr>
          <a:xfrm>
            <a:off x="685800" y="986589"/>
            <a:ext cx="8109284" cy="2442411"/>
          </a:xfrm>
          <a:ln/>
        </p:spPr>
        <p:txBody>
          <a:bodyPr/>
          <a:lstStyle/>
          <a:p>
            <a:pPr marL="624029" indent="-401879">
              <a:buSzPct val="171000"/>
              <a:buFont typeface="Gill Sans" charset="0"/>
              <a:buChar char="•"/>
              <a:tabLst>
                <a:tab pos="712219" algn="l"/>
                <a:tab pos="1355225" algn="l"/>
                <a:tab pos="1998231" algn="l"/>
                <a:tab pos="2641237" algn="l"/>
                <a:tab pos="3284243" algn="l"/>
                <a:tab pos="3927249" algn="l"/>
                <a:tab pos="4570255" algn="l"/>
                <a:tab pos="5213261" algn="l"/>
                <a:tab pos="5856267" algn="l"/>
                <a:tab pos="6499273" algn="l"/>
                <a:tab pos="7142279" algn="l"/>
              </a:tabLst>
            </a:pPr>
            <a:r>
              <a:rPr lang="da-DK" altLang="en-US" dirty="0"/>
              <a:t>Cache-poisoning</a:t>
            </a:r>
          </a:p>
          <a:p>
            <a:pPr marL="624029" indent="-401879">
              <a:buSzPct val="171000"/>
              <a:buFont typeface="Gill Sans" charset="0"/>
              <a:buChar char="•"/>
              <a:tabLst>
                <a:tab pos="712219" algn="l"/>
                <a:tab pos="1355225" algn="l"/>
                <a:tab pos="1998231" algn="l"/>
                <a:tab pos="2641237" algn="l"/>
                <a:tab pos="3284243" algn="l"/>
                <a:tab pos="3927249" algn="l"/>
                <a:tab pos="4570255" algn="l"/>
                <a:tab pos="5213261" algn="l"/>
                <a:tab pos="5856267" algn="l"/>
                <a:tab pos="6499273" algn="l"/>
                <a:tab pos="7142279" algn="l"/>
              </a:tabLst>
            </a:pPr>
            <a:r>
              <a:rPr lang="da-DK" altLang="en-US" dirty="0"/>
              <a:t>DNS interception</a:t>
            </a:r>
          </a:p>
          <a:p>
            <a:pPr marL="624029" indent="-401879">
              <a:buSzPct val="171000"/>
              <a:buFont typeface="Gill Sans" charset="0"/>
              <a:buChar char="•"/>
              <a:tabLst>
                <a:tab pos="712219" algn="l"/>
                <a:tab pos="1355225" algn="l"/>
                <a:tab pos="1998231" algn="l"/>
                <a:tab pos="2641237" algn="l"/>
                <a:tab pos="3284243" algn="l"/>
                <a:tab pos="3927249" algn="l"/>
                <a:tab pos="4570255" algn="l"/>
                <a:tab pos="5213261" algn="l"/>
                <a:tab pos="5856267" algn="l"/>
                <a:tab pos="6499273" algn="l"/>
                <a:tab pos="7142279" algn="l"/>
              </a:tabLst>
            </a:pPr>
            <a:r>
              <a:rPr lang="da-DK" altLang="en-US" dirty="0"/>
              <a:t>Confidentiality</a:t>
            </a:r>
          </a:p>
          <a:p>
            <a:pPr marL="624029" indent="-401879">
              <a:buSzPct val="171000"/>
              <a:buFont typeface="Gill Sans" charset="0"/>
              <a:buChar char="•"/>
              <a:tabLst>
                <a:tab pos="712219" algn="l"/>
                <a:tab pos="1355225" algn="l"/>
                <a:tab pos="1998231" algn="l"/>
                <a:tab pos="2641237" algn="l"/>
                <a:tab pos="3284243" algn="l"/>
                <a:tab pos="3927249" algn="l"/>
                <a:tab pos="4570255" algn="l"/>
                <a:tab pos="5213261" algn="l"/>
                <a:tab pos="5856267" algn="l"/>
                <a:tab pos="6499273" algn="l"/>
                <a:tab pos="7142279" algn="l"/>
              </a:tabLst>
            </a:pPr>
            <a:r>
              <a:rPr lang="da-DK" altLang="en-US" dirty="0"/>
              <a:t>Reliability</a:t>
            </a:r>
          </a:p>
          <a:p>
            <a:pPr marL="624029" indent="-401879">
              <a:buSzPct val="171000"/>
              <a:buFont typeface="Gill Sans" charset="0"/>
              <a:buChar char="•"/>
              <a:tabLst>
                <a:tab pos="712219" algn="l"/>
                <a:tab pos="1355225" algn="l"/>
                <a:tab pos="1998231" algn="l"/>
                <a:tab pos="2641237" algn="l"/>
                <a:tab pos="3284243" algn="l"/>
                <a:tab pos="3927249" algn="l"/>
                <a:tab pos="4570255" algn="l"/>
                <a:tab pos="5213261" algn="l"/>
                <a:tab pos="5856267" algn="l"/>
                <a:tab pos="6499273" algn="l"/>
                <a:tab pos="7142279" algn="l"/>
              </a:tabLst>
            </a:pPr>
            <a:r>
              <a:rPr lang="da-DK" altLang="en-US" dirty="0"/>
              <a:t>Integrity</a:t>
            </a:r>
          </a:p>
          <a:p>
            <a:pPr marL="624029" indent="-401879">
              <a:buSzPct val="171000"/>
              <a:buFont typeface="Gill Sans" charset="0"/>
              <a:buChar char="•"/>
              <a:tabLst>
                <a:tab pos="712219" algn="l"/>
                <a:tab pos="1355225" algn="l"/>
                <a:tab pos="1998231" algn="l"/>
                <a:tab pos="2641237" algn="l"/>
                <a:tab pos="3284243" algn="l"/>
                <a:tab pos="3927249" algn="l"/>
                <a:tab pos="4570255" algn="l"/>
                <a:tab pos="5213261" algn="l"/>
                <a:tab pos="5856267" algn="l"/>
                <a:tab pos="6499273" algn="l"/>
                <a:tab pos="7142279" algn="l"/>
              </a:tabLst>
            </a:pPr>
            <a:r>
              <a:rPr lang="da-DK" altLang="en-US" dirty="0"/>
              <a:t>Reflection attacks</a:t>
            </a:r>
          </a:p>
        </p:txBody>
      </p:sp>
      <p:sp>
        <p:nvSpPr>
          <p:cNvPr id="2" name="Rectangle 3">
            <a:extLst>
              <a:ext uri="{FF2B5EF4-FFF2-40B4-BE49-F238E27FC236}">
                <a16:creationId xmlns:a16="http://schemas.microsoft.com/office/drawing/2014/main" id="{CE24CEE4-A711-B78E-1A17-574DC7FAD7CB}"/>
              </a:ext>
            </a:extLst>
          </p:cNvPr>
          <p:cNvSpPr>
            <a:spLocks noChangeArrowheads="1"/>
          </p:cNvSpPr>
          <p:nvPr/>
        </p:nvSpPr>
        <p:spPr bwMode="auto">
          <a:xfrm>
            <a:off x="4861946" y="1274292"/>
            <a:ext cx="3045395" cy="13128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Gill Sans" charset="0"/>
                <a:ea typeface="宋体" panose="02010600030101010101" pitchFamily="2" charset="-122"/>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Gill Sans" charset="0"/>
                <a:ea typeface="宋体" panose="02010600030101010101" pitchFamily="2" charset="-122"/>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Gill Sans" charset="0"/>
                <a:ea typeface="宋体" panose="02010600030101010101" pitchFamily="2" charset="-122"/>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Gill Sans" charset="0"/>
                <a:ea typeface="宋体" panose="02010600030101010101" pitchFamily="2" charset="-122"/>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Gill Sans" charset="0"/>
                <a:ea typeface="宋体" panose="02010600030101010101" pitchFamily="2"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Gill Sans" charset="0"/>
                <a:ea typeface="宋体" panose="02010600030101010101" pitchFamily="2"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Gill Sans" charset="0"/>
                <a:ea typeface="宋体" panose="02010600030101010101" pitchFamily="2"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Gill Sans" charset="0"/>
                <a:ea typeface="宋体" panose="02010600030101010101" pitchFamily="2"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Gill Sans" charset="0"/>
                <a:ea typeface="宋体" panose="02010600030101010101" pitchFamily="2" charset="-122"/>
              </a:defRPr>
            </a:lvl9pPr>
          </a:lstStyle>
          <a:p>
            <a:pPr algn="ctr">
              <a:buClrTx/>
              <a:buFontTx/>
              <a:buNone/>
            </a:pPr>
            <a:r>
              <a:rPr lang="da-DK" altLang="en-US" sz="2953" dirty="0">
                <a:solidFill>
                  <a:srgbClr val="FF0000"/>
                </a:solidFill>
                <a:cs typeface="Gill Sans" charset="0"/>
              </a:rPr>
              <a:t>Which of these does DNSSEC address?</a:t>
            </a:r>
          </a:p>
        </p:txBody>
      </p:sp>
    </p:spTree>
  </p:cSld>
  <p:clrMapOvr>
    <a:masterClrMapping/>
  </p:clrMapOv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BFEE93-CD85-0328-E0E6-38BE06E9D6E1}"/>
              </a:ext>
            </a:extLst>
          </p:cNvPr>
          <p:cNvSpPr>
            <a:spLocks noGrp="1"/>
          </p:cNvSpPr>
          <p:nvPr>
            <p:ph type="title"/>
          </p:nvPr>
        </p:nvSpPr>
        <p:spPr>
          <a:xfrm>
            <a:off x="457200" y="109154"/>
            <a:ext cx="8229600" cy="553998"/>
          </a:xfrm>
        </p:spPr>
        <p:txBody>
          <a:bodyPr/>
          <a:lstStyle/>
          <a:p>
            <a:r>
              <a:rPr lang="en-IN" dirty="0"/>
              <a:t>DNS Packet Format</a:t>
            </a:r>
          </a:p>
        </p:txBody>
      </p:sp>
      <p:sp>
        <p:nvSpPr>
          <p:cNvPr id="3" name="Content Placeholder 2">
            <a:extLst>
              <a:ext uri="{FF2B5EF4-FFF2-40B4-BE49-F238E27FC236}">
                <a16:creationId xmlns:a16="http://schemas.microsoft.com/office/drawing/2014/main" id="{991984E7-B722-1C34-C84D-4160A99F6B45}"/>
              </a:ext>
            </a:extLst>
          </p:cNvPr>
          <p:cNvSpPr>
            <a:spLocks noGrp="1"/>
          </p:cNvSpPr>
          <p:nvPr>
            <p:ph idx="1"/>
          </p:nvPr>
        </p:nvSpPr>
        <p:spPr/>
        <p:txBody>
          <a:bodyPr/>
          <a:lstStyle/>
          <a:p>
            <a:r>
              <a:rPr lang="en-US" dirty="0"/>
              <a:t>DNS (Domain Name System) uses a specific packet format for communication between clients (resolvers) and servers. The DNS packet is divided into </a:t>
            </a:r>
            <a:r>
              <a:rPr lang="en-US" b="1" dirty="0"/>
              <a:t>two main types</a:t>
            </a:r>
            <a:r>
              <a:rPr lang="en-US" dirty="0"/>
              <a:t>:</a:t>
            </a:r>
          </a:p>
          <a:p>
            <a:pPr>
              <a:buFont typeface="+mj-lt"/>
              <a:buAutoNum type="arabicPeriod"/>
            </a:pPr>
            <a:r>
              <a:rPr lang="en-US" b="1" dirty="0"/>
              <a:t>DNS Query</a:t>
            </a:r>
            <a:r>
              <a:rPr lang="en-US" dirty="0"/>
              <a:t>: Sent by a client to request information.</a:t>
            </a:r>
          </a:p>
          <a:p>
            <a:pPr>
              <a:buFont typeface="+mj-lt"/>
              <a:buAutoNum type="arabicPeriod"/>
            </a:pPr>
            <a:r>
              <a:rPr lang="en-US" b="1" dirty="0"/>
              <a:t>DNS Response</a:t>
            </a:r>
            <a:r>
              <a:rPr lang="en-US" dirty="0"/>
              <a:t>: Sent by a DNS server with the requested information.</a:t>
            </a:r>
          </a:p>
          <a:p>
            <a:endParaRPr lang="en-IN" dirty="0"/>
          </a:p>
        </p:txBody>
      </p:sp>
    </p:spTree>
    <p:extLst>
      <p:ext uri="{BB962C8B-B14F-4D97-AF65-F5344CB8AC3E}">
        <p14:creationId xmlns:p14="http://schemas.microsoft.com/office/powerpoint/2010/main" val="380143204"/>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61F82B-AE2E-BB98-C775-D8BC4211924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CCFC3AC-D983-F56D-0FB1-873D09C25ED4}"/>
              </a:ext>
            </a:extLst>
          </p:cNvPr>
          <p:cNvSpPr>
            <a:spLocks noGrp="1"/>
          </p:cNvSpPr>
          <p:nvPr>
            <p:ph type="title"/>
          </p:nvPr>
        </p:nvSpPr>
        <p:spPr>
          <a:xfrm>
            <a:off x="457200" y="109154"/>
            <a:ext cx="8229600" cy="553998"/>
          </a:xfrm>
        </p:spPr>
        <p:txBody>
          <a:bodyPr/>
          <a:lstStyle/>
          <a:p>
            <a:r>
              <a:rPr lang="en-IN" dirty="0"/>
              <a:t>DNS Packet Structure</a:t>
            </a:r>
          </a:p>
        </p:txBody>
      </p:sp>
      <p:sp>
        <p:nvSpPr>
          <p:cNvPr id="3" name="Content Placeholder 2">
            <a:extLst>
              <a:ext uri="{FF2B5EF4-FFF2-40B4-BE49-F238E27FC236}">
                <a16:creationId xmlns:a16="http://schemas.microsoft.com/office/drawing/2014/main" id="{CEC3BC0D-BE6B-57A2-5203-72203A22C4B1}"/>
              </a:ext>
            </a:extLst>
          </p:cNvPr>
          <p:cNvSpPr>
            <a:spLocks noGrp="1"/>
          </p:cNvSpPr>
          <p:nvPr>
            <p:ph idx="1"/>
          </p:nvPr>
        </p:nvSpPr>
        <p:spPr/>
        <p:txBody>
          <a:bodyPr/>
          <a:lstStyle/>
          <a:p>
            <a:r>
              <a:rPr lang="en-US" dirty="0"/>
              <a:t>The DNS packet consists of the following fields:</a:t>
            </a:r>
          </a:p>
          <a:p>
            <a:pPr>
              <a:buFont typeface="+mj-lt"/>
              <a:buAutoNum type="arabicPeriod"/>
            </a:pPr>
            <a:r>
              <a:rPr lang="en-US" b="1" dirty="0"/>
              <a:t>Header (12 bytes)</a:t>
            </a:r>
            <a:endParaRPr lang="en-US" dirty="0"/>
          </a:p>
          <a:p>
            <a:pPr>
              <a:buFont typeface="+mj-lt"/>
              <a:buAutoNum type="arabicPeriod"/>
            </a:pPr>
            <a:r>
              <a:rPr lang="en-US" b="1" dirty="0"/>
              <a:t>Question Section</a:t>
            </a:r>
            <a:endParaRPr lang="en-US" dirty="0"/>
          </a:p>
          <a:p>
            <a:pPr>
              <a:buFont typeface="+mj-lt"/>
              <a:buAutoNum type="arabicPeriod"/>
            </a:pPr>
            <a:r>
              <a:rPr lang="en-US" b="1" dirty="0"/>
              <a:t>Answer Section</a:t>
            </a:r>
            <a:endParaRPr lang="en-US" dirty="0"/>
          </a:p>
          <a:p>
            <a:pPr>
              <a:buFont typeface="+mj-lt"/>
              <a:buAutoNum type="arabicPeriod"/>
            </a:pPr>
            <a:r>
              <a:rPr lang="en-US" b="1" dirty="0"/>
              <a:t>Authority Section</a:t>
            </a:r>
            <a:endParaRPr lang="en-US" dirty="0"/>
          </a:p>
          <a:p>
            <a:pPr>
              <a:buFont typeface="+mj-lt"/>
              <a:buAutoNum type="arabicPeriod"/>
            </a:pPr>
            <a:r>
              <a:rPr lang="en-US" b="1" dirty="0"/>
              <a:t>Additional Section</a:t>
            </a:r>
            <a:endParaRPr lang="en-US" dirty="0"/>
          </a:p>
          <a:p>
            <a:endParaRPr lang="en-IN" dirty="0"/>
          </a:p>
        </p:txBody>
      </p:sp>
    </p:spTree>
    <p:extLst>
      <p:ext uri="{BB962C8B-B14F-4D97-AF65-F5344CB8AC3E}">
        <p14:creationId xmlns:p14="http://schemas.microsoft.com/office/powerpoint/2010/main" val="564599348"/>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BE5190-CC7C-0244-6C4A-464BB94A3170}"/>
              </a:ext>
            </a:extLst>
          </p:cNvPr>
          <p:cNvSpPr>
            <a:spLocks noGrp="1"/>
          </p:cNvSpPr>
          <p:nvPr>
            <p:ph type="title"/>
          </p:nvPr>
        </p:nvSpPr>
        <p:spPr>
          <a:xfrm>
            <a:off x="457200" y="109154"/>
            <a:ext cx="8229600" cy="553998"/>
          </a:xfrm>
        </p:spPr>
        <p:txBody>
          <a:bodyPr/>
          <a:lstStyle/>
          <a:p>
            <a:r>
              <a:rPr lang="en-IN" dirty="0"/>
              <a:t>Header (12 bytes)</a:t>
            </a:r>
          </a:p>
        </p:txBody>
      </p:sp>
      <p:pic>
        <p:nvPicPr>
          <p:cNvPr id="5" name="Picture 4">
            <a:extLst>
              <a:ext uri="{FF2B5EF4-FFF2-40B4-BE49-F238E27FC236}">
                <a16:creationId xmlns:a16="http://schemas.microsoft.com/office/drawing/2014/main" id="{5193CAF6-94F1-06DD-E3DA-AF2ECA60DBE3}"/>
              </a:ext>
            </a:extLst>
          </p:cNvPr>
          <p:cNvPicPr>
            <a:picLocks noChangeAspect="1"/>
          </p:cNvPicPr>
          <p:nvPr/>
        </p:nvPicPr>
        <p:blipFill>
          <a:blip r:embed="rId2"/>
          <a:stretch>
            <a:fillRect/>
          </a:stretch>
        </p:blipFill>
        <p:spPr>
          <a:xfrm>
            <a:off x="457200" y="1148185"/>
            <a:ext cx="8475805" cy="5108237"/>
          </a:xfrm>
          <a:prstGeom prst="rect">
            <a:avLst/>
          </a:prstGeom>
        </p:spPr>
      </p:pic>
    </p:spTree>
    <p:extLst>
      <p:ext uri="{BB962C8B-B14F-4D97-AF65-F5344CB8AC3E}">
        <p14:creationId xmlns:p14="http://schemas.microsoft.com/office/powerpoint/2010/main" val="749795366"/>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713CDA-8C72-6BCC-BD45-CA815E607CB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8B082A3-491A-907C-7D25-1BC1748E3465}"/>
              </a:ext>
            </a:extLst>
          </p:cNvPr>
          <p:cNvSpPr>
            <a:spLocks noGrp="1"/>
          </p:cNvSpPr>
          <p:nvPr>
            <p:ph type="title"/>
          </p:nvPr>
        </p:nvSpPr>
        <p:spPr>
          <a:xfrm>
            <a:off x="457200" y="109154"/>
            <a:ext cx="8229600" cy="553998"/>
          </a:xfrm>
        </p:spPr>
        <p:txBody>
          <a:bodyPr/>
          <a:lstStyle/>
          <a:p>
            <a:r>
              <a:rPr lang="en-IN" dirty="0"/>
              <a:t>Header (12 bytes)</a:t>
            </a:r>
          </a:p>
        </p:txBody>
      </p:sp>
      <p:pic>
        <p:nvPicPr>
          <p:cNvPr id="4" name="Picture 3">
            <a:extLst>
              <a:ext uri="{FF2B5EF4-FFF2-40B4-BE49-F238E27FC236}">
                <a16:creationId xmlns:a16="http://schemas.microsoft.com/office/drawing/2014/main" id="{143D0816-215B-E36C-C1B1-1A145D5720A8}"/>
              </a:ext>
            </a:extLst>
          </p:cNvPr>
          <p:cNvPicPr>
            <a:picLocks noChangeAspect="1"/>
          </p:cNvPicPr>
          <p:nvPr/>
        </p:nvPicPr>
        <p:blipFill>
          <a:blip r:embed="rId2"/>
          <a:stretch>
            <a:fillRect/>
          </a:stretch>
        </p:blipFill>
        <p:spPr>
          <a:xfrm>
            <a:off x="457200" y="1303671"/>
            <a:ext cx="8460881" cy="4411329"/>
          </a:xfrm>
          <a:prstGeom prst="rect">
            <a:avLst/>
          </a:prstGeom>
        </p:spPr>
      </p:pic>
    </p:spTree>
    <p:extLst>
      <p:ext uri="{BB962C8B-B14F-4D97-AF65-F5344CB8AC3E}">
        <p14:creationId xmlns:p14="http://schemas.microsoft.com/office/powerpoint/2010/main" val="1228035078"/>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7B151B-5E9A-034B-1664-A936711DDFAA}"/>
              </a:ext>
            </a:extLst>
          </p:cNvPr>
          <p:cNvSpPr>
            <a:spLocks noGrp="1"/>
          </p:cNvSpPr>
          <p:nvPr>
            <p:ph type="title"/>
          </p:nvPr>
        </p:nvSpPr>
        <p:spPr>
          <a:xfrm>
            <a:off x="457200" y="109154"/>
            <a:ext cx="8229600" cy="553998"/>
          </a:xfrm>
        </p:spPr>
        <p:txBody>
          <a:bodyPr/>
          <a:lstStyle/>
          <a:p>
            <a:r>
              <a:rPr lang="en-IN" dirty="0"/>
              <a:t>Question Section</a:t>
            </a:r>
          </a:p>
        </p:txBody>
      </p:sp>
      <p:pic>
        <p:nvPicPr>
          <p:cNvPr id="5" name="Picture 4">
            <a:extLst>
              <a:ext uri="{FF2B5EF4-FFF2-40B4-BE49-F238E27FC236}">
                <a16:creationId xmlns:a16="http://schemas.microsoft.com/office/drawing/2014/main" id="{6BC57E71-45EB-5C90-7278-DFBA4289980C}"/>
              </a:ext>
            </a:extLst>
          </p:cNvPr>
          <p:cNvPicPr>
            <a:picLocks noChangeAspect="1"/>
          </p:cNvPicPr>
          <p:nvPr/>
        </p:nvPicPr>
        <p:blipFill>
          <a:blip r:embed="rId2"/>
          <a:stretch>
            <a:fillRect/>
          </a:stretch>
        </p:blipFill>
        <p:spPr>
          <a:xfrm>
            <a:off x="630173" y="971207"/>
            <a:ext cx="8056627" cy="5489751"/>
          </a:xfrm>
          <a:prstGeom prst="rect">
            <a:avLst/>
          </a:prstGeom>
        </p:spPr>
      </p:pic>
    </p:spTree>
    <p:extLst>
      <p:ext uri="{BB962C8B-B14F-4D97-AF65-F5344CB8AC3E}">
        <p14:creationId xmlns:p14="http://schemas.microsoft.com/office/powerpoint/2010/main" val="1530405912"/>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C9E45C-1CC8-2EBA-ADAE-E84FE8AF1A1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2292B63-8665-04B3-D067-120C8A9B9F5D}"/>
              </a:ext>
            </a:extLst>
          </p:cNvPr>
          <p:cNvSpPr>
            <a:spLocks noGrp="1"/>
          </p:cNvSpPr>
          <p:nvPr>
            <p:ph type="title"/>
          </p:nvPr>
        </p:nvSpPr>
        <p:spPr>
          <a:xfrm>
            <a:off x="457200" y="109154"/>
            <a:ext cx="8229600" cy="553998"/>
          </a:xfrm>
        </p:spPr>
        <p:txBody>
          <a:bodyPr/>
          <a:lstStyle/>
          <a:p>
            <a:r>
              <a:rPr lang="en-IN" dirty="0"/>
              <a:t>Answer Section</a:t>
            </a:r>
          </a:p>
        </p:txBody>
      </p:sp>
      <p:pic>
        <p:nvPicPr>
          <p:cNvPr id="4" name="Picture 3">
            <a:extLst>
              <a:ext uri="{FF2B5EF4-FFF2-40B4-BE49-F238E27FC236}">
                <a16:creationId xmlns:a16="http://schemas.microsoft.com/office/drawing/2014/main" id="{DEFE36E9-B364-DE0B-D2C5-BE2E9DE8BC7A}"/>
              </a:ext>
            </a:extLst>
          </p:cNvPr>
          <p:cNvPicPr>
            <a:picLocks noChangeAspect="1"/>
          </p:cNvPicPr>
          <p:nvPr/>
        </p:nvPicPr>
        <p:blipFill>
          <a:blip r:embed="rId2"/>
          <a:stretch>
            <a:fillRect/>
          </a:stretch>
        </p:blipFill>
        <p:spPr>
          <a:xfrm>
            <a:off x="276989" y="1397976"/>
            <a:ext cx="8593395" cy="3390592"/>
          </a:xfrm>
          <a:prstGeom prst="rect">
            <a:avLst/>
          </a:prstGeom>
        </p:spPr>
      </p:pic>
    </p:spTree>
    <p:extLst>
      <p:ext uri="{BB962C8B-B14F-4D97-AF65-F5344CB8AC3E}">
        <p14:creationId xmlns:p14="http://schemas.microsoft.com/office/powerpoint/2010/main" val="2215402296"/>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2F2613-B5F2-5A7F-F850-F715745CF954}"/>
            </a:ext>
          </a:extLst>
        </p:cNvPr>
        <p:cNvGrpSpPr/>
        <p:nvPr/>
      </p:nvGrpSpPr>
      <p:grpSpPr>
        <a:xfrm>
          <a:off x="0" y="0"/>
          <a:ext cx="0" cy="0"/>
          <a:chOff x="0" y="0"/>
          <a:chExt cx="0" cy="0"/>
        </a:xfrm>
      </p:grpSpPr>
      <p:sp>
        <p:nvSpPr>
          <p:cNvPr id="6" name="Text Placeholder 5">
            <a:extLst>
              <a:ext uri="{FF2B5EF4-FFF2-40B4-BE49-F238E27FC236}">
                <a16:creationId xmlns:a16="http://schemas.microsoft.com/office/drawing/2014/main" id="{A981AE27-1CC1-87B8-A790-C594FFEF493E}"/>
              </a:ext>
            </a:extLst>
          </p:cNvPr>
          <p:cNvSpPr>
            <a:spLocks noGrp="1"/>
          </p:cNvSpPr>
          <p:nvPr>
            <p:ph type="body" sz="quarter" idx="11"/>
          </p:nvPr>
        </p:nvSpPr>
        <p:spPr/>
        <p:txBody>
          <a:bodyPr/>
          <a:lstStyle/>
          <a:p>
            <a:r>
              <a:rPr lang="en-IN" dirty="0"/>
              <a:t>Authority Section</a:t>
            </a:r>
          </a:p>
        </p:txBody>
      </p:sp>
      <p:sp>
        <p:nvSpPr>
          <p:cNvPr id="7" name="Text Placeholder 6">
            <a:extLst>
              <a:ext uri="{FF2B5EF4-FFF2-40B4-BE49-F238E27FC236}">
                <a16:creationId xmlns:a16="http://schemas.microsoft.com/office/drawing/2014/main" id="{948C4444-5993-66A8-BCEA-5E16B5D2E2D1}"/>
              </a:ext>
            </a:extLst>
          </p:cNvPr>
          <p:cNvSpPr>
            <a:spLocks noGrp="1"/>
          </p:cNvSpPr>
          <p:nvPr>
            <p:ph type="body" sz="quarter" idx="16"/>
          </p:nvPr>
        </p:nvSpPr>
        <p:spPr/>
        <p:txBody>
          <a:bodyPr/>
          <a:lstStyle/>
          <a:p>
            <a:r>
              <a:rPr lang="en-US" dirty="0"/>
              <a:t>This section contains resource records pointing to authoritative name servers for the queried domain. It is structured the same as the </a:t>
            </a:r>
            <a:r>
              <a:rPr lang="en-US" b="1" dirty="0"/>
              <a:t>Answer Section</a:t>
            </a:r>
            <a:r>
              <a:rPr lang="en-US" dirty="0"/>
              <a:t>, including:</a:t>
            </a:r>
          </a:p>
          <a:p>
            <a:pPr>
              <a:buFont typeface="Arial" panose="020B0604020202020204" pitchFamily="34" charset="0"/>
              <a:buChar char="•"/>
            </a:pPr>
            <a:r>
              <a:rPr lang="en-US" b="1" dirty="0"/>
              <a:t>NAME</a:t>
            </a:r>
            <a:endParaRPr lang="en-US" dirty="0"/>
          </a:p>
          <a:p>
            <a:pPr>
              <a:buFont typeface="Arial" panose="020B0604020202020204" pitchFamily="34" charset="0"/>
              <a:buChar char="•"/>
            </a:pPr>
            <a:r>
              <a:rPr lang="en-US" b="1" dirty="0"/>
              <a:t>TYPE</a:t>
            </a:r>
            <a:endParaRPr lang="en-US" dirty="0"/>
          </a:p>
          <a:p>
            <a:pPr>
              <a:buFont typeface="Arial" panose="020B0604020202020204" pitchFamily="34" charset="0"/>
              <a:buChar char="•"/>
            </a:pPr>
            <a:r>
              <a:rPr lang="en-US" b="1" dirty="0"/>
              <a:t>CLASS</a:t>
            </a:r>
            <a:endParaRPr lang="en-US" dirty="0"/>
          </a:p>
          <a:p>
            <a:pPr>
              <a:buFont typeface="Arial" panose="020B0604020202020204" pitchFamily="34" charset="0"/>
              <a:buChar char="•"/>
            </a:pPr>
            <a:r>
              <a:rPr lang="en-US" b="1" dirty="0"/>
              <a:t>TTL</a:t>
            </a:r>
            <a:endParaRPr lang="en-US" dirty="0"/>
          </a:p>
          <a:p>
            <a:pPr>
              <a:buFont typeface="Arial" panose="020B0604020202020204" pitchFamily="34" charset="0"/>
              <a:buChar char="•"/>
            </a:pPr>
            <a:r>
              <a:rPr lang="en-US" b="1" dirty="0"/>
              <a:t>RDLENGTH</a:t>
            </a:r>
            <a:endParaRPr lang="en-US" dirty="0"/>
          </a:p>
          <a:p>
            <a:pPr>
              <a:buFont typeface="Arial" panose="020B0604020202020204" pitchFamily="34" charset="0"/>
              <a:buChar char="•"/>
            </a:pPr>
            <a:r>
              <a:rPr lang="en-US" b="1" dirty="0"/>
              <a:t>RDATA</a:t>
            </a:r>
            <a:endParaRPr lang="en-US" dirty="0"/>
          </a:p>
          <a:p>
            <a:endParaRPr lang="en-IN" dirty="0"/>
          </a:p>
        </p:txBody>
      </p:sp>
    </p:spTree>
    <p:extLst>
      <p:ext uri="{BB962C8B-B14F-4D97-AF65-F5344CB8AC3E}">
        <p14:creationId xmlns:p14="http://schemas.microsoft.com/office/powerpoint/2010/main" val="3432515733"/>
      </p:ext>
    </p:extLst>
  </p:cSld>
  <p:clrMapOvr>
    <a:masterClrMapping/>
  </p:clrMapOvr>
  <p:transition spd="slow">
    <p:wipe dir="d"/>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145140"/>
            <a:ext cx="9144000" cy="553998"/>
          </a:xfrm>
        </p:spPr>
        <p:txBody>
          <a:bodyPr/>
          <a:lstStyle/>
          <a:p>
            <a:r>
              <a:rPr lang="en-GB" dirty="0"/>
              <a:t>Metropolitan Area Network (MAN) </a:t>
            </a:r>
            <a:r>
              <a:rPr lang="en-GB" sz="1600" dirty="0"/>
              <a:t>(2 of 3)</a:t>
            </a:r>
          </a:p>
        </p:txBody>
      </p:sp>
      <p:sp>
        <p:nvSpPr>
          <p:cNvPr id="3" name="Text Placeholder 2"/>
          <p:cNvSpPr>
            <a:spLocks noGrp="1"/>
          </p:cNvSpPr>
          <p:nvPr>
            <p:ph type="body" sz="quarter" idx="16"/>
          </p:nvPr>
        </p:nvSpPr>
        <p:spPr/>
        <p:txBody>
          <a:bodyPr>
            <a:normAutofit/>
          </a:bodyPr>
          <a:lstStyle/>
          <a:p>
            <a:pPr marL="231775" lvl="1" indent="-231775">
              <a:lnSpc>
                <a:spcPct val="200000"/>
              </a:lnSpc>
              <a:buSzPct val="70000"/>
              <a:buNone/>
            </a:pPr>
            <a:r>
              <a:rPr lang="en-GB" b="1" dirty="0"/>
              <a:t>Features of  MAN</a:t>
            </a:r>
          </a:p>
          <a:p>
            <a:pPr marL="231775" lvl="1" indent="-231775">
              <a:lnSpc>
                <a:spcPct val="200000"/>
              </a:lnSpc>
              <a:buSzPct val="70000"/>
              <a:buBlip>
                <a:blip r:embed="rId2"/>
              </a:buBlip>
            </a:pPr>
            <a:r>
              <a:rPr lang="en-US" dirty="0"/>
              <a:t>The size of the network is between LAN and WAN. In general, it covers a city. </a:t>
            </a:r>
          </a:p>
          <a:p>
            <a:pPr marL="231775" lvl="1" indent="-231775">
              <a:lnSpc>
                <a:spcPct val="200000"/>
              </a:lnSpc>
              <a:buSzPct val="70000"/>
              <a:buBlip>
                <a:blip r:embed="rId2"/>
              </a:buBlip>
            </a:pPr>
            <a:r>
              <a:rPr lang="en-US" dirty="0"/>
              <a:t>No single owner.</a:t>
            </a:r>
          </a:p>
          <a:p>
            <a:pPr marL="231775" lvl="1" indent="-231775">
              <a:lnSpc>
                <a:spcPct val="200000"/>
              </a:lnSpc>
              <a:buSzPct val="70000"/>
              <a:buBlip>
                <a:blip r:embed="rId2"/>
              </a:buBlip>
            </a:pPr>
            <a:r>
              <a:rPr lang="en-US" dirty="0"/>
              <a:t>Uses OSI model layer 2 protocols.</a:t>
            </a:r>
          </a:p>
          <a:p>
            <a:pPr marL="231775" lvl="1" indent="-231775">
              <a:lnSpc>
                <a:spcPct val="200000"/>
              </a:lnSpc>
              <a:buSzPct val="70000"/>
              <a:buBlip>
                <a:blip r:embed="rId2"/>
              </a:buBlip>
            </a:pPr>
            <a:r>
              <a:rPr lang="en-US" dirty="0"/>
              <a:t>It is a high speed network to share regional resources.</a:t>
            </a:r>
          </a:p>
          <a:p>
            <a:pPr marL="231775" lvl="1" indent="-231775">
              <a:lnSpc>
                <a:spcPct val="200000"/>
              </a:lnSpc>
              <a:buSzPct val="70000"/>
              <a:buNone/>
            </a:pPr>
            <a:endParaRPr lang="en-GB" b="1" dirty="0"/>
          </a:p>
          <a:p>
            <a:pPr marL="231775" lvl="1" indent="-231775">
              <a:lnSpc>
                <a:spcPct val="200000"/>
              </a:lnSpc>
              <a:buSzPct val="70000"/>
              <a:buNone/>
            </a:pPr>
            <a:endParaRPr lang="en-GB" dirty="0"/>
          </a:p>
        </p:txBody>
      </p:sp>
    </p:spTree>
  </p:cSld>
  <p:clrMapOvr>
    <a:masterClrMapping/>
  </p:clrMapOvr>
  <p:transition spd="slow">
    <p:wipe dir="d"/>
  </p:transition>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6447D24-2EB0-43B2-2470-3CA08240941E}"/>
              </a:ext>
            </a:extLst>
          </p:cNvPr>
          <p:cNvSpPr>
            <a:spLocks noGrp="1"/>
          </p:cNvSpPr>
          <p:nvPr>
            <p:ph type="body" sz="quarter" idx="11"/>
          </p:nvPr>
        </p:nvSpPr>
        <p:spPr/>
        <p:txBody>
          <a:bodyPr/>
          <a:lstStyle/>
          <a:p>
            <a:r>
              <a:rPr lang="en-IN" dirty="0"/>
              <a:t>DNS Packet Example</a:t>
            </a:r>
          </a:p>
        </p:txBody>
      </p:sp>
      <p:pic>
        <p:nvPicPr>
          <p:cNvPr id="7" name="Picture 6">
            <a:extLst>
              <a:ext uri="{FF2B5EF4-FFF2-40B4-BE49-F238E27FC236}">
                <a16:creationId xmlns:a16="http://schemas.microsoft.com/office/drawing/2014/main" id="{0D9E1F72-2C39-49EA-CEC4-E0A141081369}"/>
              </a:ext>
            </a:extLst>
          </p:cNvPr>
          <p:cNvPicPr>
            <a:picLocks noChangeAspect="1"/>
          </p:cNvPicPr>
          <p:nvPr/>
        </p:nvPicPr>
        <p:blipFill>
          <a:blip r:embed="rId2"/>
          <a:stretch>
            <a:fillRect/>
          </a:stretch>
        </p:blipFill>
        <p:spPr>
          <a:xfrm>
            <a:off x="460376" y="950495"/>
            <a:ext cx="8338130" cy="5197641"/>
          </a:xfrm>
          <a:prstGeom prst="rect">
            <a:avLst/>
          </a:prstGeom>
        </p:spPr>
      </p:pic>
    </p:spTree>
    <p:extLst>
      <p:ext uri="{BB962C8B-B14F-4D97-AF65-F5344CB8AC3E}">
        <p14:creationId xmlns:p14="http://schemas.microsoft.com/office/powerpoint/2010/main" val="2410379309"/>
      </p:ext>
    </p:extLst>
  </p:cSld>
  <p:clrMapOvr>
    <a:masterClrMapping/>
  </p:clrMapOvr>
  <p:transition spd="slow">
    <p:wipe dir="d"/>
  </p:transition>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036634B-D3AF-4C78-8308-EF0ABA764515}"/>
              </a:ext>
            </a:extLst>
          </p:cNvPr>
          <p:cNvSpPr>
            <a:spLocks noGrp="1"/>
          </p:cNvSpPr>
          <p:nvPr>
            <p:ph type="body" sz="quarter" idx="11"/>
          </p:nvPr>
        </p:nvSpPr>
        <p:spPr/>
        <p:txBody>
          <a:bodyPr/>
          <a:lstStyle/>
          <a:p>
            <a:r>
              <a:rPr lang="en-IN" dirty="0"/>
              <a:t>DNS Hierarchy</a:t>
            </a:r>
          </a:p>
        </p:txBody>
      </p:sp>
      <p:sp>
        <p:nvSpPr>
          <p:cNvPr id="3" name="Text Placeholder 2">
            <a:extLst>
              <a:ext uri="{FF2B5EF4-FFF2-40B4-BE49-F238E27FC236}">
                <a16:creationId xmlns:a16="http://schemas.microsoft.com/office/drawing/2014/main" id="{7648F366-BF4A-4672-DF14-965F6AB309BA}"/>
              </a:ext>
            </a:extLst>
          </p:cNvPr>
          <p:cNvSpPr>
            <a:spLocks noGrp="1"/>
          </p:cNvSpPr>
          <p:nvPr>
            <p:ph type="body" sz="quarter" idx="16"/>
          </p:nvPr>
        </p:nvSpPr>
        <p:spPr/>
        <p:txBody>
          <a:bodyPr/>
          <a:lstStyle/>
          <a:p>
            <a:r>
              <a:rPr lang="en-US" dirty="0"/>
              <a:t>The Domain Name System (DNS) is a hierarchical and decentralized naming system used to resolve human-readable domain names (like example.com) into IP addresses (like 192.0.2.1). </a:t>
            </a:r>
          </a:p>
          <a:p>
            <a:r>
              <a:rPr lang="en-US" dirty="0"/>
              <a:t>The hierarchy ensures efficient name resolution by organizing domain names into levels.</a:t>
            </a:r>
            <a:endParaRPr lang="en-IN" dirty="0"/>
          </a:p>
        </p:txBody>
      </p:sp>
    </p:spTree>
    <p:extLst>
      <p:ext uri="{BB962C8B-B14F-4D97-AF65-F5344CB8AC3E}">
        <p14:creationId xmlns:p14="http://schemas.microsoft.com/office/powerpoint/2010/main" val="4234512070"/>
      </p:ext>
    </p:extLst>
  </p:cSld>
  <p:clrMapOvr>
    <a:masterClrMapping/>
  </p:clrMapOvr>
  <p:transition spd="slow">
    <p:wipe dir="d"/>
  </p:transition>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061EB4C-D6A7-3EBF-432C-F4F38083064F}"/>
              </a:ext>
            </a:extLst>
          </p:cNvPr>
          <p:cNvSpPr>
            <a:spLocks noGrp="1"/>
          </p:cNvSpPr>
          <p:nvPr>
            <p:ph type="body" sz="quarter" idx="11"/>
          </p:nvPr>
        </p:nvSpPr>
        <p:spPr/>
        <p:txBody>
          <a:bodyPr/>
          <a:lstStyle/>
          <a:p>
            <a:r>
              <a:rPr lang="en-IN" dirty="0"/>
              <a:t>Structure of DNS Hierarchy</a:t>
            </a:r>
          </a:p>
        </p:txBody>
      </p:sp>
      <p:pic>
        <p:nvPicPr>
          <p:cNvPr id="10" name="Picture 9">
            <a:extLst>
              <a:ext uri="{FF2B5EF4-FFF2-40B4-BE49-F238E27FC236}">
                <a16:creationId xmlns:a16="http://schemas.microsoft.com/office/drawing/2014/main" id="{3AB6EEB2-C250-1C8D-DE58-1D02BCF9B521}"/>
              </a:ext>
            </a:extLst>
          </p:cNvPr>
          <p:cNvPicPr>
            <a:picLocks noChangeAspect="1"/>
          </p:cNvPicPr>
          <p:nvPr/>
        </p:nvPicPr>
        <p:blipFill>
          <a:blip r:embed="rId2"/>
          <a:stretch>
            <a:fillRect/>
          </a:stretch>
        </p:blipFill>
        <p:spPr>
          <a:xfrm>
            <a:off x="460376" y="1185334"/>
            <a:ext cx="8229600" cy="4926708"/>
          </a:xfrm>
          <a:prstGeom prst="rect">
            <a:avLst/>
          </a:prstGeom>
        </p:spPr>
      </p:pic>
    </p:spTree>
    <p:extLst>
      <p:ext uri="{BB962C8B-B14F-4D97-AF65-F5344CB8AC3E}">
        <p14:creationId xmlns:p14="http://schemas.microsoft.com/office/powerpoint/2010/main" val="3558283249"/>
      </p:ext>
    </p:extLst>
  </p:cSld>
  <p:clrMapOvr>
    <a:masterClrMapping/>
  </p:clrMapOvr>
  <p:transition spd="slow">
    <p:wipe dir="d"/>
  </p:transition>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70A8FD-6C8A-4C7F-1848-83B2193B167D}"/>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DD74C3FA-35EA-DF37-D244-13D1F5CC02B5}"/>
              </a:ext>
            </a:extLst>
          </p:cNvPr>
          <p:cNvSpPr>
            <a:spLocks noGrp="1"/>
          </p:cNvSpPr>
          <p:nvPr>
            <p:ph type="body" sz="quarter" idx="11"/>
          </p:nvPr>
        </p:nvSpPr>
        <p:spPr/>
        <p:txBody>
          <a:bodyPr/>
          <a:lstStyle/>
          <a:p>
            <a:r>
              <a:rPr lang="en-IN" dirty="0"/>
              <a:t>Structure of DNS Hierarchy</a:t>
            </a:r>
          </a:p>
        </p:txBody>
      </p:sp>
      <p:pic>
        <p:nvPicPr>
          <p:cNvPr id="4" name="Picture 3">
            <a:extLst>
              <a:ext uri="{FF2B5EF4-FFF2-40B4-BE49-F238E27FC236}">
                <a16:creationId xmlns:a16="http://schemas.microsoft.com/office/drawing/2014/main" id="{0CEFB7EC-F4F8-A161-4255-FC312298FC62}"/>
              </a:ext>
            </a:extLst>
          </p:cNvPr>
          <p:cNvPicPr>
            <a:picLocks noChangeAspect="1"/>
          </p:cNvPicPr>
          <p:nvPr/>
        </p:nvPicPr>
        <p:blipFill>
          <a:blip r:embed="rId2"/>
          <a:stretch>
            <a:fillRect/>
          </a:stretch>
        </p:blipFill>
        <p:spPr>
          <a:xfrm>
            <a:off x="421400" y="1913819"/>
            <a:ext cx="8268576" cy="2104729"/>
          </a:xfrm>
          <a:prstGeom prst="rect">
            <a:avLst/>
          </a:prstGeom>
        </p:spPr>
      </p:pic>
    </p:spTree>
    <p:extLst>
      <p:ext uri="{BB962C8B-B14F-4D97-AF65-F5344CB8AC3E}">
        <p14:creationId xmlns:p14="http://schemas.microsoft.com/office/powerpoint/2010/main" val="1354923210"/>
      </p:ext>
    </p:extLst>
  </p:cSld>
  <p:clrMapOvr>
    <a:masterClrMapping/>
  </p:clrMapOvr>
  <p:transition spd="slow">
    <p:wipe dir="d"/>
  </p:transition>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05622C-D217-9ECF-C9F7-7D6787598F85}"/>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1F6E3FCC-E304-A37E-C570-807F6F07185D}"/>
              </a:ext>
            </a:extLst>
          </p:cNvPr>
          <p:cNvSpPr>
            <a:spLocks noGrp="1"/>
          </p:cNvSpPr>
          <p:nvPr>
            <p:ph type="body" sz="quarter" idx="11"/>
          </p:nvPr>
        </p:nvSpPr>
        <p:spPr/>
        <p:txBody>
          <a:bodyPr/>
          <a:lstStyle/>
          <a:p>
            <a:r>
              <a:rPr lang="en-IN" dirty="0"/>
              <a:t>Structure of DNS Hierarchy</a:t>
            </a:r>
          </a:p>
        </p:txBody>
      </p:sp>
      <p:pic>
        <p:nvPicPr>
          <p:cNvPr id="5" name="Picture 4">
            <a:extLst>
              <a:ext uri="{FF2B5EF4-FFF2-40B4-BE49-F238E27FC236}">
                <a16:creationId xmlns:a16="http://schemas.microsoft.com/office/drawing/2014/main" id="{65079E16-A6B2-49CB-949A-9EC68BD8076E}"/>
              </a:ext>
            </a:extLst>
          </p:cNvPr>
          <p:cNvPicPr>
            <a:picLocks noChangeAspect="1"/>
          </p:cNvPicPr>
          <p:nvPr/>
        </p:nvPicPr>
        <p:blipFill>
          <a:blip r:embed="rId2"/>
          <a:stretch>
            <a:fillRect/>
          </a:stretch>
        </p:blipFill>
        <p:spPr>
          <a:xfrm>
            <a:off x="372979" y="926431"/>
            <a:ext cx="8422105" cy="5618747"/>
          </a:xfrm>
          <a:prstGeom prst="rect">
            <a:avLst/>
          </a:prstGeom>
        </p:spPr>
      </p:pic>
    </p:spTree>
    <p:extLst>
      <p:ext uri="{BB962C8B-B14F-4D97-AF65-F5344CB8AC3E}">
        <p14:creationId xmlns:p14="http://schemas.microsoft.com/office/powerpoint/2010/main" val="1796509354"/>
      </p:ext>
    </p:extLst>
  </p:cSld>
  <p:clrMapOvr>
    <a:masterClrMapping/>
  </p:clrMapOvr>
  <p:transition spd="slow">
    <p:wipe dir="d"/>
  </p:transition>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AF9611-4306-288D-7522-0273D9871891}"/>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3D0DE627-A3EE-9466-3E08-A3EC855BB574}"/>
              </a:ext>
            </a:extLst>
          </p:cNvPr>
          <p:cNvSpPr>
            <a:spLocks noGrp="1"/>
          </p:cNvSpPr>
          <p:nvPr>
            <p:ph type="body" sz="quarter" idx="11"/>
          </p:nvPr>
        </p:nvSpPr>
        <p:spPr/>
        <p:txBody>
          <a:bodyPr/>
          <a:lstStyle/>
          <a:p>
            <a:r>
              <a:rPr lang="en-IN" dirty="0"/>
              <a:t>Structure of DNS Hierarchy</a:t>
            </a:r>
          </a:p>
        </p:txBody>
      </p:sp>
      <p:pic>
        <p:nvPicPr>
          <p:cNvPr id="4" name="Picture 3">
            <a:extLst>
              <a:ext uri="{FF2B5EF4-FFF2-40B4-BE49-F238E27FC236}">
                <a16:creationId xmlns:a16="http://schemas.microsoft.com/office/drawing/2014/main" id="{4C7ED6C6-40CB-F7B4-7025-79C84A2684CD}"/>
              </a:ext>
            </a:extLst>
          </p:cNvPr>
          <p:cNvPicPr>
            <a:picLocks noChangeAspect="1"/>
          </p:cNvPicPr>
          <p:nvPr/>
        </p:nvPicPr>
        <p:blipFill>
          <a:blip r:embed="rId2"/>
          <a:stretch>
            <a:fillRect/>
          </a:stretch>
        </p:blipFill>
        <p:spPr>
          <a:xfrm>
            <a:off x="481119" y="1231696"/>
            <a:ext cx="8208857" cy="4820187"/>
          </a:xfrm>
          <a:prstGeom prst="rect">
            <a:avLst/>
          </a:prstGeom>
        </p:spPr>
      </p:pic>
    </p:spTree>
    <p:extLst>
      <p:ext uri="{BB962C8B-B14F-4D97-AF65-F5344CB8AC3E}">
        <p14:creationId xmlns:p14="http://schemas.microsoft.com/office/powerpoint/2010/main" val="1062567900"/>
      </p:ext>
    </p:extLst>
  </p:cSld>
  <p:clrMapOvr>
    <a:masterClrMapping/>
  </p:clrMapOvr>
  <p:transition spd="slow">
    <p:wipe dir="d"/>
  </p:transition>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E2E2E5-188E-1D7A-149B-609BD7E45C2F}"/>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96162227-E7B4-6E48-A1FD-A8E259F076B9}"/>
              </a:ext>
            </a:extLst>
          </p:cNvPr>
          <p:cNvSpPr>
            <a:spLocks noGrp="1"/>
          </p:cNvSpPr>
          <p:nvPr>
            <p:ph type="body" sz="quarter" idx="11"/>
          </p:nvPr>
        </p:nvSpPr>
        <p:spPr/>
        <p:txBody>
          <a:bodyPr/>
          <a:lstStyle/>
          <a:p>
            <a:r>
              <a:rPr lang="en-IN" dirty="0"/>
              <a:t>Structure of DNS Hierarchy</a:t>
            </a:r>
          </a:p>
        </p:txBody>
      </p:sp>
      <p:pic>
        <p:nvPicPr>
          <p:cNvPr id="5" name="Picture 4">
            <a:extLst>
              <a:ext uri="{FF2B5EF4-FFF2-40B4-BE49-F238E27FC236}">
                <a16:creationId xmlns:a16="http://schemas.microsoft.com/office/drawing/2014/main" id="{5EE894FC-8728-8733-2EB0-F12CBEEC7BA3}"/>
              </a:ext>
            </a:extLst>
          </p:cNvPr>
          <p:cNvPicPr>
            <a:picLocks noChangeAspect="1"/>
          </p:cNvPicPr>
          <p:nvPr/>
        </p:nvPicPr>
        <p:blipFill>
          <a:blip r:embed="rId2"/>
          <a:stretch>
            <a:fillRect/>
          </a:stretch>
        </p:blipFill>
        <p:spPr>
          <a:xfrm>
            <a:off x="573263" y="1014075"/>
            <a:ext cx="7981189" cy="5460814"/>
          </a:xfrm>
          <a:prstGeom prst="rect">
            <a:avLst/>
          </a:prstGeom>
        </p:spPr>
      </p:pic>
    </p:spTree>
    <p:extLst>
      <p:ext uri="{BB962C8B-B14F-4D97-AF65-F5344CB8AC3E}">
        <p14:creationId xmlns:p14="http://schemas.microsoft.com/office/powerpoint/2010/main" val="2715652589"/>
      </p:ext>
    </p:extLst>
  </p:cSld>
  <p:clrMapOvr>
    <a:masterClrMapping/>
  </p:clrMapOvr>
  <p:transition spd="slow">
    <p:wipe dir="d"/>
  </p:transition>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C09435-1F3E-4D3E-0F8D-47D1BDDC3F77}"/>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3963E874-15E9-897C-6677-4B119F005760}"/>
              </a:ext>
            </a:extLst>
          </p:cNvPr>
          <p:cNvSpPr>
            <a:spLocks noGrp="1"/>
          </p:cNvSpPr>
          <p:nvPr>
            <p:ph type="body" sz="quarter" idx="11"/>
          </p:nvPr>
        </p:nvSpPr>
        <p:spPr/>
        <p:txBody>
          <a:bodyPr/>
          <a:lstStyle/>
          <a:p>
            <a:r>
              <a:rPr lang="en-IN" dirty="0"/>
              <a:t>Structure of DNS Hierarchy</a:t>
            </a:r>
          </a:p>
        </p:txBody>
      </p:sp>
      <p:pic>
        <p:nvPicPr>
          <p:cNvPr id="4" name="Picture 3">
            <a:extLst>
              <a:ext uri="{FF2B5EF4-FFF2-40B4-BE49-F238E27FC236}">
                <a16:creationId xmlns:a16="http://schemas.microsoft.com/office/drawing/2014/main" id="{86DB5281-1A28-7FEF-1BD3-0450CAA6DD38}"/>
              </a:ext>
            </a:extLst>
          </p:cNvPr>
          <p:cNvPicPr>
            <a:picLocks noChangeAspect="1"/>
          </p:cNvPicPr>
          <p:nvPr/>
        </p:nvPicPr>
        <p:blipFill>
          <a:blip r:embed="rId2"/>
          <a:stretch>
            <a:fillRect/>
          </a:stretch>
        </p:blipFill>
        <p:spPr>
          <a:xfrm>
            <a:off x="565484" y="1607803"/>
            <a:ext cx="8124492" cy="2867945"/>
          </a:xfrm>
          <a:prstGeom prst="rect">
            <a:avLst/>
          </a:prstGeom>
        </p:spPr>
      </p:pic>
    </p:spTree>
    <p:extLst>
      <p:ext uri="{BB962C8B-B14F-4D97-AF65-F5344CB8AC3E}">
        <p14:creationId xmlns:p14="http://schemas.microsoft.com/office/powerpoint/2010/main" val="3292301021"/>
      </p:ext>
    </p:extLst>
  </p:cSld>
  <p:clrMapOvr>
    <a:masterClrMapping/>
  </p:clrMapOvr>
  <p:transition spd="slow">
    <p:wipe dir="d"/>
  </p:transition>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5979B6-AC63-8FA4-0BA5-06F2A1C5AFD3}"/>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F85E8914-49B5-A64A-F165-1E3ABF1523FA}"/>
              </a:ext>
            </a:extLst>
          </p:cNvPr>
          <p:cNvSpPr>
            <a:spLocks noGrp="1"/>
          </p:cNvSpPr>
          <p:nvPr>
            <p:ph type="body" sz="quarter" idx="11"/>
          </p:nvPr>
        </p:nvSpPr>
        <p:spPr/>
        <p:txBody>
          <a:bodyPr/>
          <a:lstStyle/>
          <a:p>
            <a:r>
              <a:rPr lang="en-IN" dirty="0"/>
              <a:t>Structure of DNS Hierarchy</a:t>
            </a:r>
          </a:p>
        </p:txBody>
      </p:sp>
      <p:pic>
        <p:nvPicPr>
          <p:cNvPr id="5" name="Picture 4">
            <a:extLst>
              <a:ext uri="{FF2B5EF4-FFF2-40B4-BE49-F238E27FC236}">
                <a16:creationId xmlns:a16="http://schemas.microsoft.com/office/drawing/2014/main" id="{C007AF85-2F6B-166B-3994-0C9B54D7EFAF}"/>
              </a:ext>
            </a:extLst>
          </p:cNvPr>
          <p:cNvPicPr>
            <a:picLocks noChangeAspect="1"/>
          </p:cNvPicPr>
          <p:nvPr/>
        </p:nvPicPr>
        <p:blipFill>
          <a:blip r:embed="rId2"/>
          <a:stretch>
            <a:fillRect/>
          </a:stretch>
        </p:blipFill>
        <p:spPr>
          <a:xfrm>
            <a:off x="583867" y="1112669"/>
            <a:ext cx="8106109" cy="4632661"/>
          </a:xfrm>
          <a:prstGeom prst="rect">
            <a:avLst/>
          </a:prstGeom>
        </p:spPr>
      </p:pic>
    </p:spTree>
    <p:extLst>
      <p:ext uri="{BB962C8B-B14F-4D97-AF65-F5344CB8AC3E}">
        <p14:creationId xmlns:p14="http://schemas.microsoft.com/office/powerpoint/2010/main" val="2848416488"/>
      </p:ext>
    </p:extLst>
  </p:cSld>
  <p:clrMapOvr>
    <a:masterClrMapping/>
  </p:clrMapOvr>
  <p:transition spd="slow">
    <p:wipe dir="d"/>
  </p:transition>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FEA86A-5E8C-F639-D39A-AD47DE04BFDA}"/>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36896D0B-A473-30A1-D1C0-8F598F8953F3}"/>
              </a:ext>
            </a:extLst>
          </p:cNvPr>
          <p:cNvSpPr>
            <a:spLocks noGrp="1"/>
          </p:cNvSpPr>
          <p:nvPr>
            <p:ph type="body" sz="quarter" idx="11"/>
          </p:nvPr>
        </p:nvSpPr>
        <p:spPr/>
        <p:txBody>
          <a:bodyPr/>
          <a:lstStyle/>
          <a:p>
            <a:r>
              <a:rPr lang="en-IN" dirty="0"/>
              <a:t>Structure of DNS Hierarchy</a:t>
            </a:r>
          </a:p>
        </p:txBody>
      </p:sp>
      <p:pic>
        <p:nvPicPr>
          <p:cNvPr id="4" name="Picture 3">
            <a:extLst>
              <a:ext uri="{FF2B5EF4-FFF2-40B4-BE49-F238E27FC236}">
                <a16:creationId xmlns:a16="http://schemas.microsoft.com/office/drawing/2014/main" id="{0913016F-530D-6524-6EE2-0F3EF1FEE449}"/>
              </a:ext>
            </a:extLst>
          </p:cNvPr>
          <p:cNvPicPr>
            <a:picLocks noChangeAspect="1"/>
          </p:cNvPicPr>
          <p:nvPr/>
        </p:nvPicPr>
        <p:blipFill>
          <a:blip r:embed="rId2"/>
          <a:stretch>
            <a:fillRect/>
          </a:stretch>
        </p:blipFill>
        <p:spPr>
          <a:xfrm>
            <a:off x="622474" y="907091"/>
            <a:ext cx="7703379" cy="5443555"/>
          </a:xfrm>
          <a:prstGeom prst="rect">
            <a:avLst/>
          </a:prstGeom>
        </p:spPr>
      </p:pic>
    </p:spTree>
    <p:extLst>
      <p:ext uri="{BB962C8B-B14F-4D97-AF65-F5344CB8AC3E}">
        <p14:creationId xmlns:p14="http://schemas.microsoft.com/office/powerpoint/2010/main" val="493848708"/>
      </p:ext>
    </p:extLst>
  </p:cSld>
  <p:clrMapOvr>
    <a:masterClrMapping/>
  </p:clrMapOvr>
  <p:transition spd="slow">
    <p:wipe dir="d"/>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145140"/>
            <a:ext cx="9144000" cy="553998"/>
          </a:xfrm>
        </p:spPr>
        <p:txBody>
          <a:bodyPr/>
          <a:lstStyle/>
          <a:p>
            <a:r>
              <a:rPr lang="en-GB" dirty="0"/>
              <a:t>Metropolitan Area Network (MAN) </a:t>
            </a:r>
            <a:r>
              <a:rPr lang="en-GB" sz="1600" dirty="0"/>
              <a:t>(3 of 3)</a:t>
            </a:r>
          </a:p>
        </p:txBody>
      </p:sp>
      <p:sp>
        <p:nvSpPr>
          <p:cNvPr id="3" name="Text Placeholder 2"/>
          <p:cNvSpPr>
            <a:spLocks noGrp="1"/>
          </p:cNvSpPr>
          <p:nvPr>
            <p:ph type="body" sz="quarter" idx="16"/>
          </p:nvPr>
        </p:nvSpPr>
        <p:spPr/>
        <p:txBody>
          <a:bodyPr>
            <a:normAutofit/>
          </a:bodyPr>
          <a:lstStyle/>
          <a:p>
            <a:pPr marL="231775" lvl="1" indent="-231775">
              <a:lnSpc>
                <a:spcPct val="200000"/>
              </a:lnSpc>
              <a:buBlip>
                <a:blip r:embed="rId2"/>
              </a:buBlip>
            </a:pPr>
            <a:r>
              <a:rPr lang="en-GB" b="1" dirty="0"/>
              <a:t>Benefits of MAN</a:t>
            </a:r>
            <a:endParaRPr lang="en-US" dirty="0"/>
          </a:p>
          <a:p>
            <a:pPr lvl="1">
              <a:lnSpc>
                <a:spcPct val="200000"/>
              </a:lnSpc>
            </a:pPr>
            <a:r>
              <a:rPr lang="en-US" dirty="0"/>
              <a:t>The size of the network is between LAN and WAN. In general, it covers a city. </a:t>
            </a:r>
            <a:r>
              <a:rPr lang="en-GB" dirty="0"/>
              <a:t>Metropolitan Area Network (MAN) is a computer network within a campus or a city connecting few local area networks.</a:t>
            </a:r>
            <a:endParaRPr lang="en-US" dirty="0"/>
          </a:p>
          <a:p>
            <a:pPr lvl="1">
              <a:lnSpc>
                <a:spcPct val="200000"/>
              </a:lnSpc>
            </a:pPr>
            <a:r>
              <a:rPr lang="en-GB" dirty="0"/>
              <a:t>It acts as an efficient gateway to a Wide Area Network (WAN).</a:t>
            </a:r>
            <a:endParaRPr lang="en-US" dirty="0"/>
          </a:p>
          <a:p>
            <a:pPr marL="631825" lvl="2" indent="-231775">
              <a:lnSpc>
                <a:spcPct val="200000"/>
              </a:lnSpc>
            </a:pPr>
            <a:endParaRPr lang="en-US" dirty="0"/>
          </a:p>
          <a:p>
            <a:pPr marL="231775" lvl="1" indent="-231775">
              <a:lnSpc>
                <a:spcPct val="200000"/>
              </a:lnSpc>
              <a:buSzPct val="70000"/>
              <a:buNone/>
            </a:pPr>
            <a:endParaRPr lang="en-GB" b="1" dirty="0"/>
          </a:p>
          <a:p>
            <a:pPr marL="231775" lvl="1" indent="-231775">
              <a:lnSpc>
                <a:spcPct val="200000"/>
              </a:lnSpc>
              <a:buSzPct val="70000"/>
              <a:buNone/>
            </a:pPr>
            <a:endParaRPr lang="en-GB" dirty="0"/>
          </a:p>
        </p:txBody>
      </p:sp>
    </p:spTree>
  </p:cSld>
  <p:clrMapOvr>
    <a:masterClrMapping/>
  </p:clrMapOvr>
  <p:transition spd="slow">
    <p:wipe dir="d"/>
  </p:transition>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AA20DF-7D56-03F1-6586-07BE8E1850B6}"/>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16AA4C5A-3485-08A5-6F51-14C78AF32D0A}"/>
              </a:ext>
            </a:extLst>
          </p:cNvPr>
          <p:cNvSpPr>
            <a:spLocks noGrp="1"/>
          </p:cNvSpPr>
          <p:nvPr>
            <p:ph type="body" sz="quarter" idx="11"/>
          </p:nvPr>
        </p:nvSpPr>
        <p:spPr/>
        <p:txBody>
          <a:bodyPr/>
          <a:lstStyle/>
          <a:p>
            <a:r>
              <a:rPr lang="en-IN" dirty="0"/>
              <a:t>Structure of DNS Hierarchy</a:t>
            </a:r>
          </a:p>
        </p:txBody>
      </p:sp>
      <p:sp>
        <p:nvSpPr>
          <p:cNvPr id="5" name="TextBox 4">
            <a:extLst>
              <a:ext uri="{FF2B5EF4-FFF2-40B4-BE49-F238E27FC236}">
                <a16:creationId xmlns:a16="http://schemas.microsoft.com/office/drawing/2014/main" id="{97FB0287-A1B0-8103-257F-229A00191508}"/>
              </a:ext>
            </a:extLst>
          </p:cNvPr>
          <p:cNvSpPr txBox="1"/>
          <p:nvPr/>
        </p:nvSpPr>
        <p:spPr>
          <a:xfrm>
            <a:off x="460375" y="1287567"/>
            <a:ext cx="8539245" cy="4524315"/>
          </a:xfrm>
          <a:prstGeom prst="rect">
            <a:avLst/>
          </a:prstGeom>
          <a:noFill/>
        </p:spPr>
        <p:txBody>
          <a:bodyPr wrap="square">
            <a:spAutoFit/>
          </a:bodyPr>
          <a:lstStyle/>
          <a:p>
            <a:r>
              <a:rPr lang="en-US" sz="2400" b="1" dirty="0"/>
              <a:t>Advantages of DNS Hierarchy</a:t>
            </a:r>
          </a:p>
          <a:p>
            <a:pPr>
              <a:buFont typeface="+mj-lt"/>
              <a:buAutoNum type="arabicPeriod"/>
            </a:pPr>
            <a:r>
              <a:rPr lang="en-US" sz="2400" b="1" dirty="0"/>
              <a:t>Scalability:</a:t>
            </a:r>
            <a:endParaRPr lang="en-US" sz="2400" dirty="0"/>
          </a:p>
          <a:p>
            <a:pPr marL="742950" lvl="1" indent="-285750">
              <a:buFont typeface="+mj-lt"/>
              <a:buAutoNum type="arabicPeriod"/>
            </a:pPr>
            <a:r>
              <a:rPr lang="en-US" sz="2400" dirty="0"/>
              <a:t>Distributed system allows billions of domain names to coexist.</a:t>
            </a:r>
          </a:p>
          <a:p>
            <a:pPr>
              <a:buFont typeface="+mj-lt"/>
              <a:buAutoNum type="arabicPeriod"/>
            </a:pPr>
            <a:r>
              <a:rPr lang="en-US" sz="2400" b="1" dirty="0"/>
              <a:t>Efficiency:</a:t>
            </a:r>
            <a:endParaRPr lang="en-US" sz="2400" dirty="0"/>
          </a:p>
          <a:p>
            <a:pPr marL="742950" lvl="1" indent="-285750">
              <a:buFont typeface="+mj-lt"/>
              <a:buAutoNum type="arabicPeriod"/>
            </a:pPr>
            <a:r>
              <a:rPr lang="en-US" sz="2400" dirty="0"/>
              <a:t>Caching at various levels (resolver, local, TLD) reduces query time.</a:t>
            </a:r>
          </a:p>
          <a:p>
            <a:pPr>
              <a:buFont typeface="+mj-lt"/>
              <a:buAutoNum type="arabicPeriod"/>
            </a:pPr>
            <a:r>
              <a:rPr lang="en-US" sz="2400" b="1" dirty="0"/>
              <a:t>Fault Tolerance:</a:t>
            </a:r>
            <a:endParaRPr lang="en-US" sz="2400" dirty="0"/>
          </a:p>
          <a:p>
            <a:pPr marL="742950" lvl="1" indent="-285750">
              <a:buFont typeface="+mj-lt"/>
              <a:buAutoNum type="arabicPeriod"/>
            </a:pPr>
            <a:r>
              <a:rPr lang="en-US" sz="2400" dirty="0"/>
              <a:t>Anycast and distributed root servers provide high availability.</a:t>
            </a:r>
          </a:p>
          <a:p>
            <a:pPr>
              <a:buFont typeface="+mj-lt"/>
              <a:buAutoNum type="arabicPeriod"/>
            </a:pPr>
            <a:r>
              <a:rPr lang="en-US" sz="2400" b="1" dirty="0"/>
              <a:t>Flexibility:</a:t>
            </a:r>
            <a:endParaRPr lang="en-US" sz="2400" dirty="0"/>
          </a:p>
          <a:p>
            <a:pPr marL="742950" lvl="1" indent="-285750">
              <a:buFont typeface="+mj-lt"/>
              <a:buAutoNum type="arabicPeriod"/>
            </a:pPr>
            <a:r>
              <a:rPr lang="en-US" sz="2400" dirty="0"/>
              <a:t>Subdomains enable easy organization of web services.</a:t>
            </a:r>
          </a:p>
        </p:txBody>
      </p:sp>
    </p:spTree>
    <p:extLst>
      <p:ext uri="{BB962C8B-B14F-4D97-AF65-F5344CB8AC3E}">
        <p14:creationId xmlns:p14="http://schemas.microsoft.com/office/powerpoint/2010/main" val="1149360769"/>
      </p:ext>
    </p:extLst>
  </p:cSld>
  <p:clrMapOvr>
    <a:masterClrMapping/>
  </p:clrMapOvr>
  <p:transition spd="slow">
    <p:wipe dir="d"/>
  </p:transition>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8732F17-80BE-117A-7D8A-40EC86CEA2F5}"/>
              </a:ext>
            </a:extLst>
          </p:cNvPr>
          <p:cNvSpPr>
            <a:spLocks noGrp="1"/>
          </p:cNvSpPr>
          <p:nvPr>
            <p:ph type="body" sz="quarter" idx="11"/>
          </p:nvPr>
        </p:nvSpPr>
        <p:spPr/>
        <p:txBody>
          <a:bodyPr/>
          <a:lstStyle/>
          <a:p>
            <a:r>
              <a:rPr lang="en-US" dirty="0"/>
              <a:t>DS Record (Delegation Signer Record)</a:t>
            </a:r>
            <a:endParaRPr lang="en-IN" dirty="0"/>
          </a:p>
        </p:txBody>
      </p:sp>
      <p:sp>
        <p:nvSpPr>
          <p:cNvPr id="4" name="Text Placeholder 3">
            <a:extLst>
              <a:ext uri="{FF2B5EF4-FFF2-40B4-BE49-F238E27FC236}">
                <a16:creationId xmlns:a16="http://schemas.microsoft.com/office/drawing/2014/main" id="{38E69838-8DEB-FAF7-6A46-E30D4BA7B84A}"/>
              </a:ext>
            </a:extLst>
          </p:cNvPr>
          <p:cNvSpPr>
            <a:spLocks noGrp="1"/>
          </p:cNvSpPr>
          <p:nvPr>
            <p:ph type="body" sz="quarter" idx="16"/>
          </p:nvPr>
        </p:nvSpPr>
        <p:spPr/>
        <p:txBody>
          <a:bodyPr/>
          <a:lstStyle/>
          <a:p>
            <a:r>
              <a:rPr lang="en-US" dirty="0"/>
              <a:t>A </a:t>
            </a:r>
            <a:r>
              <a:rPr lang="en-US" b="1" dirty="0"/>
              <a:t>Delegation Signer (DS) record</a:t>
            </a:r>
            <a:r>
              <a:rPr lang="en-US" dirty="0"/>
              <a:t> is a type of DNS record used in </a:t>
            </a:r>
            <a:r>
              <a:rPr lang="en-US" b="1" dirty="0"/>
              <a:t>DNSSEC (Domain Name System Security Extensions)</a:t>
            </a:r>
            <a:r>
              <a:rPr lang="en-US" dirty="0"/>
              <a:t>. </a:t>
            </a:r>
          </a:p>
          <a:p>
            <a:r>
              <a:rPr lang="en-US" dirty="0"/>
              <a:t>It establishes a chain of trust between a parent domain (like a top-level domain, TLD) and a child domain by securely linking the child's </a:t>
            </a:r>
            <a:r>
              <a:rPr lang="en-US" b="1" dirty="0"/>
              <a:t>DNSKEY record</a:t>
            </a:r>
            <a:r>
              <a:rPr lang="en-US" dirty="0"/>
              <a:t> with the parent zone.</a:t>
            </a:r>
            <a:endParaRPr lang="en-IN" dirty="0"/>
          </a:p>
        </p:txBody>
      </p:sp>
    </p:spTree>
    <p:extLst>
      <p:ext uri="{BB962C8B-B14F-4D97-AF65-F5344CB8AC3E}">
        <p14:creationId xmlns:p14="http://schemas.microsoft.com/office/powerpoint/2010/main" val="3997300282"/>
      </p:ext>
    </p:extLst>
  </p:cSld>
  <p:clrMapOvr>
    <a:masterClrMapping/>
  </p:clrMapOvr>
  <p:transition spd="slow">
    <p:wipe dir="d"/>
  </p:transition>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46302A-D387-02AB-15E5-2C28E1FCF173}"/>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F666FB61-C9F0-8D10-44F8-11B9AD4B78CE}"/>
              </a:ext>
            </a:extLst>
          </p:cNvPr>
          <p:cNvSpPr>
            <a:spLocks noGrp="1"/>
          </p:cNvSpPr>
          <p:nvPr>
            <p:ph type="body" sz="quarter" idx="11"/>
          </p:nvPr>
        </p:nvSpPr>
        <p:spPr/>
        <p:txBody>
          <a:bodyPr/>
          <a:lstStyle/>
          <a:p>
            <a:r>
              <a:rPr lang="en-US" b="1" dirty="0"/>
              <a:t>Purpose of DS Record</a:t>
            </a:r>
          </a:p>
        </p:txBody>
      </p:sp>
      <p:sp>
        <p:nvSpPr>
          <p:cNvPr id="4" name="Text Placeholder 3">
            <a:extLst>
              <a:ext uri="{FF2B5EF4-FFF2-40B4-BE49-F238E27FC236}">
                <a16:creationId xmlns:a16="http://schemas.microsoft.com/office/drawing/2014/main" id="{6ACE7C27-E8A4-B07B-1579-A8207CF9FDB9}"/>
              </a:ext>
            </a:extLst>
          </p:cNvPr>
          <p:cNvSpPr>
            <a:spLocks noGrp="1"/>
          </p:cNvSpPr>
          <p:nvPr>
            <p:ph type="body" sz="quarter" idx="16"/>
          </p:nvPr>
        </p:nvSpPr>
        <p:spPr/>
        <p:txBody>
          <a:bodyPr/>
          <a:lstStyle/>
          <a:p>
            <a:pPr>
              <a:buFont typeface="Arial" panose="020B0604020202020204" pitchFamily="34" charset="0"/>
              <a:buChar char="•"/>
            </a:pPr>
            <a:r>
              <a:rPr lang="en-US" b="1" dirty="0"/>
              <a:t>Chain of Trust:</a:t>
            </a:r>
            <a:r>
              <a:rPr lang="en-US" dirty="0"/>
              <a:t> DS records create a secure link between the parent zone and the child zone, forming a chain of trust.</a:t>
            </a:r>
          </a:p>
          <a:p>
            <a:pPr>
              <a:buFont typeface="Arial" panose="020B0604020202020204" pitchFamily="34" charset="0"/>
              <a:buChar char="•"/>
            </a:pPr>
            <a:r>
              <a:rPr lang="en-US" b="1" dirty="0"/>
              <a:t>DNSSEC Validation:</a:t>
            </a:r>
            <a:r>
              <a:rPr lang="en-US" dirty="0"/>
              <a:t> Facilitates the validation of DNSSEC-signed records by providing a cryptographic hash of the child zone's DNSKEY.</a:t>
            </a:r>
          </a:p>
          <a:p>
            <a:pPr>
              <a:buFont typeface="Arial" panose="020B0604020202020204" pitchFamily="34" charset="0"/>
              <a:buChar char="•"/>
            </a:pPr>
            <a:r>
              <a:rPr lang="en-US" b="1" dirty="0"/>
              <a:t>Prevents Spoofing:</a:t>
            </a:r>
            <a:r>
              <a:rPr lang="en-US" dirty="0"/>
              <a:t> Ensures that the DNS records have not been tampered with and originate from an authoritative source.</a:t>
            </a:r>
          </a:p>
        </p:txBody>
      </p:sp>
    </p:spTree>
    <p:extLst>
      <p:ext uri="{BB962C8B-B14F-4D97-AF65-F5344CB8AC3E}">
        <p14:creationId xmlns:p14="http://schemas.microsoft.com/office/powerpoint/2010/main" val="3857513735"/>
      </p:ext>
    </p:extLst>
  </p:cSld>
  <p:clrMapOvr>
    <a:masterClrMapping/>
  </p:clrMapOvr>
  <p:transition spd="slow">
    <p:wipe dir="d"/>
  </p:transition>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55FE44-4198-3D96-6D77-EBA4B3A5A428}"/>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4B6983DF-BB13-5565-FE59-E71C7F0BD544}"/>
              </a:ext>
            </a:extLst>
          </p:cNvPr>
          <p:cNvSpPr>
            <a:spLocks noGrp="1"/>
          </p:cNvSpPr>
          <p:nvPr>
            <p:ph type="body" sz="quarter" idx="11"/>
          </p:nvPr>
        </p:nvSpPr>
        <p:spPr/>
        <p:txBody>
          <a:bodyPr/>
          <a:lstStyle/>
          <a:p>
            <a:r>
              <a:rPr lang="en-US" dirty="0"/>
              <a:t>Structure of a DS Record</a:t>
            </a:r>
            <a:endParaRPr lang="en-US" b="1" dirty="0"/>
          </a:p>
        </p:txBody>
      </p:sp>
      <p:pic>
        <p:nvPicPr>
          <p:cNvPr id="5" name="Picture 4">
            <a:extLst>
              <a:ext uri="{FF2B5EF4-FFF2-40B4-BE49-F238E27FC236}">
                <a16:creationId xmlns:a16="http://schemas.microsoft.com/office/drawing/2014/main" id="{AFC7D6A7-B209-8742-9D9E-7FDC56359125}"/>
              </a:ext>
            </a:extLst>
          </p:cNvPr>
          <p:cNvPicPr>
            <a:picLocks noChangeAspect="1"/>
          </p:cNvPicPr>
          <p:nvPr/>
        </p:nvPicPr>
        <p:blipFill>
          <a:blip r:embed="rId2"/>
          <a:stretch>
            <a:fillRect/>
          </a:stretch>
        </p:blipFill>
        <p:spPr>
          <a:xfrm>
            <a:off x="700715" y="973959"/>
            <a:ext cx="7742570" cy="5406360"/>
          </a:xfrm>
          <a:prstGeom prst="rect">
            <a:avLst/>
          </a:prstGeom>
        </p:spPr>
      </p:pic>
    </p:spTree>
    <p:extLst>
      <p:ext uri="{BB962C8B-B14F-4D97-AF65-F5344CB8AC3E}">
        <p14:creationId xmlns:p14="http://schemas.microsoft.com/office/powerpoint/2010/main" val="816137123"/>
      </p:ext>
    </p:extLst>
  </p:cSld>
  <p:clrMapOvr>
    <a:masterClrMapping/>
  </p:clrMapOvr>
  <p:transition spd="slow">
    <p:wipe dir="d"/>
  </p:transition>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7855EE-FE3B-8970-AE7B-ADFF3032A013}"/>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637F0569-1648-AD56-8C5F-F3BA5586FBF8}"/>
              </a:ext>
            </a:extLst>
          </p:cNvPr>
          <p:cNvSpPr>
            <a:spLocks noGrp="1"/>
          </p:cNvSpPr>
          <p:nvPr>
            <p:ph type="body" sz="quarter" idx="11"/>
          </p:nvPr>
        </p:nvSpPr>
        <p:spPr/>
        <p:txBody>
          <a:bodyPr/>
          <a:lstStyle/>
          <a:p>
            <a:r>
              <a:rPr lang="en-IN" dirty="0"/>
              <a:t>How DS Records Work</a:t>
            </a:r>
            <a:endParaRPr lang="en-US" b="1" dirty="0"/>
          </a:p>
        </p:txBody>
      </p:sp>
      <p:pic>
        <p:nvPicPr>
          <p:cNvPr id="7" name="Picture 6">
            <a:extLst>
              <a:ext uri="{FF2B5EF4-FFF2-40B4-BE49-F238E27FC236}">
                <a16:creationId xmlns:a16="http://schemas.microsoft.com/office/drawing/2014/main" id="{D61A22D0-A858-2350-68CE-1335C33C1DBA}"/>
              </a:ext>
            </a:extLst>
          </p:cNvPr>
          <p:cNvPicPr>
            <a:picLocks noChangeAspect="1"/>
          </p:cNvPicPr>
          <p:nvPr/>
        </p:nvPicPr>
        <p:blipFill>
          <a:blip r:embed="rId2"/>
          <a:srcRect t="9477"/>
          <a:stretch/>
        </p:blipFill>
        <p:spPr>
          <a:xfrm>
            <a:off x="460376" y="1094873"/>
            <a:ext cx="8106108" cy="5329729"/>
          </a:xfrm>
          <a:prstGeom prst="rect">
            <a:avLst/>
          </a:prstGeom>
        </p:spPr>
      </p:pic>
    </p:spTree>
    <p:extLst>
      <p:ext uri="{BB962C8B-B14F-4D97-AF65-F5344CB8AC3E}">
        <p14:creationId xmlns:p14="http://schemas.microsoft.com/office/powerpoint/2010/main" val="3532539976"/>
      </p:ext>
    </p:extLst>
  </p:cSld>
  <p:clrMapOvr>
    <a:masterClrMapping/>
  </p:clrMapOvr>
  <p:transition spd="slow">
    <p:wipe dir="d"/>
  </p:transition>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004180A-9E1F-35B5-2B33-4A03B5FCC3A9}"/>
              </a:ext>
            </a:extLst>
          </p:cNvPr>
          <p:cNvSpPr>
            <a:spLocks noGrp="1"/>
          </p:cNvSpPr>
          <p:nvPr>
            <p:ph type="body" sz="quarter" idx="11"/>
          </p:nvPr>
        </p:nvSpPr>
        <p:spPr>
          <a:xfrm>
            <a:off x="460376" y="145140"/>
            <a:ext cx="8229600" cy="461665"/>
          </a:xfrm>
        </p:spPr>
        <p:txBody>
          <a:bodyPr/>
          <a:lstStyle/>
          <a:p>
            <a:r>
              <a:rPr lang="en-US" sz="2400" dirty="0"/>
              <a:t>DNSSEC (Domain Name System Security Extensions)</a:t>
            </a:r>
            <a:endParaRPr lang="en-IN" sz="2400" dirty="0"/>
          </a:p>
        </p:txBody>
      </p:sp>
      <p:sp>
        <p:nvSpPr>
          <p:cNvPr id="3" name="Text Placeholder 2">
            <a:extLst>
              <a:ext uri="{FF2B5EF4-FFF2-40B4-BE49-F238E27FC236}">
                <a16:creationId xmlns:a16="http://schemas.microsoft.com/office/drawing/2014/main" id="{EC1606D3-6A51-136F-DD99-5CCBDEAFD1C8}"/>
              </a:ext>
            </a:extLst>
          </p:cNvPr>
          <p:cNvSpPr>
            <a:spLocks noGrp="1"/>
          </p:cNvSpPr>
          <p:nvPr>
            <p:ph type="body" sz="quarter" idx="16"/>
          </p:nvPr>
        </p:nvSpPr>
        <p:spPr/>
        <p:txBody>
          <a:bodyPr/>
          <a:lstStyle/>
          <a:p>
            <a:r>
              <a:rPr lang="en-US" dirty="0"/>
              <a:t>DNSSEC (Domain Name System Security Extensions) is a set of security protocols that adds </a:t>
            </a:r>
            <a:r>
              <a:rPr lang="en-US" b="1" dirty="0"/>
              <a:t>authentication</a:t>
            </a:r>
            <a:r>
              <a:rPr lang="en-US" dirty="0"/>
              <a:t> and </a:t>
            </a:r>
            <a:r>
              <a:rPr lang="en-US" b="1" dirty="0"/>
              <a:t>data integrity</a:t>
            </a:r>
            <a:r>
              <a:rPr lang="en-US" dirty="0"/>
              <a:t> to the DNS system. </a:t>
            </a:r>
          </a:p>
          <a:p>
            <a:r>
              <a:rPr lang="en-US" dirty="0"/>
              <a:t>It prevents attacks such as </a:t>
            </a:r>
            <a:r>
              <a:rPr lang="en-US" b="1" dirty="0"/>
              <a:t>DNS spoofing</a:t>
            </a:r>
            <a:r>
              <a:rPr lang="en-US" dirty="0"/>
              <a:t> and </a:t>
            </a:r>
            <a:r>
              <a:rPr lang="en-US" b="1" dirty="0"/>
              <a:t>cache poisoning</a:t>
            </a:r>
            <a:r>
              <a:rPr lang="en-US" dirty="0"/>
              <a:t> by ensuring that DNS responses are authentic and have not been tampered with during transit.</a:t>
            </a:r>
            <a:endParaRPr lang="en-IN" dirty="0"/>
          </a:p>
        </p:txBody>
      </p:sp>
    </p:spTree>
    <p:extLst>
      <p:ext uri="{BB962C8B-B14F-4D97-AF65-F5344CB8AC3E}">
        <p14:creationId xmlns:p14="http://schemas.microsoft.com/office/powerpoint/2010/main" val="1521363377"/>
      </p:ext>
    </p:extLst>
  </p:cSld>
  <p:clrMapOvr>
    <a:masterClrMapping/>
  </p:clrMapOvr>
  <p:transition spd="slow">
    <p:wipe dir="d"/>
  </p:transition>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E6D2007-211F-B99A-8710-DD8C0AE2B31E}"/>
              </a:ext>
            </a:extLst>
          </p:cNvPr>
          <p:cNvSpPr>
            <a:spLocks noGrp="1"/>
          </p:cNvSpPr>
          <p:nvPr>
            <p:ph type="body" sz="quarter" idx="11"/>
          </p:nvPr>
        </p:nvSpPr>
        <p:spPr/>
        <p:txBody>
          <a:bodyPr/>
          <a:lstStyle/>
          <a:p>
            <a:r>
              <a:rPr lang="en-IN" dirty="0"/>
              <a:t>Purpose of DNSSEC</a:t>
            </a:r>
          </a:p>
        </p:txBody>
      </p:sp>
      <p:sp>
        <p:nvSpPr>
          <p:cNvPr id="3" name="Text Placeholder 2">
            <a:extLst>
              <a:ext uri="{FF2B5EF4-FFF2-40B4-BE49-F238E27FC236}">
                <a16:creationId xmlns:a16="http://schemas.microsoft.com/office/drawing/2014/main" id="{91730F05-4E9A-ED6C-942A-57698B76302E}"/>
              </a:ext>
            </a:extLst>
          </p:cNvPr>
          <p:cNvSpPr>
            <a:spLocks noGrp="1"/>
          </p:cNvSpPr>
          <p:nvPr>
            <p:ph type="body" sz="quarter" idx="16"/>
          </p:nvPr>
        </p:nvSpPr>
        <p:spPr/>
        <p:txBody>
          <a:bodyPr/>
          <a:lstStyle/>
          <a:p>
            <a:pPr>
              <a:buFont typeface="Arial" panose="020B0604020202020204" pitchFamily="34" charset="0"/>
              <a:buChar char="•"/>
            </a:pPr>
            <a:r>
              <a:rPr lang="en-US" b="1" dirty="0"/>
              <a:t>Authenticate DNS Data:</a:t>
            </a:r>
            <a:r>
              <a:rPr lang="en-US" dirty="0"/>
              <a:t> Ensures that DNS responses come from the correct and authoritative source.</a:t>
            </a:r>
          </a:p>
          <a:p>
            <a:pPr>
              <a:buFont typeface="Arial" panose="020B0604020202020204" pitchFamily="34" charset="0"/>
              <a:buChar char="•"/>
            </a:pPr>
            <a:r>
              <a:rPr lang="en-US" b="1" dirty="0"/>
              <a:t>Data Integrity:</a:t>
            </a:r>
            <a:r>
              <a:rPr lang="en-US" dirty="0"/>
              <a:t> Guarantees that the data received matches what was originally published by the domain owner.</a:t>
            </a:r>
          </a:p>
          <a:p>
            <a:pPr>
              <a:buFont typeface="Arial" panose="020B0604020202020204" pitchFamily="34" charset="0"/>
              <a:buChar char="•"/>
            </a:pPr>
            <a:r>
              <a:rPr lang="en-US" b="1" dirty="0"/>
              <a:t>Prevent Attacks:</a:t>
            </a:r>
            <a:r>
              <a:rPr lang="en-US" dirty="0"/>
              <a:t> Protects against DNS spoofing and cache poisoning, where attackers attempt to redirect users to malicious sites by providing false DNS data.</a:t>
            </a:r>
          </a:p>
          <a:p>
            <a:endParaRPr lang="en-IN" dirty="0"/>
          </a:p>
        </p:txBody>
      </p:sp>
    </p:spTree>
    <p:extLst>
      <p:ext uri="{BB962C8B-B14F-4D97-AF65-F5344CB8AC3E}">
        <p14:creationId xmlns:p14="http://schemas.microsoft.com/office/powerpoint/2010/main" val="2307228565"/>
      </p:ext>
    </p:extLst>
  </p:cSld>
  <p:clrMapOvr>
    <a:masterClrMapping/>
  </p:clrMapOvr>
  <p:transition spd="slow">
    <p:wipe dir="d"/>
  </p:transition>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218DB1-A8FA-B2B2-0683-3617584E9598}"/>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ABF2FE53-D1F8-C341-692D-B25D0C4794DC}"/>
              </a:ext>
            </a:extLst>
          </p:cNvPr>
          <p:cNvSpPr>
            <a:spLocks noGrp="1"/>
          </p:cNvSpPr>
          <p:nvPr>
            <p:ph type="body" sz="quarter" idx="11"/>
          </p:nvPr>
        </p:nvSpPr>
        <p:spPr/>
        <p:txBody>
          <a:bodyPr/>
          <a:lstStyle/>
          <a:p>
            <a:r>
              <a:rPr lang="en-IN" dirty="0"/>
              <a:t>How DNSSEC Works</a:t>
            </a:r>
          </a:p>
        </p:txBody>
      </p:sp>
      <p:sp>
        <p:nvSpPr>
          <p:cNvPr id="3" name="Text Placeholder 2">
            <a:extLst>
              <a:ext uri="{FF2B5EF4-FFF2-40B4-BE49-F238E27FC236}">
                <a16:creationId xmlns:a16="http://schemas.microsoft.com/office/drawing/2014/main" id="{2F212354-C57C-BA1A-4335-DFC855585813}"/>
              </a:ext>
            </a:extLst>
          </p:cNvPr>
          <p:cNvSpPr>
            <a:spLocks noGrp="1"/>
          </p:cNvSpPr>
          <p:nvPr>
            <p:ph type="body" sz="quarter" idx="16"/>
          </p:nvPr>
        </p:nvSpPr>
        <p:spPr/>
        <p:txBody>
          <a:bodyPr/>
          <a:lstStyle/>
          <a:p>
            <a:r>
              <a:rPr lang="en-US" b="1" dirty="0"/>
              <a:t>Key Components of DNSSEC</a:t>
            </a:r>
          </a:p>
          <a:p>
            <a:pPr>
              <a:buFont typeface="+mj-lt"/>
              <a:buAutoNum type="arabicPeriod"/>
            </a:pPr>
            <a:r>
              <a:rPr lang="en-US" b="1" dirty="0"/>
              <a:t>Digital Signatures:</a:t>
            </a:r>
            <a:endParaRPr lang="en-US" dirty="0"/>
          </a:p>
          <a:p>
            <a:pPr marL="742950" lvl="1" indent="-285750">
              <a:buFont typeface="+mj-lt"/>
              <a:buAutoNum type="arabicPeriod"/>
            </a:pPr>
            <a:r>
              <a:rPr lang="en-US" dirty="0"/>
              <a:t>DNSSEC digitally signs DNS records using private keys.</a:t>
            </a:r>
          </a:p>
          <a:p>
            <a:pPr marL="742950" lvl="1" indent="-285750">
              <a:buFont typeface="+mj-lt"/>
              <a:buAutoNum type="arabicPeriod"/>
            </a:pPr>
            <a:r>
              <a:rPr lang="en-US" dirty="0"/>
              <a:t>Public keys are distributed through DNS records, allowing resolvers to verify the signatures.</a:t>
            </a:r>
          </a:p>
          <a:p>
            <a:pPr>
              <a:buFont typeface="+mj-lt"/>
              <a:buAutoNum type="arabicPeriod"/>
            </a:pPr>
            <a:r>
              <a:rPr lang="en-US" b="1" dirty="0"/>
              <a:t>Public-Key Cryptography:</a:t>
            </a:r>
            <a:endParaRPr lang="en-US" dirty="0"/>
          </a:p>
          <a:p>
            <a:pPr marL="742950" lvl="1" indent="-285750">
              <a:buFont typeface="+mj-lt"/>
              <a:buAutoNum type="arabicPeriod"/>
            </a:pPr>
            <a:r>
              <a:rPr lang="en-US" dirty="0"/>
              <a:t>The domain owner generates a key pair:</a:t>
            </a:r>
          </a:p>
          <a:p>
            <a:pPr marL="1143000" lvl="2" indent="-228600">
              <a:buFont typeface="+mj-lt"/>
              <a:buAutoNum type="arabicPeriod"/>
            </a:pPr>
            <a:r>
              <a:rPr lang="en-US" b="1" dirty="0"/>
              <a:t>Private Key:</a:t>
            </a:r>
            <a:r>
              <a:rPr lang="en-US" dirty="0"/>
              <a:t> Used to sign DNS records.</a:t>
            </a:r>
          </a:p>
          <a:p>
            <a:pPr marL="1143000" lvl="2" indent="-228600">
              <a:buFont typeface="+mj-lt"/>
              <a:buAutoNum type="arabicPeriod"/>
            </a:pPr>
            <a:r>
              <a:rPr lang="en-US" b="1" dirty="0"/>
              <a:t>Public Key:</a:t>
            </a:r>
            <a:r>
              <a:rPr lang="en-US" dirty="0"/>
              <a:t> Published in the DNS as a </a:t>
            </a:r>
            <a:r>
              <a:rPr lang="en-US" b="1" dirty="0"/>
              <a:t>DNSKEY record</a:t>
            </a:r>
            <a:r>
              <a:rPr lang="en-US" dirty="0"/>
              <a:t>.</a:t>
            </a:r>
          </a:p>
          <a:p>
            <a:pPr>
              <a:buFont typeface="+mj-lt"/>
              <a:buAutoNum type="arabicPeriod"/>
            </a:pPr>
            <a:r>
              <a:rPr lang="en-US" b="1" dirty="0"/>
              <a:t>Chain of Trust:</a:t>
            </a:r>
            <a:endParaRPr lang="en-US" dirty="0"/>
          </a:p>
          <a:p>
            <a:pPr marL="742950" lvl="1" indent="-285750">
              <a:buFont typeface="+mj-lt"/>
              <a:buAutoNum type="arabicPeriod"/>
            </a:pPr>
            <a:r>
              <a:rPr lang="en-US" dirty="0"/>
              <a:t>DNSSEC creates a hierarchy of trust starting from the </a:t>
            </a:r>
            <a:r>
              <a:rPr lang="en-US" b="1" dirty="0"/>
              <a:t>root zone</a:t>
            </a:r>
            <a:r>
              <a:rPr lang="en-US" dirty="0"/>
              <a:t>.</a:t>
            </a:r>
          </a:p>
          <a:p>
            <a:pPr marL="742950" lvl="1" indent="-285750">
              <a:buFont typeface="+mj-lt"/>
              <a:buAutoNum type="arabicPeriod"/>
            </a:pPr>
            <a:r>
              <a:rPr lang="en-US" dirty="0"/>
              <a:t>Each zone (root, TLD, domain) authenticates the next level by signing its public key.</a:t>
            </a:r>
          </a:p>
          <a:p>
            <a:endParaRPr lang="en-IN" dirty="0"/>
          </a:p>
        </p:txBody>
      </p:sp>
    </p:spTree>
    <p:extLst>
      <p:ext uri="{BB962C8B-B14F-4D97-AF65-F5344CB8AC3E}">
        <p14:creationId xmlns:p14="http://schemas.microsoft.com/office/powerpoint/2010/main" val="238159701"/>
      </p:ext>
    </p:extLst>
  </p:cSld>
  <p:clrMapOvr>
    <a:masterClrMapping/>
  </p:clrMapOvr>
  <p:transition spd="slow">
    <p:wipe dir="d"/>
  </p:transition>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6DB78E-1E17-0DC3-2AE6-841ACFCDA4D6}"/>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125E1B95-3729-9A57-2124-B666F3EF796A}"/>
              </a:ext>
            </a:extLst>
          </p:cNvPr>
          <p:cNvSpPr>
            <a:spLocks noGrp="1"/>
          </p:cNvSpPr>
          <p:nvPr>
            <p:ph type="body" sz="quarter" idx="11"/>
          </p:nvPr>
        </p:nvSpPr>
        <p:spPr/>
        <p:txBody>
          <a:bodyPr/>
          <a:lstStyle/>
          <a:p>
            <a:r>
              <a:rPr lang="en-US" b="1" dirty="0"/>
              <a:t>How does DNSSEC Protect Internet Users? </a:t>
            </a:r>
            <a:endParaRPr lang="en-IN" dirty="0"/>
          </a:p>
        </p:txBody>
      </p:sp>
      <p:sp>
        <p:nvSpPr>
          <p:cNvPr id="3" name="Text Placeholder 2">
            <a:extLst>
              <a:ext uri="{FF2B5EF4-FFF2-40B4-BE49-F238E27FC236}">
                <a16:creationId xmlns:a16="http://schemas.microsoft.com/office/drawing/2014/main" id="{B85A1642-6E95-A767-B5D4-EAC0157924E3}"/>
              </a:ext>
            </a:extLst>
          </p:cNvPr>
          <p:cNvSpPr>
            <a:spLocks noGrp="1"/>
          </p:cNvSpPr>
          <p:nvPr>
            <p:ph type="body" sz="quarter" idx="16"/>
          </p:nvPr>
        </p:nvSpPr>
        <p:spPr/>
        <p:txBody>
          <a:bodyPr/>
          <a:lstStyle/>
          <a:p>
            <a:r>
              <a:rPr lang="en-US" dirty="0"/>
              <a:t>DNSSEC (</a:t>
            </a:r>
            <a:r>
              <a:rPr lang="en-US" b="1" dirty="0"/>
              <a:t>Domain Name System Security Extensions</a:t>
            </a:r>
            <a:r>
              <a:rPr lang="en-US" dirty="0"/>
              <a:t>) enhances the security of the </a:t>
            </a:r>
            <a:r>
              <a:rPr lang="en-US" b="1" dirty="0"/>
              <a:t>Domain Name System (DNS)</a:t>
            </a:r>
            <a:r>
              <a:rPr lang="en-US" dirty="0"/>
              <a:t> by preventing attacks such as </a:t>
            </a:r>
            <a:r>
              <a:rPr lang="en-US" b="1" dirty="0"/>
              <a:t>DNS spoofing, cache poisoning, and man-in-the-middle attacks</a:t>
            </a:r>
            <a:r>
              <a:rPr lang="en-US" dirty="0"/>
              <a:t>. </a:t>
            </a:r>
          </a:p>
          <a:p>
            <a:r>
              <a:rPr lang="en-US" dirty="0"/>
              <a:t>It ensures that users are directed to legitimate websites and not to malicious imposters.</a:t>
            </a:r>
            <a:endParaRPr lang="en-IN" dirty="0"/>
          </a:p>
        </p:txBody>
      </p:sp>
    </p:spTree>
    <p:extLst>
      <p:ext uri="{BB962C8B-B14F-4D97-AF65-F5344CB8AC3E}">
        <p14:creationId xmlns:p14="http://schemas.microsoft.com/office/powerpoint/2010/main" val="616124968"/>
      </p:ext>
    </p:extLst>
  </p:cSld>
  <p:clrMapOvr>
    <a:masterClrMapping/>
  </p:clrMapOvr>
  <p:transition spd="slow">
    <p:wipe dir="d"/>
  </p:transition>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B9D291-216B-CD6A-9366-6DFD4C8C76C2}"/>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47EE63F7-72DD-179C-AA95-F7E0BBC9020B}"/>
              </a:ext>
            </a:extLst>
          </p:cNvPr>
          <p:cNvSpPr>
            <a:spLocks noGrp="1"/>
          </p:cNvSpPr>
          <p:nvPr>
            <p:ph type="body" sz="quarter" idx="11"/>
          </p:nvPr>
        </p:nvSpPr>
        <p:spPr/>
        <p:txBody>
          <a:bodyPr/>
          <a:lstStyle/>
          <a:p>
            <a:r>
              <a:rPr lang="en-US" dirty="0"/>
              <a:t>What Threats Does DNSSEC Prevent?</a:t>
            </a:r>
            <a:endParaRPr lang="en-IN" dirty="0"/>
          </a:p>
        </p:txBody>
      </p:sp>
      <p:pic>
        <p:nvPicPr>
          <p:cNvPr id="7" name="Picture 6">
            <a:extLst>
              <a:ext uri="{FF2B5EF4-FFF2-40B4-BE49-F238E27FC236}">
                <a16:creationId xmlns:a16="http://schemas.microsoft.com/office/drawing/2014/main" id="{1BF750CA-E9B1-12A6-4BB7-50F38684A199}"/>
              </a:ext>
            </a:extLst>
          </p:cNvPr>
          <p:cNvPicPr>
            <a:picLocks noChangeAspect="1"/>
          </p:cNvPicPr>
          <p:nvPr/>
        </p:nvPicPr>
        <p:blipFill>
          <a:blip r:embed="rId2"/>
          <a:stretch>
            <a:fillRect/>
          </a:stretch>
        </p:blipFill>
        <p:spPr>
          <a:xfrm>
            <a:off x="587799" y="1384365"/>
            <a:ext cx="8229600" cy="4474776"/>
          </a:xfrm>
          <a:prstGeom prst="rect">
            <a:avLst/>
          </a:prstGeom>
        </p:spPr>
      </p:pic>
    </p:spTree>
    <p:extLst>
      <p:ext uri="{BB962C8B-B14F-4D97-AF65-F5344CB8AC3E}">
        <p14:creationId xmlns:p14="http://schemas.microsoft.com/office/powerpoint/2010/main" val="2611154518"/>
      </p:ext>
    </p:extLst>
  </p:cSld>
  <p:clrMapOvr>
    <a:masterClrMapping/>
  </p:clrMapOvr>
  <p:transition spd="slow">
    <p:wipe dir="d"/>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145140"/>
            <a:ext cx="9144000" cy="553998"/>
          </a:xfrm>
        </p:spPr>
        <p:txBody>
          <a:bodyPr/>
          <a:lstStyle/>
          <a:p>
            <a:r>
              <a:rPr lang="en-GB" dirty="0"/>
              <a:t>Wide Area Network (WAN)</a:t>
            </a:r>
            <a:endParaRPr lang="en-GB" sz="1600" dirty="0"/>
          </a:p>
        </p:txBody>
      </p:sp>
      <p:sp>
        <p:nvSpPr>
          <p:cNvPr id="3" name="Text Placeholder 2"/>
          <p:cNvSpPr>
            <a:spLocks noGrp="1"/>
          </p:cNvSpPr>
          <p:nvPr>
            <p:ph type="body" sz="quarter" idx="16"/>
          </p:nvPr>
        </p:nvSpPr>
        <p:spPr/>
        <p:txBody>
          <a:bodyPr/>
          <a:lstStyle/>
          <a:p>
            <a:pPr marL="231775" lvl="1" indent="-231775">
              <a:lnSpc>
                <a:spcPct val="200000"/>
              </a:lnSpc>
              <a:buSzPct val="70000"/>
              <a:buBlip>
                <a:blip r:embed="rId3"/>
              </a:buBlip>
            </a:pPr>
            <a:r>
              <a:rPr lang="en-GB" b="1" dirty="0"/>
              <a:t>Wide Area Network (WAN)</a:t>
            </a:r>
          </a:p>
          <a:p>
            <a:pPr marL="631825" lvl="2" indent="-231775">
              <a:lnSpc>
                <a:spcPct val="200000"/>
              </a:lnSpc>
              <a:buSzPct val="70000"/>
            </a:pPr>
            <a:r>
              <a:rPr lang="en-US" dirty="0"/>
              <a:t>WAN, as its name indicates, covers a broad geographical area. </a:t>
            </a:r>
          </a:p>
          <a:p>
            <a:pPr marL="631825" lvl="2" indent="-231775">
              <a:lnSpc>
                <a:spcPct val="200000"/>
              </a:lnSpc>
              <a:buSzPct val="70000"/>
            </a:pPr>
            <a:r>
              <a:rPr lang="en-US" dirty="0"/>
              <a:t>Big business organizations and government agencies use WAN to transfer data to various geographical locations. </a:t>
            </a:r>
          </a:p>
          <a:p>
            <a:pPr marL="631825" lvl="2" indent="-231775">
              <a:lnSpc>
                <a:spcPct val="200000"/>
              </a:lnSpc>
              <a:buSzPct val="70000"/>
            </a:pPr>
            <a:r>
              <a:rPr lang="en-US" dirty="0"/>
              <a:t>It connects many small networks like LANs or MANs.</a:t>
            </a:r>
            <a:endParaRPr lang="en-GB" dirty="0"/>
          </a:p>
          <a:p>
            <a:pPr marL="231775" lvl="1" indent="-231775">
              <a:lnSpc>
                <a:spcPct val="200000"/>
              </a:lnSpc>
              <a:buSzPct val="70000"/>
              <a:buNone/>
            </a:pPr>
            <a:endParaRPr lang="en-GB" dirty="0"/>
          </a:p>
        </p:txBody>
      </p:sp>
    </p:spTree>
  </p:cSld>
  <p:clrMapOvr>
    <a:masterClrMapping/>
  </p:clrMapOvr>
  <p:transition spd="slow">
    <p:wipe dir="d"/>
  </p:transition>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0E29C0-883E-E17F-857A-7503D3CE9407}"/>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65EBE8B2-032F-2C2D-E088-4B6283D7D84F}"/>
              </a:ext>
            </a:extLst>
          </p:cNvPr>
          <p:cNvSpPr>
            <a:spLocks noGrp="1"/>
          </p:cNvSpPr>
          <p:nvPr>
            <p:ph type="body" sz="quarter" idx="11"/>
          </p:nvPr>
        </p:nvSpPr>
        <p:spPr/>
        <p:txBody>
          <a:bodyPr/>
          <a:lstStyle/>
          <a:p>
            <a:r>
              <a:rPr lang="en-IN" dirty="0"/>
              <a:t>DNSSEC Records</a:t>
            </a:r>
          </a:p>
        </p:txBody>
      </p:sp>
      <p:pic>
        <p:nvPicPr>
          <p:cNvPr id="7" name="Picture 6">
            <a:extLst>
              <a:ext uri="{FF2B5EF4-FFF2-40B4-BE49-F238E27FC236}">
                <a16:creationId xmlns:a16="http://schemas.microsoft.com/office/drawing/2014/main" id="{939529B8-B821-B661-5415-FB8ED0D2E5A9}"/>
              </a:ext>
            </a:extLst>
          </p:cNvPr>
          <p:cNvPicPr>
            <a:picLocks noChangeAspect="1"/>
          </p:cNvPicPr>
          <p:nvPr/>
        </p:nvPicPr>
        <p:blipFill>
          <a:blip r:embed="rId2"/>
          <a:stretch>
            <a:fillRect/>
          </a:stretch>
        </p:blipFill>
        <p:spPr>
          <a:xfrm>
            <a:off x="337147" y="1756946"/>
            <a:ext cx="8629989" cy="2935370"/>
          </a:xfrm>
          <a:prstGeom prst="rect">
            <a:avLst/>
          </a:prstGeom>
        </p:spPr>
      </p:pic>
    </p:spTree>
    <p:extLst>
      <p:ext uri="{BB962C8B-B14F-4D97-AF65-F5344CB8AC3E}">
        <p14:creationId xmlns:p14="http://schemas.microsoft.com/office/powerpoint/2010/main" val="1602258250"/>
      </p:ext>
    </p:extLst>
  </p:cSld>
  <p:clrMapOvr>
    <a:masterClrMapping/>
  </p:clrMapOvr>
  <p:transition spd="slow">
    <p:wipe dir="d"/>
  </p:transition>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927A5A-5B39-0BF2-EA2B-8DED224EB0C9}"/>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C31A7F6E-5EB1-3A35-BCBD-2FDCED64DC4D}"/>
              </a:ext>
            </a:extLst>
          </p:cNvPr>
          <p:cNvSpPr>
            <a:spLocks noGrp="1"/>
          </p:cNvSpPr>
          <p:nvPr>
            <p:ph type="body" sz="quarter" idx="11"/>
          </p:nvPr>
        </p:nvSpPr>
        <p:spPr/>
        <p:txBody>
          <a:bodyPr/>
          <a:lstStyle/>
          <a:p>
            <a:r>
              <a:rPr lang="en-IN" dirty="0"/>
              <a:t>DNSSEC Records</a:t>
            </a:r>
          </a:p>
        </p:txBody>
      </p:sp>
      <p:pic>
        <p:nvPicPr>
          <p:cNvPr id="8" name="Picture 7">
            <a:extLst>
              <a:ext uri="{FF2B5EF4-FFF2-40B4-BE49-F238E27FC236}">
                <a16:creationId xmlns:a16="http://schemas.microsoft.com/office/drawing/2014/main" id="{DAC839A5-A367-3245-8729-28528304087D}"/>
              </a:ext>
            </a:extLst>
          </p:cNvPr>
          <p:cNvPicPr>
            <a:picLocks noChangeAspect="1"/>
          </p:cNvPicPr>
          <p:nvPr/>
        </p:nvPicPr>
        <p:blipFill>
          <a:blip r:embed="rId2"/>
          <a:stretch>
            <a:fillRect/>
          </a:stretch>
        </p:blipFill>
        <p:spPr>
          <a:xfrm>
            <a:off x="460376" y="1156261"/>
            <a:ext cx="8131035" cy="4871560"/>
          </a:xfrm>
          <a:prstGeom prst="rect">
            <a:avLst/>
          </a:prstGeom>
        </p:spPr>
      </p:pic>
    </p:spTree>
    <p:extLst>
      <p:ext uri="{BB962C8B-B14F-4D97-AF65-F5344CB8AC3E}">
        <p14:creationId xmlns:p14="http://schemas.microsoft.com/office/powerpoint/2010/main" val="2566100370"/>
      </p:ext>
    </p:extLst>
  </p:cSld>
  <p:clrMapOvr>
    <a:masterClrMapping/>
  </p:clrMapOvr>
  <p:transition spd="slow">
    <p:wipe dir="d"/>
  </p:transition>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9A08FE-556E-5C24-C231-7AA3B22531A7}"/>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531CD100-507B-9578-AB6F-82AAD30B8DEB}"/>
              </a:ext>
            </a:extLst>
          </p:cNvPr>
          <p:cNvSpPr>
            <a:spLocks noGrp="1"/>
          </p:cNvSpPr>
          <p:nvPr>
            <p:ph type="body" sz="quarter" idx="11"/>
          </p:nvPr>
        </p:nvSpPr>
        <p:spPr/>
        <p:txBody>
          <a:bodyPr/>
          <a:lstStyle/>
          <a:p>
            <a:r>
              <a:rPr lang="en-IN" dirty="0"/>
              <a:t>DNSSEC Records</a:t>
            </a:r>
          </a:p>
        </p:txBody>
      </p:sp>
      <p:pic>
        <p:nvPicPr>
          <p:cNvPr id="4" name="Picture 3">
            <a:extLst>
              <a:ext uri="{FF2B5EF4-FFF2-40B4-BE49-F238E27FC236}">
                <a16:creationId xmlns:a16="http://schemas.microsoft.com/office/drawing/2014/main" id="{E1BF1E54-3FAB-573B-58AD-219C49B53971}"/>
              </a:ext>
            </a:extLst>
          </p:cNvPr>
          <p:cNvPicPr>
            <a:picLocks noChangeAspect="1"/>
          </p:cNvPicPr>
          <p:nvPr/>
        </p:nvPicPr>
        <p:blipFill>
          <a:blip r:embed="rId2"/>
          <a:stretch>
            <a:fillRect/>
          </a:stretch>
        </p:blipFill>
        <p:spPr>
          <a:xfrm>
            <a:off x="608496" y="1034707"/>
            <a:ext cx="7091714" cy="5214890"/>
          </a:xfrm>
          <a:prstGeom prst="rect">
            <a:avLst/>
          </a:prstGeom>
        </p:spPr>
      </p:pic>
    </p:spTree>
    <p:extLst>
      <p:ext uri="{BB962C8B-B14F-4D97-AF65-F5344CB8AC3E}">
        <p14:creationId xmlns:p14="http://schemas.microsoft.com/office/powerpoint/2010/main" val="2053244797"/>
      </p:ext>
    </p:extLst>
  </p:cSld>
  <p:clrMapOvr>
    <a:masterClrMapping/>
  </p:clrMapOvr>
  <p:transition spd="slow">
    <p:wipe dir="d"/>
  </p:transition>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AB73BE-55DE-DB97-B0EB-092630EFC63E}"/>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25892E97-F2DA-6619-7F27-12FAD6DBAD70}"/>
              </a:ext>
            </a:extLst>
          </p:cNvPr>
          <p:cNvSpPr>
            <a:spLocks noGrp="1"/>
          </p:cNvSpPr>
          <p:nvPr>
            <p:ph type="body" sz="quarter" idx="11"/>
          </p:nvPr>
        </p:nvSpPr>
        <p:spPr/>
        <p:txBody>
          <a:bodyPr/>
          <a:lstStyle/>
          <a:p>
            <a:r>
              <a:rPr lang="en-US" dirty="0"/>
              <a:t>Chain of Trust in DNSSEC</a:t>
            </a:r>
            <a:endParaRPr lang="en-IN" dirty="0"/>
          </a:p>
        </p:txBody>
      </p:sp>
      <p:pic>
        <p:nvPicPr>
          <p:cNvPr id="5" name="Picture 4">
            <a:extLst>
              <a:ext uri="{FF2B5EF4-FFF2-40B4-BE49-F238E27FC236}">
                <a16:creationId xmlns:a16="http://schemas.microsoft.com/office/drawing/2014/main" id="{6B70A8BC-CE7B-D7FE-F01F-336ACD9D74F0}"/>
              </a:ext>
            </a:extLst>
          </p:cNvPr>
          <p:cNvPicPr>
            <a:picLocks noChangeAspect="1"/>
          </p:cNvPicPr>
          <p:nvPr/>
        </p:nvPicPr>
        <p:blipFill>
          <a:blip r:embed="rId2"/>
          <a:stretch>
            <a:fillRect/>
          </a:stretch>
        </p:blipFill>
        <p:spPr>
          <a:xfrm>
            <a:off x="360948" y="1173452"/>
            <a:ext cx="8489744" cy="4902495"/>
          </a:xfrm>
          <a:prstGeom prst="rect">
            <a:avLst/>
          </a:prstGeom>
        </p:spPr>
      </p:pic>
    </p:spTree>
    <p:extLst>
      <p:ext uri="{BB962C8B-B14F-4D97-AF65-F5344CB8AC3E}">
        <p14:creationId xmlns:p14="http://schemas.microsoft.com/office/powerpoint/2010/main" val="4205205236"/>
      </p:ext>
    </p:extLst>
  </p:cSld>
  <p:clrMapOvr>
    <a:masterClrMapping/>
  </p:clrMapOvr>
  <p:transition spd="slow">
    <p:wipe dir="d"/>
  </p:transition>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E75F7D-2AEA-BA07-84AD-814C61DE4BB7}"/>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C0472566-E2B0-A31A-5A2C-70D3C834BF4D}"/>
              </a:ext>
            </a:extLst>
          </p:cNvPr>
          <p:cNvSpPr>
            <a:spLocks noGrp="1"/>
          </p:cNvSpPr>
          <p:nvPr>
            <p:ph type="body" sz="quarter" idx="11"/>
          </p:nvPr>
        </p:nvSpPr>
        <p:spPr/>
        <p:txBody>
          <a:bodyPr/>
          <a:lstStyle/>
          <a:p>
            <a:r>
              <a:rPr lang="en-IN" b="1" dirty="0"/>
              <a:t>Advantages of DNSSEC</a:t>
            </a:r>
          </a:p>
        </p:txBody>
      </p:sp>
      <p:sp>
        <p:nvSpPr>
          <p:cNvPr id="3" name="Text Placeholder 2">
            <a:extLst>
              <a:ext uri="{FF2B5EF4-FFF2-40B4-BE49-F238E27FC236}">
                <a16:creationId xmlns:a16="http://schemas.microsoft.com/office/drawing/2014/main" id="{FB65FE56-4CDC-4AC8-B5EB-FF3729A5E45B}"/>
              </a:ext>
            </a:extLst>
          </p:cNvPr>
          <p:cNvSpPr>
            <a:spLocks noGrp="1"/>
          </p:cNvSpPr>
          <p:nvPr>
            <p:ph type="body" sz="quarter" idx="16"/>
          </p:nvPr>
        </p:nvSpPr>
        <p:spPr/>
        <p:txBody>
          <a:bodyPr/>
          <a:lstStyle/>
          <a:p>
            <a:pPr>
              <a:buFont typeface="+mj-lt"/>
              <a:buAutoNum type="arabicPeriod"/>
            </a:pPr>
            <a:r>
              <a:rPr lang="en-IN" b="1" dirty="0"/>
              <a:t>Data Authenticity:</a:t>
            </a:r>
            <a:endParaRPr lang="en-IN" dirty="0"/>
          </a:p>
          <a:p>
            <a:pPr marL="742950" lvl="1" indent="-285750">
              <a:buFont typeface="+mj-lt"/>
              <a:buAutoNum type="arabicPeriod"/>
            </a:pPr>
            <a:r>
              <a:rPr lang="en-IN" dirty="0"/>
              <a:t>Ensures DNS responses are genuine.</a:t>
            </a:r>
          </a:p>
          <a:p>
            <a:pPr>
              <a:buFont typeface="+mj-lt"/>
              <a:buAutoNum type="arabicPeriod"/>
            </a:pPr>
            <a:r>
              <a:rPr lang="en-IN" b="1" dirty="0"/>
              <a:t>Data Integrity:</a:t>
            </a:r>
            <a:endParaRPr lang="en-IN" dirty="0"/>
          </a:p>
          <a:p>
            <a:pPr marL="742950" lvl="1" indent="-285750">
              <a:buFont typeface="+mj-lt"/>
              <a:buAutoNum type="arabicPeriod"/>
            </a:pPr>
            <a:r>
              <a:rPr lang="en-IN" dirty="0"/>
              <a:t>Prevents tampering with DNS records.</a:t>
            </a:r>
          </a:p>
          <a:p>
            <a:pPr>
              <a:buFont typeface="+mj-lt"/>
              <a:buAutoNum type="arabicPeriod"/>
            </a:pPr>
            <a:r>
              <a:rPr lang="en-IN" b="1" dirty="0"/>
              <a:t>Protection Against Attacks:</a:t>
            </a:r>
            <a:endParaRPr lang="en-IN" dirty="0"/>
          </a:p>
          <a:p>
            <a:pPr marL="742950" lvl="1" indent="-285750">
              <a:buFont typeface="+mj-lt"/>
              <a:buAutoNum type="arabicPeriod"/>
            </a:pPr>
            <a:r>
              <a:rPr lang="en-IN" dirty="0"/>
              <a:t>Mitigates DNS spoofing and cache poisoning.</a:t>
            </a:r>
          </a:p>
          <a:p>
            <a:pPr>
              <a:buFont typeface="+mj-lt"/>
              <a:buAutoNum type="arabicPeriod"/>
            </a:pPr>
            <a:r>
              <a:rPr lang="en-IN" b="1" dirty="0"/>
              <a:t>Trust in the Internet:</a:t>
            </a:r>
            <a:endParaRPr lang="en-IN" dirty="0"/>
          </a:p>
          <a:p>
            <a:pPr marL="742950" lvl="1" indent="-285750">
              <a:buFont typeface="+mj-lt"/>
              <a:buAutoNum type="arabicPeriod"/>
            </a:pPr>
            <a:r>
              <a:rPr lang="en-IN" dirty="0"/>
              <a:t>Strengthens overall internet security infrastructure.</a:t>
            </a:r>
          </a:p>
          <a:p>
            <a:endParaRPr lang="en-IN" dirty="0"/>
          </a:p>
        </p:txBody>
      </p:sp>
    </p:spTree>
    <p:extLst>
      <p:ext uri="{BB962C8B-B14F-4D97-AF65-F5344CB8AC3E}">
        <p14:creationId xmlns:p14="http://schemas.microsoft.com/office/powerpoint/2010/main" val="927614801"/>
      </p:ext>
    </p:extLst>
  </p:cSld>
  <p:clrMapOvr>
    <a:masterClrMapping/>
  </p:clrMapOvr>
  <p:transition spd="slow">
    <p:wipe dir="d"/>
  </p:transition>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BC9FE1-9099-F716-F70B-4E67A2EF001B}"/>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78D4B4CD-7CC9-E1B2-10AE-DF520439CD99}"/>
              </a:ext>
            </a:extLst>
          </p:cNvPr>
          <p:cNvSpPr>
            <a:spLocks noGrp="1"/>
          </p:cNvSpPr>
          <p:nvPr>
            <p:ph type="body" sz="quarter" idx="11"/>
          </p:nvPr>
        </p:nvSpPr>
        <p:spPr/>
        <p:txBody>
          <a:bodyPr/>
          <a:lstStyle/>
          <a:p>
            <a:r>
              <a:rPr lang="en-US" b="1" dirty="0"/>
              <a:t>Limitations of DNSSEC</a:t>
            </a:r>
          </a:p>
        </p:txBody>
      </p:sp>
      <p:sp>
        <p:nvSpPr>
          <p:cNvPr id="3" name="Text Placeholder 2">
            <a:extLst>
              <a:ext uri="{FF2B5EF4-FFF2-40B4-BE49-F238E27FC236}">
                <a16:creationId xmlns:a16="http://schemas.microsoft.com/office/drawing/2014/main" id="{15114C21-EEA4-9CC8-2C8E-449B6A6D4601}"/>
              </a:ext>
            </a:extLst>
          </p:cNvPr>
          <p:cNvSpPr>
            <a:spLocks noGrp="1"/>
          </p:cNvSpPr>
          <p:nvPr>
            <p:ph type="body" sz="quarter" idx="16"/>
          </p:nvPr>
        </p:nvSpPr>
        <p:spPr/>
        <p:txBody>
          <a:bodyPr/>
          <a:lstStyle/>
          <a:p>
            <a:pPr>
              <a:buFont typeface="+mj-lt"/>
              <a:buAutoNum type="arabicPeriod"/>
            </a:pPr>
            <a:r>
              <a:rPr lang="en-US" b="1" dirty="0"/>
              <a:t>Deployment Complexity:</a:t>
            </a:r>
            <a:endParaRPr lang="en-US" dirty="0"/>
          </a:p>
          <a:p>
            <a:pPr marL="742950" lvl="1" indent="-285750">
              <a:buFont typeface="+mj-lt"/>
              <a:buAutoNum type="arabicPeriod"/>
            </a:pPr>
            <a:r>
              <a:rPr lang="en-US" dirty="0"/>
              <a:t>Requires correct key management and signing processes.</a:t>
            </a:r>
          </a:p>
          <a:p>
            <a:pPr>
              <a:buFont typeface="+mj-lt"/>
              <a:buAutoNum type="arabicPeriod"/>
            </a:pPr>
            <a:r>
              <a:rPr lang="en-US" b="1" dirty="0"/>
              <a:t>Does Not Provide Encryption:</a:t>
            </a:r>
            <a:endParaRPr lang="en-US" dirty="0"/>
          </a:p>
          <a:p>
            <a:pPr marL="742950" lvl="1" indent="-285750">
              <a:buFont typeface="+mj-lt"/>
              <a:buAutoNum type="arabicPeriod"/>
            </a:pPr>
            <a:r>
              <a:rPr lang="en-US" dirty="0"/>
              <a:t>DNSSEC ensures authenticity but does not encrypt DNS traffic (use DNS-over-HTTPS or DNS-over-TLS for encryption).</a:t>
            </a:r>
          </a:p>
          <a:p>
            <a:pPr>
              <a:buFont typeface="+mj-lt"/>
              <a:buAutoNum type="arabicPeriod"/>
            </a:pPr>
            <a:r>
              <a:rPr lang="en-US" b="1" dirty="0"/>
              <a:t>Increased Packet Size:</a:t>
            </a:r>
            <a:endParaRPr lang="en-US" dirty="0"/>
          </a:p>
          <a:p>
            <a:pPr marL="742950" lvl="1" indent="-285750">
              <a:buFont typeface="+mj-lt"/>
              <a:buAutoNum type="arabicPeriod"/>
            </a:pPr>
            <a:r>
              <a:rPr lang="en-US" dirty="0"/>
              <a:t>Adds overhead to DNS packets due to signatures.</a:t>
            </a:r>
          </a:p>
          <a:p>
            <a:pPr>
              <a:buFont typeface="+mj-lt"/>
              <a:buAutoNum type="arabicPeriod"/>
            </a:pPr>
            <a:r>
              <a:rPr lang="en-US" b="1" dirty="0"/>
              <a:t>Partial Adoption:</a:t>
            </a:r>
            <a:endParaRPr lang="en-US" dirty="0"/>
          </a:p>
          <a:p>
            <a:pPr marL="742950" lvl="1" indent="-285750">
              <a:buFont typeface="+mj-lt"/>
              <a:buAutoNum type="arabicPeriod"/>
            </a:pPr>
            <a:r>
              <a:rPr lang="en-US" dirty="0"/>
              <a:t>Not all domains and resolvers support DNSSEC.</a:t>
            </a:r>
          </a:p>
          <a:p>
            <a:endParaRPr lang="en-IN" dirty="0"/>
          </a:p>
        </p:txBody>
      </p:sp>
    </p:spTree>
    <p:extLst>
      <p:ext uri="{BB962C8B-B14F-4D97-AF65-F5344CB8AC3E}">
        <p14:creationId xmlns:p14="http://schemas.microsoft.com/office/powerpoint/2010/main" val="2410911992"/>
      </p:ext>
    </p:extLst>
  </p:cSld>
  <p:clrMapOvr>
    <a:masterClrMapping/>
  </p:clrMapOvr>
  <p:transition spd="slow">
    <p:wipe dir="d"/>
  </p:transition>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C9646CC-D0C6-59B1-B986-84EFB1B6B079}"/>
              </a:ext>
            </a:extLst>
          </p:cNvPr>
          <p:cNvSpPr>
            <a:spLocks noGrp="1"/>
          </p:cNvSpPr>
          <p:nvPr>
            <p:ph type="body" sz="quarter" idx="11"/>
          </p:nvPr>
        </p:nvSpPr>
        <p:spPr>
          <a:xfrm>
            <a:off x="460376" y="145140"/>
            <a:ext cx="8229600" cy="400110"/>
          </a:xfrm>
        </p:spPr>
        <p:txBody>
          <a:bodyPr/>
          <a:lstStyle/>
          <a:p>
            <a:r>
              <a:rPr lang="en-US" sz="2000" dirty="0"/>
              <a:t>Step-by-Step Guide to Manage DNSSEC for a Domain Name</a:t>
            </a:r>
            <a:endParaRPr lang="en-IN" sz="2000" dirty="0"/>
          </a:p>
        </p:txBody>
      </p:sp>
      <p:pic>
        <p:nvPicPr>
          <p:cNvPr id="6" name="Picture 5">
            <a:extLst>
              <a:ext uri="{FF2B5EF4-FFF2-40B4-BE49-F238E27FC236}">
                <a16:creationId xmlns:a16="http://schemas.microsoft.com/office/drawing/2014/main" id="{E24A66B1-D6D1-EEA2-2309-91D6367F8080}"/>
              </a:ext>
            </a:extLst>
          </p:cNvPr>
          <p:cNvPicPr>
            <a:picLocks noChangeAspect="1"/>
          </p:cNvPicPr>
          <p:nvPr/>
        </p:nvPicPr>
        <p:blipFill>
          <a:blip r:embed="rId2"/>
          <a:stretch>
            <a:fillRect/>
          </a:stretch>
        </p:blipFill>
        <p:spPr>
          <a:xfrm>
            <a:off x="460376" y="1489712"/>
            <a:ext cx="8176547" cy="3310887"/>
          </a:xfrm>
          <a:prstGeom prst="rect">
            <a:avLst/>
          </a:prstGeom>
        </p:spPr>
      </p:pic>
    </p:spTree>
    <p:extLst>
      <p:ext uri="{BB962C8B-B14F-4D97-AF65-F5344CB8AC3E}">
        <p14:creationId xmlns:p14="http://schemas.microsoft.com/office/powerpoint/2010/main" val="4122133434"/>
      </p:ext>
    </p:extLst>
  </p:cSld>
  <p:clrMapOvr>
    <a:masterClrMapping/>
  </p:clrMapOvr>
  <p:transition spd="slow">
    <p:wipe dir="d"/>
  </p:transition>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289899-6C2C-D7FC-62AE-1C0F289B2165}"/>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480BE52C-1F04-96D5-6FF1-1E4713B9103E}"/>
              </a:ext>
            </a:extLst>
          </p:cNvPr>
          <p:cNvSpPr>
            <a:spLocks noGrp="1"/>
          </p:cNvSpPr>
          <p:nvPr>
            <p:ph type="body" sz="quarter" idx="11"/>
          </p:nvPr>
        </p:nvSpPr>
        <p:spPr>
          <a:xfrm>
            <a:off x="460376" y="145140"/>
            <a:ext cx="8229600" cy="400110"/>
          </a:xfrm>
        </p:spPr>
        <p:txBody>
          <a:bodyPr/>
          <a:lstStyle/>
          <a:p>
            <a:r>
              <a:rPr lang="en-US" sz="2000" dirty="0"/>
              <a:t>Step-by-Step Guide to Manage DNSSEC for a Domain Name</a:t>
            </a:r>
            <a:endParaRPr lang="en-IN" sz="2000" dirty="0"/>
          </a:p>
        </p:txBody>
      </p:sp>
      <p:pic>
        <p:nvPicPr>
          <p:cNvPr id="4" name="Picture 3">
            <a:extLst>
              <a:ext uri="{FF2B5EF4-FFF2-40B4-BE49-F238E27FC236}">
                <a16:creationId xmlns:a16="http://schemas.microsoft.com/office/drawing/2014/main" id="{7F8D83FC-A6CE-008E-8EDC-213FCD9472EC}"/>
              </a:ext>
            </a:extLst>
          </p:cNvPr>
          <p:cNvPicPr>
            <a:picLocks noChangeAspect="1"/>
          </p:cNvPicPr>
          <p:nvPr/>
        </p:nvPicPr>
        <p:blipFill>
          <a:blip r:embed="rId2"/>
          <a:stretch>
            <a:fillRect/>
          </a:stretch>
        </p:blipFill>
        <p:spPr>
          <a:xfrm>
            <a:off x="460376" y="1418733"/>
            <a:ext cx="8329072" cy="4020534"/>
          </a:xfrm>
          <a:prstGeom prst="rect">
            <a:avLst/>
          </a:prstGeom>
        </p:spPr>
      </p:pic>
    </p:spTree>
    <p:extLst>
      <p:ext uri="{BB962C8B-B14F-4D97-AF65-F5344CB8AC3E}">
        <p14:creationId xmlns:p14="http://schemas.microsoft.com/office/powerpoint/2010/main" val="69658175"/>
      </p:ext>
    </p:extLst>
  </p:cSld>
  <p:clrMapOvr>
    <a:masterClrMapping/>
  </p:clrMapOvr>
  <p:transition spd="slow">
    <p:wipe dir="d"/>
  </p:transition>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39C68D-466B-A629-1176-D331E2109CA0}"/>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FF22D2E3-36FB-5474-8E18-43D4CC7411E4}"/>
              </a:ext>
            </a:extLst>
          </p:cNvPr>
          <p:cNvSpPr>
            <a:spLocks noGrp="1"/>
          </p:cNvSpPr>
          <p:nvPr>
            <p:ph type="body" sz="quarter" idx="11"/>
          </p:nvPr>
        </p:nvSpPr>
        <p:spPr>
          <a:xfrm>
            <a:off x="460376" y="145140"/>
            <a:ext cx="8229600" cy="400110"/>
          </a:xfrm>
        </p:spPr>
        <p:txBody>
          <a:bodyPr/>
          <a:lstStyle/>
          <a:p>
            <a:r>
              <a:rPr lang="en-US" sz="2000" dirty="0"/>
              <a:t>Step-by-Step Guide to Manage DNSSEC for a Domain Name</a:t>
            </a:r>
            <a:endParaRPr lang="en-IN" sz="2000" dirty="0"/>
          </a:p>
        </p:txBody>
      </p:sp>
      <p:pic>
        <p:nvPicPr>
          <p:cNvPr id="5" name="Picture 4">
            <a:extLst>
              <a:ext uri="{FF2B5EF4-FFF2-40B4-BE49-F238E27FC236}">
                <a16:creationId xmlns:a16="http://schemas.microsoft.com/office/drawing/2014/main" id="{35378B57-B28A-68BD-616E-82D0DF30C6AF}"/>
              </a:ext>
            </a:extLst>
          </p:cNvPr>
          <p:cNvPicPr>
            <a:picLocks noChangeAspect="1"/>
          </p:cNvPicPr>
          <p:nvPr/>
        </p:nvPicPr>
        <p:blipFill>
          <a:blip r:embed="rId2"/>
          <a:stretch>
            <a:fillRect/>
          </a:stretch>
        </p:blipFill>
        <p:spPr>
          <a:xfrm>
            <a:off x="363468" y="1418976"/>
            <a:ext cx="8549551" cy="4368213"/>
          </a:xfrm>
          <a:prstGeom prst="rect">
            <a:avLst/>
          </a:prstGeom>
        </p:spPr>
      </p:pic>
    </p:spTree>
    <p:extLst>
      <p:ext uri="{BB962C8B-B14F-4D97-AF65-F5344CB8AC3E}">
        <p14:creationId xmlns:p14="http://schemas.microsoft.com/office/powerpoint/2010/main" val="4059239168"/>
      </p:ext>
    </p:extLst>
  </p:cSld>
  <p:clrMapOvr>
    <a:masterClrMapping/>
  </p:clrMapOvr>
  <p:transition spd="slow">
    <p:wipe dir="d"/>
  </p:transition>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6A21A3-690F-CB58-57B9-894B3CAE282C}"/>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D4E71B58-EA84-9D64-EB1A-F723B4D663C1}"/>
              </a:ext>
            </a:extLst>
          </p:cNvPr>
          <p:cNvSpPr>
            <a:spLocks noGrp="1"/>
          </p:cNvSpPr>
          <p:nvPr>
            <p:ph type="body" sz="quarter" idx="11"/>
          </p:nvPr>
        </p:nvSpPr>
        <p:spPr>
          <a:xfrm>
            <a:off x="460376" y="145140"/>
            <a:ext cx="8229600" cy="400110"/>
          </a:xfrm>
        </p:spPr>
        <p:txBody>
          <a:bodyPr/>
          <a:lstStyle/>
          <a:p>
            <a:r>
              <a:rPr lang="en-US" sz="2000" dirty="0"/>
              <a:t>Step-by-Step Guide to Manage DNSSEC for a Domain Name</a:t>
            </a:r>
            <a:endParaRPr lang="en-IN" sz="2000" dirty="0"/>
          </a:p>
        </p:txBody>
      </p:sp>
      <p:pic>
        <p:nvPicPr>
          <p:cNvPr id="4" name="Picture 3">
            <a:extLst>
              <a:ext uri="{FF2B5EF4-FFF2-40B4-BE49-F238E27FC236}">
                <a16:creationId xmlns:a16="http://schemas.microsoft.com/office/drawing/2014/main" id="{48B2F412-105C-A92E-BA11-256436937CAE}"/>
              </a:ext>
            </a:extLst>
          </p:cNvPr>
          <p:cNvPicPr>
            <a:picLocks noChangeAspect="1"/>
          </p:cNvPicPr>
          <p:nvPr/>
        </p:nvPicPr>
        <p:blipFill>
          <a:blip r:embed="rId2"/>
          <a:stretch>
            <a:fillRect/>
          </a:stretch>
        </p:blipFill>
        <p:spPr>
          <a:xfrm>
            <a:off x="460376" y="1084781"/>
            <a:ext cx="8229600" cy="5269153"/>
          </a:xfrm>
          <a:prstGeom prst="rect">
            <a:avLst/>
          </a:prstGeom>
        </p:spPr>
      </p:pic>
    </p:spTree>
    <p:extLst>
      <p:ext uri="{BB962C8B-B14F-4D97-AF65-F5344CB8AC3E}">
        <p14:creationId xmlns:p14="http://schemas.microsoft.com/office/powerpoint/2010/main" val="1891360041"/>
      </p:ext>
    </p:extLst>
  </p:cSld>
  <p:clrMapOvr>
    <a:masterClrMapping/>
  </p:clrMapOvr>
  <p:transition spd="slow">
    <p:wipe dir="d"/>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145140"/>
            <a:ext cx="9144000" cy="553998"/>
          </a:xfrm>
        </p:spPr>
        <p:txBody>
          <a:bodyPr/>
          <a:lstStyle/>
          <a:p>
            <a:r>
              <a:rPr lang="en-GB" dirty="0"/>
              <a:t>WAN Connectivity Technologies </a:t>
            </a:r>
            <a:r>
              <a:rPr lang="en-GB" sz="1600" dirty="0"/>
              <a:t>(1 of 2)</a:t>
            </a:r>
          </a:p>
        </p:txBody>
      </p:sp>
      <p:sp>
        <p:nvSpPr>
          <p:cNvPr id="3" name="Text Placeholder 2"/>
          <p:cNvSpPr>
            <a:spLocks noGrp="1"/>
          </p:cNvSpPr>
          <p:nvPr>
            <p:ph type="body" sz="quarter" idx="16"/>
          </p:nvPr>
        </p:nvSpPr>
        <p:spPr>
          <a:xfrm>
            <a:off x="457200" y="968610"/>
            <a:ext cx="8240713" cy="5729736"/>
          </a:xfrm>
        </p:spPr>
        <p:txBody>
          <a:bodyPr>
            <a:normAutofit/>
          </a:bodyPr>
          <a:lstStyle/>
          <a:p>
            <a:pPr marL="231775" lvl="1" indent="-231775">
              <a:lnSpc>
                <a:spcPct val="200000"/>
              </a:lnSpc>
              <a:buSzPct val="70000"/>
              <a:buBlip>
                <a:blip r:embed="rId2"/>
              </a:buBlip>
            </a:pPr>
            <a:r>
              <a:rPr lang="en-GB" b="1" dirty="0"/>
              <a:t>PPP (Point to Point Protocol)</a:t>
            </a:r>
          </a:p>
          <a:p>
            <a:pPr marL="631825" lvl="2" indent="-231775">
              <a:lnSpc>
                <a:spcPct val="200000"/>
              </a:lnSpc>
              <a:buSzPct val="70000"/>
            </a:pPr>
            <a:r>
              <a:rPr lang="en-GB" dirty="0"/>
              <a:t>PPP is designed for point-to-point connection between two devices in the network. </a:t>
            </a:r>
          </a:p>
          <a:p>
            <a:pPr marL="631825" lvl="2" indent="-231775">
              <a:lnSpc>
                <a:spcPct val="200000"/>
              </a:lnSpc>
              <a:buSzPct val="70000"/>
            </a:pPr>
            <a:r>
              <a:rPr lang="en-GB" dirty="0"/>
              <a:t>It is a complete link layer protocol suite for devices using TCP/IP.</a:t>
            </a:r>
          </a:p>
          <a:p>
            <a:pPr marL="231775" lvl="1" indent="-231775">
              <a:lnSpc>
                <a:spcPct val="200000"/>
              </a:lnSpc>
              <a:buSzPct val="70000"/>
              <a:buBlip>
                <a:blip r:embed="rId2"/>
              </a:buBlip>
            </a:pPr>
            <a:r>
              <a:rPr lang="en-GB" b="1" dirty="0"/>
              <a:t>Leased Line</a:t>
            </a:r>
          </a:p>
          <a:p>
            <a:pPr marL="631825" lvl="2" indent="-231775">
              <a:lnSpc>
                <a:spcPct val="200000"/>
              </a:lnSpc>
              <a:buSzPct val="70000"/>
            </a:pPr>
            <a:r>
              <a:rPr lang="en-US" dirty="0"/>
              <a:t>It connects two locations for private voice and data telecommunication service. </a:t>
            </a:r>
          </a:p>
          <a:p>
            <a:pPr marL="631825" lvl="2" indent="-231775">
              <a:lnSpc>
                <a:spcPct val="200000"/>
              </a:lnSpc>
              <a:buSzPct val="70000"/>
            </a:pPr>
            <a:r>
              <a:rPr lang="en-US" dirty="0"/>
              <a:t>It is a reserved circuit between two points.</a:t>
            </a:r>
          </a:p>
          <a:p>
            <a:pPr marL="631825" lvl="2" indent="-231775">
              <a:lnSpc>
                <a:spcPct val="200000"/>
              </a:lnSpc>
              <a:buSzPct val="70000"/>
            </a:pPr>
            <a:r>
              <a:rPr lang="en-US" dirty="0"/>
              <a:t>It maintains a single open circuit at all times.</a:t>
            </a:r>
            <a:endParaRPr lang="en-GB" dirty="0"/>
          </a:p>
        </p:txBody>
      </p:sp>
    </p:spTree>
  </p:cSld>
  <p:clrMapOvr>
    <a:masterClrMapping/>
  </p:clrMapOvr>
  <p:transition spd="slow">
    <p:wipe dir="d"/>
  </p:transition>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A3A06F-8F3F-B433-71A4-B2F428CE49B3}"/>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E29DA541-D37E-9944-3576-82C59D1D4285}"/>
              </a:ext>
            </a:extLst>
          </p:cNvPr>
          <p:cNvSpPr>
            <a:spLocks noGrp="1"/>
          </p:cNvSpPr>
          <p:nvPr>
            <p:ph type="body" sz="quarter" idx="11"/>
          </p:nvPr>
        </p:nvSpPr>
        <p:spPr>
          <a:xfrm>
            <a:off x="460376" y="145140"/>
            <a:ext cx="8229600" cy="400110"/>
          </a:xfrm>
        </p:spPr>
        <p:txBody>
          <a:bodyPr/>
          <a:lstStyle/>
          <a:p>
            <a:r>
              <a:rPr lang="en-US" sz="2000" dirty="0"/>
              <a:t>Step-by-Step Guide to Manage DNSSEC for a Domain Name</a:t>
            </a:r>
            <a:endParaRPr lang="en-IN" sz="2000" dirty="0"/>
          </a:p>
        </p:txBody>
      </p:sp>
      <p:pic>
        <p:nvPicPr>
          <p:cNvPr id="5" name="Picture 4">
            <a:extLst>
              <a:ext uri="{FF2B5EF4-FFF2-40B4-BE49-F238E27FC236}">
                <a16:creationId xmlns:a16="http://schemas.microsoft.com/office/drawing/2014/main" id="{038A7CBF-55C2-CBAF-893D-14273B1D74B3}"/>
              </a:ext>
            </a:extLst>
          </p:cNvPr>
          <p:cNvPicPr>
            <a:picLocks noChangeAspect="1"/>
          </p:cNvPicPr>
          <p:nvPr/>
        </p:nvPicPr>
        <p:blipFill>
          <a:blip r:embed="rId2"/>
          <a:srcRect b="32620"/>
          <a:stretch/>
        </p:blipFill>
        <p:spPr>
          <a:xfrm>
            <a:off x="252663" y="1046746"/>
            <a:ext cx="8530390" cy="5269833"/>
          </a:xfrm>
          <a:prstGeom prst="rect">
            <a:avLst/>
          </a:prstGeom>
        </p:spPr>
      </p:pic>
    </p:spTree>
    <p:extLst>
      <p:ext uri="{BB962C8B-B14F-4D97-AF65-F5344CB8AC3E}">
        <p14:creationId xmlns:p14="http://schemas.microsoft.com/office/powerpoint/2010/main" val="2560872482"/>
      </p:ext>
    </p:extLst>
  </p:cSld>
  <p:clrMapOvr>
    <a:masterClrMapping/>
  </p:clrMapOvr>
  <p:transition spd="slow">
    <p:wipe dir="d"/>
  </p:transition>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E8DB66-CE7C-F163-8775-603D884A5C80}"/>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F061F72E-063F-F6B2-C197-10EDB2F6CC8B}"/>
              </a:ext>
            </a:extLst>
          </p:cNvPr>
          <p:cNvSpPr>
            <a:spLocks noGrp="1"/>
          </p:cNvSpPr>
          <p:nvPr>
            <p:ph type="body" sz="quarter" idx="11"/>
          </p:nvPr>
        </p:nvSpPr>
        <p:spPr>
          <a:xfrm>
            <a:off x="460376" y="145140"/>
            <a:ext cx="8229600" cy="400110"/>
          </a:xfrm>
        </p:spPr>
        <p:txBody>
          <a:bodyPr/>
          <a:lstStyle/>
          <a:p>
            <a:r>
              <a:rPr lang="en-US" sz="2000" dirty="0"/>
              <a:t>Step-by-Step Guide to Manage DNSSEC for a Domain Name</a:t>
            </a:r>
            <a:endParaRPr lang="en-IN" sz="2000" dirty="0"/>
          </a:p>
        </p:txBody>
      </p:sp>
      <p:pic>
        <p:nvPicPr>
          <p:cNvPr id="4" name="Picture 3">
            <a:extLst>
              <a:ext uri="{FF2B5EF4-FFF2-40B4-BE49-F238E27FC236}">
                <a16:creationId xmlns:a16="http://schemas.microsoft.com/office/drawing/2014/main" id="{26A476B2-745F-3BC6-119D-E4D26A07BE4D}"/>
              </a:ext>
            </a:extLst>
          </p:cNvPr>
          <p:cNvPicPr>
            <a:picLocks noChangeAspect="1"/>
          </p:cNvPicPr>
          <p:nvPr/>
        </p:nvPicPr>
        <p:blipFill>
          <a:blip r:embed="rId2"/>
          <a:stretch>
            <a:fillRect/>
          </a:stretch>
        </p:blipFill>
        <p:spPr>
          <a:xfrm>
            <a:off x="508502" y="2083269"/>
            <a:ext cx="8012012" cy="2909835"/>
          </a:xfrm>
          <a:prstGeom prst="rect">
            <a:avLst/>
          </a:prstGeom>
        </p:spPr>
      </p:pic>
    </p:spTree>
    <p:extLst>
      <p:ext uri="{BB962C8B-B14F-4D97-AF65-F5344CB8AC3E}">
        <p14:creationId xmlns:p14="http://schemas.microsoft.com/office/powerpoint/2010/main" val="1052790836"/>
      </p:ext>
    </p:extLst>
  </p:cSld>
  <p:clrMapOvr>
    <a:masterClrMapping/>
  </p:clrMapOvr>
  <p:transition spd="slow">
    <p:wipe dir="d"/>
  </p:transition>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4BF57FE-6F5C-7B93-24D7-7B0371BBD638}"/>
              </a:ext>
            </a:extLst>
          </p:cNvPr>
          <p:cNvSpPr>
            <a:spLocks noGrp="1"/>
          </p:cNvSpPr>
          <p:nvPr>
            <p:ph type="body" sz="quarter" idx="11"/>
          </p:nvPr>
        </p:nvSpPr>
        <p:spPr/>
        <p:txBody>
          <a:bodyPr/>
          <a:lstStyle/>
          <a:p>
            <a:r>
              <a:rPr lang="en-IN" dirty="0"/>
              <a:t>Test DNSSEC Configuration</a:t>
            </a:r>
          </a:p>
        </p:txBody>
      </p:sp>
      <p:pic>
        <p:nvPicPr>
          <p:cNvPr id="5" name="Picture 4">
            <a:extLst>
              <a:ext uri="{FF2B5EF4-FFF2-40B4-BE49-F238E27FC236}">
                <a16:creationId xmlns:a16="http://schemas.microsoft.com/office/drawing/2014/main" id="{1F9F41D9-F27B-EA35-D784-B865371F2639}"/>
              </a:ext>
            </a:extLst>
          </p:cNvPr>
          <p:cNvPicPr>
            <a:picLocks noChangeAspect="1"/>
          </p:cNvPicPr>
          <p:nvPr/>
        </p:nvPicPr>
        <p:blipFill>
          <a:blip r:embed="rId2"/>
          <a:stretch>
            <a:fillRect/>
          </a:stretch>
        </p:blipFill>
        <p:spPr>
          <a:xfrm>
            <a:off x="1035143" y="1016858"/>
            <a:ext cx="7073714" cy="5484777"/>
          </a:xfrm>
          <a:prstGeom prst="rect">
            <a:avLst/>
          </a:prstGeom>
        </p:spPr>
      </p:pic>
    </p:spTree>
    <p:extLst>
      <p:ext uri="{BB962C8B-B14F-4D97-AF65-F5344CB8AC3E}">
        <p14:creationId xmlns:p14="http://schemas.microsoft.com/office/powerpoint/2010/main" val="1368667510"/>
      </p:ext>
    </p:extLst>
  </p:cSld>
  <p:clrMapOvr>
    <a:masterClrMapping/>
  </p:clrMapOvr>
  <p:transition spd="slow">
    <p:wipe dir="d"/>
  </p:transition>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437E6C0-4230-B23A-11D8-2AAC04BFBB0A}"/>
              </a:ext>
            </a:extLst>
          </p:cNvPr>
          <p:cNvSpPr>
            <a:spLocks noGrp="1"/>
          </p:cNvSpPr>
          <p:nvPr>
            <p:ph type="body" sz="quarter" idx="11"/>
          </p:nvPr>
        </p:nvSpPr>
        <p:spPr/>
        <p:txBody>
          <a:bodyPr/>
          <a:lstStyle/>
          <a:p>
            <a:r>
              <a:rPr lang="en-IN" dirty="0"/>
              <a:t>Maintain DNSSEC</a:t>
            </a:r>
          </a:p>
        </p:txBody>
      </p:sp>
      <p:pic>
        <p:nvPicPr>
          <p:cNvPr id="5" name="Picture 4">
            <a:extLst>
              <a:ext uri="{FF2B5EF4-FFF2-40B4-BE49-F238E27FC236}">
                <a16:creationId xmlns:a16="http://schemas.microsoft.com/office/drawing/2014/main" id="{FDB04845-E217-29E4-9153-C0831D715B12}"/>
              </a:ext>
            </a:extLst>
          </p:cNvPr>
          <p:cNvPicPr>
            <a:picLocks noChangeAspect="1"/>
          </p:cNvPicPr>
          <p:nvPr/>
        </p:nvPicPr>
        <p:blipFill>
          <a:blip r:embed="rId2"/>
          <a:stretch>
            <a:fillRect/>
          </a:stretch>
        </p:blipFill>
        <p:spPr>
          <a:xfrm>
            <a:off x="354862" y="1021303"/>
            <a:ext cx="8434275" cy="4815393"/>
          </a:xfrm>
          <a:prstGeom prst="rect">
            <a:avLst/>
          </a:prstGeom>
        </p:spPr>
      </p:pic>
    </p:spTree>
    <p:extLst>
      <p:ext uri="{BB962C8B-B14F-4D97-AF65-F5344CB8AC3E}">
        <p14:creationId xmlns:p14="http://schemas.microsoft.com/office/powerpoint/2010/main" val="3649656792"/>
      </p:ext>
    </p:extLst>
  </p:cSld>
  <p:clrMapOvr>
    <a:masterClrMapping/>
  </p:clrMapOvr>
  <p:transition spd="slow">
    <p:wipe dir="d"/>
  </p:transition>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524E45-EFAD-8BAF-443A-94FD095BA90C}"/>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C8CD1457-D3AF-C619-99AA-50499CBC02F8}"/>
              </a:ext>
            </a:extLst>
          </p:cNvPr>
          <p:cNvSpPr>
            <a:spLocks noGrp="1"/>
          </p:cNvSpPr>
          <p:nvPr>
            <p:ph type="body" sz="quarter" idx="11"/>
          </p:nvPr>
        </p:nvSpPr>
        <p:spPr/>
        <p:txBody>
          <a:bodyPr/>
          <a:lstStyle/>
          <a:p>
            <a:r>
              <a:rPr lang="en-IN" dirty="0"/>
              <a:t>Maintain DNSSEC</a:t>
            </a:r>
          </a:p>
        </p:txBody>
      </p:sp>
      <p:pic>
        <p:nvPicPr>
          <p:cNvPr id="4" name="Picture 3">
            <a:extLst>
              <a:ext uri="{FF2B5EF4-FFF2-40B4-BE49-F238E27FC236}">
                <a16:creationId xmlns:a16="http://schemas.microsoft.com/office/drawing/2014/main" id="{858E14D6-1483-BDFA-22C5-8EC332323D54}"/>
              </a:ext>
            </a:extLst>
          </p:cNvPr>
          <p:cNvPicPr>
            <a:picLocks noChangeAspect="1"/>
          </p:cNvPicPr>
          <p:nvPr/>
        </p:nvPicPr>
        <p:blipFill>
          <a:blip r:embed="rId2"/>
          <a:stretch>
            <a:fillRect/>
          </a:stretch>
        </p:blipFill>
        <p:spPr>
          <a:xfrm>
            <a:off x="228742" y="1256381"/>
            <a:ext cx="8461233" cy="4324388"/>
          </a:xfrm>
          <a:prstGeom prst="rect">
            <a:avLst/>
          </a:prstGeom>
        </p:spPr>
      </p:pic>
    </p:spTree>
    <p:extLst>
      <p:ext uri="{BB962C8B-B14F-4D97-AF65-F5344CB8AC3E}">
        <p14:creationId xmlns:p14="http://schemas.microsoft.com/office/powerpoint/2010/main" val="3385695623"/>
      </p:ext>
    </p:extLst>
  </p:cSld>
  <p:clrMapOvr>
    <a:masterClrMapping/>
  </p:clrMapOvr>
  <p:transition spd="slow">
    <p:wipe dir="d"/>
  </p:transition>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0D1461-7C8B-1EC4-1304-EB1194D710F5}"/>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B24E2C87-7AA2-A6E5-049E-087056F2CA50}"/>
              </a:ext>
            </a:extLst>
          </p:cNvPr>
          <p:cNvSpPr>
            <a:spLocks noGrp="1"/>
          </p:cNvSpPr>
          <p:nvPr>
            <p:ph type="body" sz="quarter" idx="11"/>
          </p:nvPr>
        </p:nvSpPr>
        <p:spPr/>
        <p:txBody>
          <a:bodyPr/>
          <a:lstStyle/>
          <a:p>
            <a:r>
              <a:rPr lang="en-US" b="1" dirty="0"/>
              <a:t>Handle DNSSEC Errors</a:t>
            </a:r>
            <a:endParaRPr lang="en-IN" dirty="0"/>
          </a:p>
        </p:txBody>
      </p:sp>
      <p:sp>
        <p:nvSpPr>
          <p:cNvPr id="3" name="Text Placeholder 2">
            <a:extLst>
              <a:ext uri="{FF2B5EF4-FFF2-40B4-BE49-F238E27FC236}">
                <a16:creationId xmlns:a16="http://schemas.microsoft.com/office/drawing/2014/main" id="{2B1EDD83-2520-7499-D4A3-A7F7E95F4D25}"/>
              </a:ext>
            </a:extLst>
          </p:cNvPr>
          <p:cNvSpPr>
            <a:spLocks noGrp="1"/>
          </p:cNvSpPr>
          <p:nvPr>
            <p:ph type="body" sz="quarter" idx="16"/>
          </p:nvPr>
        </p:nvSpPr>
        <p:spPr/>
        <p:txBody>
          <a:bodyPr/>
          <a:lstStyle/>
          <a:p>
            <a:r>
              <a:rPr lang="en-US" dirty="0"/>
              <a:t>DNSSEC misconfiguration can break DNS resolution. Common issues include:</a:t>
            </a:r>
          </a:p>
          <a:p>
            <a:pPr>
              <a:buFont typeface="Arial" panose="020B0604020202020204" pitchFamily="34" charset="0"/>
              <a:buChar char="•"/>
            </a:pPr>
            <a:r>
              <a:rPr lang="en-US" b="1" dirty="0"/>
              <a:t>Missing or Incorrect DS Records:</a:t>
            </a:r>
            <a:endParaRPr lang="en-US" dirty="0"/>
          </a:p>
          <a:p>
            <a:pPr marL="742950" lvl="1" indent="-285750">
              <a:buFont typeface="Arial" panose="020B0604020202020204" pitchFamily="34" charset="0"/>
              <a:buChar char="•"/>
            </a:pPr>
            <a:r>
              <a:rPr lang="en-US" dirty="0"/>
              <a:t>Ensure the DS record at the parent zone matches the hash of your KSK.</a:t>
            </a:r>
          </a:p>
          <a:p>
            <a:pPr>
              <a:buFont typeface="Arial" panose="020B0604020202020204" pitchFamily="34" charset="0"/>
              <a:buChar char="•"/>
            </a:pPr>
            <a:r>
              <a:rPr lang="en-US" b="1" dirty="0"/>
              <a:t>Signature Expiry:</a:t>
            </a:r>
            <a:endParaRPr lang="en-US" dirty="0"/>
          </a:p>
          <a:p>
            <a:pPr marL="742950" lvl="1" indent="-285750">
              <a:buFont typeface="Arial" panose="020B0604020202020204" pitchFamily="34" charset="0"/>
              <a:buChar char="•"/>
            </a:pPr>
            <a:r>
              <a:rPr lang="en-US" dirty="0"/>
              <a:t>Regularly resign the zone to prevent expired RRSIG records.</a:t>
            </a:r>
          </a:p>
          <a:p>
            <a:pPr>
              <a:buFont typeface="Arial" panose="020B0604020202020204" pitchFamily="34" charset="0"/>
              <a:buChar char="•"/>
            </a:pPr>
            <a:r>
              <a:rPr lang="en-US" b="1" dirty="0"/>
              <a:t>Broken Chain of Trust:</a:t>
            </a:r>
            <a:endParaRPr lang="en-US" dirty="0"/>
          </a:p>
          <a:p>
            <a:pPr marL="742950" lvl="1" indent="-285750">
              <a:buFont typeface="Arial" panose="020B0604020202020204" pitchFamily="34" charset="0"/>
              <a:buChar char="•"/>
            </a:pPr>
            <a:r>
              <a:rPr lang="en-US" dirty="0"/>
              <a:t>Ensure all DNSKEY records are signed correctly and linked to the parent zone.</a:t>
            </a:r>
          </a:p>
          <a:p>
            <a:endParaRPr lang="en-IN" dirty="0"/>
          </a:p>
        </p:txBody>
      </p:sp>
    </p:spTree>
    <p:extLst>
      <p:ext uri="{BB962C8B-B14F-4D97-AF65-F5344CB8AC3E}">
        <p14:creationId xmlns:p14="http://schemas.microsoft.com/office/powerpoint/2010/main" val="2115996958"/>
      </p:ext>
    </p:extLst>
  </p:cSld>
  <p:clrMapOvr>
    <a:masterClrMapping/>
  </p:clrMapOvr>
  <p:transition spd="slow">
    <p:wipe dir="d"/>
  </p:transition>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7D12F2-0735-E3CF-14BB-6E86025495BB}"/>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D4F34929-1FAD-D085-7EFB-D8010A9323CA}"/>
              </a:ext>
            </a:extLst>
          </p:cNvPr>
          <p:cNvSpPr>
            <a:spLocks noGrp="1"/>
          </p:cNvSpPr>
          <p:nvPr>
            <p:ph type="body" sz="quarter" idx="11"/>
          </p:nvPr>
        </p:nvSpPr>
        <p:spPr/>
        <p:txBody>
          <a:bodyPr/>
          <a:lstStyle/>
          <a:p>
            <a:r>
              <a:rPr lang="en-IN" dirty="0"/>
              <a:t>DNSSEC Implementation Flow</a:t>
            </a:r>
          </a:p>
        </p:txBody>
      </p:sp>
      <p:pic>
        <p:nvPicPr>
          <p:cNvPr id="10" name="Picture 9">
            <a:extLst>
              <a:ext uri="{FF2B5EF4-FFF2-40B4-BE49-F238E27FC236}">
                <a16:creationId xmlns:a16="http://schemas.microsoft.com/office/drawing/2014/main" id="{749CAD1C-80AB-7A1D-DDF7-0E87453DB6E8}"/>
              </a:ext>
            </a:extLst>
          </p:cNvPr>
          <p:cNvPicPr>
            <a:picLocks noChangeAspect="1"/>
          </p:cNvPicPr>
          <p:nvPr/>
        </p:nvPicPr>
        <p:blipFill>
          <a:blip r:embed="rId2"/>
          <a:srcRect t="14386"/>
          <a:stretch/>
        </p:blipFill>
        <p:spPr>
          <a:xfrm>
            <a:off x="460376" y="1528010"/>
            <a:ext cx="8423907" cy="2935705"/>
          </a:xfrm>
          <a:prstGeom prst="rect">
            <a:avLst/>
          </a:prstGeom>
        </p:spPr>
      </p:pic>
    </p:spTree>
    <p:extLst>
      <p:ext uri="{BB962C8B-B14F-4D97-AF65-F5344CB8AC3E}">
        <p14:creationId xmlns:p14="http://schemas.microsoft.com/office/powerpoint/2010/main" val="2639888850"/>
      </p:ext>
    </p:extLst>
  </p:cSld>
  <p:clrMapOvr>
    <a:masterClrMapping/>
  </p:clrMapOvr>
  <p:transition spd="slow">
    <p:wipe dir="d"/>
  </p:transition>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3CAE63E-E2FA-8AE3-90CC-D0C3E67EE192}"/>
              </a:ext>
            </a:extLst>
          </p:cNvPr>
          <p:cNvSpPr>
            <a:spLocks noGrp="1"/>
          </p:cNvSpPr>
          <p:nvPr>
            <p:ph type="body" sz="quarter" idx="11"/>
          </p:nvPr>
        </p:nvSpPr>
        <p:spPr/>
        <p:txBody>
          <a:bodyPr/>
          <a:lstStyle/>
          <a:p>
            <a:r>
              <a:rPr lang="en-IN" dirty="0"/>
              <a:t>Key Operations of DNSSEC</a:t>
            </a:r>
          </a:p>
        </p:txBody>
      </p:sp>
      <p:sp>
        <p:nvSpPr>
          <p:cNvPr id="3" name="Text Placeholder 2">
            <a:extLst>
              <a:ext uri="{FF2B5EF4-FFF2-40B4-BE49-F238E27FC236}">
                <a16:creationId xmlns:a16="http://schemas.microsoft.com/office/drawing/2014/main" id="{1157C7A4-9E25-23A2-5096-E2BBE6597EBD}"/>
              </a:ext>
            </a:extLst>
          </p:cNvPr>
          <p:cNvSpPr>
            <a:spLocks noGrp="1"/>
          </p:cNvSpPr>
          <p:nvPr>
            <p:ph type="body" sz="quarter" idx="16"/>
          </p:nvPr>
        </p:nvSpPr>
        <p:spPr/>
        <p:txBody>
          <a:bodyPr/>
          <a:lstStyle/>
          <a:p>
            <a:pPr marL="0" indent="0">
              <a:buNone/>
            </a:pPr>
            <a:r>
              <a:rPr lang="en-US" dirty="0"/>
              <a:t>The operation of DNSSEC involves the following steps:</a:t>
            </a:r>
          </a:p>
          <a:p>
            <a:pPr>
              <a:buFont typeface="+mj-lt"/>
              <a:buAutoNum type="arabicPeriod"/>
            </a:pPr>
            <a:r>
              <a:rPr lang="en-US" b="1" dirty="0"/>
              <a:t>Key Generation &amp; Signing</a:t>
            </a:r>
            <a:endParaRPr lang="en-US" dirty="0"/>
          </a:p>
          <a:p>
            <a:pPr>
              <a:buFont typeface="+mj-lt"/>
              <a:buAutoNum type="arabicPeriod"/>
            </a:pPr>
            <a:r>
              <a:rPr lang="en-US" b="1" dirty="0"/>
              <a:t>Zone Signing Process</a:t>
            </a:r>
            <a:endParaRPr lang="en-US" dirty="0"/>
          </a:p>
          <a:p>
            <a:pPr>
              <a:buFont typeface="+mj-lt"/>
              <a:buAutoNum type="arabicPeriod"/>
            </a:pPr>
            <a:r>
              <a:rPr lang="en-US" b="1" dirty="0"/>
              <a:t>Chain of Trust</a:t>
            </a:r>
            <a:endParaRPr lang="en-US" dirty="0"/>
          </a:p>
          <a:p>
            <a:pPr>
              <a:buFont typeface="+mj-lt"/>
              <a:buAutoNum type="arabicPeriod"/>
            </a:pPr>
            <a:r>
              <a:rPr lang="en-US" b="1" dirty="0"/>
              <a:t>DNS Query with DNSSEC Validation</a:t>
            </a:r>
            <a:endParaRPr lang="en-US" dirty="0"/>
          </a:p>
          <a:p>
            <a:pPr>
              <a:buFont typeface="+mj-lt"/>
              <a:buAutoNum type="arabicPeriod"/>
            </a:pPr>
            <a:r>
              <a:rPr lang="en-US" b="1" dirty="0"/>
              <a:t>Resolver Verification</a:t>
            </a:r>
            <a:endParaRPr lang="en-US" dirty="0"/>
          </a:p>
          <a:p>
            <a:pPr>
              <a:buFont typeface="+mj-lt"/>
              <a:buAutoNum type="arabicPeriod"/>
            </a:pPr>
            <a:r>
              <a:rPr lang="en-US" b="1" dirty="0"/>
              <a:t>Error Handling &amp; Failure Scenarios</a:t>
            </a:r>
            <a:endParaRPr lang="en-US" dirty="0"/>
          </a:p>
          <a:p>
            <a:r>
              <a:rPr lang="en-US" dirty="0"/>
              <a:t>Each of these steps ensures that DNSSEC functions correctly and prevents DNS attacks.</a:t>
            </a:r>
          </a:p>
          <a:p>
            <a:endParaRPr lang="en-IN" dirty="0"/>
          </a:p>
        </p:txBody>
      </p:sp>
    </p:spTree>
    <p:extLst>
      <p:ext uri="{BB962C8B-B14F-4D97-AF65-F5344CB8AC3E}">
        <p14:creationId xmlns:p14="http://schemas.microsoft.com/office/powerpoint/2010/main" val="919141279"/>
      </p:ext>
    </p:extLst>
  </p:cSld>
  <p:clrMapOvr>
    <a:masterClrMapping/>
  </p:clrMapOvr>
  <p:transition spd="slow">
    <p:wipe dir="d"/>
  </p:transition>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DC24202-6ECC-F4FC-4A30-0794A4DE5870}"/>
              </a:ext>
            </a:extLst>
          </p:cNvPr>
          <p:cNvSpPr>
            <a:spLocks noGrp="1"/>
          </p:cNvSpPr>
          <p:nvPr>
            <p:ph type="body" sz="quarter" idx="11"/>
          </p:nvPr>
        </p:nvSpPr>
        <p:spPr/>
        <p:txBody>
          <a:bodyPr/>
          <a:lstStyle/>
          <a:p>
            <a:r>
              <a:rPr lang="en-IN" dirty="0"/>
              <a:t>Hypertext Transfer Protocol (HTTP)</a:t>
            </a:r>
          </a:p>
        </p:txBody>
      </p:sp>
      <p:pic>
        <p:nvPicPr>
          <p:cNvPr id="9" name="Picture 8">
            <a:extLst>
              <a:ext uri="{FF2B5EF4-FFF2-40B4-BE49-F238E27FC236}">
                <a16:creationId xmlns:a16="http://schemas.microsoft.com/office/drawing/2014/main" id="{4D41B73B-B0B4-C0A0-948B-5CC2DB22EE52}"/>
              </a:ext>
            </a:extLst>
          </p:cNvPr>
          <p:cNvPicPr>
            <a:picLocks noChangeAspect="1"/>
          </p:cNvPicPr>
          <p:nvPr/>
        </p:nvPicPr>
        <p:blipFill>
          <a:blip r:embed="rId2"/>
          <a:stretch>
            <a:fillRect/>
          </a:stretch>
        </p:blipFill>
        <p:spPr>
          <a:xfrm>
            <a:off x="231775" y="1368655"/>
            <a:ext cx="8506381" cy="3191313"/>
          </a:xfrm>
          <a:prstGeom prst="rect">
            <a:avLst/>
          </a:prstGeom>
        </p:spPr>
      </p:pic>
    </p:spTree>
    <p:extLst>
      <p:ext uri="{BB962C8B-B14F-4D97-AF65-F5344CB8AC3E}">
        <p14:creationId xmlns:p14="http://schemas.microsoft.com/office/powerpoint/2010/main" val="2372474735"/>
      </p:ext>
    </p:extLst>
  </p:cSld>
  <p:clrMapOvr>
    <a:masterClrMapping/>
  </p:clrMapOvr>
  <p:transition spd="slow">
    <p:wipe dir="d"/>
  </p:transition>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ChangeArrowheads="1"/>
          </p:cNvSpPr>
          <p:nvPr>
            <p:ph type="title"/>
          </p:nvPr>
        </p:nvSpPr>
        <p:spPr>
          <a:xfrm>
            <a:off x="457200" y="109154"/>
            <a:ext cx="8229600" cy="553998"/>
          </a:xfrm>
        </p:spPr>
        <p:txBody>
          <a:bodyPr/>
          <a:lstStyle/>
          <a:p>
            <a:r>
              <a:rPr lang="en-US" b="1" dirty="0"/>
              <a:t>What is an enterprise application?</a:t>
            </a:r>
            <a:endParaRPr lang="en-IN" b="1" dirty="0"/>
          </a:p>
        </p:txBody>
      </p:sp>
      <p:sp>
        <p:nvSpPr>
          <p:cNvPr id="76803" name="Rectangle 3"/>
          <p:cNvSpPr>
            <a:spLocks noGrp="1" noChangeArrowheads="1"/>
          </p:cNvSpPr>
          <p:nvPr>
            <p:ph type="body" idx="1"/>
          </p:nvPr>
        </p:nvSpPr>
        <p:spPr>
          <a:xfrm>
            <a:off x="381000" y="1143000"/>
            <a:ext cx="8534400" cy="5486400"/>
          </a:xfrm>
        </p:spPr>
        <p:txBody>
          <a:bodyPr/>
          <a:lstStyle/>
          <a:p>
            <a:r>
              <a:rPr lang="en-US" dirty="0"/>
              <a:t>Software that performs business functions such as accounting, customer information management, sales and so on</a:t>
            </a:r>
          </a:p>
          <a:p>
            <a:r>
              <a:rPr lang="en-US" dirty="0"/>
              <a:t>Aims to improve the organization's performance </a:t>
            </a:r>
          </a:p>
          <a:p>
            <a:r>
              <a:rPr lang="en-US" dirty="0"/>
              <a:t>Software application for the enterprises of today…and tomorrow…</a:t>
            </a:r>
          </a:p>
          <a:p>
            <a:pPr lvl="1">
              <a:buFont typeface="Wingdings" pitchFamily="2" charset="2"/>
              <a:buChar char="Ø"/>
            </a:pPr>
            <a:r>
              <a:rPr lang="en-US" sz="2000" dirty="0">
                <a:ea typeface="+mn-ea"/>
                <a:cs typeface="+mn-cs"/>
              </a:rPr>
              <a:t>Need for rapid </a:t>
            </a:r>
            <a:r>
              <a:rPr lang="en-IN" sz="2000" dirty="0">
                <a:ea typeface="+mn-ea"/>
                <a:cs typeface="+mn-cs"/>
              </a:rPr>
              <a:t>scalability </a:t>
            </a:r>
            <a:r>
              <a:rPr lang="en-US" sz="2000" dirty="0">
                <a:ea typeface="+mn-ea"/>
                <a:cs typeface="+mn-cs"/>
              </a:rPr>
              <a:t>(both in terms of volume and geographical spread)</a:t>
            </a:r>
          </a:p>
          <a:p>
            <a:pPr lvl="1">
              <a:buFont typeface="Wingdings" pitchFamily="2" charset="2"/>
              <a:buChar char="Ø"/>
            </a:pPr>
            <a:r>
              <a:rPr lang="en-US" sz="2000" dirty="0">
                <a:ea typeface="+mn-ea"/>
                <a:cs typeface="+mn-cs"/>
              </a:rPr>
              <a:t>Need to accommodate multiple types of device access </a:t>
            </a:r>
          </a:p>
          <a:p>
            <a:pPr lvl="1">
              <a:buFont typeface="Wingdings" pitchFamily="2" charset="2"/>
              <a:buChar char="Ø"/>
            </a:pPr>
            <a:r>
              <a:rPr lang="en-US" sz="2000" dirty="0">
                <a:ea typeface="+mn-ea"/>
                <a:cs typeface="+mn-cs"/>
              </a:rPr>
              <a:t>Need to integrate with diverse software applications</a:t>
            </a:r>
          </a:p>
          <a:p>
            <a:pPr lvl="1">
              <a:buFont typeface="Wingdings" pitchFamily="2" charset="2"/>
              <a:buChar char="Ø"/>
            </a:pPr>
            <a:r>
              <a:rPr lang="en-US" sz="2000" dirty="0">
                <a:ea typeface="+mn-ea"/>
                <a:cs typeface="+mn-cs"/>
              </a:rPr>
              <a:t>Need to be very change-friendly</a:t>
            </a:r>
          </a:p>
          <a:p>
            <a:pPr lvl="1">
              <a:buFont typeface="Wingdings" pitchFamily="2" charset="2"/>
              <a:buChar char="Ø"/>
            </a:pPr>
            <a:r>
              <a:rPr lang="en-US" sz="2000" dirty="0">
                <a:ea typeface="+mn-ea"/>
                <a:cs typeface="+mn-cs"/>
              </a:rPr>
              <a:t>High degree of security reliability and performance </a:t>
            </a:r>
            <a:endParaRPr lang="en-IN" sz="2000" dirty="0">
              <a:ea typeface="+mn-ea"/>
              <a:cs typeface="+mn-cs"/>
            </a:endParaRPr>
          </a:p>
          <a:p>
            <a:pPr>
              <a:buClr>
                <a:schemeClr val="hlink"/>
              </a:buClr>
            </a:pPr>
            <a:endParaRPr lang="en-IN"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145140"/>
            <a:ext cx="9144000" cy="553998"/>
          </a:xfrm>
        </p:spPr>
        <p:txBody>
          <a:bodyPr/>
          <a:lstStyle/>
          <a:p>
            <a:r>
              <a:rPr lang="en-GB" dirty="0"/>
              <a:t>WAN Connectivity Technologies </a:t>
            </a:r>
            <a:r>
              <a:rPr lang="en-GB" sz="1600" dirty="0"/>
              <a:t>(2 of 2)</a:t>
            </a:r>
          </a:p>
        </p:txBody>
      </p:sp>
      <p:sp>
        <p:nvSpPr>
          <p:cNvPr id="3" name="Text Placeholder 2"/>
          <p:cNvSpPr>
            <a:spLocks noGrp="1"/>
          </p:cNvSpPr>
          <p:nvPr>
            <p:ph type="body" sz="quarter" idx="16"/>
          </p:nvPr>
        </p:nvSpPr>
        <p:spPr/>
        <p:txBody>
          <a:bodyPr>
            <a:normAutofit/>
          </a:bodyPr>
          <a:lstStyle/>
          <a:p>
            <a:pPr marL="231775" lvl="1" indent="-231775">
              <a:lnSpc>
                <a:spcPct val="200000"/>
              </a:lnSpc>
              <a:buSzPct val="70000"/>
              <a:buBlip>
                <a:blip r:embed="rId2"/>
              </a:buBlip>
            </a:pPr>
            <a:r>
              <a:rPr lang="en-GB" b="1" dirty="0"/>
              <a:t>Dialup</a:t>
            </a:r>
          </a:p>
          <a:p>
            <a:pPr marL="631825" lvl="2" indent="-231775">
              <a:lnSpc>
                <a:spcPct val="200000"/>
              </a:lnSpc>
              <a:buSzPct val="70000"/>
            </a:pPr>
            <a:r>
              <a:rPr lang="en-US" dirty="0"/>
              <a:t>Dial-up connection is a circuit-switching technology.</a:t>
            </a:r>
          </a:p>
          <a:p>
            <a:pPr marL="631825" lvl="2" indent="-231775">
              <a:lnSpc>
                <a:spcPct val="200000"/>
              </a:lnSpc>
              <a:buSzPct val="70000"/>
            </a:pPr>
            <a:r>
              <a:rPr lang="en-US" dirty="0"/>
              <a:t>It provides cost effective methods for connecting across WANs.</a:t>
            </a:r>
            <a:endParaRPr lang="en-GB" dirty="0"/>
          </a:p>
          <a:p>
            <a:pPr marL="231775" lvl="1" indent="-231775">
              <a:lnSpc>
                <a:spcPct val="200000"/>
              </a:lnSpc>
              <a:buSzPct val="70000"/>
              <a:buBlip>
                <a:blip r:embed="rId2"/>
              </a:buBlip>
            </a:pPr>
            <a:r>
              <a:rPr lang="en-GB" b="1" dirty="0"/>
              <a:t>Integrated Services Digital Network (ISDN)</a:t>
            </a:r>
          </a:p>
          <a:p>
            <a:pPr marL="631825" lvl="2" indent="-231775">
              <a:lnSpc>
                <a:spcPct val="200000"/>
              </a:lnSpc>
              <a:buSzPct val="70000"/>
            </a:pPr>
            <a:r>
              <a:rPr lang="en-US" dirty="0"/>
              <a:t>Integrates speech and data on the same lines. </a:t>
            </a:r>
          </a:p>
          <a:p>
            <a:pPr marL="631825" lvl="2" indent="-231775">
              <a:lnSpc>
                <a:spcPct val="200000"/>
              </a:lnSpc>
              <a:buSzPct val="70000"/>
            </a:pPr>
            <a:r>
              <a:rPr lang="en-US" dirty="0"/>
              <a:t>It provides voice, video and text transmission between individual desktop at a time.</a:t>
            </a:r>
            <a:endParaRPr lang="en-GB" dirty="0"/>
          </a:p>
        </p:txBody>
      </p:sp>
    </p:spTree>
  </p:cSld>
  <p:clrMapOvr>
    <a:masterClrMapping/>
  </p:clrMapOvr>
  <p:transition spd="slow">
    <p:wipe dir="d"/>
  </p:transition>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a:xfrm>
            <a:off x="0" y="0"/>
            <a:ext cx="9144000" cy="838200"/>
          </a:xfrm>
        </p:spPr>
        <p:txBody>
          <a:bodyPr/>
          <a:lstStyle/>
          <a:p>
            <a:r>
              <a:rPr lang="en-US" dirty="0"/>
              <a:t>Enterprise application n-tier architecture</a:t>
            </a:r>
            <a:endParaRPr lang="en-IN" dirty="0"/>
          </a:p>
        </p:txBody>
      </p:sp>
      <p:sp>
        <p:nvSpPr>
          <p:cNvPr id="29700" name="Text Box 4"/>
          <p:cNvSpPr txBox="1">
            <a:spLocks noChangeArrowheads="1"/>
          </p:cNvSpPr>
          <p:nvPr/>
        </p:nvSpPr>
        <p:spPr bwMode="auto">
          <a:xfrm>
            <a:off x="533400" y="2895600"/>
            <a:ext cx="2590800" cy="466725"/>
          </a:xfrm>
          <a:prstGeom prst="rect">
            <a:avLst/>
          </a:prstGeom>
          <a:noFill/>
          <a:ln w="9525">
            <a:solidFill>
              <a:schemeClr val="tx1"/>
            </a:solidFill>
            <a:miter lim="800000"/>
            <a:headEnd/>
            <a:tailEnd/>
          </a:ln>
          <a:effectLst/>
        </p:spPr>
        <p:txBody>
          <a:bodyPr>
            <a:spAutoFit/>
          </a:bodyPr>
          <a:lstStyle/>
          <a:p>
            <a:pPr>
              <a:spcBef>
                <a:spcPct val="50000"/>
              </a:spcBef>
            </a:pPr>
            <a:r>
              <a:rPr lang="en-US" sz="2400">
                <a:latin typeface="Times New Roman" pitchFamily="18" charset="0"/>
              </a:rPr>
              <a:t>Presentation logic</a:t>
            </a:r>
          </a:p>
        </p:txBody>
      </p:sp>
      <p:sp>
        <p:nvSpPr>
          <p:cNvPr id="29701" name="Text Box 5"/>
          <p:cNvSpPr txBox="1">
            <a:spLocks noChangeArrowheads="1"/>
          </p:cNvSpPr>
          <p:nvPr/>
        </p:nvSpPr>
        <p:spPr bwMode="auto">
          <a:xfrm>
            <a:off x="533400" y="3652838"/>
            <a:ext cx="2438400" cy="466725"/>
          </a:xfrm>
          <a:prstGeom prst="rect">
            <a:avLst/>
          </a:prstGeom>
          <a:noFill/>
          <a:ln w="9525">
            <a:solidFill>
              <a:schemeClr val="tx1"/>
            </a:solidFill>
            <a:miter lim="800000"/>
            <a:headEnd/>
            <a:tailEnd/>
          </a:ln>
          <a:effectLst/>
        </p:spPr>
        <p:txBody>
          <a:bodyPr>
            <a:spAutoFit/>
          </a:bodyPr>
          <a:lstStyle/>
          <a:p>
            <a:pPr>
              <a:spcBef>
                <a:spcPct val="50000"/>
              </a:spcBef>
            </a:pPr>
            <a:r>
              <a:rPr lang="en-US" sz="2400">
                <a:latin typeface="Times New Roman" pitchFamily="18" charset="0"/>
              </a:rPr>
              <a:t>Business Logic</a:t>
            </a:r>
          </a:p>
        </p:txBody>
      </p:sp>
      <p:sp>
        <p:nvSpPr>
          <p:cNvPr id="29702" name="AutoShape 6"/>
          <p:cNvSpPr>
            <a:spLocks noChangeArrowheads="1"/>
          </p:cNvSpPr>
          <p:nvPr/>
        </p:nvSpPr>
        <p:spPr bwMode="auto">
          <a:xfrm>
            <a:off x="304800" y="5486400"/>
            <a:ext cx="762000" cy="838200"/>
          </a:xfrm>
          <a:prstGeom prst="flowChartMagneticDisk">
            <a:avLst/>
          </a:prstGeom>
          <a:noFill/>
          <a:ln w="9525">
            <a:solidFill>
              <a:schemeClr val="tx1"/>
            </a:solidFill>
            <a:round/>
            <a:headEnd/>
            <a:tailEnd/>
          </a:ln>
          <a:effectLst/>
        </p:spPr>
        <p:txBody>
          <a:bodyPr wrap="none" anchor="ctr"/>
          <a:lstStyle/>
          <a:p>
            <a:endParaRPr lang="en-US"/>
          </a:p>
        </p:txBody>
      </p:sp>
      <p:sp>
        <p:nvSpPr>
          <p:cNvPr id="29703" name="AutoShape 7"/>
          <p:cNvSpPr>
            <a:spLocks noChangeArrowheads="1"/>
          </p:cNvSpPr>
          <p:nvPr/>
        </p:nvSpPr>
        <p:spPr bwMode="auto">
          <a:xfrm>
            <a:off x="1981200" y="5486400"/>
            <a:ext cx="1143000" cy="822325"/>
          </a:xfrm>
          <a:prstGeom prst="flowChartMultidocument">
            <a:avLst/>
          </a:prstGeom>
          <a:noFill/>
          <a:ln w="9525">
            <a:solidFill>
              <a:schemeClr val="tx1"/>
            </a:solidFill>
            <a:miter lim="800000"/>
            <a:headEnd/>
            <a:tailEnd/>
          </a:ln>
          <a:effectLst/>
        </p:spPr>
        <p:txBody>
          <a:bodyPr wrap="none" anchor="ctr"/>
          <a:lstStyle/>
          <a:p>
            <a:endParaRPr lang="en-US"/>
          </a:p>
        </p:txBody>
      </p:sp>
      <p:sp>
        <p:nvSpPr>
          <p:cNvPr id="29704" name="Text Box 8"/>
          <p:cNvSpPr txBox="1">
            <a:spLocks noChangeArrowheads="1"/>
          </p:cNvSpPr>
          <p:nvPr/>
        </p:nvSpPr>
        <p:spPr bwMode="auto">
          <a:xfrm>
            <a:off x="1981200" y="5638800"/>
            <a:ext cx="955675" cy="517525"/>
          </a:xfrm>
          <a:prstGeom prst="rect">
            <a:avLst/>
          </a:prstGeom>
          <a:noFill/>
          <a:ln w="9525">
            <a:noFill/>
            <a:miter lim="800000"/>
            <a:headEnd/>
            <a:tailEnd/>
          </a:ln>
          <a:effectLst/>
        </p:spPr>
        <p:txBody>
          <a:bodyPr wrap="none">
            <a:spAutoFit/>
          </a:bodyPr>
          <a:lstStyle/>
          <a:p>
            <a:r>
              <a:rPr lang="en-US" sz="1400">
                <a:latin typeface="Times New Roman" pitchFamily="18" charset="0"/>
              </a:rPr>
              <a:t>XML </a:t>
            </a:r>
          </a:p>
          <a:p>
            <a:r>
              <a:rPr lang="en-US" sz="1400">
                <a:latin typeface="Times New Roman" pitchFamily="18" charset="0"/>
              </a:rPr>
              <a:t>documents</a:t>
            </a:r>
          </a:p>
        </p:txBody>
      </p:sp>
      <p:sp>
        <p:nvSpPr>
          <p:cNvPr id="29705" name="Rectangle 9"/>
          <p:cNvSpPr>
            <a:spLocks noChangeArrowheads="1"/>
          </p:cNvSpPr>
          <p:nvPr/>
        </p:nvSpPr>
        <p:spPr bwMode="auto">
          <a:xfrm>
            <a:off x="3886200" y="5486400"/>
            <a:ext cx="381000" cy="228600"/>
          </a:xfrm>
          <a:prstGeom prst="rect">
            <a:avLst/>
          </a:prstGeom>
          <a:noFill/>
          <a:ln w="9525">
            <a:solidFill>
              <a:schemeClr val="tx1"/>
            </a:solidFill>
            <a:miter lim="800000"/>
            <a:headEnd/>
            <a:tailEnd/>
          </a:ln>
          <a:effectLst/>
        </p:spPr>
        <p:txBody>
          <a:bodyPr wrap="none" anchor="ctr"/>
          <a:lstStyle/>
          <a:p>
            <a:endParaRPr lang="en-US"/>
          </a:p>
        </p:txBody>
      </p:sp>
      <p:sp>
        <p:nvSpPr>
          <p:cNvPr id="29706" name="Line 10"/>
          <p:cNvSpPr>
            <a:spLocks noChangeShapeType="1"/>
          </p:cNvSpPr>
          <p:nvPr/>
        </p:nvSpPr>
        <p:spPr bwMode="auto">
          <a:xfrm>
            <a:off x="4038600" y="5715000"/>
            <a:ext cx="0" cy="457200"/>
          </a:xfrm>
          <a:prstGeom prst="line">
            <a:avLst/>
          </a:prstGeom>
          <a:noFill/>
          <a:ln w="9525">
            <a:solidFill>
              <a:schemeClr val="tx1"/>
            </a:solidFill>
            <a:round/>
            <a:headEnd/>
            <a:tailEnd/>
          </a:ln>
          <a:effectLst/>
        </p:spPr>
        <p:txBody>
          <a:bodyPr/>
          <a:lstStyle/>
          <a:p>
            <a:endParaRPr lang="en-US"/>
          </a:p>
        </p:txBody>
      </p:sp>
      <p:sp>
        <p:nvSpPr>
          <p:cNvPr id="29707" name="Line 11"/>
          <p:cNvSpPr>
            <a:spLocks noChangeShapeType="1"/>
          </p:cNvSpPr>
          <p:nvPr/>
        </p:nvSpPr>
        <p:spPr bwMode="auto">
          <a:xfrm>
            <a:off x="4038600" y="5867400"/>
            <a:ext cx="533400" cy="0"/>
          </a:xfrm>
          <a:prstGeom prst="line">
            <a:avLst/>
          </a:prstGeom>
          <a:noFill/>
          <a:ln w="9525">
            <a:solidFill>
              <a:schemeClr val="tx1"/>
            </a:solidFill>
            <a:round/>
            <a:headEnd/>
            <a:tailEnd/>
          </a:ln>
          <a:effectLst/>
        </p:spPr>
        <p:txBody>
          <a:bodyPr/>
          <a:lstStyle/>
          <a:p>
            <a:endParaRPr lang="en-US"/>
          </a:p>
        </p:txBody>
      </p:sp>
      <p:sp>
        <p:nvSpPr>
          <p:cNvPr id="29708" name="Rectangle 12"/>
          <p:cNvSpPr>
            <a:spLocks noChangeArrowheads="1"/>
          </p:cNvSpPr>
          <p:nvPr/>
        </p:nvSpPr>
        <p:spPr bwMode="auto">
          <a:xfrm>
            <a:off x="4572000" y="5715000"/>
            <a:ext cx="381000" cy="228600"/>
          </a:xfrm>
          <a:prstGeom prst="rect">
            <a:avLst/>
          </a:prstGeom>
          <a:noFill/>
          <a:ln w="9525">
            <a:solidFill>
              <a:schemeClr val="tx1"/>
            </a:solidFill>
            <a:miter lim="800000"/>
            <a:headEnd/>
            <a:tailEnd/>
          </a:ln>
          <a:effectLst/>
        </p:spPr>
        <p:txBody>
          <a:bodyPr wrap="none" anchor="ctr"/>
          <a:lstStyle/>
          <a:p>
            <a:endParaRPr lang="en-US"/>
          </a:p>
        </p:txBody>
      </p:sp>
      <p:sp>
        <p:nvSpPr>
          <p:cNvPr id="29709" name="Line 13"/>
          <p:cNvSpPr>
            <a:spLocks noChangeShapeType="1"/>
          </p:cNvSpPr>
          <p:nvPr/>
        </p:nvSpPr>
        <p:spPr bwMode="auto">
          <a:xfrm>
            <a:off x="4038600" y="6096000"/>
            <a:ext cx="533400" cy="0"/>
          </a:xfrm>
          <a:prstGeom prst="line">
            <a:avLst/>
          </a:prstGeom>
          <a:noFill/>
          <a:ln w="9525">
            <a:solidFill>
              <a:schemeClr val="tx1"/>
            </a:solidFill>
            <a:round/>
            <a:headEnd/>
            <a:tailEnd/>
          </a:ln>
          <a:effectLst/>
        </p:spPr>
        <p:txBody>
          <a:bodyPr/>
          <a:lstStyle/>
          <a:p>
            <a:endParaRPr lang="en-US"/>
          </a:p>
        </p:txBody>
      </p:sp>
      <p:sp>
        <p:nvSpPr>
          <p:cNvPr id="29710" name="Rectangle 14"/>
          <p:cNvSpPr>
            <a:spLocks noChangeArrowheads="1"/>
          </p:cNvSpPr>
          <p:nvPr/>
        </p:nvSpPr>
        <p:spPr bwMode="auto">
          <a:xfrm>
            <a:off x="4572000" y="6019800"/>
            <a:ext cx="381000" cy="228600"/>
          </a:xfrm>
          <a:prstGeom prst="rect">
            <a:avLst/>
          </a:prstGeom>
          <a:noFill/>
          <a:ln w="9525">
            <a:solidFill>
              <a:schemeClr val="tx1"/>
            </a:solidFill>
            <a:miter lim="800000"/>
            <a:headEnd/>
            <a:tailEnd/>
          </a:ln>
          <a:effectLst/>
        </p:spPr>
        <p:txBody>
          <a:bodyPr wrap="none" anchor="ctr"/>
          <a:lstStyle/>
          <a:p>
            <a:endParaRPr lang="en-US"/>
          </a:p>
        </p:txBody>
      </p:sp>
      <p:sp>
        <p:nvSpPr>
          <p:cNvPr id="29711" name="Rectangle 15"/>
          <p:cNvSpPr>
            <a:spLocks noChangeArrowheads="1"/>
          </p:cNvSpPr>
          <p:nvPr/>
        </p:nvSpPr>
        <p:spPr bwMode="auto">
          <a:xfrm>
            <a:off x="5181600" y="6248400"/>
            <a:ext cx="381000" cy="228600"/>
          </a:xfrm>
          <a:prstGeom prst="rect">
            <a:avLst/>
          </a:prstGeom>
          <a:noFill/>
          <a:ln w="9525">
            <a:solidFill>
              <a:schemeClr val="tx1"/>
            </a:solidFill>
            <a:miter lim="800000"/>
            <a:headEnd/>
            <a:tailEnd/>
          </a:ln>
          <a:effectLst/>
        </p:spPr>
        <p:txBody>
          <a:bodyPr wrap="none" anchor="ctr"/>
          <a:lstStyle/>
          <a:p>
            <a:endParaRPr lang="en-US"/>
          </a:p>
        </p:txBody>
      </p:sp>
      <p:sp>
        <p:nvSpPr>
          <p:cNvPr id="29712" name="Rectangle 16"/>
          <p:cNvSpPr>
            <a:spLocks noChangeArrowheads="1"/>
          </p:cNvSpPr>
          <p:nvPr/>
        </p:nvSpPr>
        <p:spPr bwMode="auto">
          <a:xfrm>
            <a:off x="5181600" y="6477000"/>
            <a:ext cx="381000" cy="228600"/>
          </a:xfrm>
          <a:prstGeom prst="rect">
            <a:avLst/>
          </a:prstGeom>
          <a:noFill/>
          <a:ln w="9525">
            <a:solidFill>
              <a:schemeClr val="tx1"/>
            </a:solidFill>
            <a:miter lim="800000"/>
            <a:headEnd/>
            <a:tailEnd/>
          </a:ln>
          <a:effectLst/>
        </p:spPr>
        <p:txBody>
          <a:bodyPr wrap="none" anchor="ctr"/>
          <a:lstStyle/>
          <a:p>
            <a:endParaRPr lang="en-US"/>
          </a:p>
        </p:txBody>
      </p:sp>
      <p:sp>
        <p:nvSpPr>
          <p:cNvPr id="29713" name="Line 17"/>
          <p:cNvSpPr>
            <a:spLocks noChangeShapeType="1"/>
          </p:cNvSpPr>
          <p:nvPr/>
        </p:nvSpPr>
        <p:spPr bwMode="auto">
          <a:xfrm>
            <a:off x="4724400" y="6248400"/>
            <a:ext cx="0" cy="381000"/>
          </a:xfrm>
          <a:prstGeom prst="line">
            <a:avLst/>
          </a:prstGeom>
          <a:noFill/>
          <a:ln w="9525">
            <a:solidFill>
              <a:schemeClr val="tx1"/>
            </a:solidFill>
            <a:round/>
            <a:headEnd/>
            <a:tailEnd/>
          </a:ln>
          <a:effectLst/>
        </p:spPr>
        <p:txBody>
          <a:bodyPr/>
          <a:lstStyle/>
          <a:p>
            <a:endParaRPr lang="en-US"/>
          </a:p>
        </p:txBody>
      </p:sp>
      <p:sp>
        <p:nvSpPr>
          <p:cNvPr id="29714" name="Line 18"/>
          <p:cNvSpPr>
            <a:spLocks noChangeShapeType="1"/>
          </p:cNvSpPr>
          <p:nvPr/>
        </p:nvSpPr>
        <p:spPr bwMode="auto">
          <a:xfrm>
            <a:off x="4724400" y="6629400"/>
            <a:ext cx="457200" cy="0"/>
          </a:xfrm>
          <a:prstGeom prst="line">
            <a:avLst/>
          </a:prstGeom>
          <a:noFill/>
          <a:ln w="9525">
            <a:solidFill>
              <a:schemeClr val="tx1"/>
            </a:solidFill>
            <a:round/>
            <a:headEnd/>
            <a:tailEnd/>
          </a:ln>
          <a:effectLst/>
        </p:spPr>
        <p:txBody>
          <a:bodyPr/>
          <a:lstStyle/>
          <a:p>
            <a:endParaRPr lang="en-US"/>
          </a:p>
        </p:txBody>
      </p:sp>
      <p:sp>
        <p:nvSpPr>
          <p:cNvPr id="29715" name="Line 19"/>
          <p:cNvSpPr>
            <a:spLocks noChangeShapeType="1"/>
          </p:cNvSpPr>
          <p:nvPr/>
        </p:nvSpPr>
        <p:spPr bwMode="auto">
          <a:xfrm>
            <a:off x="6781800" y="6705600"/>
            <a:ext cx="381000" cy="0"/>
          </a:xfrm>
          <a:prstGeom prst="line">
            <a:avLst/>
          </a:prstGeom>
          <a:noFill/>
          <a:ln w="9525">
            <a:solidFill>
              <a:schemeClr val="tx1"/>
            </a:solidFill>
            <a:round/>
            <a:headEnd/>
            <a:tailEnd/>
          </a:ln>
          <a:effectLst/>
        </p:spPr>
        <p:txBody>
          <a:bodyPr/>
          <a:lstStyle/>
          <a:p>
            <a:endParaRPr lang="en-US"/>
          </a:p>
        </p:txBody>
      </p:sp>
      <p:sp>
        <p:nvSpPr>
          <p:cNvPr id="29716" name="Line 20"/>
          <p:cNvSpPr>
            <a:spLocks noChangeShapeType="1"/>
          </p:cNvSpPr>
          <p:nvPr/>
        </p:nvSpPr>
        <p:spPr bwMode="auto">
          <a:xfrm>
            <a:off x="685800" y="5181600"/>
            <a:ext cx="4876800" cy="0"/>
          </a:xfrm>
          <a:prstGeom prst="line">
            <a:avLst/>
          </a:prstGeom>
          <a:noFill/>
          <a:ln w="9525">
            <a:solidFill>
              <a:schemeClr val="tx1"/>
            </a:solidFill>
            <a:round/>
            <a:headEnd/>
            <a:tailEnd/>
          </a:ln>
          <a:effectLst/>
        </p:spPr>
        <p:txBody>
          <a:bodyPr/>
          <a:lstStyle/>
          <a:p>
            <a:endParaRPr lang="en-US"/>
          </a:p>
        </p:txBody>
      </p:sp>
      <p:sp>
        <p:nvSpPr>
          <p:cNvPr id="29717" name="Line 21"/>
          <p:cNvSpPr>
            <a:spLocks noChangeShapeType="1"/>
          </p:cNvSpPr>
          <p:nvPr/>
        </p:nvSpPr>
        <p:spPr bwMode="auto">
          <a:xfrm>
            <a:off x="685800" y="5181600"/>
            <a:ext cx="0" cy="228600"/>
          </a:xfrm>
          <a:prstGeom prst="line">
            <a:avLst/>
          </a:prstGeom>
          <a:noFill/>
          <a:ln w="9525">
            <a:solidFill>
              <a:schemeClr val="tx1"/>
            </a:solidFill>
            <a:round/>
            <a:headEnd/>
            <a:tailEnd/>
          </a:ln>
          <a:effectLst/>
        </p:spPr>
        <p:txBody>
          <a:bodyPr/>
          <a:lstStyle/>
          <a:p>
            <a:endParaRPr lang="en-US"/>
          </a:p>
        </p:txBody>
      </p:sp>
      <p:sp>
        <p:nvSpPr>
          <p:cNvPr id="29718" name="Line 22"/>
          <p:cNvSpPr>
            <a:spLocks noChangeShapeType="1"/>
          </p:cNvSpPr>
          <p:nvPr/>
        </p:nvSpPr>
        <p:spPr bwMode="auto">
          <a:xfrm>
            <a:off x="4724400" y="5181600"/>
            <a:ext cx="0" cy="533400"/>
          </a:xfrm>
          <a:prstGeom prst="line">
            <a:avLst/>
          </a:prstGeom>
          <a:noFill/>
          <a:ln w="9525">
            <a:solidFill>
              <a:schemeClr val="tx1"/>
            </a:solidFill>
            <a:round/>
            <a:headEnd/>
            <a:tailEnd/>
          </a:ln>
          <a:effectLst/>
        </p:spPr>
        <p:txBody>
          <a:bodyPr/>
          <a:lstStyle/>
          <a:p>
            <a:endParaRPr lang="en-US"/>
          </a:p>
        </p:txBody>
      </p:sp>
      <p:sp>
        <p:nvSpPr>
          <p:cNvPr id="29719" name="Line 23"/>
          <p:cNvSpPr>
            <a:spLocks noChangeShapeType="1"/>
          </p:cNvSpPr>
          <p:nvPr/>
        </p:nvSpPr>
        <p:spPr bwMode="auto">
          <a:xfrm>
            <a:off x="304800" y="1676400"/>
            <a:ext cx="8534400" cy="0"/>
          </a:xfrm>
          <a:prstGeom prst="line">
            <a:avLst/>
          </a:prstGeom>
          <a:noFill/>
          <a:ln w="25400">
            <a:solidFill>
              <a:schemeClr val="tx1"/>
            </a:solidFill>
            <a:round/>
            <a:headEnd/>
            <a:tailEnd/>
          </a:ln>
          <a:effectLst/>
        </p:spPr>
        <p:txBody>
          <a:bodyPr/>
          <a:lstStyle/>
          <a:p>
            <a:endParaRPr lang="en-US"/>
          </a:p>
        </p:txBody>
      </p:sp>
      <p:sp>
        <p:nvSpPr>
          <p:cNvPr id="29720" name="Text Box 24"/>
          <p:cNvSpPr txBox="1">
            <a:spLocks noChangeArrowheads="1"/>
          </p:cNvSpPr>
          <p:nvPr/>
        </p:nvSpPr>
        <p:spPr bwMode="auto">
          <a:xfrm>
            <a:off x="762000" y="990600"/>
            <a:ext cx="1295400" cy="466725"/>
          </a:xfrm>
          <a:prstGeom prst="rect">
            <a:avLst/>
          </a:prstGeom>
          <a:noFill/>
          <a:ln w="9525">
            <a:solidFill>
              <a:schemeClr val="tx1"/>
            </a:solidFill>
            <a:miter lim="800000"/>
            <a:headEnd/>
            <a:tailEnd/>
          </a:ln>
          <a:effectLst/>
        </p:spPr>
        <p:txBody>
          <a:bodyPr>
            <a:spAutoFit/>
          </a:bodyPr>
          <a:lstStyle/>
          <a:p>
            <a:pPr>
              <a:spcBef>
                <a:spcPct val="50000"/>
              </a:spcBef>
            </a:pPr>
            <a:r>
              <a:rPr lang="en-US" sz="2400">
                <a:latin typeface="Times New Roman" pitchFamily="18" charset="0"/>
              </a:rPr>
              <a:t>Browser</a:t>
            </a:r>
          </a:p>
        </p:txBody>
      </p:sp>
      <p:sp>
        <p:nvSpPr>
          <p:cNvPr id="29721" name="Text Box 25"/>
          <p:cNvSpPr txBox="1">
            <a:spLocks noChangeArrowheads="1"/>
          </p:cNvSpPr>
          <p:nvPr/>
        </p:nvSpPr>
        <p:spPr bwMode="auto">
          <a:xfrm>
            <a:off x="5105400" y="1895475"/>
            <a:ext cx="2590800" cy="466725"/>
          </a:xfrm>
          <a:prstGeom prst="rect">
            <a:avLst/>
          </a:prstGeom>
          <a:noFill/>
          <a:ln w="9525">
            <a:solidFill>
              <a:schemeClr val="tx1"/>
            </a:solidFill>
            <a:miter lim="800000"/>
            <a:headEnd/>
            <a:tailEnd/>
          </a:ln>
          <a:effectLst/>
        </p:spPr>
        <p:txBody>
          <a:bodyPr>
            <a:spAutoFit/>
          </a:bodyPr>
          <a:lstStyle/>
          <a:p>
            <a:pPr>
              <a:spcBef>
                <a:spcPct val="50000"/>
              </a:spcBef>
            </a:pPr>
            <a:r>
              <a:rPr lang="en-US" sz="2400">
                <a:latin typeface="Times New Roman" pitchFamily="18" charset="0"/>
              </a:rPr>
              <a:t>Application Client</a:t>
            </a:r>
          </a:p>
        </p:txBody>
      </p:sp>
      <p:grpSp>
        <p:nvGrpSpPr>
          <p:cNvPr id="2" name="Group 26"/>
          <p:cNvGrpSpPr>
            <a:grpSpLocks/>
          </p:cNvGrpSpPr>
          <p:nvPr/>
        </p:nvGrpSpPr>
        <p:grpSpPr bwMode="auto">
          <a:xfrm>
            <a:off x="5943600" y="2819400"/>
            <a:ext cx="1066800" cy="1371600"/>
            <a:chOff x="1632" y="1248"/>
            <a:chExt cx="2682" cy="2286"/>
          </a:xfrm>
        </p:grpSpPr>
        <p:sp>
          <p:nvSpPr>
            <p:cNvPr id="29723" name="Gear"/>
            <p:cNvSpPr>
              <a:spLocks noEditPoints="1" noChangeArrowheads="1"/>
            </p:cNvSpPr>
            <p:nvPr/>
          </p:nvSpPr>
          <p:spPr bwMode="auto">
            <a:xfrm>
              <a:off x="3119" y="1248"/>
              <a:ext cx="1195" cy="1048"/>
            </a:xfrm>
            <a:custGeom>
              <a:avLst/>
              <a:gdLst>
                <a:gd name="T0" fmla="*/ 10800 w 21600"/>
                <a:gd name="T1" fmla="*/ 0 h 21600"/>
                <a:gd name="T2" fmla="*/ 21600 w 21600"/>
                <a:gd name="T3" fmla="*/ 10800 h 21600"/>
                <a:gd name="T4" fmla="*/ 10800 w 21600"/>
                <a:gd name="T5" fmla="*/ 21600 h 21600"/>
                <a:gd name="T6" fmla="*/ 0 w 21600"/>
                <a:gd name="T7" fmla="*/ 10800 h 21600"/>
                <a:gd name="T8" fmla="*/ 4374 w 21600"/>
                <a:gd name="T9" fmla="*/ 3964 h 21600"/>
                <a:gd name="T10" fmla="*/ 17841 w 21600"/>
                <a:gd name="T11" fmla="*/ 17635 h 21600"/>
              </a:gdLst>
              <a:ahLst/>
              <a:cxnLst>
                <a:cxn ang="0">
                  <a:pos x="T0" y="T1"/>
                </a:cxn>
                <a:cxn ang="0">
                  <a:pos x="T2" y="T3"/>
                </a:cxn>
                <a:cxn ang="0">
                  <a:pos x="T4" y="T5"/>
                </a:cxn>
                <a:cxn ang="0">
                  <a:pos x="T6" y="T7"/>
                </a:cxn>
              </a:cxnLst>
              <a:rect l="T8" t="T9" r="T10" b="T11"/>
              <a:pathLst>
                <a:path w="21600" h="21600">
                  <a:moveTo>
                    <a:pt x="9689" y="1725"/>
                  </a:moveTo>
                  <a:lnTo>
                    <a:pt x="10304" y="85"/>
                  </a:lnTo>
                  <a:lnTo>
                    <a:pt x="11637" y="85"/>
                  </a:lnTo>
                  <a:lnTo>
                    <a:pt x="12303" y="1777"/>
                  </a:lnTo>
                  <a:lnTo>
                    <a:pt x="13072" y="1931"/>
                  </a:lnTo>
                  <a:lnTo>
                    <a:pt x="14303" y="598"/>
                  </a:lnTo>
                  <a:lnTo>
                    <a:pt x="15533" y="1110"/>
                  </a:lnTo>
                  <a:lnTo>
                    <a:pt x="15584" y="2905"/>
                  </a:lnTo>
                  <a:lnTo>
                    <a:pt x="16405" y="3520"/>
                  </a:lnTo>
                  <a:lnTo>
                    <a:pt x="17891" y="2751"/>
                  </a:lnTo>
                  <a:lnTo>
                    <a:pt x="18917" y="3674"/>
                  </a:lnTo>
                  <a:lnTo>
                    <a:pt x="18199" y="5314"/>
                  </a:lnTo>
                  <a:lnTo>
                    <a:pt x="18763" y="6083"/>
                  </a:lnTo>
                  <a:lnTo>
                    <a:pt x="20403" y="6032"/>
                  </a:lnTo>
                  <a:lnTo>
                    <a:pt x="20865" y="7211"/>
                  </a:lnTo>
                  <a:lnTo>
                    <a:pt x="19737" y="8185"/>
                  </a:lnTo>
                  <a:lnTo>
                    <a:pt x="20096" y="9723"/>
                  </a:lnTo>
                  <a:lnTo>
                    <a:pt x="21634" y="10287"/>
                  </a:lnTo>
                  <a:lnTo>
                    <a:pt x="21582" y="11620"/>
                  </a:lnTo>
                  <a:lnTo>
                    <a:pt x="20147" y="12184"/>
                  </a:lnTo>
                  <a:lnTo>
                    <a:pt x="19942" y="13158"/>
                  </a:lnTo>
                  <a:lnTo>
                    <a:pt x="21070" y="14234"/>
                  </a:lnTo>
                  <a:lnTo>
                    <a:pt x="20608" y="15362"/>
                  </a:lnTo>
                  <a:lnTo>
                    <a:pt x="19019" y="15465"/>
                  </a:lnTo>
                  <a:lnTo>
                    <a:pt x="18404" y="16439"/>
                  </a:lnTo>
                  <a:lnTo>
                    <a:pt x="19122" y="17925"/>
                  </a:lnTo>
                  <a:lnTo>
                    <a:pt x="18096" y="18797"/>
                  </a:lnTo>
                  <a:lnTo>
                    <a:pt x="16763" y="18284"/>
                  </a:lnTo>
                  <a:lnTo>
                    <a:pt x="15431" y="19002"/>
                  </a:lnTo>
                  <a:lnTo>
                    <a:pt x="15277" y="20848"/>
                  </a:lnTo>
                  <a:lnTo>
                    <a:pt x="14149" y="21155"/>
                  </a:lnTo>
                  <a:lnTo>
                    <a:pt x="13021" y="19925"/>
                  </a:lnTo>
                  <a:lnTo>
                    <a:pt x="12252" y="20181"/>
                  </a:lnTo>
                  <a:lnTo>
                    <a:pt x="11739" y="21668"/>
                  </a:lnTo>
                  <a:lnTo>
                    <a:pt x="10201" y="21668"/>
                  </a:lnTo>
                  <a:lnTo>
                    <a:pt x="9740" y="20130"/>
                  </a:lnTo>
                  <a:lnTo>
                    <a:pt x="8253" y="19771"/>
                  </a:lnTo>
                  <a:lnTo>
                    <a:pt x="7125" y="21001"/>
                  </a:lnTo>
                  <a:lnTo>
                    <a:pt x="5895" y="20489"/>
                  </a:lnTo>
                  <a:lnTo>
                    <a:pt x="5946" y="18592"/>
                  </a:lnTo>
                  <a:lnTo>
                    <a:pt x="5177" y="18131"/>
                  </a:lnTo>
                  <a:lnTo>
                    <a:pt x="3383" y="18848"/>
                  </a:lnTo>
                  <a:lnTo>
                    <a:pt x="2614" y="17874"/>
                  </a:lnTo>
                  <a:lnTo>
                    <a:pt x="3383" y="16182"/>
                  </a:lnTo>
                  <a:lnTo>
                    <a:pt x="2922" y="15465"/>
                  </a:lnTo>
                  <a:lnTo>
                    <a:pt x="922" y="15516"/>
                  </a:lnTo>
                  <a:lnTo>
                    <a:pt x="512" y="14234"/>
                  </a:lnTo>
                  <a:lnTo>
                    <a:pt x="1948" y="12901"/>
                  </a:lnTo>
                  <a:lnTo>
                    <a:pt x="1896" y="12184"/>
                  </a:lnTo>
                  <a:lnTo>
                    <a:pt x="0" y="11415"/>
                  </a:lnTo>
                  <a:lnTo>
                    <a:pt x="51" y="10031"/>
                  </a:lnTo>
                  <a:lnTo>
                    <a:pt x="1948" y="9313"/>
                  </a:lnTo>
                  <a:lnTo>
                    <a:pt x="2101" y="8595"/>
                  </a:lnTo>
                  <a:lnTo>
                    <a:pt x="615" y="7160"/>
                  </a:lnTo>
                  <a:lnTo>
                    <a:pt x="1127" y="5878"/>
                  </a:lnTo>
                  <a:lnTo>
                    <a:pt x="3178" y="5981"/>
                  </a:lnTo>
                  <a:lnTo>
                    <a:pt x="3588" y="5417"/>
                  </a:lnTo>
                  <a:lnTo>
                    <a:pt x="2819" y="3520"/>
                  </a:lnTo>
                  <a:lnTo>
                    <a:pt x="3742" y="2597"/>
                  </a:lnTo>
                  <a:lnTo>
                    <a:pt x="5536" y="3417"/>
                  </a:lnTo>
                  <a:lnTo>
                    <a:pt x="6049" y="3058"/>
                  </a:lnTo>
                  <a:lnTo>
                    <a:pt x="6100" y="1264"/>
                  </a:lnTo>
                  <a:lnTo>
                    <a:pt x="7228" y="700"/>
                  </a:lnTo>
                  <a:lnTo>
                    <a:pt x="8510" y="2033"/>
                  </a:lnTo>
                  <a:lnTo>
                    <a:pt x="9689" y="1725"/>
                  </a:lnTo>
                  <a:close/>
                  <a:moveTo>
                    <a:pt x="10817" y="14422"/>
                  </a:moveTo>
                  <a:lnTo>
                    <a:pt x="11175" y="14388"/>
                  </a:lnTo>
                  <a:lnTo>
                    <a:pt x="11534" y="14354"/>
                  </a:lnTo>
                  <a:lnTo>
                    <a:pt x="11893" y="14268"/>
                  </a:lnTo>
                  <a:lnTo>
                    <a:pt x="12218" y="14166"/>
                  </a:lnTo>
                  <a:lnTo>
                    <a:pt x="12508" y="13995"/>
                  </a:lnTo>
                  <a:lnTo>
                    <a:pt x="12816" y="13807"/>
                  </a:lnTo>
                  <a:lnTo>
                    <a:pt x="13106" y="13602"/>
                  </a:lnTo>
                  <a:lnTo>
                    <a:pt x="13329" y="13380"/>
                  </a:lnTo>
                  <a:lnTo>
                    <a:pt x="13568" y="13106"/>
                  </a:lnTo>
                  <a:lnTo>
                    <a:pt x="13790" y="12850"/>
                  </a:lnTo>
                  <a:lnTo>
                    <a:pt x="13961" y="12560"/>
                  </a:lnTo>
                  <a:lnTo>
                    <a:pt x="14115" y="12269"/>
                  </a:lnTo>
                  <a:lnTo>
                    <a:pt x="14217" y="11927"/>
                  </a:lnTo>
                  <a:lnTo>
                    <a:pt x="14320" y="11568"/>
                  </a:lnTo>
                  <a:lnTo>
                    <a:pt x="14388" y="11210"/>
                  </a:lnTo>
                  <a:lnTo>
                    <a:pt x="14388" y="10851"/>
                  </a:lnTo>
                  <a:lnTo>
                    <a:pt x="14388" y="10492"/>
                  </a:lnTo>
                  <a:lnTo>
                    <a:pt x="14320" y="10133"/>
                  </a:lnTo>
                  <a:lnTo>
                    <a:pt x="14217" y="9808"/>
                  </a:lnTo>
                  <a:lnTo>
                    <a:pt x="14115" y="9467"/>
                  </a:lnTo>
                  <a:lnTo>
                    <a:pt x="13961" y="9142"/>
                  </a:lnTo>
                  <a:lnTo>
                    <a:pt x="13790" y="8851"/>
                  </a:lnTo>
                  <a:lnTo>
                    <a:pt x="13568" y="8595"/>
                  </a:lnTo>
                  <a:lnTo>
                    <a:pt x="13329" y="8322"/>
                  </a:lnTo>
                  <a:lnTo>
                    <a:pt x="13106" y="8100"/>
                  </a:lnTo>
                  <a:lnTo>
                    <a:pt x="12816" y="7894"/>
                  </a:lnTo>
                  <a:lnTo>
                    <a:pt x="12508" y="7741"/>
                  </a:lnTo>
                  <a:lnTo>
                    <a:pt x="12218" y="7570"/>
                  </a:lnTo>
                  <a:lnTo>
                    <a:pt x="11893" y="7433"/>
                  </a:lnTo>
                  <a:lnTo>
                    <a:pt x="11534" y="7382"/>
                  </a:lnTo>
                  <a:lnTo>
                    <a:pt x="11175" y="7313"/>
                  </a:lnTo>
                  <a:lnTo>
                    <a:pt x="10817" y="7313"/>
                  </a:lnTo>
                  <a:lnTo>
                    <a:pt x="10441" y="7313"/>
                  </a:lnTo>
                  <a:lnTo>
                    <a:pt x="10082" y="7382"/>
                  </a:lnTo>
                  <a:lnTo>
                    <a:pt x="9757" y="7433"/>
                  </a:lnTo>
                  <a:lnTo>
                    <a:pt x="9432" y="7570"/>
                  </a:lnTo>
                  <a:lnTo>
                    <a:pt x="9142" y="7741"/>
                  </a:lnTo>
                  <a:lnTo>
                    <a:pt x="8834" y="7894"/>
                  </a:lnTo>
                  <a:lnTo>
                    <a:pt x="8544" y="8100"/>
                  </a:lnTo>
                  <a:lnTo>
                    <a:pt x="8287" y="8322"/>
                  </a:lnTo>
                  <a:lnTo>
                    <a:pt x="8048" y="8595"/>
                  </a:lnTo>
                  <a:lnTo>
                    <a:pt x="7860" y="8851"/>
                  </a:lnTo>
                  <a:lnTo>
                    <a:pt x="7689" y="9142"/>
                  </a:lnTo>
                  <a:lnTo>
                    <a:pt x="7536" y="9467"/>
                  </a:lnTo>
                  <a:lnTo>
                    <a:pt x="7399" y="9808"/>
                  </a:lnTo>
                  <a:lnTo>
                    <a:pt x="7331" y="10133"/>
                  </a:lnTo>
                  <a:lnTo>
                    <a:pt x="7262" y="10492"/>
                  </a:lnTo>
                  <a:lnTo>
                    <a:pt x="7262" y="10851"/>
                  </a:lnTo>
                  <a:lnTo>
                    <a:pt x="7262" y="11210"/>
                  </a:lnTo>
                  <a:lnTo>
                    <a:pt x="7331" y="11568"/>
                  </a:lnTo>
                  <a:lnTo>
                    <a:pt x="7399" y="11927"/>
                  </a:lnTo>
                  <a:lnTo>
                    <a:pt x="7536" y="12269"/>
                  </a:lnTo>
                  <a:lnTo>
                    <a:pt x="7689" y="12560"/>
                  </a:lnTo>
                  <a:lnTo>
                    <a:pt x="7860" y="12850"/>
                  </a:lnTo>
                  <a:lnTo>
                    <a:pt x="8048" y="13106"/>
                  </a:lnTo>
                  <a:lnTo>
                    <a:pt x="8287" y="13380"/>
                  </a:lnTo>
                  <a:lnTo>
                    <a:pt x="8544" y="13602"/>
                  </a:lnTo>
                  <a:lnTo>
                    <a:pt x="8834" y="13807"/>
                  </a:lnTo>
                  <a:lnTo>
                    <a:pt x="9142" y="13995"/>
                  </a:lnTo>
                  <a:lnTo>
                    <a:pt x="9432" y="14166"/>
                  </a:lnTo>
                  <a:lnTo>
                    <a:pt x="9757" y="14268"/>
                  </a:lnTo>
                  <a:lnTo>
                    <a:pt x="10082" y="14354"/>
                  </a:lnTo>
                  <a:lnTo>
                    <a:pt x="10441" y="14388"/>
                  </a:lnTo>
                  <a:lnTo>
                    <a:pt x="10817" y="14422"/>
                  </a:lnTo>
                  <a:close/>
                </a:path>
              </a:pathLst>
            </a:custGeom>
            <a:solidFill>
              <a:srgbClr val="C0C0C0"/>
            </a:solidFill>
            <a:ln w="9525">
              <a:miter lim="800000"/>
              <a:headEnd/>
              <a:tailEnd/>
            </a:ln>
            <a:effectLst/>
            <a:scene3d>
              <a:camera prst="legacyPerspectiveFront">
                <a:rot lat="20099999" lon="1500000" rev="0"/>
              </a:camera>
              <a:lightRig rig="legacyFlat4" dir="b"/>
            </a:scene3d>
            <a:sp3d extrusionH="430200" prstMaterial="legacyMatte">
              <a:bevelT w="13500" h="13500" prst="angle"/>
              <a:bevelB w="13500" h="13500" prst="angle"/>
              <a:extrusionClr>
                <a:srgbClr val="C0C0C0"/>
              </a:extrusionClr>
            </a:sp3d>
          </p:spPr>
          <p:txBody>
            <a:bodyPr>
              <a:flatTx/>
            </a:bodyPr>
            <a:lstStyle/>
            <a:p>
              <a:endParaRPr lang="en-US"/>
            </a:p>
          </p:txBody>
        </p:sp>
        <p:sp>
          <p:nvSpPr>
            <p:cNvPr id="29724" name="AutoShape 28"/>
            <p:cNvSpPr>
              <a:spLocks noEditPoints="1" noChangeArrowheads="1"/>
            </p:cNvSpPr>
            <p:nvPr/>
          </p:nvSpPr>
          <p:spPr bwMode="auto">
            <a:xfrm>
              <a:off x="1632" y="1680"/>
              <a:ext cx="1429" cy="1253"/>
            </a:xfrm>
            <a:custGeom>
              <a:avLst/>
              <a:gdLst>
                <a:gd name="T0" fmla="*/ 10800 w 21600"/>
                <a:gd name="T1" fmla="*/ 0 h 21600"/>
                <a:gd name="T2" fmla="*/ 21600 w 21600"/>
                <a:gd name="T3" fmla="*/ 10800 h 21600"/>
                <a:gd name="T4" fmla="*/ 10800 w 21600"/>
                <a:gd name="T5" fmla="*/ 21600 h 21600"/>
                <a:gd name="T6" fmla="*/ 0 w 21600"/>
                <a:gd name="T7" fmla="*/ 10800 h 21600"/>
                <a:gd name="T8" fmla="*/ 4374 w 21600"/>
                <a:gd name="T9" fmla="*/ 3964 h 21600"/>
                <a:gd name="T10" fmla="*/ 17841 w 21600"/>
                <a:gd name="T11" fmla="*/ 17635 h 21600"/>
              </a:gdLst>
              <a:ahLst/>
              <a:cxnLst>
                <a:cxn ang="0">
                  <a:pos x="T0" y="T1"/>
                </a:cxn>
                <a:cxn ang="0">
                  <a:pos x="T2" y="T3"/>
                </a:cxn>
                <a:cxn ang="0">
                  <a:pos x="T4" y="T5"/>
                </a:cxn>
                <a:cxn ang="0">
                  <a:pos x="T6" y="T7"/>
                </a:cxn>
              </a:cxnLst>
              <a:rect l="T8" t="T9" r="T10" b="T11"/>
              <a:pathLst>
                <a:path w="21600" h="21600">
                  <a:moveTo>
                    <a:pt x="9689" y="1725"/>
                  </a:moveTo>
                  <a:lnTo>
                    <a:pt x="10304" y="85"/>
                  </a:lnTo>
                  <a:lnTo>
                    <a:pt x="11637" y="85"/>
                  </a:lnTo>
                  <a:lnTo>
                    <a:pt x="12303" y="1777"/>
                  </a:lnTo>
                  <a:lnTo>
                    <a:pt x="13072" y="1931"/>
                  </a:lnTo>
                  <a:lnTo>
                    <a:pt x="14303" y="598"/>
                  </a:lnTo>
                  <a:lnTo>
                    <a:pt x="15533" y="1110"/>
                  </a:lnTo>
                  <a:lnTo>
                    <a:pt x="15584" y="2905"/>
                  </a:lnTo>
                  <a:lnTo>
                    <a:pt x="16405" y="3520"/>
                  </a:lnTo>
                  <a:lnTo>
                    <a:pt x="17891" y="2751"/>
                  </a:lnTo>
                  <a:lnTo>
                    <a:pt x="18917" y="3674"/>
                  </a:lnTo>
                  <a:lnTo>
                    <a:pt x="18199" y="5314"/>
                  </a:lnTo>
                  <a:lnTo>
                    <a:pt x="18763" y="6083"/>
                  </a:lnTo>
                  <a:lnTo>
                    <a:pt x="20403" y="6032"/>
                  </a:lnTo>
                  <a:lnTo>
                    <a:pt x="20865" y="7211"/>
                  </a:lnTo>
                  <a:lnTo>
                    <a:pt x="19737" y="8185"/>
                  </a:lnTo>
                  <a:lnTo>
                    <a:pt x="20096" y="9723"/>
                  </a:lnTo>
                  <a:lnTo>
                    <a:pt x="21634" y="10287"/>
                  </a:lnTo>
                  <a:lnTo>
                    <a:pt x="21582" y="11620"/>
                  </a:lnTo>
                  <a:lnTo>
                    <a:pt x="20147" y="12184"/>
                  </a:lnTo>
                  <a:lnTo>
                    <a:pt x="19942" y="13158"/>
                  </a:lnTo>
                  <a:lnTo>
                    <a:pt x="21070" y="14234"/>
                  </a:lnTo>
                  <a:lnTo>
                    <a:pt x="20608" y="15362"/>
                  </a:lnTo>
                  <a:lnTo>
                    <a:pt x="19019" y="15465"/>
                  </a:lnTo>
                  <a:lnTo>
                    <a:pt x="18404" y="16439"/>
                  </a:lnTo>
                  <a:lnTo>
                    <a:pt x="19122" y="17925"/>
                  </a:lnTo>
                  <a:lnTo>
                    <a:pt x="18096" y="18797"/>
                  </a:lnTo>
                  <a:lnTo>
                    <a:pt x="16763" y="18284"/>
                  </a:lnTo>
                  <a:lnTo>
                    <a:pt x="15431" y="19002"/>
                  </a:lnTo>
                  <a:lnTo>
                    <a:pt x="15277" y="20848"/>
                  </a:lnTo>
                  <a:lnTo>
                    <a:pt x="14149" y="21155"/>
                  </a:lnTo>
                  <a:lnTo>
                    <a:pt x="13021" y="19925"/>
                  </a:lnTo>
                  <a:lnTo>
                    <a:pt x="12252" y="20181"/>
                  </a:lnTo>
                  <a:lnTo>
                    <a:pt x="11739" y="21668"/>
                  </a:lnTo>
                  <a:lnTo>
                    <a:pt x="10201" y="21668"/>
                  </a:lnTo>
                  <a:lnTo>
                    <a:pt x="9740" y="20130"/>
                  </a:lnTo>
                  <a:lnTo>
                    <a:pt x="8253" y="19771"/>
                  </a:lnTo>
                  <a:lnTo>
                    <a:pt x="7125" y="21001"/>
                  </a:lnTo>
                  <a:lnTo>
                    <a:pt x="5895" y="20489"/>
                  </a:lnTo>
                  <a:lnTo>
                    <a:pt x="5946" y="18592"/>
                  </a:lnTo>
                  <a:lnTo>
                    <a:pt x="5177" y="18131"/>
                  </a:lnTo>
                  <a:lnTo>
                    <a:pt x="3383" y="18848"/>
                  </a:lnTo>
                  <a:lnTo>
                    <a:pt x="2614" y="17874"/>
                  </a:lnTo>
                  <a:lnTo>
                    <a:pt x="3383" y="16182"/>
                  </a:lnTo>
                  <a:lnTo>
                    <a:pt x="2922" y="15465"/>
                  </a:lnTo>
                  <a:lnTo>
                    <a:pt x="922" y="15516"/>
                  </a:lnTo>
                  <a:lnTo>
                    <a:pt x="512" y="14234"/>
                  </a:lnTo>
                  <a:lnTo>
                    <a:pt x="1948" y="12901"/>
                  </a:lnTo>
                  <a:lnTo>
                    <a:pt x="1896" y="12184"/>
                  </a:lnTo>
                  <a:lnTo>
                    <a:pt x="0" y="11415"/>
                  </a:lnTo>
                  <a:lnTo>
                    <a:pt x="51" y="10031"/>
                  </a:lnTo>
                  <a:lnTo>
                    <a:pt x="1948" y="9313"/>
                  </a:lnTo>
                  <a:lnTo>
                    <a:pt x="2101" y="8595"/>
                  </a:lnTo>
                  <a:lnTo>
                    <a:pt x="615" y="7160"/>
                  </a:lnTo>
                  <a:lnTo>
                    <a:pt x="1127" y="5878"/>
                  </a:lnTo>
                  <a:lnTo>
                    <a:pt x="3178" y="5981"/>
                  </a:lnTo>
                  <a:lnTo>
                    <a:pt x="3588" y="5417"/>
                  </a:lnTo>
                  <a:lnTo>
                    <a:pt x="2819" y="3520"/>
                  </a:lnTo>
                  <a:lnTo>
                    <a:pt x="3742" y="2597"/>
                  </a:lnTo>
                  <a:lnTo>
                    <a:pt x="5536" y="3417"/>
                  </a:lnTo>
                  <a:lnTo>
                    <a:pt x="6049" y="3058"/>
                  </a:lnTo>
                  <a:lnTo>
                    <a:pt x="6100" y="1264"/>
                  </a:lnTo>
                  <a:lnTo>
                    <a:pt x="7228" y="700"/>
                  </a:lnTo>
                  <a:lnTo>
                    <a:pt x="8510" y="2033"/>
                  </a:lnTo>
                  <a:lnTo>
                    <a:pt x="9689" y="1725"/>
                  </a:lnTo>
                  <a:close/>
                  <a:moveTo>
                    <a:pt x="10817" y="14422"/>
                  </a:moveTo>
                  <a:lnTo>
                    <a:pt x="11175" y="14388"/>
                  </a:lnTo>
                  <a:lnTo>
                    <a:pt x="11534" y="14354"/>
                  </a:lnTo>
                  <a:lnTo>
                    <a:pt x="11893" y="14268"/>
                  </a:lnTo>
                  <a:lnTo>
                    <a:pt x="12218" y="14166"/>
                  </a:lnTo>
                  <a:lnTo>
                    <a:pt x="12508" y="13995"/>
                  </a:lnTo>
                  <a:lnTo>
                    <a:pt x="12816" y="13807"/>
                  </a:lnTo>
                  <a:lnTo>
                    <a:pt x="13106" y="13602"/>
                  </a:lnTo>
                  <a:lnTo>
                    <a:pt x="13329" y="13380"/>
                  </a:lnTo>
                  <a:lnTo>
                    <a:pt x="13568" y="13106"/>
                  </a:lnTo>
                  <a:lnTo>
                    <a:pt x="13790" y="12850"/>
                  </a:lnTo>
                  <a:lnTo>
                    <a:pt x="13961" y="12560"/>
                  </a:lnTo>
                  <a:lnTo>
                    <a:pt x="14115" y="12269"/>
                  </a:lnTo>
                  <a:lnTo>
                    <a:pt x="14217" y="11927"/>
                  </a:lnTo>
                  <a:lnTo>
                    <a:pt x="14320" y="11568"/>
                  </a:lnTo>
                  <a:lnTo>
                    <a:pt x="14388" y="11210"/>
                  </a:lnTo>
                  <a:lnTo>
                    <a:pt x="14388" y="10851"/>
                  </a:lnTo>
                  <a:lnTo>
                    <a:pt x="14388" y="10492"/>
                  </a:lnTo>
                  <a:lnTo>
                    <a:pt x="14320" y="10133"/>
                  </a:lnTo>
                  <a:lnTo>
                    <a:pt x="14217" y="9808"/>
                  </a:lnTo>
                  <a:lnTo>
                    <a:pt x="14115" y="9467"/>
                  </a:lnTo>
                  <a:lnTo>
                    <a:pt x="13961" y="9142"/>
                  </a:lnTo>
                  <a:lnTo>
                    <a:pt x="13790" y="8851"/>
                  </a:lnTo>
                  <a:lnTo>
                    <a:pt x="13568" y="8595"/>
                  </a:lnTo>
                  <a:lnTo>
                    <a:pt x="13329" y="8322"/>
                  </a:lnTo>
                  <a:lnTo>
                    <a:pt x="13106" y="8100"/>
                  </a:lnTo>
                  <a:lnTo>
                    <a:pt x="12816" y="7894"/>
                  </a:lnTo>
                  <a:lnTo>
                    <a:pt x="12508" y="7741"/>
                  </a:lnTo>
                  <a:lnTo>
                    <a:pt x="12218" y="7570"/>
                  </a:lnTo>
                  <a:lnTo>
                    <a:pt x="11893" y="7433"/>
                  </a:lnTo>
                  <a:lnTo>
                    <a:pt x="11534" y="7382"/>
                  </a:lnTo>
                  <a:lnTo>
                    <a:pt x="11175" y="7313"/>
                  </a:lnTo>
                  <a:lnTo>
                    <a:pt x="10817" y="7313"/>
                  </a:lnTo>
                  <a:lnTo>
                    <a:pt x="10441" y="7313"/>
                  </a:lnTo>
                  <a:lnTo>
                    <a:pt x="10082" y="7382"/>
                  </a:lnTo>
                  <a:lnTo>
                    <a:pt x="9757" y="7433"/>
                  </a:lnTo>
                  <a:lnTo>
                    <a:pt x="9432" y="7570"/>
                  </a:lnTo>
                  <a:lnTo>
                    <a:pt x="9142" y="7741"/>
                  </a:lnTo>
                  <a:lnTo>
                    <a:pt x="8834" y="7894"/>
                  </a:lnTo>
                  <a:lnTo>
                    <a:pt x="8544" y="8100"/>
                  </a:lnTo>
                  <a:lnTo>
                    <a:pt x="8287" y="8322"/>
                  </a:lnTo>
                  <a:lnTo>
                    <a:pt x="8048" y="8595"/>
                  </a:lnTo>
                  <a:lnTo>
                    <a:pt x="7860" y="8851"/>
                  </a:lnTo>
                  <a:lnTo>
                    <a:pt x="7689" y="9142"/>
                  </a:lnTo>
                  <a:lnTo>
                    <a:pt x="7536" y="9467"/>
                  </a:lnTo>
                  <a:lnTo>
                    <a:pt x="7399" y="9808"/>
                  </a:lnTo>
                  <a:lnTo>
                    <a:pt x="7331" y="10133"/>
                  </a:lnTo>
                  <a:lnTo>
                    <a:pt x="7262" y="10492"/>
                  </a:lnTo>
                  <a:lnTo>
                    <a:pt x="7262" y="10851"/>
                  </a:lnTo>
                  <a:lnTo>
                    <a:pt x="7262" y="11210"/>
                  </a:lnTo>
                  <a:lnTo>
                    <a:pt x="7331" y="11568"/>
                  </a:lnTo>
                  <a:lnTo>
                    <a:pt x="7399" y="11927"/>
                  </a:lnTo>
                  <a:lnTo>
                    <a:pt x="7536" y="12269"/>
                  </a:lnTo>
                  <a:lnTo>
                    <a:pt x="7689" y="12560"/>
                  </a:lnTo>
                  <a:lnTo>
                    <a:pt x="7860" y="12850"/>
                  </a:lnTo>
                  <a:lnTo>
                    <a:pt x="8048" y="13106"/>
                  </a:lnTo>
                  <a:lnTo>
                    <a:pt x="8287" y="13380"/>
                  </a:lnTo>
                  <a:lnTo>
                    <a:pt x="8544" y="13602"/>
                  </a:lnTo>
                  <a:lnTo>
                    <a:pt x="8834" y="13807"/>
                  </a:lnTo>
                  <a:lnTo>
                    <a:pt x="9142" y="13995"/>
                  </a:lnTo>
                  <a:lnTo>
                    <a:pt x="9432" y="14166"/>
                  </a:lnTo>
                  <a:lnTo>
                    <a:pt x="9757" y="14268"/>
                  </a:lnTo>
                  <a:lnTo>
                    <a:pt x="10082" y="14354"/>
                  </a:lnTo>
                  <a:lnTo>
                    <a:pt x="10441" y="14388"/>
                  </a:lnTo>
                  <a:lnTo>
                    <a:pt x="10817" y="14422"/>
                  </a:lnTo>
                  <a:close/>
                </a:path>
              </a:pathLst>
            </a:custGeom>
            <a:solidFill>
              <a:srgbClr val="C0C0C0"/>
            </a:solidFill>
            <a:ln w="9525">
              <a:miter lim="800000"/>
              <a:headEnd/>
              <a:tailEnd/>
            </a:ln>
            <a:effectLst/>
            <a:scene3d>
              <a:camera prst="legacyPerspectiveFront">
                <a:rot lat="20099999" lon="1500000" rev="0"/>
              </a:camera>
              <a:lightRig rig="legacyFlat4" dir="b"/>
            </a:scene3d>
            <a:sp3d extrusionH="430200" prstMaterial="legacyMatte">
              <a:bevelT w="13500" h="13500" prst="angle"/>
              <a:bevelB w="13500" h="13500" prst="angle"/>
              <a:extrusionClr>
                <a:srgbClr val="C0C0C0"/>
              </a:extrusionClr>
            </a:sp3d>
          </p:spPr>
          <p:txBody>
            <a:bodyPr>
              <a:flatTx/>
            </a:bodyPr>
            <a:lstStyle/>
            <a:p>
              <a:endParaRPr lang="en-US"/>
            </a:p>
          </p:txBody>
        </p:sp>
        <p:sp>
          <p:nvSpPr>
            <p:cNvPr id="29725" name="AutoShape 29"/>
            <p:cNvSpPr>
              <a:spLocks noEditPoints="1" noChangeArrowheads="1"/>
            </p:cNvSpPr>
            <p:nvPr/>
          </p:nvSpPr>
          <p:spPr bwMode="auto">
            <a:xfrm>
              <a:off x="2559" y="2142"/>
              <a:ext cx="1588" cy="1392"/>
            </a:xfrm>
            <a:custGeom>
              <a:avLst/>
              <a:gdLst>
                <a:gd name="T0" fmla="*/ 10800 w 21600"/>
                <a:gd name="T1" fmla="*/ 0 h 21600"/>
                <a:gd name="T2" fmla="*/ 21600 w 21600"/>
                <a:gd name="T3" fmla="*/ 10800 h 21600"/>
                <a:gd name="T4" fmla="*/ 10800 w 21600"/>
                <a:gd name="T5" fmla="*/ 21600 h 21600"/>
                <a:gd name="T6" fmla="*/ 0 w 21600"/>
                <a:gd name="T7" fmla="*/ 10800 h 21600"/>
                <a:gd name="T8" fmla="*/ 4374 w 21600"/>
                <a:gd name="T9" fmla="*/ 3964 h 21600"/>
                <a:gd name="T10" fmla="*/ 17841 w 21600"/>
                <a:gd name="T11" fmla="*/ 17635 h 21600"/>
              </a:gdLst>
              <a:ahLst/>
              <a:cxnLst>
                <a:cxn ang="0">
                  <a:pos x="T0" y="T1"/>
                </a:cxn>
                <a:cxn ang="0">
                  <a:pos x="T2" y="T3"/>
                </a:cxn>
                <a:cxn ang="0">
                  <a:pos x="T4" y="T5"/>
                </a:cxn>
                <a:cxn ang="0">
                  <a:pos x="T6" y="T7"/>
                </a:cxn>
              </a:cxnLst>
              <a:rect l="T8" t="T9" r="T10" b="T11"/>
              <a:pathLst>
                <a:path w="21600" h="21600">
                  <a:moveTo>
                    <a:pt x="9689" y="1725"/>
                  </a:moveTo>
                  <a:lnTo>
                    <a:pt x="10304" y="85"/>
                  </a:lnTo>
                  <a:lnTo>
                    <a:pt x="11637" y="85"/>
                  </a:lnTo>
                  <a:lnTo>
                    <a:pt x="12303" y="1777"/>
                  </a:lnTo>
                  <a:lnTo>
                    <a:pt x="13072" y="1931"/>
                  </a:lnTo>
                  <a:lnTo>
                    <a:pt x="14303" y="598"/>
                  </a:lnTo>
                  <a:lnTo>
                    <a:pt x="15533" y="1110"/>
                  </a:lnTo>
                  <a:lnTo>
                    <a:pt x="15584" y="2905"/>
                  </a:lnTo>
                  <a:lnTo>
                    <a:pt x="16405" y="3520"/>
                  </a:lnTo>
                  <a:lnTo>
                    <a:pt x="17891" y="2751"/>
                  </a:lnTo>
                  <a:lnTo>
                    <a:pt x="18917" y="3674"/>
                  </a:lnTo>
                  <a:lnTo>
                    <a:pt x="18199" y="5314"/>
                  </a:lnTo>
                  <a:lnTo>
                    <a:pt x="18763" y="6083"/>
                  </a:lnTo>
                  <a:lnTo>
                    <a:pt x="20403" y="6032"/>
                  </a:lnTo>
                  <a:lnTo>
                    <a:pt x="20865" y="7211"/>
                  </a:lnTo>
                  <a:lnTo>
                    <a:pt x="19737" y="8185"/>
                  </a:lnTo>
                  <a:lnTo>
                    <a:pt x="20096" y="9723"/>
                  </a:lnTo>
                  <a:lnTo>
                    <a:pt x="21634" y="10287"/>
                  </a:lnTo>
                  <a:lnTo>
                    <a:pt x="21582" y="11620"/>
                  </a:lnTo>
                  <a:lnTo>
                    <a:pt x="20147" y="12184"/>
                  </a:lnTo>
                  <a:lnTo>
                    <a:pt x="19942" y="13158"/>
                  </a:lnTo>
                  <a:lnTo>
                    <a:pt x="21070" y="14234"/>
                  </a:lnTo>
                  <a:lnTo>
                    <a:pt x="20608" y="15362"/>
                  </a:lnTo>
                  <a:lnTo>
                    <a:pt x="19019" y="15465"/>
                  </a:lnTo>
                  <a:lnTo>
                    <a:pt x="18404" y="16439"/>
                  </a:lnTo>
                  <a:lnTo>
                    <a:pt x="19122" y="17925"/>
                  </a:lnTo>
                  <a:lnTo>
                    <a:pt x="18096" y="18797"/>
                  </a:lnTo>
                  <a:lnTo>
                    <a:pt x="16763" y="18284"/>
                  </a:lnTo>
                  <a:lnTo>
                    <a:pt x="15431" y="19002"/>
                  </a:lnTo>
                  <a:lnTo>
                    <a:pt x="15277" y="20848"/>
                  </a:lnTo>
                  <a:lnTo>
                    <a:pt x="14149" y="21155"/>
                  </a:lnTo>
                  <a:lnTo>
                    <a:pt x="13021" y="19925"/>
                  </a:lnTo>
                  <a:lnTo>
                    <a:pt x="12252" y="20181"/>
                  </a:lnTo>
                  <a:lnTo>
                    <a:pt x="11739" y="21668"/>
                  </a:lnTo>
                  <a:lnTo>
                    <a:pt x="10201" y="21668"/>
                  </a:lnTo>
                  <a:lnTo>
                    <a:pt x="9740" y="20130"/>
                  </a:lnTo>
                  <a:lnTo>
                    <a:pt x="8253" y="19771"/>
                  </a:lnTo>
                  <a:lnTo>
                    <a:pt x="7125" y="21001"/>
                  </a:lnTo>
                  <a:lnTo>
                    <a:pt x="5895" y="20489"/>
                  </a:lnTo>
                  <a:lnTo>
                    <a:pt x="5946" y="18592"/>
                  </a:lnTo>
                  <a:lnTo>
                    <a:pt x="5177" y="18131"/>
                  </a:lnTo>
                  <a:lnTo>
                    <a:pt x="3383" y="18848"/>
                  </a:lnTo>
                  <a:lnTo>
                    <a:pt x="2614" y="17874"/>
                  </a:lnTo>
                  <a:lnTo>
                    <a:pt x="3383" y="16182"/>
                  </a:lnTo>
                  <a:lnTo>
                    <a:pt x="2922" y="15465"/>
                  </a:lnTo>
                  <a:lnTo>
                    <a:pt x="922" y="15516"/>
                  </a:lnTo>
                  <a:lnTo>
                    <a:pt x="512" y="14234"/>
                  </a:lnTo>
                  <a:lnTo>
                    <a:pt x="1948" y="12901"/>
                  </a:lnTo>
                  <a:lnTo>
                    <a:pt x="1896" y="12184"/>
                  </a:lnTo>
                  <a:lnTo>
                    <a:pt x="0" y="11415"/>
                  </a:lnTo>
                  <a:lnTo>
                    <a:pt x="51" y="10031"/>
                  </a:lnTo>
                  <a:lnTo>
                    <a:pt x="1948" y="9313"/>
                  </a:lnTo>
                  <a:lnTo>
                    <a:pt x="2101" y="8595"/>
                  </a:lnTo>
                  <a:lnTo>
                    <a:pt x="615" y="7160"/>
                  </a:lnTo>
                  <a:lnTo>
                    <a:pt x="1127" y="5878"/>
                  </a:lnTo>
                  <a:lnTo>
                    <a:pt x="3178" y="5981"/>
                  </a:lnTo>
                  <a:lnTo>
                    <a:pt x="3588" y="5417"/>
                  </a:lnTo>
                  <a:lnTo>
                    <a:pt x="2819" y="3520"/>
                  </a:lnTo>
                  <a:lnTo>
                    <a:pt x="3742" y="2597"/>
                  </a:lnTo>
                  <a:lnTo>
                    <a:pt x="5536" y="3417"/>
                  </a:lnTo>
                  <a:lnTo>
                    <a:pt x="6049" y="3058"/>
                  </a:lnTo>
                  <a:lnTo>
                    <a:pt x="6100" y="1264"/>
                  </a:lnTo>
                  <a:lnTo>
                    <a:pt x="7228" y="700"/>
                  </a:lnTo>
                  <a:lnTo>
                    <a:pt x="8510" y="2033"/>
                  </a:lnTo>
                  <a:lnTo>
                    <a:pt x="9689" y="1725"/>
                  </a:lnTo>
                  <a:close/>
                  <a:moveTo>
                    <a:pt x="10817" y="14422"/>
                  </a:moveTo>
                  <a:lnTo>
                    <a:pt x="11175" y="14388"/>
                  </a:lnTo>
                  <a:lnTo>
                    <a:pt x="11534" y="14354"/>
                  </a:lnTo>
                  <a:lnTo>
                    <a:pt x="11893" y="14268"/>
                  </a:lnTo>
                  <a:lnTo>
                    <a:pt x="12218" y="14166"/>
                  </a:lnTo>
                  <a:lnTo>
                    <a:pt x="12508" y="13995"/>
                  </a:lnTo>
                  <a:lnTo>
                    <a:pt x="12816" y="13807"/>
                  </a:lnTo>
                  <a:lnTo>
                    <a:pt x="13106" y="13602"/>
                  </a:lnTo>
                  <a:lnTo>
                    <a:pt x="13329" y="13380"/>
                  </a:lnTo>
                  <a:lnTo>
                    <a:pt x="13568" y="13106"/>
                  </a:lnTo>
                  <a:lnTo>
                    <a:pt x="13790" y="12850"/>
                  </a:lnTo>
                  <a:lnTo>
                    <a:pt x="13961" y="12560"/>
                  </a:lnTo>
                  <a:lnTo>
                    <a:pt x="14115" y="12269"/>
                  </a:lnTo>
                  <a:lnTo>
                    <a:pt x="14217" y="11927"/>
                  </a:lnTo>
                  <a:lnTo>
                    <a:pt x="14320" y="11568"/>
                  </a:lnTo>
                  <a:lnTo>
                    <a:pt x="14388" y="11210"/>
                  </a:lnTo>
                  <a:lnTo>
                    <a:pt x="14388" y="10851"/>
                  </a:lnTo>
                  <a:lnTo>
                    <a:pt x="14388" y="10492"/>
                  </a:lnTo>
                  <a:lnTo>
                    <a:pt x="14320" y="10133"/>
                  </a:lnTo>
                  <a:lnTo>
                    <a:pt x="14217" y="9808"/>
                  </a:lnTo>
                  <a:lnTo>
                    <a:pt x="14115" y="9467"/>
                  </a:lnTo>
                  <a:lnTo>
                    <a:pt x="13961" y="9142"/>
                  </a:lnTo>
                  <a:lnTo>
                    <a:pt x="13790" y="8851"/>
                  </a:lnTo>
                  <a:lnTo>
                    <a:pt x="13568" y="8595"/>
                  </a:lnTo>
                  <a:lnTo>
                    <a:pt x="13329" y="8322"/>
                  </a:lnTo>
                  <a:lnTo>
                    <a:pt x="13106" y="8100"/>
                  </a:lnTo>
                  <a:lnTo>
                    <a:pt x="12816" y="7894"/>
                  </a:lnTo>
                  <a:lnTo>
                    <a:pt x="12508" y="7741"/>
                  </a:lnTo>
                  <a:lnTo>
                    <a:pt x="12218" y="7570"/>
                  </a:lnTo>
                  <a:lnTo>
                    <a:pt x="11893" y="7433"/>
                  </a:lnTo>
                  <a:lnTo>
                    <a:pt x="11534" y="7382"/>
                  </a:lnTo>
                  <a:lnTo>
                    <a:pt x="11175" y="7313"/>
                  </a:lnTo>
                  <a:lnTo>
                    <a:pt x="10817" y="7313"/>
                  </a:lnTo>
                  <a:lnTo>
                    <a:pt x="10441" y="7313"/>
                  </a:lnTo>
                  <a:lnTo>
                    <a:pt x="10082" y="7382"/>
                  </a:lnTo>
                  <a:lnTo>
                    <a:pt x="9757" y="7433"/>
                  </a:lnTo>
                  <a:lnTo>
                    <a:pt x="9432" y="7570"/>
                  </a:lnTo>
                  <a:lnTo>
                    <a:pt x="9142" y="7741"/>
                  </a:lnTo>
                  <a:lnTo>
                    <a:pt x="8834" y="7894"/>
                  </a:lnTo>
                  <a:lnTo>
                    <a:pt x="8544" y="8100"/>
                  </a:lnTo>
                  <a:lnTo>
                    <a:pt x="8287" y="8322"/>
                  </a:lnTo>
                  <a:lnTo>
                    <a:pt x="8048" y="8595"/>
                  </a:lnTo>
                  <a:lnTo>
                    <a:pt x="7860" y="8851"/>
                  </a:lnTo>
                  <a:lnTo>
                    <a:pt x="7689" y="9142"/>
                  </a:lnTo>
                  <a:lnTo>
                    <a:pt x="7536" y="9467"/>
                  </a:lnTo>
                  <a:lnTo>
                    <a:pt x="7399" y="9808"/>
                  </a:lnTo>
                  <a:lnTo>
                    <a:pt x="7331" y="10133"/>
                  </a:lnTo>
                  <a:lnTo>
                    <a:pt x="7262" y="10492"/>
                  </a:lnTo>
                  <a:lnTo>
                    <a:pt x="7262" y="10851"/>
                  </a:lnTo>
                  <a:lnTo>
                    <a:pt x="7262" y="11210"/>
                  </a:lnTo>
                  <a:lnTo>
                    <a:pt x="7331" y="11568"/>
                  </a:lnTo>
                  <a:lnTo>
                    <a:pt x="7399" y="11927"/>
                  </a:lnTo>
                  <a:lnTo>
                    <a:pt x="7536" y="12269"/>
                  </a:lnTo>
                  <a:lnTo>
                    <a:pt x="7689" y="12560"/>
                  </a:lnTo>
                  <a:lnTo>
                    <a:pt x="7860" y="12850"/>
                  </a:lnTo>
                  <a:lnTo>
                    <a:pt x="8048" y="13106"/>
                  </a:lnTo>
                  <a:lnTo>
                    <a:pt x="8287" y="13380"/>
                  </a:lnTo>
                  <a:lnTo>
                    <a:pt x="8544" y="13602"/>
                  </a:lnTo>
                  <a:lnTo>
                    <a:pt x="8834" y="13807"/>
                  </a:lnTo>
                  <a:lnTo>
                    <a:pt x="9142" y="13995"/>
                  </a:lnTo>
                  <a:lnTo>
                    <a:pt x="9432" y="14166"/>
                  </a:lnTo>
                  <a:lnTo>
                    <a:pt x="9757" y="14268"/>
                  </a:lnTo>
                  <a:lnTo>
                    <a:pt x="10082" y="14354"/>
                  </a:lnTo>
                  <a:lnTo>
                    <a:pt x="10441" y="14388"/>
                  </a:lnTo>
                  <a:lnTo>
                    <a:pt x="10817" y="14422"/>
                  </a:lnTo>
                  <a:close/>
                </a:path>
              </a:pathLst>
            </a:custGeom>
            <a:solidFill>
              <a:srgbClr val="C0C0C0"/>
            </a:solidFill>
            <a:ln w="9525">
              <a:miter lim="800000"/>
              <a:headEnd/>
              <a:tailEnd/>
            </a:ln>
            <a:effectLst/>
            <a:scene3d>
              <a:camera prst="legacyPerspectiveFront">
                <a:rot lat="20099999" lon="1500000" rev="0"/>
              </a:camera>
              <a:lightRig rig="legacyFlat4" dir="b"/>
            </a:scene3d>
            <a:sp3d extrusionH="430200" prstMaterial="legacyMatte">
              <a:bevelT w="13500" h="13500" prst="angle"/>
              <a:bevelB w="13500" h="13500" prst="angle"/>
              <a:extrusionClr>
                <a:srgbClr val="C0C0C0"/>
              </a:extrusionClr>
            </a:sp3d>
          </p:spPr>
          <p:txBody>
            <a:bodyPr>
              <a:flatTx/>
            </a:bodyPr>
            <a:lstStyle/>
            <a:p>
              <a:endParaRPr lang="en-US"/>
            </a:p>
          </p:txBody>
        </p:sp>
      </p:grpSp>
      <p:sp>
        <p:nvSpPr>
          <p:cNvPr id="29726" name="Rectangle 30"/>
          <p:cNvSpPr>
            <a:spLocks noChangeArrowheads="1"/>
          </p:cNvSpPr>
          <p:nvPr/>
        </p:nvSpPr>
        <p:spPr bwMode="auto">
          <a:xfrm>
            <a:off x="5638800" y="2667000"/>
            <a:ext cx="1828800" cy="1600200"/>
          </a:xfrm>
          <a:prstGeom prst="rect">
            <a:avLst/>
          </a:prstGeom>
          <a:noFill/>
          <a:ln w="9525">
            <a:solidFill>
              <a:schemeClr val="tx1"/>
            </a:solidFill>
            <a:miter lim="800000"/>
            <a:headEnd/>
            <a:tailEnd/>
          </a:ln>
          <a:effectLst/>
        </p:spPr>
        <p:txBody>
          <a:bodyPr wrap="none" anchor="ctr"/>
          <a:lstStyle/>
          <a:p>
            <a:endParaRPr lang="en-US"/>
          </a:p>
        </p:txBody>
      </p:sp>
      <p:sp>
        <p:nvSpPr>
          <p:cNvPr id="29727" name="Rectangle 31"/>
          <p:cNvSpPr>
            <a:spLocks noChangeArrowheads="1"/>
          </p:cNvSpPr>
          <p:nvPr/>
        </p:nvSpPr>
        <p:spPr bwMode="auto">
          <a:xfrm>
            <a:off x="152400" y="2514600"/>
            <a:ext cx="8077200" cy="2133600"/>
          </a:xfrm>
          <a:prstGeom prst="rect">
            <a:avLst/>
          </a:prstGeom>
          <a:noFill/>
          <a:ln w="9525">
            <a:solidFill>
              <a:schemeClr val="tx1"/>
            </a:solidFill>
            <a:miter lim="800000"/>
            <a:headEnd/>
            <a:tailEnd/>
          </a:ln>
          <a:effectLst/>
        </p:spPr>
        <p:txBody>
          <a:bodyPr wrap="none" anchor="ctr"/>
          <a:lstStyle/>
          <a:p>
            <a:endParaRPr lang="en-US"/>
          </a:p>
        </p:txBody>
      </p:sp>
      <p:sp>
        <p:nvSpPr>
          <p:cNvPr id="29728" name="Text Box 32"/>
          <p:cNvSpPr txBox="1">
            <a:spLocks noChangeArrowheads="1"/>
          </p:cNvSpPr>
          <p:nvPr/>
        </p:nvSpPr>
        <p:spPr bwMode="auto">
          <a:xfrm>
            <a:off x="5638800" y="2743200"/>
            <a:ext cx="1216025" cy="457200"/>
          </a:xfrm>
          <a:prstGeom prst="rect">
            <a:avLst/>
          </a:prstGeom>
          <a:noFill/>
          <a:ln w="9525">
            <a:noFill/>
            <a:miter lim="800000"/>
            <a:headEnd/>
            <a:tailEnd/>
          </a:ln>
          <a:effectLst/>
        </p:spPr>
        <p:txBody>
          <a:bodyPr wrap="none">
            <a:spAutoFit/>
          </a:bodyPr>
          <a:lstStyle/>
          <a:p>
            <a:r>
              <a:rPr lang="en-US" sz="2400">
                <a:latin typeface="Times New Roman" pitchFamily="18" charset="0"/>
              </a:rPr>
              <a:t>Services</a:t>
            </a:r>
          </a:p>
        </p:txBody>
      </p:sp>
      <p:sp>
        <p:nvSpPr>
          <p:cNvPr id="29729" name="Line 33"/>
          <p:cNvSpPr>
            <a:spLocks noChangeShapeType="1"/>
          </p:cNvSpPr>
          <p:nvPr/>
        </p:nvSpPr>
        <p:spPr bwMode="auto">
          <a:xfrm>
            <a:off x="1371600" y="1447800"/>
            <a:ext cx="0" cy="1066800"/>
          </a:xfrm>
          <a:prstGeom prst="line">
            <a:avLst/>
          </a:prstGeom>
          <a:noFill/>
          <a:ln w="9525">
            <a:solidFill>
              <a:schemeClr val="tx1"/>
            </a:solidFill>
            <a:round/>
            <a:headEnd/>
            <a:tailEnd/>
          </a:ln>
          <a:effectLst/>
        </p:spPr>
        <p:txBody>
          <a:bodyPr/>
          <a:lstStyle/>
          <a:p>
            <a:endParaRPr lang="en-US"/>
          </a:p>
        </p:txBody>
      </p:sp>
      <p:sp>
        <p:nvSpPr>
          <p:cNvPr id="29730" name="Line 34"/>
          <p:cNvSpPr>
            <a:spLocks noChangeShapeType="1"/>
          </p:cNvSpPr>
          <p:nvPr/>
        </p:nvSpPr>
        <p:spPr bwMode="auto">
          <a:xfrm>
            <a:off x="6400800" y="2362200"/>
            <a:ext cx="0" cy="152400"/>
          </a:xfrm>
          <a:prstGeom prst="line">
            <a:avLst/>
          </a:prstGeom>
          <a:noFill/>
          <a:ln w="9525">
            <a:solidFill>
              <a:schemeClr val="tx1"/>
            </a:solidFill>
            <a:round/>
            <a:headEnd/>
            <a:tailEnd/>
          </a:ln>
          <a:effectLst/>
        </p:spPr>
        <p:txBody>
          <a:bodyPr/>
          <a:lstStyle/>
          <a:p>
            <a:endParaRPr lang="en-US"/>
          </a:p>
        </p:txBody>
      </p:sp>
      <p:sp>
        <p:nvSpPr>
          <p:cNvPr id="29731" name="Line 35"/>
          <p:cNvSpPr>
            <a:spLocks noChangeShapeType="1"/>
          </p:cNvSpPr>
          <p:nvPr/>
        </p:nvSpPr>
        <p:spPr bwMode="auto">
          <a:xfrm>
            <a:off x="2895600" y="4648200"/>
            <a:ext cx="0" cy="762000"/>
          </a:xfrm>
          <a:prstGeom prst="line">
            <a:avLst/>
          </a:prstGeom>
          <a:noFill/>
          <a:ln w="9525">
            <a:solidFill>
              <a:schemeClr val="tx1"/>
            </a:solidFill>
            <a:round/>
            <a:headEnd/>
            <a:tailEnd/>
          </a:ln>
          <a:effectLst/>
        </p:spPr>
        <p:txBody>
          <a:bodyPr/>
          <a:lstStyle/>
          <a:p>
            <a:endParaRPr lang="en-US"/>
          </a:p>
        </p:txBody>
      </p:sp>
      <p:sp>
        <p:nvSpPr>
          <p:cNvPr id="29732" name="Text Box 36"/>
          <p:cNvSpPr txBox="1">
            <a:spLocks noChangeArrowheads="1"/>
          </p:cNvSpPr>
          <p:nvPr/>
        </p:nvSpPr>
        <p:spPr bwMode="auto">
          <a:xfrm>
            <a:off x="6918325" y="1260475"/>
            <a:ext cx="1130300" cy="457200"/>
          </a:xfrm>
          <a:prstGeom prst="rect">
            <a:avLst/>
          </a:prstGeom>
          <a:noFill/>
          <a:ln w="9525">
            <a:noFill/>
            <a:miter lim="800000"/>
            <a:headEnd/>
            <a:tailEnd/>
          </a:ln>
          <a:effectLst/>
        </p:spPr>
        <p:txBody>
          <a:bodyPr wrap="none">
            <a:spAutoFit/>
          </a:bodyPr>
          <a:lstStyle/>
          <a:p>
            <a:r>
              <a:rPr lang="en-US" sz="2400">
                <a:latin typeface="Times New Roman" pitchFamily="18" charset="0"/>
              </a:rPr>
              <a:t>firewall</a:t>
            </a:r>
          </a:p>
        </p:txBody>
      </p:sp>
      <p:sp>
        <p:nvSpPr>
          <p:cNvPr id="29733" name="Text Box 37"/>
          <p:cNvSpPr txBox="1">
            <a:spLocks noChangeArrowheads="1"/>
          </p:cNvSpPr>
          <p:nvPr/>
        </p:nvSpPr>
        <p:spPr bwMode="auto">
          <a:xfrm>
            <a:off x="381000" y="5791200"/>
            <a:ext cx="608013" cy="457200"/>
          </a:xfrm>
          <a:prstGeom prst="rect">
            <a:avLst/>
          </a:prstGeom>
          <a:noFill/>
          <a:ln w="9525">
            <a:noFill/>
            <a:miter lim="800000"/>
            <a:headEnd/>
            <a:tailEnd/>
          </a:ln>
          <a:effectLst/>
        </p:spPr>
        <p:txBody>
          <a:bodyPr wrap="none">
            <a:spAutoFit/>
          </a:bodyPr>
          <a:lstStyle/>
          <a:p>
            <a:r>
              <a:rPr lang="en-US" sz="2400">
                <a:latin typeface="Times New Roman" pitchFamily="18" charset="0"/>
              </a:rPr>
              <a:t>DB</a:t>
            </a:r>
          </a:p>
        </p:txBody>
      </p:sp>
    </p:spTree>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a:xfrm>
            <a:off x="228600" y="0"/>
            <a:ext cx="8686800" cy="914400"/>
          </a:xfrm>
        </p:spPr>
        <p:txBody>
          <a:bodyPr/>
          <a:lstStyle/>
          <a:p>
            <a:r>
              <a:rPr lang="en-US" dirty="0"/>
              <a:t>What is a web application?</a:t>
            </a:r>
          </a:p>
        </p:txBody>
      </p:sp>
      <p:sp>
        <p:nvSpPr>
          <p:cNvPr id="68611" name="Rectangle 3"/>
          <p:cNvSpPr>
            <a:spLocks noGrp="1" noChangeArrowheads="1"/>
          </p:cNvSpPr>
          <p:nvPr>
            <p:ph type="body" idx="1"/>
          </p:nvPr>
        </p:nvSpPr>
        <p:spPr>
          <a:xfrm>
            <a:off x="457200" y="1600200"/>
            <a:ext cx="7924800" cy="3886200"/>
          </a:xfrm>
        </p:spPr>
        <p:txBody>
          <a:bodyPr/>
          <a:lstStyle/>
          <a:p>
            <a:r>
              <a:rPr lang="en-US" dirty="0"/>
              <a:t>Client accesses applications using a browser.</a:t>
            </a:r>
          </a:p>
          <a:p>
            <a:r>
              <a:rPr lang="en-US" dirty="0"/>
              <a:t>Client typically requests for a static or dynamic resource/page from a server connected to the internet. This server is a web server.</a:t>
            </a:r>
          </a:p>
          <a:p>
            <a:r>
              <a:rPr lang="en-US" dirty="0"/>
              <a:t>The client typically gets back HTML page as response that can view in the browser. Further interaction with the server can happen using the HTML page.</a:t>
            </a:r>
          </a:p>
        </p:txBody>
      </p:sp>
    </p:spTree>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a:xfrm>
            <a:off x="457200" y="109154"/>
            <a:ext cx="8229600" cy="553998"/>
          </a:xfrm>
        </p:spPr>
        <p:txBody>
          <a:bodyPr/>
          <a:lstStyle/>
          <a:p>
            <a:r>
              <a:rPr lang="en-US"/>
              <a:t>Static and Dynamic resource/page</a:t>
            </a:r>
            <a:endParaRPr lang="en-IN"/>
          </a:p>
        </p:txBody>
      </p:sp>
      <p:sp>
        <p:nvSpPr>
          <p:cNvPr id="47107" name="Rectangle 3"/>
          <p:cNvSpPr>
            <a:spLocks noGrp="1" noChangeArrowheads="1"/>
          </p:cNvSpPr>
          <p:nvPr>
            <p:ph type="body" idx="1"/>
          </p:nvPr>
        </p:nvSpPr>
        <p:spPr>
          <a:xfrm>
            <a:off x="457200" y="1828800"/>
            <a:ext cx="8229600" cy="2209800"/>
          </a:xfrm>
        </p:spPr>
        <p:txBody>
          <a:bodyPr/>
          <a:lstStyle/>
          <a:p>
            <a:r>
              <a:rPr lang="en-US" dirty="0"/>
              <a:t>Static pages/resources are the files that are pre-created in a particular path in the web server.</a:t>
            </a:r>
          </a:p>
          <a:p>
            <a:r>
              <a:rPr lang="en-US" dirty="0"/>
              <a:t>Dynamic pages are created by the application on the fly.</a:t>
            </a:r>
            <a:endParaRPr lang="en-IN" dirty="0"/>
          </a:p>
        </p:txBody>
      </p:sp>
    </p:spTree>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a:xfrm>
            <a:off x="152400" y="76200"/>
            <a:ext cx="8839200" cy="685800"/>
          </a:xfrm>
        </p:spPr>
        <p:txBody>
          <a:bodyPr/>
          <a:lstStyle/>
          <a:p>
            <a:r>
              <a:rPr lang="en-US" dirty="0"/>
              <a:t>Web server</a:t>
            </a:r>
            <a:endParaRPr lang="en-IN" dirty="0"/>
          </a:p>
        </p:txBody>
      </p:sp>
      <p:sp>
        <p:nvSpPr>
          <p:cNvPr id="46083" name="Rectangle 3"/>
          <p:cNvSpPr>
            <a:spLocks noGrp="1" noChangeArrowheads="1"/>
          </p:cNvSpPr>
          <p:nvPr>
            <p:ph type="body" idx="1"/>
          </p:nvPr>
        </p:nvSpPr>
        <p:spPr>
          <a:xfrm>
            <a:off x="381000" y="1447800"/>
            <a:ext cx="8153400" cy="2209800"/>
          </a:xfrm>
        </p:spPr>
        <p:txBody>
          <a:bodyPr/>
          <a:lstStyle/>
          <a:p>
            <a:r>
              <a:rPr lang="en-US" dirty="0"/>
              <a:t>Request for a static resources is met by the web server.</a:t>
            </a:r>
          </a:p>
          <a:p>
            <a:r>
              <a:rPr lang="en-US" dirty="0"/>
              <a:t>The web server understands HTTP protocol. </a:t>
            </a:r>
          </a:p>
          <a:p>
            <a:r>
              <a:rPr lang="en-US" dirty="0"/>
              <a:t>Example: Apache web server.</a:t>
            </a:r>
          </a:p>
        </p:txBody>
      </p:sp>
    </p:spTree>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a:xfrm>
            <a:off x="152400" y="76200"/>
            <a:ext cx="8839200" cy="838200"/>
          </a:xfrm>
        </p:spPr>
        <p:txBody>
          <a:bodyPr/>
          <a:lstStyle/>
          <a:p>
            <a:r>
              <a:rPr lang="en-US" dirty="0"/>
              <a:t>Application server</a:t>
            </a:r>
            <a:endParaRPr lang="en-IN" dirty="0"/>
          </a:p>
        </p:txBody>
      </p:sp>
      <p:sp>
        <p:nvSpPr>
          <p:cNvPr id="70659" name="Rectangle 3"/>
          <p:cNvSpPr>
            <a:spLocks noGrp="1" noChangeArrowheads="1"/>
          </p:cNvSpPr>
          <p:nvPr>
            <p:ph type="body" idx="1"/>
          </p:nvPr>
        </p:nvSpPr>
        <p:spPr>
          <a:xfrm>
            <a:off x="457200" y="1066800"/>
            <a:ext cx="7924800" cy="5638800"/>
          </a:xfrm>
        </p:spPr>
        <p:txBody>
          <a:bodyPr/>
          <a:lstStyle/>
          <a:p>
            <a:r>
              <a:rPr lang="en-US" dirty="0"/>
              <a:t>Application server is an environment where applications can reside and run.</a:t>
            </a:r>
          </a:p>
          <a:p>
            <a:r>
              <a:rPr lang="en-US" dirty="0"/>
              <a:t>The definition extended to support web applications as well.</a:t>
            </a:r>
          </a:p>
          <a:p>
            <a:r>
              <a:rPr lang="en-US" dirty="0"/>
              <a:t>A web server which can run web application is an application server. In other words, web server is embedded in application server. For instance , Apache web server is embedded in most of the popular application server’s of today like Tomcat, </a:t>
            </a:r>
            <a:r>
              <a:rPr lang="en-US" dirty="0" err="1"/>
              <a:t>Jboss</a:t>
            </a:r>
            <a:r>
              <a:rPr lang="en-US" dirty="0"/>
              <a:t>.</a:t>
            </a:r>
          </a:p>
          <a:p>
            <a:r>
              <a:rPr lang="en-US" dirty="0"/>
              <a:t>JEE (Java Platform, Enterprise Edition ) application servers support Java based applications and provides API and supporting services.</a:t>
            </a:r>
          </a:p>
          <a:p>
            <a:r>
              <a:rPr lang="en-US" dirty="0"/>
              <a:t>Request for a dynamic resource is met by application server. </a:t>
            </a:r>
          </a:p>
        </p:txBody>
      </p:sp>
    </p:spTree>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09154"/>
            <a:ext cx="8229600" cy="553998"/>
          </a:xfrm>
        </p:spPr>
        <p:txBody>
          <a:bodyPr/>
          <a:lstStyle/>
          <a:p>
            <a:r>
              <a:rPr lang="en-US" dirty="0"/>
              <a:t>JEE Application server </a:t>
            </a:r>
          </a:p>
        </p:txBody>
      </p:sp>
      <p:sp>
        <p:nvSpPr>
          <p:cNvPr id="3" name="Content Placeholder 2"/>
          <p:cNvSpPr>
            <a:spLocks noGrp="1"/>
          </p:cNvSpPr>
          <p:nvPr>
            <p:ph idx="1"/>
          </p:nvPr>
        </p:nvSpPr>
        <p:spPr/>
        <p:txBody>
          <a:bodyPr/>
          <a:lstStyle/>
          <a:p>
            <a:r>
              <a:rPr lang="en-US" dirty="0"/>
              <a:t>Apache Tomcat Web Server</a:t>
            </a:r>
          </a:p>
          <a:p>
            <a:r>
              <a:rPr lang="en-US" dirty="0"/>
              <a:t> </a:t>
            </a:r>
            <a:r>
              <a:rPr lang="en-US" dirty="0" err="1"/>
              <a:t>Jboss</a:t>
            </a:r>
            <a:r>
              <a:rPr lang="en-US" dirty="0"/>
              <a:t>  Application server</a:t>
            </a:r>
          </a:p>
          <a:p>
            <a:r>
              <a:rPr lang="en-US" dirty="0"/>
              <a:t> </a:t>
            </a:r>
            <a:r>
              <a:rPr lang="en-US" dirty="0" err="1"/>
              <a:t>Websphere</a:t>
            </a:r>
            <a:r>
              <a:rPr lang="en-US" dirty="0"/>
              <a:t> Application Server from IBM</a:t>
            </a:r>
          </a:p>
          <a:p>
            <a:r>
              <a:rPr lang="en-US" dirty="0"/>
              <a:t> Oracle </a:t>
            </a:r>
            <a:r>
              <a:rPr lang="en-US" dirty="0" err="1"/>
              <a:t>WebLogic</a:t>
            </a:r>
            <a:r>
              <a:rPr lang="en-US" dirty="0"/>
              <a:t> Server.</a:t>
            </a:r>
          </a:p>
          <a:p>
            <a:endParaRPr lang="en-US" dirty="0"/>
          </a:p>
          <a:p>
            <a:endParaRPr lang="en-US" dirty="0"/>
          </a:p>
          <a:p>
            <a:r>
              <a:rPr lang="en-US" dirty="0"/>
              <a:t>We will be using Apache Tomcat Web Server 7.0 for our sessions.</a:t>
            </a:r>
          </a:p>
          <a:p>
            <a:endParaRPr lang="en-US" dirty="0"/>
          </a:p>
        </p:txBody>
      </p:sp>
      <p:sp>
        <p:nvSpPr>
          <p:cNvPr id="4" name="Slide Number Placeholder 3"/>
          <p:cNvSpPr>
            <a:spLocks noGrp="1"/>
          </p:cNvSpPr>
          <p:nvPr>
            <p:ph type="sldNum" sz="quarter" idx="10"/>
          </p:nvPr>
        </p:nvSpPr>
        <p:spPr/>
        <p:txBody>
          <a:bodyPr/>
          <a:lstStyle/>
          <a:p>
            <a:pPr>
              <a:defRPr/>
            </a:pPr>
            <a:fld id="{AB57DD9F-A80A-4362-922E-E1B966190538}" type="slidenum">
              <a:rPr lang="en-US" smtClean="0"/>
              <a:pPr>
                <a:defRPr/>
              </a:pPr>
              <a:t>285</a:t>
            </a:fld>
            <a:endParaRPr lang="en-US"/>
          </a:p>
        </p:txBody>
      </p:sp>
    </p:spTree>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457200" y="76200"/>
            <a:ext cx="8229600" cy="838200"/>
          </a:xfrm>
        </p:spPr>
        <p:txBody>
          <a:bodyPr/>
          <a:lstStyle/>
          <a:p>
            <a:r>
              <a:rPr lang="en-US" dirty="0"/>
              <a:t>HTTP Protocol</a:t>
            </a:r>
          </a:p>
        </p:txBody>
      </p:sp>
      <p:sp>
        <p:nvSpPr>
          <p:cNvPr id="15363" name="Rectangle 3"/>
          <p:cNvSpPr>
            <a:spLocks noGrp="1" noChangeArrowheads="1"/>
          </p:cNvSpPr>
          <p:nvPr>
            <p:ph type="body" idx="1"/>
          </p:nvPr>
        </p:nvSpPr>
        <p:spPr>
          <a:xfrm>
            <a:off x="76200" y="1143000"/>
            <a:ext cx="8915400" cy="5334000"/>
          </a:xfrm>
        </p:spPr>
        <p:txBody>
          <a:bodyPr/>
          <a:lstStyle/>
          <a:p>
            <a:pPr>
              <a:buClr>
                <a:srgbClr val="3333CC"/>
              </a:buClr>
            </a:pPr>
            <a:r>
              <a:rPr lang="en-US" dirty="0"/>
              <a:t>HTTP is an application level protocol ( generally implemented over TCP/IP) used to transfer information between the web clients and web applications.</a:t>
            </a:r>
          </a:p>
          <a:p>
            <a:pPr>
              <a:buClr>
                <a:srgbClr val="3333CC"/>
              </a:buClr>
            </a:pPr>
            <a:r>
              <a:rPr lang="en-US" dirty="0"/>
              <a:t>It provides a set of rules that computers use to communicate over the internet.</a:t>
            </a:r>
          </a:p>
          <a:p>
            <a:pPr>
              <a:buClr>
                <a:srgbClr val="3333CC"/>
              </a:buClr>
            </a:pPr>
            <a:r>
              <a:rPr lang="en-US" dirty="0"/>
              <a:t>Communication is done by sending packets.</a:t>
            </a:r>
          </a:p>
          <a:p>
            <a:pPr>
              <a:buClr>
                <a:srgbClr val="3333CC"/>
              </a:buClr>
            </a:pPr>
            <a:r>
              <a:rPr lang="en-US" dirty="0"/>
              <a:t>The packet structure should be is defined by the protocol.</a:t>
            </a:r>
          </a:p>
          <a:p>
            <a:pPr>
              <a:buClr>
                <a:srgbClr val="3333CC"/>
              </a:buClr>
            </a:pPr>
            <a:r>
              <a:rPr lang="en-US" dirty="0"/>
              <a:t>Packets are request and response packet.</a:t>
            </a:r>
          </a:p>
          <a:p>
            <a:pPr>
              <a:buClr>
                <a:srgbClr val="3333CC"/>
              </a:buClr>
            </a:pPr>
            <a:r>
              <a:rPr lang="en-US" dirty="0"/>
              <a:t>HTTP 1.1 is stateless implies that after one cycle of request-response the connection between the client and the web server is lost.</a:t>
            </a:r>
          </a:p>
        </p:txBody>
      </p:sp>
    </p:spTree>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91" name="Line 7"/>
          <p:cNvSpPr>
            <a:spLocks noChangeShapeType="1"/>
          </p:cNvSpPr>
          <p:nvPr/>
        </p:nvSpPr>
        <p:spPr bwMode="auto">
          <a:xfrm>
            <a:off x="2209800" y="3581400"/>
            <a:ext cx="4343400" cy="0"/>
          </a:xfrm>
          <a:prstGeom prst="line">
            <a:avLst/>
          </a:prstGeom>
          <a:noFill/>
          <a:ln w="9525">
            <a:solidFill>
              <a:schemeClr val="tx1"/>
            </a:solidFill>
            <a:miter lim="800000"/>
            <a:headEnd/>
            <a:tailEnd type="triangle" w="med" len="med"/>
          </a:ln>
          <a:effectLst/>
        </p:spPr>
        <p:txBody>
          <a:bodyPr wrap="none"/>
          <a:lstStyle/>
          <a:p>
            <a:endParaRPr lang="en-US"/>
          </a:p>
        </p:txBody>
      </p:sp>
      <p:sp>
        <p:nvSpPr>
          <p:cNvPr id="16392" name="Text Box 8"/>
          <p:cNvSpPr txBox="1">
            <a:spLocks noChangeArrowheads="1"/>
          </p:cNvSpPr>
          <p:nvPr/>
        </p:nvSpPr>
        <p:spPr bwMode="auto">
          <a:xfrm>
            <a:off x="2209800" y="3124200"/>
            <a:ext cx="1332416" cy="461665"/>
          </a:xfrm>
          <a:prstGeom prst="rect">
            <a:avLst/>
          </a:prstGeom>
          <a:noFill/>
          <a:ln w="9525">
            <a:noFill/>
            <a:miter lim="800000"/>
            <a:headEnd/>
            <a:tailEnd/>
          </a:ln>
          <a:effectLst/>
        </p:spPr>
        <p:txBody>
          <a:bodyPr wrap="none">
            <a:spAutoFit/>
          </a:bodyPr>
          <a:lstStyle/>
          <a:p>
            <a:r>
              <a:rPr lang="en-US" sz="2400" dirty="0">
                <a:latin typeface="+mj-lt"/>
              </a:rPr>
              <a:t>Request</a:t>
            </a:r>
          </a:p>
        </p:txBody>
      </p:sp>
      <p:sp>
        <p:nvSpPr>
          <p:cNvPr id="16393" name="Text Box 9"/>
          <p:cNvSpPr txBox="1">
            <a:spLocks noChangeArrowheads="1"/>
          </p:cNvSpPr>
          <p:nvPr/>
        </p:nvSpPr>
        <p:spPr bwMode="auto">
          <a:xfrm>
            <a:off x="4953000" y="3733800"/>
            <a:ext cx="1572866" cy="461665"/>
          </a:xfrm>
          <a:prstGeom prst="rect">
            <a:avLst/>
          </a:prstGeom>
          <a:noFill/>
          <a:ln w="9525">
            <a:noFill/>
            <a:miter lim="800000"/>
            <a:headEnd/>
            <a:tailEnd/>
          </a:ln>
          <a:effectLst/>
        </p:spPr>
        <p:txBody>
          <a:bodyPr wrap="none">
            <a:spAutoFit/>
          </a:bodyPr>
          <a:lstStyle/>
          <a:p>
            <a:r>
              <a:rPr lang="en-US" sz="2400" dirty="0">
                <a:latin typeface="+mj-lt"/>
              </a:rPr>
              <a:t>Response</a:t>
            </a:r>
          </a:p>
        </p:txBody>
      </p:sp>
      <p:sp>
        <p:nvSpPr>
          <p:cNvPr id="16394" name="Text Box 10"/>
          <p:cNvSpPr txBox="1">
            <a:spLocks noChangeArrowheads="1"/>
          </p:cNvSpPr>
          <p:nvPr/>
        </p:nvSpPr>
        <p:spPr bwMode="auto">
          <a:xfrm>
            <a:off x="1143000" y="4724400"/>
            <a:ext cx="973343" cy="461665"/>
          </a:xfrm>
          <a:prstGeom prst="rect">
            <a:avLst/>
          </a:prstGeom>
          <a:noFill/>
          <a:ln w="9525">
            <a:noFill/>
            <a:miter lim="800000"/>
            <a:headEnd/>
            <a:tailEnd/>
          </a:ln>
          <a:effectLst/>
        </p:spPr>
        <p:txBody>
          <a:bodyPr wrap="none">
            <a:spAutoFit/>
          </a:bodyPr>
          <a:lstStyle/>
          <a:p>
            <a:r>
              <a:rPr lang="en-US" sz="2400" dirty="0">
                <a:latin typeface="+mj-lt"/>
              </a:rPr>
              <a:t>Client</a:t>
            </a:r>
          </a:p>
        </p:txBody>
      </p:sp>
      <p:sp>
        <p:nvSpPr>
          <p:cNvPr id="16395" name="Text Box 11"/>
          <p:cNvSpPr txBox="1">
            <a:spLocks noChangeArrowheads="1"/>
          </p:cNvSpPr>
          <p:nvPr/>
        </p:nvSpPr>
        <p:spPr bwMode="auto">
          <a:xfrm>
            <a:off x="6324600" y="4953000"/>
            <a:ext cx="1865639" cy="461665"/>
          </a:xfrm>
          <a:prstGeom prst="rect">
            <a:avLst/>
          </a:prstGeom>
          <a:noFill/>
          <a:ln w="9525">
            <a:noFill/>
            <a:miter lim="800000"/>
            <a:headEnd/>
            <a:tailEnd/>
          </a:ln>
          <a:effectLst/>
        </p:spPr>
        <p:txBody>
          <a:bodyPr wrap="none">
            <a:spAutoFit/>
          </a:bodyPr>
          <a:lstStyle/>
          <a:p>
            <a:r>
              <a:rPr lang="en-US" sz="2400" dirty="0">
                <a:latin typeface="+mj-lt"/>
              </a:rPr>
              <a:t>Web</a:t>
            </a:r>
            <a:r>
              <a:rPr lang="en-US" sz="2400" dirty="0">
                <a:latin typeface="Verdana" pitchFamily="34" charset="0"/>
              </a:rPr>
              <a:t> </a:t>
            </a:r>
            <a:r>
              <a:rPr lang="en-US" sz="2400" dirty="0">
                <a:latin typeface="+mj-lt"/>
              </a:rPr>
              <a:t>Server</a:t>
            </a:r>
          </a:p>
        </p:txBody>
      </p:sp>
      <p:sp>
        <p:nvSpPr>
          <p:cNvPr id="16397" name="Text Box 13"/>
          <p:cNvSpPr txBox="1">
            <a:spLocks noChangeArrowheads="1"/>
          </p:cNvSpPr>
          <p:nvPr/>
        </p:nvSpPr>
        <p:spPr bwMode="auto">
          <a:xfrm>
            <a:off x="457200" y="0"/>
            <a:ext cx="4934941" cy="584775"/>
          </a:xfrm>
          <a:prstGeom prst="rect">
            <a:avLst/>
          </a:prstGeom>
          <a:noFill/>
          <a:ln w="9525">
            <a:noFill/>
            <a:miter lim="800000"/>
            <a:headEnd/>
            <a:tailEnd/>
          </a:ln>
          <a:effectLst/>
        </p:spPr>
        <p:txBody>
          <a:bodyPr wrap="none">
            <a:spAutoFit/>
          </a:bodyPr>
          <a:lstStyle/>
          <a:p>
            <a:r>
              <a:rPr lang="en-US" sz="3200" b="1" dirty="0">
                <a:solidFill>
                  <a:schemeClr val="bg1"/>
                </a:solidFill>
              </a:rPr>
              <a:t>HTTP and Statelessness</a:t>
            </a:r>
          </a:p>
        </p:txBody>
      </p:sp>
      <p:sp>
        <p:nvSpPr>
          <p:cNvPr id="16398" name="Line 14"/>
          <p:cNvSpPr>
            <a:spLocks noChangeShapeType="1"/>
          </p:cNvSpPr>
          <p:nvPr/>
        </p:nvSpPr>
        <p:spPr bwMode="auto">
          <a:xfrm flipH="1">
            <a:off x="2133600" y="4191000"/>
            <a:ext cx="4495800" cy="0"/>
          </a:xfrm>
          <a:prstGeom prst="line">
            <a:avLst/>
          </a:prstGeom>
          <a:noFill/>
          <a:ln w="9525">
            <a:solidFill>
              <a:schemeClr val="tx1"/>
            </a:solidFill>
            <a:miter lim="800000"/>
            <a:headEnd/>
            <a:tailEnd type="triangle" w="med" len="med"/>
          </a:ln>
          <a:effectLst/>
        </p:spPr>
        <p:txBody>
          <a:bodyPr wrap="none"/>
          <a:lstStyle/>
          <a:p>
            <a:endParaRPr lang="en-US"/>
          </a:p>
        </p:txBody>
      </p:sp>
      <p:sp>
        <p:nvSpPr>
          <p:cNvPr id="16399" name="Text Box 15"/>
          <p:cNvSpPr txBox="1">
            <a:spLocks noChangeArrowheads="1"/>
          </p:cNvSpPr>
          <p:nvPr/>
        </p:nvSpPr>
        <p:spPr bwMode="auto">
          <a:xfrm>
            <a:off x="3352800" y="2057400"/>
            <a:ext cx="3962400" cy="707886"/>
          </a:xfrm>
          <a:prstGeom prst="rect">
            <a:avLst/>
          </a:prstGeom>
          <a:noFill/>
          <a:ln w="9525">
            <a:noFill/>
            <a:miter lim="800000"/>
            <a:headEnd/>
            <a:tailEnd/>
          </a:ln>
          <a:effectLst/>
        </p:spPr>
        <p:txBody>
          <a:bodyPr>
            <a:spAutoFit/>
          </a:bodyPr>
          <a:lstStyle/>
          <a:p>
            <a:r>
              <a:rPr lang="en-US" sz="2000" dirty="0">
                <a:solidFill>
                  <a:srgbClr val="C00000"/>
                </a:solidFill>
                <a:latin typeface="+mj-lt"/>
              </a:rPr>
              <a:t>opening connection to the requested URL</a:t>
            </a:r>
          </a:p>
        </p:txBody>
      </p:sp>
      <p:sp>
        <p:nvSpPr>
          <p:cNvPr id="16400" name="Text Box 16"/>
          <p:cNvSpPr txBox="1">
            <a:spLocks noChangeArrowheads="1"/>
          </p:cNvSpPr>
          <p:nvPr/>
        </p:nvSpPr>
        <p:spPr bwMode="auto">
          <a:xfrm>
            <a:off x="2438400" y="4876800"/>
            <a:ext cx="3505200" cy="707886"/>
          </a:xfrm>
          <a:prstGeom prst="rect">
            <a:avLst/>
          </a:prstGeom>
          <a:noFill/>
          <a:ln w="9525">
            <a:noFill/>
            <a:miter lim="800000"/>
            <a:headEnd/>
            <a:tailEnd/>
          </a:ln>
          <a:effectLst/>
        </p:spPr>
        <p:txBody>
          <a:bodyPr>
            <a:spAutoFit/>
          </a:bodyPr>
          <a:lstStyle/>
          <a:p>
            <a:r>
              <a:rPr lang="en-US" sz="2000" dirty="0">
                <a:solidFill>
                  <a:srgbClr val="C00000"/>
                </a:solidFill>
                <a:latin typeface="+mj-lt"/>
              </a:rPr>
              <a:t>closing connection to the requested URL</a:t>
            </a:r>
          </a:p>
        </p:txBody>
      </p:sp>
      <p:cxnSp>
        <p:nvCxnSpPr>
          <p:cNvPr id="16401" name="AutoShape 17"/>
          <p:cNvCxnSpPr>
            <a:cxnSpLocks noChangeShapeType="1"/>
          </p:cNvCxnSpPr>
          <p:nvPr/>
        </p:nvCxnSpPr>
        <p:spPr bwMode="auto">
          <a:xfrm rot="5400000">
            <a:off x="2552700" y="2476500"/>
            <a:ext cx="762000" cy="533400"/>
          </a:xfrm>
          <a:prstGeom prst="curvedConnector3">
            <a:avLst>
              <a:gd name="adj1" fmla="val 50000"/>
            </a:avLst>
          </a:prstGeom>
          <a:noFill/>
          <a:ln w="9525">
            <a:solidFill>
              <a:srgbClr val="CC0066"/>
            </a:solidFill>
            <a:miter lim="800000"/>
            <a:headEnd/>
            <a:tailEnd type="triangle" w="med" len="med"/>
          </a:ln>
          <a:effectLst/>
        </p:spPr>
      </p:cxnSp>
      <p:cxnSp>
        <p:nvCxnSpPr>
          <p:cNvPr id="16402" name="AutoShape 18"/>
          <p:cNvCxnSpPr>
            <a:cxnSpLocks noChangeShapeType="1"/>
            <a:stCxn id="16400" idx="0"/>
            <a:endCxn id="16393" idx="1"/>
          </p:cNvCxnSpPr>
          <p:nvPr/>
        </p:nvCxnSpPr>
        <p:spPr bwMode="auto">
          <a:xfrm rot="5400000" flipH="1" flipV="1">
            <a:off x="4115917" y="4039717"/>
            <a:ext cx="912167" cy="762000"/>
          </a:xfrm>
          <a:prstGeom prst="curvedConnector2">
            <a:avLst/>
          </a:prstGeom>
          <a:noFill/>
          <a:ln w="9525">
            <a:solidFill>
              <a:srgbClr val="CC0066"/>
            </a:solidFill>
            <a:miter lim="800000"/>
            <a:headEnd/>
            <a:tailEnd type="triangle" w="med" len="med"/>
          </a:ln>
          <a:effectLst/>
        </p:spPr>
      </p:cxnSp>
      <p:pic>
        <p:nvPicPr>
          <p:cNvPr id="17" name="Picture 12"/>
          <p:cNvPicPr>
            <a:picLocks noChangeAspect="1" noChangeArrowheads="1"/>
          </p:cNvPicPr>
          <p:nvPr/>
        </p:nvPicPr>
        <p:blipFill>
          <a:blip r:embed="rId2" cstate="print"/>
          <a:srcRect/>
          <a:stretch>
            <a:fillRect/>
          </a:stretch>
        </p:blipFill>
        <p:spPr bwMode="auto">
          <a:xfrm>
            <a:off x="990600" y="3200400"/>
            <a:ext cx="1093787" cy="1295400"/>
          </a:xfrm>
          <a:prstGeom prst="rect">
            <a:avLst/>
          </a:prstGeom>
          <a:noFill/>
          <a:ln w="9525">
            <a:noFill/>
            <a:miter lim="800000"/>
            <a:headEnd/>
            <a:tailEnd/>
          </a:ln>
          <a:effectLst>
            <a:reflection blurRad="6350" stA="52000" endA="300" endPos="35000" dir="5400000" sy="-100000" algn="bl" rotWithShape="0"/>
          </a:effectLst>
        </p:spPr>
      </p:pic>
      <p:pic>
        <p:nvPicPr>
          <p:cNvPr id="18" name="Picture 13"/>
          <p:cNvPicPr>
            <a:picLocks noChangeAspect="1" noChangeArrowheads="1"/>
          </p:cNvPicPr>
          <p:nvPr/>
        </p:nvPicPr>
        <p:blipFill>
          <a:blip r:embed="rId3" cstate="print"/>
          <a:srcRect/>
          <a:stretch>
            <a:fillRect/>
          </a:stretch>
        </p:blipFill>
        <p:spPr bwMode="auto">
          <a:xfrm>
            <a:off x="6400800" y="2895600"/>
            <a:ext cx="1574800" cy="1828800"/>
          </a:xfrm>
          <a:prstGeom prst="rect">
            <a:avLst/>
          </a:prstGeom>
          <a:noFill/>
          <a:ln w="9525">
            <a:noFill/>
            <a:miter lim="800000"/>
            <a:headEnd/>
            <a:tailEnd/>
          </a:ln>
        </p:spPr>
      </p:pic>
    </p:spTree>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109154"/>
            <a:ext cx="8229600" cy="553998"/>
          </a:xfrm>
        </p:spPr>
        <p:txBody>
          <a:bodyPr/>
          <a:lstStyle/>
          <a:p>
            <a:r>
              <a:rPr lang="en-US" dirty="0"/>
              <a:t>HTTP Methods</a:t>
            </a:r>
          </a:p>
        </p:txBody>
      </p:sp>
      <p:sp>
        <p:nvSpPr>
          <p:cNvPr id="4" name="Content Placeholder 3"/>
          <p:cNvSpPr>
            <a:spLocks noGrp="1"/>
          </p:cNvSpPr>
          <p:nvPr>
            <p:ph idx="1"/>
          </p:nvPr>
        </p:nvSpPr>
        <p:spPr>
          <a:xfrm>
            <a:off x="381000" y="1493837"/>
            <a:ext cx="8534400" cy="4525963"/>
          </a:xfrm>
        </p:spPr>
        <p:txBody>
          <a:bodyPr/>
          <a:lstStyle/>
          <a:p>
            <a:r>
              <a:rPr lang="en-US" dirty="0"/>
              <a:t>GET </a:t>
            </a:r>
          </a:p>
          <a:p>
            <a:r>
              <a:rPr lang="en-US" dirty="0"/>
              <a:t>POST</a:t>
            </a:r>
          </a:p>
          <a:p>
            <a:r>
              <a:rPr lang="en-US" dirty="0"/>
              <a:t>OPTIONS </a:t>
            </a:r>
          </a:p>
          <a:p>
            <a:r>
              <a:rPr lang="en-US" dirty="0"/>
              <a:t>HEAD</a:t>
            </a:r>
          </a:p>
          <a:p>
            <a:r>
              <a:rPr lang="en-US" dirty="0"/>
              <a:t>PUT </a:t>
            </a:r>
          </a:p>
          <a:p>
            <a:r>
              <a:rPr lang="en-US" dirty="0"/>
              <a:t>DELETE</a:t>
            </a:r>
          </a:p>
          <a:p>
            <a:r>
              <a:rPr lang="en-US" dirty="0"/>
              <a:t>TRACE </a:t>
            </a:r>
          </a:p>
          <a:p>
            <a:r>
              <a:rPr lang="en-US" dirty="0"/>
              <a:t>CONNECT </a:t>
            </a:r>
          </a:p>
        </p:txBody>
      </p:sp>
      <p:sp>
        <p:nvSpPr>
          <p:cNvPr id="2" name="Slide Number Placeholder 1"/>
          <p:cNvSpPr>
            <a:spLocks noGrp="1"/>
          </p:cNvSpPr>
          <p:nvPr>
            <p:ph type="sldNum" sz="quarter" idx="10"/>
          </p:nvPr>
        </p:nvSpPr>
        <p:spPr/>
        <p:txBody>
          <a:bodyPr/>
          <a:lstStyle/>
          <a:p>
            <a:pPr>
              <a:defRPr/>
            </a:pPr>
            <a:endParaRPr lang="en-US" dirty="0"/>
          </a:p>
        </p:txBody>
      </p:sp>
      <p:sp>
        <p:nvSpPr>
          <p:cNvPr id="5" name="Rectangle 4"/>
          <p:cNvSpPr/>
          <p:nvPr/>
        </p:nvSpPr>
        <p:spPr>
          <a:xfrm>
            <a:off x="381000" y="1447800"/>
            <a:ext cx="2362200" cy="106680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3505200" y="1676400"/>
            <a:ext cx="1295400" cy="369332"/>
          </a:xfrm>
          <a:prstGeom prst="rect">
            <a:avLst/>
          </a:prstGeom>
          <a:noFill/>
        </p:spPr>
        <p:txBody>
          <a:bodyPr wrap="square" rtlCol="0">
            <a:spAutoFit/>
          </a:bodyPr>
          <a:lstStyle/>
          <a:p>
            <a:r>
              <a:rPr lang="en-US" dirty="0"/>
              <a:t>Our focus!</a:t>
            </a:r>
          </a:p>
        </p:txBody>
      </p:sp>
      <p:cxnSp>
        <p:nvCxnSpPr>
          <p:cNvPr id="8" name="Straight Arrow Connector 7"/>
          <p:cNvCxnSpPr>
            <a:stCxn id="5" idx="3"/>
            <a:endCxn id="6" idx="1"/>
          </p:cNvCxnSpPr>
          <p:nvPr/>
        </p:nvCxnSpPr>
        <p:spPr>
          <a:xfrm flipV="1">
            <a:off x="2743200" y="1861066"/>
            <a:ext cx="762000" cy="120134"/>
          </a:xfrm>
          <a:prstGeom prst="straightConnector1">
            <a:avLst/>
          </a:prstGeom>
          <a:ln>
            <a:solidFill>
              <a:srgbClr val="C0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a:xfrm>
            <a:off x="304800" y="0"/>
            <a:ext cx="8229600" cy="1143000"/>
          </a:xfrm>
        </p:spPr>
        <p:txBody>
          <a:bodyPr/>
          <a:lstStyle/>
          <a:p>
            <a:r>
              <a:rPr lang="en-US" dirty="0"/>
              <a:t>The GET request method</a:t>
            </a:r>
          </a:p>
        </p:txBody>
      </p:sp>
      <p:sp>
        <p:nvSpPr>
          <p:cNvPr id="17411" name="Rectangle 3"/>
          <p:cNvSpPr>
            <a:spLocks noGrp="1" noChangeArrowheads="1"/>
          </p:cNvSpPr>
          <p:nvPr>
            <p:ph type="body" idx="1"/>
          </p:nvPr>
        </p:nvSpPr>
        <p:spPr>
          <a:xfrm>
            <a:off x="304800" y="1295400"/>
            <a:ext cx="8458200" cy="4876800"/>
          </a:xfrm>
        </p:spPr>
        <p:txBody>
          <a:bodyPr/>
          <a:lstStyle/>
          <a:p>
            <a:pPr>
              <a:buClr>
                <a:srgbClr val="3333CC"/>
              </a:buClr>
            </a:pPr>
            <a:r>
              <a:rPr lang="en-US" dirty="0">
                <a:latin typeface="+mj-lt"/>
              </a:rPr>
              <a:t>Used for accessing static resources such as HTML pages or images. </a:t>
            </a:r>
          </a:p>
          <a:p>
            <a:pPr>
              <a:buClr>
                <a:srgbClr val="3333CC"/>
              </a:buClr>
            </a:pPr>
            <a:r>
              <a:rPr lang="en-US" dirty="0">
                <a:latin typeface="+mj-lt"/>
              </a:rPr>
              <a:t>Example: requesting for a page </a:t>
            </a:r>
            <a:r>
              <a:rPr lang="en-US" dirty="0">
                <a:latin typeface="+mj-lt"/>
                <a:hlinkClick r:id="rId2"/>
              </a:rPr>
              <a:t>www.yahoo.com</a:t>
            </a:r>
            <a:endParaRPr lang="en-US" dirty="0">
              <a:latin typeface="+mj-lt"/>
            </a:endParaRPr>
          </a:p>
          <a:p>
            <a:pPr>
              <a:buClr>
                <a:srgbClr val="3333CC"/>
              </a:buClr>
            </a:pPr>
            <a:r>
              <a:rPr lang="en-US" dirty="0">
                <a:latin typeface="+mj-lt"/>
              </a:rPr>
              <a:t>Can also be used to retrieve information that is formed</a:t>
            </a:r>
            <a:r>
              <a:rPr lang="en-US" dirty="0">
                <a:solidFill>
                  <a:srgbClr val="A42700"/>
                </a:solidFill>
                <a:latin typeface="+mj-lt"/>
              </a:rPr>
              <a:t> </a:t>
            </a:r>
            <a:r>
              <a:rPr lang="en-US" dirty="0">
                <a:latin typeface="+mj-lt"/>
              </a:rPr>
              <a:t>dynamically ( example: page generated by the application in a response to a specific user query). </a:t>
            </a:r>
          </a:p>
          <a:p>
            <a:pPr>
              <a:buClr>
                <a:srgbClr val="3333CC"/>
              </a:buClr>
            </a:pPr>
            <a:r>
              <a:rPr lang="en-US" dirty="0">
                <a:latin typeface="+mj-lt"/>
              </a:rPr>
              <a:t>Form tag assumes GET method when method attribute is not specified.</a:t>
            </a:r>
          </a:p>
          <a:p>
            <a:pPr>
              <a:buClr>
                <a:srgbClr val="3333CC"/>
              </a:buClr>
            </a:pPr>
            <a:r>
              <a:rPr lang="en-US" dirty="0">
                <a:latin typeface="+mj-lt"/>
              </a:rPr>
              <a:t>Example: </a:t>
            </a:r>
            <a:r>
              <a:rPr lang="en-US" b="1" dirty="0">
                <a:latin typeface="+mj-lt"/>
              </a:rPr>
              <a:t>www.mySite.com/index.do?city=Bangalore</a:t>
            </a:r>
          </a:p>
          <a:p>
            <a:pPr>
              <a:buClr>
                <a:srgbClr val="3333CC"/>
              </a:buClr>
            </a:pPr>
            <a:r>
              <a:rPr lang="en-US" dirty="0">
                <a:latin typeface="+mj-lt"/>
              </a:rPr>
              <a:t>The convention has been established that the GET (and HEAD methods) SHOULD NOT have the significance of taking an action other than retrieval.</a:t>
            </a:r>
            <a:r>
              <a:rPr lang="en-US" dirty="0"/>
              <a:t> These methods ought to be considered "safe". </a:t>
            </a:r>
            <a:endParaRPr lang="en-US" dirty="0">
              <a:latin typeface="+mj-lt"/>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GB" dirty="0"/>
              <a:t>Network Topology</a:t>
            </a:r>
          </a:p>
        </p:txBody>
      </p:sp>
    </p:spTree>
  </p:cSld>
  <p:clrMapOvr>
    <a:masterClrMapping/>
  </p:clrMapOvr>
  <p:transition spd="slow">
    <p:wipe dir="d"/>
  </p:transition>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a:xfrm>
            <a:off x="457200" y="109154"/>
            <a:ext cx="8229600" cy="553998"/>
          </a:xfrm>
        </p:spPr>
        <p:txBody>
          <a:bodyPr/>
          <a:lstStyle/>
          <a:p>
            <a:r>
              <a:rPr lang="en-US" dirty="0"/>
              <a:t>A sample GET Packet</a:t>
            </a:r>
            <a:endParaRPr lang="en-IN" dirty="0"/>
          </a:p>
        </p:txBody>
      </p:sp>
      <p:sp>
        <p:nvSpPr>
          <p:cNvPr id="25603" name="Rectangle 3"/>
          <p:cNvSpPr>
            <a:spLocks noGrp="1" noChangeArrowheads="1"/>
          </p:cNvSpPr>
          <p:nvPr>
            <p:ph type="body" idx="1"/>
          </p:nvPr>
        </p:nvSpPr>
        <p:spPr>
          <a:xfrm>
            <a:off x="228600" y="1295401"/>
            <a:ext cx="8686800" cy="4038600"/>
          </a:xfrm>
          <a:ln>
            <a:prstDash val="sysDash"/>
          </a:ln>
        </p:spPr>
        <p:style>
          <a:lnRef idx="2">
            <a:schemeClr val="accent2"/>
          </a:lnRef>
          <a:fillRef idx="1">
            <a:schemeClr val="lt1"/>
          </a:fillRef>
          <a:effectRef idx="0">
            <a:schemeClr val="accent2"/>
          </a:effectRef>
          <a:fontRef idx="minor">
            <a:schemeClr val="dk1"/>
          </a:fontRef>
        </p:style>
        <p:txBody>
          <a:bodyPr/>
          <a:lstStyle/>
          <a:p>
            <a:pPr>
              <a:buFontTx/>
              <a:buNone/>
            </a:pPr>
            <a:r>
              <a:rPr lang="en-US" b="1" dirty="0">
                <a:solidFill>
                  <a:schemeClr val="tx1"/>
                </a:solidFill>
                <a:latin typeface="Courier New" pitchFamily="49" charset="0"/>
              </a:rPr>
              <a:t>GET /</a:t>
            </a:r>
            <a:r>
              <a:rPr lang="en-US" b="1" dirty="0" err="1">
                <a:solidFill>
                  <a:schemeClr val="tx1"/>
                </a:solidFill>
                <a:latin typeface="Courier New" pitchFamily="49" charset="0"/>
              </a:rPr>
              <a:t>mywebdir</a:t>
            </a:r>
            <a:r>
              <a:rPr lang="en-US" b="1" dirty="0">
                <a:solidFill>
                  <a:schemeClr val="tx1"/>
                </a:solidFill>
                <a:latin typeface="Courier New" pitchFamily="49" charset="0"/>
              </a:rPr>
              <a:t>/</a:t>
            </a:r>
            <a:r>
              <a:rPr lang="en-US" b="1" dirty="0" err="1">
                <a:solidFill>
                  <a:schemeClr val="tx1"/>
                </a:solidFill>
                <a:latin typeface="Courier New" pitchFamily="49" charset="0"/>
              </a:rPr>
              <a:t>index.do?city</a:t>
            </a:r>
            <a:r>
              <a:rPr lang="en-US" b="1" dirty="0">
                <a:solidFill>
                  <a:schemeClr val="tx1"/>
                </a:solidFill>
                <a:latin typeface="Courier New" pitchFamily="49" charset="0"/>
              </a:rPr>
              <a:t>=Bangalore HTTP/1.1</a:t>
            </a:r>
          </a:p>
          <a:p>
            <a:pPr>
              <a:buFontTx/>
              <a:buNone/>
            </a:pPr>
            <a:r>
              <a:rPr lang="en-US" b="1" dirty="0" err="1">
                <a:solidFill>
                  <a:schemeClr val="tx1"/>
                </a:solidFill>
                <a:latin typeface="Courier New" pitchFamily="49" charset="0"/>
              </a:rPr>
              <a:t>Host:www.mySite.com</a:t>
            </a:r>
            <a:endParaRPr lang="en-US" b="1" dirty="0">
              <a:solidFill>
                <a:schemeClr val="tx1"/>
              </a:solidFill>
              <a:latin typeface="Courier New" pitchFamily="49" charset="0"/>
            </a:endParaRPr>
          </a:p>
          <a:p>
            <a:pPr>
              <a:buFontTx/>
              <a:buNone/>
            </a:pPr>
            <a:r>
              <a:rPr lang="en-US" b="1" dirty="0">
                <a:solidFill>
                  <a:schemeClr val="tx1"/>
                </a:solidFill>
                <a:latin typeface="Courier New" pitchFamily="49" charset="0"/>
              </a:rPr>
              <a:t>User-</a:t>
            </a:r>
            <a:r>
              <a:rPr lang="en-US" b="1" dirty="0" err="1">
                <a:solidFill>
                  <a:schemeClr val="tx1"/>
                </a:solidFill>
                <a:latin typeface="Courier New" pitchFamily="49" charset="0"/>
              </a:rPr>
              <a:t>Agent:Mozilla</a:t>
            </a:r>
            <a:r>
              <a:rPr lang="en-US" b="1" dirty="0">
                <a:solidFill>
                  <a:schemeClr val="tx1"/>
                </a:solidFill>
                <a:latin typeface="Courier New" pitchFamily="49" charset="0"/>
              </a:rPr>
              <a:t>/5.0…</a:t>
            </a:r>
          </a:p>
          <a:p>
            <a:pPr>
              <a:buFontTx/>
              <a:buNone/>
            </a:pPr>
            <a:r>
              <a:rPr lang="en-US" b="1" dirty="0">
                <a:solidFill>
                  <a:schemeClr val="tx1"/>
                </a:solidFill>
                <a:latin typeface="Courier New" pitchFamily="49" charset="0"/>
              </a:rPr>
              <a:t>Accept: text/</a:t>
            </a:r>
            <a:r>
              <a:rPr lang="en-US" b="1" dirty="0" err="1">
                <a:solidFill>
                  <a:schemeClr val="tx1"/>
                </a:solidFill>
                <a:latin typeface="Courier New" pitchFamily="49" charset="0"/>
              </a:rPr>
              <a:t>xml,application</a:t>
            </a:r>
            <a:r>
              <a:rPr lang="en-US" b="1" dirty="0">
                <a:solidFill>
                  <a:schemeClr val="tx1"/>
                </a:solidFill>
                <a:latin typeface="Courier New" pitchFamily="49" charset="0"/>
              </a:rPr>
              <a:t>/xml, text/html, image/gif</a:t>
            </a:r>
          </a:p>
          <a:p>
            <a:pPr>
              <a:buFontTx/>
              <a:buNone/>
            </a:pPr>
            <a:r>
              <a:rPr lang="en-US" b="1" dirty="0">
                <a:solidFill>
                  <a:schemeClr val="tx1"/>
                </a:solidFill>
                <a:latin typeface="Courier New" pitchFamily="49" charset="0"/>
              </a:rPr>
              <a:t>Accept-Language: en-us</a:t>
            </a:r>
          </a:p>
          <a:p>
            <a:pPr>
              <a:buFontTx/>
              <a:buNone/>
            </a:pPr>
            <a:r>
              <a:rPr lang="en-US" b="1" dirty="0">
                <a:solidFill>
                  <a:schemeClr val="tx1"/>
                </a:solidFill>
                <a:latin typeface="Courier New" pitchFamily="49" charset="0"/>
              </a:rPr>
              <a:t>Accept-Encoding: </a:t>
            </a:r>
            <a:r>
              <a:rPr lang="en-US" b="1" dirty="0" err="1">
                <a:solidFill>
                  <a:schemeClr val="tx1"/>
                </a:solidFill>
                <a:latin typeface="Courier New" pitchFamily="49" charset="0"/>
              </a:rPr>
              <a:t>gzip</a:t>
            </a:r>
            <a:r>
              <a:rPr lang="en-US" b="1" dirty="0">
                <a:solidFill>
                  <a:schemeClr val="tx1"/>
                </a:solidFill>
                <a:latin typeface="Courier New" pitchFamily="49" charset="0"/>
              </a:rPr>
              <a:t>, deflate</a:t>
            </a:r>
          </a:p>
          <a:p>
            <a:pPr>
              <a:buFontTx/>
              <a:buNone/>
            </a:pPr>
            <a:r>
              <a:rPr lang="en-US" b="1" dirty="0">
                <a:solidFill>
                  <a:schemeClr val="tx1"/>
                </a:solidFill>
                <a:latin typeface="Courier New" pitchFamily="49" charset="0"/>
              </a:rPr>
              <a:t>Keep-Alive: 300</a:t>
            </a:r>
          </a:p>
          <a:p>
            <a:pPr>
              <a:buFontTx/>
              <a:buNone/>
            </a:pPr>
            <a:r>
              <a:rPr lang="en-US" b="1" dirty="0">
                <a:solidFill>
                  <a:schemeClr val="tx1"/>
                </a:solidFill>
                <a:latin typeface="Courier New" pitchFamily="49" charset="0"/>
              </a:rPr>
              <a:t>Connection: keep-alive</a:t>
            </a:r>
            <a:endParaRPr lang="en-IN" b="1" dirty="0">
              <a:solidFill>
                <a:schemeClr val="tx1"/>
              </a:solidFill>
              <a:latin typeface="Courier New" pitchFamily="49" charset="0"/>
            </a:endParaRPr>
          </a:p>
        </p:txBody>
      </p:sp>
      <p:sp>
        <p:nvSpPr>
          <p:cNvPr id="25604" name="Text Box 4"/>
          <p:cNvSpPr txBox="1">
            <a:spLocks noChangeArrowheads="1"/>
          </p:cNvSpPr>
          <p:nvPr/>
        </p:nvSpPr>
        <p:spPr bwMode="auto">
          <a:xfrm>
            <a:off x="6629400" y="4800600"/>
            <a:ext cx="2052165" cy="400110"/>
          </a:xfrm>
          <a:prstGeom prst="rect">
            <a:avLst/>
          </a:prstGeom>
          <a:noFill/>
          <a:ln w="9525">
            <a:noFill/>
            <a:miter lim="800000"/>
            <a:headEnd/>
            <a:tailEnd/>
          </a:ln>
          <a:effectLst/>
        </p:spPr>
        <p:txBody>
          <a:bodyPr wrap="none">
            <a:spAutoFit/>
          </a:bodyPr>
          <a:lstStyle/>
          <a:p>
            <a:r>
              <a:rPr lang="en-US" sz="2000" dirty="0">
                <a:solidFill>
                  <a:srgbClr val="CC0066"/>
                </a:solidFill>
              </a:rPr>
              <a:t>Request Header</a:t>
            </a:r>
            <a:endParaRPr lang="en-IN" sz="2000" dirty="0">
              <a:solidFill>
                <a:srgbClr val="CC0066"/>
              </a:solidFill>
            </a:endParaRPr>
          </a:p>
        </p:txBody>
      </p:sp>
      <p:sp>
        <p:nvSpPr>
          <p:cNvPr id="5" name="Text Box 5"/>
          <p:cNvSpPr txBox="1">
            <a:spLocks noChangeArrowheads="1"/>
          </p:cNvSpPr>
          <p:nvPr/>
        </p:nvSpPr>
        <p:spPr bwMode="auto">
          <a:xfrm>
            <a:off x="6858000" y="5410200"/>
            <a:ext cx="1795684" cy="400110"/>
          </a:xfrm>
          <a:prstGeom prst="rect">
            <a:avLst/>
          </a:prstGeom>
          <a:noFill/>
          <a:ln w="9525">
            <a:noFill/>
            <a:miter lim="800000"/>
            <a:headEnd/>
            <a:tailEnd/>
          </a:ln>
          <a:effectLst/>
        </p:spPr>
        <p:txBody>
          <a:bodyPr wrap="none">
            <a:spAutoFit/>
          </a:bodyPr>
          <a:lstStyle/>
          <a:p>
            <a:r>
              <a:rPr lang="en-US" sz="2000" dirty="0">
                <a:solidFill>
                  <a:srgbClr val="CC0066"/>
                </a:solidFill>
              </a:rPr>
              <a:t>Request Body</a:t>
            </a:r>
            <a:endParaRPr lang="en-IN" sz="2000" dirty="0">
              <a:solidFill>
                <a:srgbClr val="CC0066"/>
              </a:solidFill>
            </a:endParaRPr>
          </a:p>
        </p:txBody>
      </p:sp>
      <p:sp>
        <p:nvSpPr>
          <p:cNvPr id="6" name="Rectangle 5"/>
          <p:cNvSpPr/>
          <p:nvPr/>
        </p:nvSpPr>
        <p:spPr>
          <a:xfrm>
            <a:off x="228600" y="5410200"/>
            <a:ext cx="8686800" cy="369332"/>
          </a:xfrm>
          <a:prstGeom prst="rect">
            <a:avLst/>
          </a:prstGeom>
          <a:ln>
            <a:solidFill>
              <a:schemeClr val="accent2"/>
            </a:solidFill>
            <a:prstDash val="sysDash"/>
          </a:ln>
        </p:spPr>
        <p:txBody>
          <a:bodyPr wrap="square">
            <a:spAutoFit/>
          </a:bodyPr>
          <a:lstStyle/>
          <a:p>
            <a:pPr>
              <a:buFontTx/>
              <a:buNone/>
            </a:pPr>
            <a:endParaRPr lang="en-IN" b="1" dirty="0">
              <a:latin typeface="Courier New" pitchFamily="49" charset="0"/>
            </a:endParaRPr>
          </a:p>
        </p:txBody>
      </p:sp>
    </p:spTree>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0" name="Text Box 4"/>
          <p:cNvSpPr txBox="1">
            <a:spLocks noChangeArrowheads="1"/>
          </p:cNvSpPr>
          <p:nvPr/>
        </p:nvSpPr>
        <p:spPr bwMode="auto">
          <a:xfrm>
            <a:off x="533400" y="1371600"/>
            <a:ext cx="8610600" cy="4462760"/>
          </a:xfrm>
          <a:prstGeom prst="rect">
            <a:avLst/>
          </a:prstGeom>
          <a:solidFill>
            <a:srgbClr val="FFFFFF"/>
          </a:solidFill>
          <a:ln w="9525">
            <a:noFill/>
            <a:miter lim="800000"/>
            <a:headEnd/>
            <a:tailEnd/>
          </a:ln>
          <a:effectLst/>
        </p:spPr>
        <p:txBody>
          <a:bodyPr>
            <a:spAutoFit/>
          </a:bodyPr>
          <a:lstStyle/>
          <a:p>
            <a:r>
              <a:rPr lang="en-US" sz="2000" b="1" dirty="0">
                <a:latin typeface="Courier New" pitchFamily="49" charset="0"/>
              </a:rPr>
              <a:t>&lt;html&gt;</a:t>
            </a:r>
          </a:p>
          <a:p>
            <a:r>
              <a:rPr lang="en-US" sz="2000" b="1" dirty="0">
                <a:latin typeface="Courier New" pitchFamily="49" charset="0"/>
              </a:rPr>
              <a:t>&lt;head&gt;</a:t>
            </a:r>
          </a:p>
          <a:p>
            <a:r>
              <a:rPr lang="en-US" sz="2000" b="1" dirty="0">
                <a:latin typeface="Courier New" pitchFamily="49" charset="0"/>
              </a:rPr>
              <a:t>&lt;title&gt;Book list&lt;/title&gt;</a:t>
            </a:r>
          </a:p>
          <a:p>
            <a:r>
              <a:rPr lang="en-US" sz="2000" b="1" dirty="0">
                <a:latin typeface="Courier New" pitchFamily="49" charset="0"/>
              </a:rPr>
              <a:t>&lt;/head&gt;</a:t>
            </a:r>
          </a:p>
          <a:p>
            <a:r>
              <a:rPr lang="en-US" sz="2000" b="1" dirty="0">
                <a:latin typeface="Courier New" pitchFamily="49" charset="0"/>
              </a:rPr>
              <a:t>&lt;body&gt;</a:t>
            </a:r>
          </a:p>
          <a:p>
            <a:r>
              <a:rPr lang="en-US" sz="2000" b="1" dirty="0">
                <a:latin typeface="Courier New" pitchFamily="49" charset="0"/>
              </a:rPr>
              <a:t>&lt;h1&gt;Locate Books&lt;/h1&gt;</a:t>
            </a:r>
          </a:p>
          <a:p>
            <a:r>
              <a:rPr lang="en-US" sz="2000" b="1" dirty="0">
                <a:latin typeface="Courier New" pitchFamily="49" charset="0"/>
              </a:rPr>
              <a:t>&lt;form name=“</a:t>
            </a:r>
            <a:r>
              <a:rPr lang="en-US" sz="2000" b="1" dirty="0" err="1">
                <a:latin typeface="Courier New" pitchFamily="49" charset="0"/>
              </a:rPr>
              <a:t>findBook</a:t>
            </a:r>
            <a:r>
              <a:rPr lang="en-US" sz="2000" b="1" dirty="0">
                <a:latin typeface="Courier New" pitchFamily="49" charset="0"/>
              </a:rPr>
              <a:t>" method=“get" action="</a:t>
            </a:r>
            <a:r>
              <a:rPr lang="en-US" sz="2000" b="1" dirty="0" err="1">
                <a:latin typeface="Courier New" pitchFamily="49" charset="0"/>
              </a:rPr>
              <a:t>FindBook</a:t>
            </a:r>
            <a:r>
              <a:rPr lang="en-US" sz="2000" b="1" dirty="0">
                <a:latin typeface="Courier New" pitchFamily="49" charset="0"/>
              </a:rPr>
              <a:t>"&gt;</a:t>
            </a:r>
          </a:p>
          <a:p>
            <a:r>
              <a:rPr lang="en-US" sz="2000" b="1" dirty="0">
                <a:latin typeface="Courier New" pitchFamily="49" charset="0"/>
              </a:rPr>
              <a:t>  Title: </a:t>
            </a:r>
          </a:p>
          <a:p>
            <a:r>
              <a:rPr lang="en-US" sz="2000" b="1" dirty="0">
                <a:latin typeface="Courier New" pitchFamily="49" charset="0"/>
              </a:rPr>
              <a:t>  &lt;input name="title" type="text"&gt;&lt;</a:t>
            </a:r>
            <a:r>
              <a:rPr lang="en-US" sz="2000" b="1" dirty="0" err="1">
                <a:latin typeface="Courier New" pitchFamily="49" charset="0"/>
              </a:rPr>
              <a:t>br</a:t>
            </a:r>
            <a:r>
              <a:rPr lang="en-US" sz="2000" b="1" dirty="0">
                <a:latin typeface="Courier New" pitchFamily="49" charset="0"/>
              </a:rPr>
              <a:t>&gt;&lt;</a:t>
            </a:r>
            <a:r>
              <a:rPr lang="en-US" sz="2000" b="1" dirty="0" err="1">
                <a:latin typeface="Courier New" pitchFamily="49" charset="0"/>
              </a:rPr>
              <a:t>br</a:t>
            </a:r>
            <a:r>
              <a:rPr lang="en-US" sz="2000" b="1" dirty="0">
                <a:latin typeface="Courier New" pitchFamily="49" charset="0"/>
              </a:rPr>
              <a:t>&gt;</a:t>
            </a:r>
          </a:p>
          <a:p>
            <a:r>
              <a:rPr lang="en-US" sz="2000" b="1" dirty="0">
                <a:latin typeface="Courier New" pitchFamily="49" charset="0"/>
              </a:rPr>
              <a:t>  &lt;input type="submit" name="Submit" value="Submit"&gt;</a:t>
            </a:r>
          </a:p>
          <a:p>
            <a:r>
              <a:rPr lang="en-US" sz="2000" b="1" dirty="0">
                <a:latin typeface="Courier New" pitchFamily="49" charset="0"/>
              </a:rPr>
              <a:t>&lt;/form&gt;</a:t>
            </a:r>
          </a:p>
          <a:p>
            <a:r>
              <a:rPr lang="en-US" sz="2000" b="1" dirty="0">
                <a:latin typeface="Courier New" pitchFamily="49" charset="0"/>
              </a:rPr>
              <a:t>&lt;/body&gt;</a:t>
            </a:r>
          </a:p>
          <a:p>
            <a:r>
              <a:rPr lang="en-US" sz="2000" b="1" dirty="0">
                <a:latin typeface="Courier New" pitchFamily="49" charset="0"/>
              </a:rPr>
              <a:t>&lt;/html&gt;</a:t>
            </a:r>
          </a:p>
          <a:p>
            <a:endParaRPr lang="en-US" sz="2400" b="1" dirty="0">
              <a:latin typeface="Courier New" pitchFamily="49" charset="0"/>
            </a:endParaRPr>
          </a:p>
        </p:txBody>
      </p:sp>
      <p:sp>
        <p:nvSpPr>
          <p:cNvPr id="19461" name="Text Box 5"/>
          <p:cNvSpPr txBox="1">
            <a:spLocks noChangeArrowheads="1"/>
          </p:cNvSpPr>
          <p:nvPr/>
        </p:nvSpPr>
        <p:spPr bwMode="auto">
          <a:xfrm>
            <a:off x="152400" y="5562600"/>
            <a:ext cx="5845062" cy="707886"/>
          </a:xfrm>
          <a:prstGeom prst="rect">
            <a:avLst/>
          </a:prstGeom>
          <a:noFill/>
          <a:ln w="9525">
            <a:noFill/>
            <a:miter lim="800000"/>
            <a:headEnd/>
            <a:tailEnd/>
          </a:ln>
          <a:effectLst/>
        </p:spPr>
        <p:txBody>
          <a:bodyPr wrap="none">
            <a:spAutoFit/>
          </a:bodyPr>
          <a:lstStyle/>
          <a:p>
            <a:r>
              <a:rPr lang="en-US" sz="2000" dirty="0">
                <a:latin typeface="+mj-lt"/>
              </a:rPr>
              <a:t>Request goes to the application as:</a:t>
            </a:r>
          </a:p>
          <a:p>
            <a:r>
              <a:rPr lang="en-US" sz="2000" dirty="0">
                <a:latin typeface="+mj-lt"/>
              </a:rPr>
              <a:t>http://myWeb/FindBook?title=“Mastering%20EJB</a:t>
            </a:r>
            <a:r>
              <a:rPr lang="en-US" sz="2000" dirty="0">
                <a:latin typeface="Verdana" pitchFamily="34" charset="0"/>
              </a:rPr>
              <a:t>”</a:t>
            </a:r>
          </a:p>
        </p:txBody>
      </p:sp>
      <p:sp>
        <p:nvSpPr>
          <p:cNvPr id="19464" name="Text Box 8"/>
          <p:cNvSpPr txBox="1">
            <a:spLocks noChangeArrowheads="1"/>
          </p:cNvSpPr>
          <p:nvPr/>
        </p:nvSpPr>
        <p:spPr bwMode="auto">
          <a:xfrm>
            <a:off x="4800600" y="5105400"/>
            <a:ext cx="2438400" cy="400110"/>
          </a:xfrm>
          <a:prstGeom prst="rect">
            <a:avLst/>
          </a:prstGeom>
          <a:noFill/>
          <a:ln w="9525">
            <a:noFill/>
            <a:miter lim="800000"/>
            <a:headEnd/>
            <a:tailEnd/>
          </a:ln>
          <a:effectLst/>
        </p:spPr>
        <p:txBody>
          <a:bodyPr>
            <a:spAutoFit/>
          </a:bodyPr>
          <a:lstStyle/>
          <a:p>
            <a:pPr>
              <a:spcBef>
                <a:spcPct val="50000"/>
              </a:spcBef>
            </a:pPr>
            <a:r>
              <a:rPr lang="en-US" sz="2000" dirty="0">
                <a:solidFill>
                  <a:srgbClr val="C00000"/>
                </a:solidFill>
                <a:latin typeface="+mj-lt"/>
              </a:rPr>
              <a:t>Query String</a:t>
            </a:r>
          </a:p>
        </p:txBody>
      </p:sp>
      <p:sp>
        <p:nvSpPr>
          <p:cNvPr id="19465" name="Line 9"/>
          <p:cNvSpPr>
            <a:spLocks noChangeShapeType="1"/>
          </p:cNvSpPr>
          <p:nvPr/>
        </p:nvSpPr>
        <p:spPr bwMode="auto">
          <a:xfrm flipV="1">
            <a:off x="5410200" y="5486400"/>
            <a:ext cx="0" cy="457200"/>
          </a:xfrm>
          <a:prstGeom prst="line">
            <a:avLst/>
          </a:prstGeom>
          <a:noFill/>
          <a:ln w="9525">
            <a:solidFill>
              <a:srgbClr val="CC0066"/>
            </a:solidFill>
            <a:round/>
            <a:headEnd/>
            <a:tailEnd type="triangle" w="med" len="med"/>
          </a:ln>
          <a:effectLst/>
        </p:spPr>
        <p:txBody>
          <a:bodyPr/>
          <a:lstStyle/>
          <a:p>
            <a:endParaRPr lang="en-US"/>
          </a:p>
        </p:txBody>
      </p:sp>
      <p:sp>
        <p:nvSpPr>
          <p:cNvPr id="19466" name="Rectangle 10"/>
          <p:cNvSpPr>
            <a:spLocks noChangeArrowheads="1"/>
          </p:cNvSpPr>
          <p:nvPr/>
        </p:nvSpPr>
        <p:spPr bwMode="auto">
          <a:xfrm>
            <a:off x="2895600" y="5943600"/>
            <a:ext cx="3124200" cy="304800"/>
          </a:xfrm>
          <a:prstGeom prst="rect">
            <a:avLst/>
          </a:prstGeom>
          <a:noFill/>
          <a:ln w="9525">
            <a:solidFill>
              <a:srgbClr val="CC0066"/>
            </a:solidFill>
            <a:miter lim="800000"/>
            <a:headEnd/>
            <a:tailEnd/>
          </a:ln>
          <a:effectLst/>
        </p:spPr>
        <p:txBody>
          <a:bodyPr wrap="none" anchor="ctr"/>
          <a:lstStyle/>
          <a:p>
            <a:endParaRPr lang="en-US"/>
          </a:p>
        </p:txBody>
      </p:sp>
      <p:sp>
        <p:nvSpPr>
          <p:cNvPr id="19468" name="Line 12"/>
          <p:cNvSpPr>
            <a:spLocks noChangeShapeType="1"/>
          </p:cNvSpPr>
          <p:nvPr/>
        </p:nvSpPr>
        <p:spPr bwMode="auto">
          <a:xfrm>
            <a:off x="228600" y="6248400"/>
            <a:ext cx="5791200" cy="0"/>
          </a:xfrm>
          <a:prstGeom prst="line">
            <a:avLst/>
          </a:prstGeom>
          <a:noFill/>
          <a:ln w="9525">
            <a:solidFill>
              <a:srgbClr val="CC0066"/>
            </a:solidFill>
            <a:round/>
            <a:headEnd/>
            <a:tailEnd/>
          </a:ln>
          <a:effectLst/>
        </p:spPr>
        <p:txBody>
          <a:bodyPr/>
          <a:lstStyle/>
          <a:p>
            <a:endParaRPr lang="en-US"/>
          </a:p>
        </p:txBody>
      </p:sp>
      <p:sp>
        <p:nvSpPr>
          <p:cNvPr id="19469" name="Text Box 13"/>
          <p:cNvSpPr txBox="1">
            <a:spLocks noChangeArrowheads="1"/>
          </p:cNvSpPr>
          <p:nvPr/>
        </p:nvSpPr>
        <p:spPr bwMode="auto">
          <a:xfrm>
            <a:off x="533400" y="6457890"/>
            <a:ext cx="4343400" cy="400110"/>
          </a:xfrm>
          <a:prstGeom prst="rect">
            <a:avLst/>
          </a:prstGeom>
          <a:noFill/>
          <a:ln w="9525">
            <a:noFill/>
            <a:miter lim="800000"/>
            <a:headEnd/>
            <a:tailEnd/>
          </a:ln>
          <a:effectLst/>
        </p:spPr>
        <p:txBody>
          <a:bodyPr wrap="square">
            <a:spAutoFit/>
          </a:bodyPr>
          <a:lstStyle/>
          <a:p>
            <a:pPr>
              <a:spcBef>
                <a:spcPct val="50000"/>
              </a:spcBef>
            </a:pPr>
            <a:r>
              <a:rPr lang="en-US" sz="2000" dirty="0">
                <a:solidFill>
                  <a:srgbClr val="C00000"/>
                </a:solidFill>
                <a:latin typeface="+mj-lt"/>
              </a:rPr>
              <a:t>URL: Uniform Resource Locator</a:t>
            </a:r>
          </a:p>
        </p:txBody>
      </p:sp>
      <p:pic>
        <p:nvPicPr>
          <p:cNvPr id="19471" name="Picture 15"/>
          <p:cNvPicPr>
            <a:picLocks noChangeAspect="1" noChangeArrowheads="1"/>
          </p:cNvPicPr>
          <p:nvPr/>
        </p:nvPicPr>
        <p:blipFill>
          <a:blip r:embed="rId2" cstate="print"/>
          <a:srcRect/>
          <a:stretch>
            <a:fillRect/>
          </a:stretch>
        </p:blipFill>
        <p:spPr bwMode="auto">
          <a:xfrm>
            <a:off x="6477000" y="1219200"/>
            <a:ext cx="2362200" cy="1927225"/>
          </a:xfrm>
          <a:prstGeom prst="rect">
            <a:avLst/>
          </a:prstGeom>
          <a:noFill/>
          <a:ln w="9525">
            <a:solidFill>
              <a:schemeClr val="tx1"/>
            </a:solidFill>
            <a:miter lim="800000"/>
            <a:headEnd/>
            <a:tailEnd/>
          </a:ln>
        </p:spPr>
      </p:pic>
      <p:sp>
        <p:nvSpPr>
          <p:cNvPr id="19472" name="Rectangle 16"/>
          <p:cNvSpPr>
            <a:spLocks noChangeArrowheads="1"/>
          </p:cNvSpPr>
          <p:nvPr/>
        </p:nvSpPr>
        <p:spPr bwMode="auto">
          <a:xfrm>
            <a:off x="3886200" y="3200400"/>
            <a:ext cx="1828800" cy="381000"/>
          </a:xfrm>
          <a:prstGeom prst="rect">
            <a:avLst/>
          </a:prstGeom>
          <a:noFill/>
          <a:ln w="9525">
            <a:solidFill>
              <a:srgbClr val="A42700"/>
            </a:solidFill>
            <a:miter lim="800000"/>
            <a:headEnd/>
            <a:tailEnd/>
          </a:ln>
          <a:effectLst/>
        </p:spPr>
        <p:txBody>
          <a:bodyPr wrap="none" anchor="ctr"/>
          <a:lstStyle/>
          <a:p>
            <a:endParaRPr lang="en-US"/>
          </a:p>
        </p:txBody>
      </p:sp>
      <p:sp>
        <p:nvSpPr>
          <p:cNvPr id="19473" name="Line 17"/>
          <p:cNvSpPr>
            <a:spLocks noChangeShapeType="1"/>
          </p:cNvSpPr>
          <p:nvPr/>
        </p:nvSpPr>
        <p:spPr bwMode="auto">
          <a:xfrm flipV="1">
            <a:off x="5410200" y="2819400"/>
            <a:ext cx="76200" cy="304800"/>
          </a:xfrm>
          <a:prstGeom prst="line">
            <a:avLst/>
          </a:prstGeom>
          <a:noFill/>
          <a:ln w="9525">
            <a:solidFill>
              <a:srgbClr val="CC0066"/>
            </a:solidFill>
            <a:round/>
            <a:headEnd/>
            <a:tailEnd type="triangle" w="med" len="med"/>
          </a:ln>
          <a:effectLst/>
        </p:spPr>
        <p:txBody>
          <a:bodyPr/>
          <a:lstStyle/>
          <a:p>
            <a:endParaRPr lang="en-US"/>
          </a:p>
        </p:txBody>
      </p:sp>
      <p:sp>
        <p:nvSpPr>
          <p:cNvPr id="19474" name="Text Box 18"/>
          <p:cNvSpPr txBox="1">
            <a:spLocks noChangeArrowheads="1"/>
          </p:cNvSpPr>
          <p:nvPr/>
        </p:nvSpPr>
        <p:spPr bwMode="auto">
          <a:xfrm>
            <a:off x="4953000" y="2514600"/>
            <a:ext cx="1905000" cy="400110"/>
          </a:xfrm>
          <a:prstGeom prst="rect">
            <a:avLst/>
          </a:prstGeom>
          <a:noFill/>
          <a:ln w="9525">
            <a:noFill/>
            <a:miter lim="800000"/>
            <a:headEnd/>
            <a:tailEnd/>
          </a:ln>
          <a:effectLst/>
        </p:spPr>
        <p:txBody>
          <a:bodyPr>
            <a:spAutoFit/>
          </a:bodyPr>
          <a:lstStyle/>
          <a:p>
            <a:pPr>
              <a:spcBef>
                <a:spcPct val="50000"/>
              </a:spcBef>
            </a:pPr>
            <a:r>
              <a:rPr lang="en-US" sz="2000" dirty="0">
                <a:solidFill>
                  <a:srgbClr val="C00000"/>
                </a:solidFill>
                <a:latin typeface="+mj-lt"/>
              </a:rPr>
              <a:t>optional</a:t>
            </a:r>
          </a:p>
        </p:txBody>
      </p:sp>
      <p:sp>
        <p:nvSpPr>
          <p:cNvPr id="3" name="TextBox 2">
            <a:extLst>
              <a:ext uri="{FF2B5EF4-FFF2-40B4-BE49-F238E27FC236}">
                <a16:creationId xmlns:a16="http://schemas.microsoft.com/office/drawing/2014/main" id="{79D5A10E-295E-0D8E-BAC1-DA42736D6D26}"/>
              </a:ext>
            </a:extLst>
          </p:cNvPr>
          <p:cNvSpPr txBox="1"/>
          <p:nvPr/>
        </p:nvSpPr>
        <p:spPr>
          <a:xfrm>
            <a:off x="304799" y="119481"/>
            <a:ext cx="8706853" cy="523220"/>
          </a:xfrm>
          <a:prstGeom prst="rect">
            <a:avLst/>
          </a:prstGeom>
          <a:noFill/>
        </p:spPr>
        <p:txBody>
          <a:bodyPr wrap="square">
            <a:spAutoFit/>
          </a:bodyPr>
          <a:lstStyle/>
          <a:p>
            <a:r>
              <a:rPr lang="en-US" sz="2800" dirty="0"/>
              <a:t>A sample GET Packet</a:t>
            </a:r>
            <a:endParaRPr lang="en-IN" sz="2800" dirty="0"/>
          </a:p>
        </p:txBody>
      </p:sp>
    </p:spTree>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457200" y="109154"/>
            <a:ext cx="8229600" cy="553998"/>
          </a:xfrm>
        </p:spPr>
        <p:txBody>
          <a:bodyPr/>
          <a:lstStyle/>
          <a:p>
            <a:r>
              <a:rPr lang="en-US"/>
              <a:t>The POST Request</a:t>
            </a:r>
          </a:p>
        </p:txBody>
      </p:sp>
      <p:sp>
        <p:nvSpPr>
          <p:cNvPr id="20483" name="Rectangle 3"/>
          <p:cNvSpPr>
            <a:spLocks noGrp="1" noChangeArrowheads="1"/>
          </p:cNvSpPr>
          <p:nvPr>
            <p:ph type="body" idx="1"/>
          </p:nvPr>
        </p:nvSpPr>
        <p:spPr>
          <a:xfrm>
            <a:off x="76200" y="990600"/>
            <a:ext cx="8991600" cy="5791200"/>
          </a:xfrm>
        </p:spPr>
        <p:txBody>
          <a:bodyPr/>
          <a:lstStyle/>
          <a:p>
            <a:r>
              <a:rPr lang="en-US" dirty="0"/>
              <a:t>This method is used to send large amount of data to the server.</a:t>
            </a:r>
          </a:p>
          <a:p>
            <a:r>
              <a:rPr lang="en-US" dirty="0"/>
              <a:t>It is commonly used for accessing dynamic resources.</a:t>
            </a:r>
          </a:p>
          <a:p>
            <a:r>
              <a:rPr lang="en-US" dirty="0"/>
              <a:t>Data is sent within the body of the request.</a:t>
            </a:r>
          </a:p>
          <a:p>
            <a:r>
              <a:rPr lang="en-US" sz="2000" dirty="0"/>
              <a:t>If data such as password is transmitted, the post method is preferred.</a:t>
            </a:r>
          </a:p>
          <a:p>
            <a:r>
              <a:rPr lang="en-US" dirty="0"/>
              <a:t>According to W3C, POST is designed to allow a uniform method to cover the following functions: </a:t>
            </a:r>
          </a:p>
          <a:p>
            <a:pPr lvl="1"/>
            <a:r>
              <a:rPr lang="en-US" sz="2000" dirty="0">
                <a:ea typeface="+mn-ea"/>
                <a:cs typeface="+mn-cs"/>
              </a:rPr>
              <a:t>-Annotation of existing resources; -</a:t>
            </a:r>
          </a:p>
          <a:p>
            <a:pPr lvl="1"/>
            <a:r>
              <a:rPr lang="en-US" sz="2000" dirty="0">
                <a:ea typeface="+mn-ea"/>
                <a:cs typeface="+mn-cs"/>
              </a:rPr>
              <a:t>Posting a message to a bulletin board, newsgroup, mailing list, or similar group of articles; -</a:t>
            </a:r>
          </a:p>
          <a:p>
            <a:pPr lvl="1"/>
            <a:r>
              <a:rPr lang="en-US" sz="2000" dirty="0">
                <a:ea typeface="+mn-ea"/>
                <a:cs typeface="+mn-cs"/>
              </a:rPr>
              <a:t>Providing a block of data, such as the result of submitting a form, to a data-handling process; -</a:t>
            </a:r>
          </a:p>
          <a:p>
            <a:pPr lvl="1"/>
            <a:r>
              <a:rPr lang="en-US" sz="2000" dirty="0">
                <a:ea typeface="+mn-ea"/>
                <a:cs typeface="+mn-cs"/>
              </a:rPr>
              <a:t>Extending a database through an append operation. </a:t>
            </a:r>
            <a:endParaRPr lang="en-US" sz="2800" dirty="0"/>
          </a:p>
        </p:txBody>
      </p:sp>
    </p:spTree>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a:xfrm>
            <a:off x="457200" y="109154"/>
            <a:ext cx="8229600" cy="553998"/>
          </a:xfrm>
        </p:spPr>
        <p:txBody>
          <a:bodyPr/>
          <a:lstStyle/>
          <a:p>
            <a:r>
              <a:rPr lang="en-US"/>
              <a:t>A sample POST Packet</a:t>
            </a:r>
            <a:endParaRPr lang="en-IN"/>
          </a:p>
        </p:txBody>
      </p:sp>
      <p:sp>
        <p:nvSpPr>
          <p:cNvPr id="43011" name="Rectangle 3"/>
          <p:cNvSpPr>
            <a:spLocks noGrp="1" noChangeArrowheads="1"/>
          </p:cNvSpPr>
          <p:nvPr>
            <p:ph type="body" idx="1"/>
          </p:nvPr>
        </p:nvSpPr>
        <p:spPr>
          <a:xfrm>
            <a:off x="304800" y="1143000"/>
            <a:ext cx="8458200" cy="4038600"/>
          </a:xfrm>
          <a:ln>
            <a:prstDash val="sysDash"/>
          </a:ln>
        </p:spPr>
        <p:style>
          <a:lnRef idx="2">
            <a:schemeClr val="accent2"/>
          </a:lnRef>
          <a:fillRef idx="1">
            <a:schemeClr val="lt1"/>
          </a:fillRef>
          <a:effectRef idx="0">
            <a:schemeClr val="accent2"/>
          </a:effectRef>
          <a:fontRef idx="minor">
            <a:schemeClr val="dk1"/>
          </a:fontRef>
        </p:style>
        <p:txBody>
          <a:bodyPr/>
          <a:lstStyle/>
          <a:p>
            <a:pPr>
              <a:buFontTx/>
              <a:buNone/>
            </a:pPr>
            <a:r>
              <a:rPr lang="en-US" b="1" dirty="0">
                <a:solidFill>
                  <a:schemeClr val="tx1"/>
                </a:solidFill>
                <a:latin typeface="Courier New" pitchFamily="49" charset="0"/>
              </a:rPr>
              <a:t>POST /</a:t>
            </a:r>
            <a:r>
              <a:rPr lang="en-US" b="1" dirty="0" err="1">
                <a:solidFill>
                  <a:schemeClr val="tx1"/>
                </a:solidFill>
                <a:latin typeface="Courier New" pitchFamily="49" charset="0"/>
              </a:rPr>
              <a:t>mywebdir</a:t>
            </a:r>
            <a:r>
              <a:rPr lang="en-US" b="1" dirty="0">
                <a:solidFill>
                  <a:schemeClr val="tx1"/>
                </a:solidFill>
                <a:latin typeface="Courier New" pitchFamily="49" charset="0"/>
              </a:rPr>
              <a:t>/</a:t>
            </a:r>
            <a:r>
              <a:rPr lang="en-US" b="1" dirty="0" err="1">
                <a:solidFill>
                  <a:schemeClr val="tx1"/>
                </a:solidFill>
                <a:latin typeface="Courier New" pitchFamily="49" charset="0"/>
              </a:rPr>
              <a:t>index.do</a:t>
            </a:r>
            <a:r>
              <a:rPr lang="en-US" b="1" dirty="0">
                <a:solidFill>
                  <a:schemeClr val="tx1"/>
                </a:solidFill>
                <a:latin typeface="Courier New" pitchFamily="49" charset="0"/>
              </a:rPr>
              <a:t> HTTP/1.1</a:t>
            </a:r>
          </a:p>
          <a:p>
            <a:pPr>
              <a:buFontTx/>
              <a:buNone/>
            </a:pPr>
            <a:r>
              <a:rPr lang="en-US" b="1" dirty="0" err="1">
                <a:solidFill>
                  <a:schemeClr val="tx1"/>
                </a:solidFill>
                <a:latin typeface="Courier New" pitchFamily="49" charset="0"/>
              </a:rPr>
              <a:t>Host:www.mySite.com</a:t>
            </a:r>
            <a:endParaRPr lang="en-US" b="1" dirty="0">
              <a:solidFill>
                <a:schemeClr val="tx1"/>
              </a:solidFill>
              <a:latin typeface="Courier New" pitchFamily="49" charset="0"/>
            </a:endParaRPr>
          </a:p>
          <a:p>
            <a:pPr>
              <a:buFontTx/>
              <a:buNone/>
            </a:pPr>
            <a:r>
              <a:rPr lang="en-US" b="1" dirty="0">
                <a:solidFill>
                  <a:schemeClr val="tx1"/>
                </a:solidFill>
                <a:latin typeface="Courier New" pitchFamily="49" charset="0"/>
              </a:rPr>
              <a:t>User-</a:t>
            </a:r>
            <a:r>
              <a:rPr lang="en-US" b="1" dirty="0" err="1">
                <a:solidFill>
                  <a:schemeClr val="tx1"/>
                </a:solidFill>
                <a:latin typeface="Courier New" pitchFamily="49" charset="0"/>
              </a:rPr>
              <a:t>Agent:Mozilla</a:t>
            </a:r>
            <a:r>
              <a:rPr lang="en-US" b="1" dirty="0">
                <a:solidFill>
                  <a:schemeClr val="tx1"/>
                </a:solidFill>
                <a:latin typeface="Courier New" pitchFamily="49" charset="0"/>
              </a:rPr>
              <a:t>/5.0…</a:t>
            </a:r>
          </a:p>
          <a:p>
            <a:pPr>
              <a:buFontTx/>
              <a:buNone/>
            </a:pPr>
            <a:r>
              <a:rPr lang="en-US" b="1" dirty="0">
                <a:solidFill>
                  <a:schemeClr val="tx1"/>
                </a:solidFill>
                <a:latin typeface="Courier New" pitchFamily="49" charset="0"/>
              </a:rPr>
              <a:t>Accept: text/</a:t>
            </a:r>
            <a:r>
              <a:rPr lang="en-US" b="1" dirty="0" err="1">
                <a:solidFill>
                  <a:schemeClr val="tx1"/>
                </a:solidFill>
                <a:latin typeface="Courier New" pitchFamily="49" charset="0"/>
              </a:rPr>
              <a:t>xml,application</a:t>
            </a:r>
            <a:r>
              <a:rPr lang="en-US" b="1" dirty="0">
                <a:solidFill>
                  <a:schemeClr val="tx1"/>
                </a:solidFill>
                <a:latin typeface="Courier New" pitchFamily="49" charset="0"/>
              </a:rPr>
              <a:t>/xml, text/html, image/gif</a:t>
            </a:r>
          </a:p>
          <a:p>
            <a:pPr>
              <a:buFontTx/>
              <a:buNone/>
            </a:pPr>
            <a:r>
              <a:rPr lang="en-US" b="1" dirty="0">
                <a:solidFill>
                  <a:schemeClr val="tx1"/>
                </a:solidFill>
                <a:latin typeface="Courier New" pitchFamily="49" charset="0"/>
              </a:rPr>
              <a:t>Accept-Language: en-us</a:t>
            </a:r>
          </a:p>
          <a:p>
            <a:pPr>
              <a:buFontTx/>
              <a:buNone/>
            </a:pPr>
            <a:r>
              <a:rPr lang="en-US" b="1" dirty="0">
                <a:solidFill>
                  <a:schemeClr val="tx1"/>
                </a:solidFill>
                <a:latin typeface="Courier New" pitchFamily="49" charset="0"/>
              </a:rPr>
              <a:t>Accept-Encoding: </a:t>
            </a:r>
            <a:r>
              <a:rPr lang="en-US" b="1" dirty="0" err="1">
                <a:solidFill>
                  <a:schemeClr val="tx1"/>
                </a:solidFill>
                <a:latin typeface="Courier New" pitchFamily="49" charset="0"/>
              </a:rPr>
              <a:t>gzip</a:t>
            </a:r>
            <a:r>
              <a:rPr lang="en-US" b="1" dirty="0">
                <a:solidFill>
                  <a:schemeClr val="tx1"/>
                </a:solidFill>
                <a:latin typeface="Courier New" pitchFamily="49" charset="0"/>
              </a:rPr>
              <a:t>, deflate</a:t>
            </a:r>
          </a:p>
          <a:p>
            <a:pPr>
              <a:buFontTx/>
              <a:buNone/>
            </a:pPr>
            <a:r>
              <a:rPr lang="en-US" b="1" dirty="0">
                <a:solidFill>
                  <a:schemeClr val="tx1"/>
                </a:solidFill>
                <a:latin typeface="Courier New" pitchFamily="49" charset="0"/>
              </a:rPr>
              <a:t>Keep-Alive: 300</a:t>
            </a:r>
          </a:p>
          <a:p>
            <a:pPr>
              <a:buFontTx/>
              <a:buNone/>
            </a:pPr>
            <a:r>
              <a:rPr lang="en-US" b="1" dirty="0">
                <a:solidFill>
                  <a:schemeClr val="tx1"/>
                </a:solidFill>
                <a:latin typeface="Courier New" pitchFamily="49" charset="0"/>
              </a:rPr>
              <a:t>Connection: keep-alive</a:t>
            </a:r>
          </a:p>
        </p:txBody>
      </p:sp>
      <p:sp>
        <p:nvSpPr>
          <p:cNvPr id="43012" name="Text Box 4"/>
          <p:cNvSpPr txBox="1">
            <a:spLocks noChangeArrowheads="1"/>
          </p:cNvSpPr>
          <p:nvPr/>
        </p:nvSpPr>
        <p:spPr bwMode="auto">
          <a:xfrm>
            <a:off x="6629400" y="4800600"/>
            <a:ext cx="2052165" cy="400110"/>
          </a:xfrm>
          <a:prstGeom prst="rect">
            <a:avLst/>
          </a:prstGeom>
          <a:noFill/>
          <a:ln w="9525">
            <a:noFill/>
            <a:miter lim="800000"/>
            <a:headEnd/>
            <a:tailEnd/>
          </a:ln>
          <a:effectLst/>
        </p:spPr>
        <p:txBody>
          <a:bodyPr wrap="none">
            <a:spAutoFit/>
          </a:bodyPr>
          <a:lstStyle/>
          <a:p>
            <a:r>
              <a:rPr lang="en-US" sz="2000" dirty="0">
                <a:solidFill>
                  <a:srgbClr val="CC0066"/>
                </a:solidFill>
              </a:rPr>
              <a:t>Request Header</a:t>
            </a:r>
            <a:endParaRPr lang="en-IN" sz="2000" dirty="0">
              <a:solidFill>
                <a:srgbClr val="CC0066"/>
              </a:solidFill>
            </a:endParaRPr>
          </a:p>
        </p:txBody>
      </p:sp>
      <p:sp>
        <p:nvSpPr>
          <p:cNvPr id="43013" name="Text Box 5"/>
          <p:cNvSpPr txBox="1">
            <a:spLocks noChangeArrowheads="1"/>
          </p:cNvSpPr>
          <p:nvPr/>
        </p:nvSpPr>
        <p:spPr bwMode="auto">
          <a:xfrm>
            <a:off x="6781800" y="5257800"/>
            <a:ext cx="1795684" cy="400110"/>
          </a:xfrm>
          <a:prstGeom prst="rect">
            <a:avLst/>
          </a:prstGeom>
          <a:noFill/>
          <a:ln w="9525">
            <a:noFill/>
            <a:miter lim="800000"/>
            <a:headEnd/>
            <a:tailEnd/>
          </a:ln>
          <a:effectLst/>
        </p:spPr>
        <p:txBody>
          <a:bodyPr wrap="none">
            <a:spAutoFit/>
          </a:bodyPr>
          <a:lstStyle/>
          <a:p>
            <a:r>
              <a:rPr lang="en-US" sz="2000" dirty="0">
                <a:solidFill>
                  <a:srgbClr val="CC0066"/>
                </a:solidFill>
              </a:rPr>
              <a:t>Request Body</a:t>
            </a:r>
            <a:endParaRPr lang="en-IN" sz="2000" dirty="0">
              <a:solidFill>
                <a:srgbClr val="CC0066"/>
              </a:solidFill>
            </a:endParaRPr>
          </a:p>
        </p:txBody>
      </p:sp>
      <p:sp>
        <p:nvSpPr>
          <p:cNvPr id="6" name="Rectangle 5"/>
          <p:cNvSpPr/>
          <p:nvPr/>
        </p:nvSpPr>
        <p:spPr>
          <a:xfrm>
            <a:off x="304800" y="5257800"/>
            <a:ext cx="8458200" cy="369332"/>
          </a:xfrm>
          <a:prstGeom prst="rect">
            <a:avLst/>
          </a:prstGeom>
          <a:ln>
            <a:solidFill>
              <a:schemeClr val="accent2"/>
            </a:solidFill>
            <a:prstDash val="sysDash"/>
          </a:ln>
        </p:spPr>
        <p:txBody>
          <a:bodyPr wrap="square">
            <a:spAutoFit/>
          </a:bodyPr>
          <a:lstStyle/>
          <a:p>
            <a:pPr>
              <a:buFontTx/>
              <a:buNone/>
            </a:pPr>
            <a:r>
              <a:rPr lang="en-US" b="1" dirty="0">
                <a:latin typeface="Courier New" pitchFamily="49" charset="0"/>
              </a:rPr>
              <a:t>city=</a:t>
            </a:r>
            <a:r>
              <a:rPr lang="en-US" b="1" dirty="0" err="1">
                <a:latin typeface="Courier New" pitchFamily="49" charset="0"/>
              </a:rPr>
              <a:t>Bangalore&amp;state</a:t>
            </a:r>
            <a:r>
              <a:rPr lang="en-US" b="1" dirty="0">
                <a:latin typeface="Courier New" pitchFamily="49" charset="0"/>
              </a:rPr>
              <a:t>=Karnataka</a:t>
            </a:r>
            <a:endParaRPr lang="en-IN" b="1" dirty="0">
              <a:latin typeface="Courier New" pitchFamily="49" charset="0"/>
            </a:endParaRPr>
          </a:p>
        </p:txBody>
      </p:sp>
    </p:spTree>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a:xfrm>
            <a:off x="457200" y="109154"/>
            <a:ext cx="8229600" cy="553998"/>
          </a:xfrm>
        </p:spPr>
        <p:txBody>
          <a:bodyPr/>
          <a:lstStyle/>
          <a:p>
            <a:r>
              <a:rPr lang="en-US"/>
              <a:t>A sample response packet</a:t>
            </a:r>
            <a:endParaRPr lang="en-IN"/>
          </a:p>
        </p:txBody>
      </p:sp>
      <p:sp>
        <p:nvSpPr>
          <p:cNvPr id="44035" name="Rectangle 3"/>
          <p:cNvSpPr>
            <a:spLocks noGrp="1" noChangeArrowheads="1"/>
          </p:cNvSpPr>
          <p:nvPr>
            <p:ph type="body" idx="1"/>
          </p:nvPr>
        </p:nvSpPr>
        <p:spPr>
          <a:xfrm>
            <a:off x="457200" y="1981200"/>
            <a:ext cx="8229600" cy="2286000"/>
          </a:xfrm>
          <a:ln>
            <a:prstDash val="sysDash"/>
          </a:ln>
        </p:spPr>
        <p:style>
          <a:lnRef idx="2">
            <a:schemeClr val="accent2"/>
          </a:lnRef>
          <a:fillRef idx="1">
            <a:schemeClr val="lt1"/>
          </a:fillRef>
          <a:effectRef idx="0">
            <a:schemeClr val="accent2"/>
          </a:effectRef>
          <a:fontRef idx="minor">
            <a:schemeClr val="dk1"/>
          </a:fontRef>
        </p:style>
        <p:txBody>
          <a:bodyPr>
            <a:normAutofit lnSpcReduction="10000"/>
          </a:bodyPr>
          <a:lstStyle/>
          <a:p>
            <a:pPr>
              <a:lnSpc>
                <a:spcPct val="90000"/>
              </a:lnSpc>
              <a:buFontTx/>
              <a:buNone/>
            </a:pPr>
            <a:r>
              <a:rPr lang="en-US" b="1" dirty="0">
                <a:solidFill>
                  <a:schemeClr val="tx1"/>
                </a:solidFill>
                <a:latin typeface="Courier New" pitchFamily="49" charset="0"/>
              </a:rPr>
              <a:t>HTTP/1.1 </a:t>
            </a:r>
            <a:r>
              <a:rPr lang="en-US" b="1" dirty="0">
                <a:solidFill>
                  <a:srgbClr val="A42700"/>
                </a:solidFill>
                <a:latin typeface="Courier New" pitchFamily="49" charset="0"/>
              </a:rPr>
              <a:t>200 OK</a:t>
            </a:r>
          </a:p>
          <a:p>
            <a:pPr>
              <a:lnSpc>
                <a:spcPct val="90000"/>
              </a:lnSpc>
              <a:buFontTx/>
              <a:buNone/>
            </a:pPr>
            <a:r>
              <a:rPr lang="en-US" b="1" dirty="0">
                <a:solidFill>
                  <a:schemeClr val="tx1"/>
                </a:solidFill>
                <a:latin typeface="Courier New" pitchFamily="49" charset="0"/>
              </a:rPr>
              <a:t>Set-</a:t>
            </a:r>
            <a:r>
              <a:rPr lang="en-US" b="1" dirty="0" err="1">
                <a:solidFill>
                  <a:schemeClr val="tx1"/>
                </a:solidFill>
                <a:latin typeface="Courier New" pitchFamily="49" charset="0"/>
              </a:rPr>
              <a:t>Cookie:JSESSIONID</a:t>
            </a:r>
            <a:r>
              <a:rPr lang="en-US" b="1" dirty="0">
                <a:solidFill>
                  <a:schemeClr val="tx1"/>
                </a:solidFill>
                <a:latin typeface="Courier New" pitchFamily="49" charset="0"/>
              </a:rPr>
              <a:t>=7277272818;Path=/xyz</a:t>
            </a:r>
          </a:p>
          <a:p>
            <a:pPr>
              <a:lnSpc>
                <a:spcPct val="90000"/>
              </a:lnSpc>
              <a:buFontTx/>
              <a:buNone/>
            </a:pPr>
            <a:r>
              <a:rPr lang="en-US" b="1" dirty="0">
                <a:solidFill>
                  <a:schemeClr val="tx1"/>
                </a:solidFill>
                <a:latin typeface="Courier New" pitchFamily="49" charset="0"/>
              </a:rPr>
              <a:t>Content-Type: text/html</a:t>
            </a:r>
          </a:p>
          <a:p>
            <a:pPr>
              <a:lnSpc>
                <a:spcPct val="90000"/>
              </a:lnSpc>
              <a:buFontTx/>
              <a:buNone/>
            </a:pPr>
            <a:r>
              <a:rPr lang="en-US" b="1" dirty="0">
                <a:solidFill>
                  <a:schemeClr val="tx1"/>
                </a:solidFill>
                <a:latin typeface="Courier New" pitchFamily="49" charset="0"/>
              </a:rPr>
              <a:t>Content-Length:230</a:t>
            </a:r>
          </a:p>
          <a:p>
            <a:pPr>
              <a:lnSpc>
                <a:spcPct val="90000"/>
              </a:lnSpc>
              <a:buFontTx/>
              <a:buNone/>
            </a:pPr>
            <a:r>
              <a:rPr lang="en-US" b="1" dirty="0">
                <a:solidFill>
                  <a:schemeClr val="tx1"/>
                </a:solidFill>
                <a:latin typeface="Courier New" pitchFamily="49" charset="0"/>
              </a:rPr>
              <a:t>Date: Sun, 1 Apr 2007 13:45:30 GMT</a:t>
            </a:r>
          </a:p>
          <a:p>
            <a:pPr>
              <a:lnSpc>
                <a:spcPct val="90000"/>
              </a:lnSpc>
              <a:buFontTx/>
              <a:buNone/>
            </a:pPr>
            <a:r>
              <a:rPr lang="en-US" b="1" dirty="0">
                <a:solidFill>
                  <a:schemeClr val="tx1"/>
                </a:solidFill>
                <a:latin typeface="Courier New" pitchFamily="49" charset="0"/>
              </a:rPr>
              <a:t>Server: Apache Server/1.1</a:t>
            </a:r>
          </a:p>
          <a:p>
            <a:pPr>
              <a:lnSpc>
                <a:spcPct val="90000"/>
              </a:lnSpc>
              <a:buFontTx/>
              <a:buNone/>
            </a:pPr>
            <a:r>
              <a:rPr lang="en-US" b="1" dirty="0" err="1">
                <a:solidFill>
                  <a:schemeClr val="tx1"/>
                </a:solidFill>
                <a:latin typeface="Courier New" pitchFamily="49" charset="0"/>
              </a:rPr>
              <a:t>Connection:close</a:t>
            </a:r>
            <a:endParaRPr lang="en-US" b="1" dirty="0">
              <a:solidFill>
                <a:schemeClr val="tx1"/>
              </a:solidFill>
              <a:latin typeface="Courier New" pitchFamily="49" charset="0"/>
            </a:endParaRPr>
          </a:p>
          <a:p>
            <a:pPr>
              <a:lnSpc>
                <a:spcPct val="90000"/>
              </a:lnSpc>
              <a:buFontTx/>
              <a:buNone/>
            </a:pPr>
            <a:endParaRPr lang="en-US" b="1" dirty="0">
              <a:solidFill>
                <a:schemeClr val="tx1"/>
              </a:solidFill>
              <a:latin typeface="Courier New" pitchFamily="49" charset="0"/>
            </a:endParaRPr>
          </a:p>
        </p:txBody>
      </p:sp>
      <p:sp>
        <p:nvSpPr>
          <p:cNvPr id="44036" name="Text Box 4"/>
          <p:cNvSpPr txBox="1">
            <a:spLocks noChangeArrowheads="1"/>
          </p:cNvSpPr>
          <p:nvPr/>
        </p:nvSpPr>
        <p:spPr bwMode="auto">
          <a:xfrm>
            <a:off x="6248400" y="3886199"/>
            <a:ext cx="2252540" cy="400110"/>
          </a:xfrm>
          <a:prstGeom prst="rect">
            <a:avLst/>
          </a:prstGeom>
          <a:noFill/>
          <a:ln w="9525">
            <a:noFill/>
            <a:miter lim="800000"/>
            <a:headEnd/>
            <a:tailEnd/>
          </a:ln>
          <a:effectLst/>
        </p:spPr>
        <p:txBody>
          <a:bodyPr wrap="none">
            <a:spAutoFit/>
          </a:bodyPr>
          <a:lstStyle/>
          <a:p>
            <a:r>
              <a:rPr lang="en-US" sz="2000" dirty="0">
                <a:solidFill>
                  <a:srgbClr val="CC0066"/>
                </a:solidFill>
              </a:rPr>
              <a:t>Response Header</a:t>
            </a:r>
            <a:endParaRPr lang="en-IN" sz="2000" dirty="0">
              <a:solidFill>
                <a:srgbClr val="CC0066"/>
              </a:solidFill>
            </a:endParaRPr>
          </a:p>
        </p:txBody>
      </p:sp>
      <p:sp>
        <p:nvSpPr>
          <p:cNvPr id="44037" name="Text Box 5"/>
          <p:cNvSpPr txBox="1">
            <a:spLocks noChangeArrowheads="1"/>
          </p:cNvSpPr>
          <p:nvPr/>
        </p:nvSpPr>
        <p:spPr bwMode="auto">
          <a:xfrm>
            <a:off x="6400800" y="4724399"/>
            <a:ext cx="1996059" cy="400110"/>
          </a:xfrm>
          <a:prstGeom prst="rect">
            <a:avLst/>
          </a:prstGeom>
          <a:noFill/>
          <a:ln w="9525">
            <a:noFill/>
            <a:miter lim="800000"/>
            <a:headEnd/>
            <a:tailEnd/>
          </a:ln>
          <a:effectLst/>
        </p:spPr>
        <p:txBody>
          <a:bodyPr wrap="none">
            <a:spAutoFit/>
          </a:bodyPr>
          <a:lstStyle/>
          <a:p>
            <a:r>
              <a:rPr lang="en-US" sz="2000" dirty="0">
                <a:solidFill>
                  <a:srgbClr val="CC0066"/>
                </a:solidFill>
              </a:rPr>
              <a:t>Response Body</a:t>
            </a:r>
            <a:endParaRPr lang="en-IN" sz="2000" dirty="0">
              <a:solidFill>
                <a:srgbClr val="CC0066"/>
              </a:solidFill>
            </a:endParaRPr>
          </a:p>
        </p:txBody>
      </p:sp>
      <p:sp>
        <p:nvSpPr>
          <p:cNvPr id="44039" name="Text Box 7"/>
          <p:cNvSpPr txBox="1">
            <a:spLocks noChangeArrowheads="1"/>
          </p:cNvSpPr>
          <p:nvPr/>
        </p:nvSpPr>
        <p:spPr bwMode="auto">
          <a:xfrm>
            <a:off x="3429000" y="1219200"/>
            <a:ext cx="5486400" cy="707886"/>
          </a:xfrm>
          <a:prstGeom prst="rect">
            <a:avLst/>
          </a:prstGeom>
          <a:noFill/>
          <a:ln w="9525">
            <a:noFill/>
            <a:miter lim="800000"/>
            <a:headEnd/>
            <a:tailEnd/>
          </a:ln>
          <a:effectLst/>
        </p:spPr>
        <p:txBody>
          <a:bodyPr>
            <a:spAutoFit/>
          </a:bodyPr>
          <a:lstStyle/>
          <a:p>
            <a:r>
              <a:rPr lang="en-US" sz="2000" dirty="0">
                <a:solidFill>
                  <a:srgbClr val="CC0066"/>
                </a:solidFill>
              </a:rPr>
              <a:t>Status code which indicates successful  request acceptance</a:t>
            </a:r>
            <a:endParaRPr lang="en-IN" sz="2000" dirty="0">
              <a:solidFill>
                <a:srgbClr val="CC0066"/>
              </a:solidFill>
            </a:endParaRPr>
          </a:p>
        </p:txBody>
      </p:sp>
      <p:sp>
        <p:nvSpPr>
          <p:cNvPr id="8" name="Rectangle 7"/>
          <p:cNvSpPr/>
          <p:nvPr/>
        </p:nvSpPr>
        <p:spPr>
          <a:xfrm>
            <a:off x="457200" y="4419599"/>
            <a:ext cx="8305800" cy="840230"/>
          </a:xfrm>
          <a:prstGeom prst="rect">
            <a:avLst/>
          </a:prstGeom>
          <a:noFill/>
          <a:ln>
            <a:prstDash val="sysDash"/>
          </a:ln>
        </p:spPr>
        <p:style>
          <a:lnRef idx="2">
            <a:schemeClr val="accent2"/>
          </a:lnRef>
          <a:fillRef idx="1">
            <a:schemeClr val="lt1"/>
          </a:fillRef>
          <a:effectRef idx="0">
            <a:schemeClr val="accent2"/>
          </a:effectRef>
          <a:fontRef idx="minor">
            <a:schemeClr val="dk1"/>
          </a:fontRef>
        </p:style>
        <p:txBody>
          <a:bodyPr wrap="square">
            <a:spAutoFit/>
          </a:bodyPr>
          <a:lstStyle/>
          <a:p>
            <a:pPr>
              <a:lnSpc>
                <a:spcPct val="90000"/>
              </a:lnSpc>
              <a:buFontTx/>
              <a:buNone/>
            </a:pPr>
            <a:r>
              <a:rPr lang="en-US" b="1" dirty="0">
                <a:latin typeface="Courier New" pitchFamily="49" charset="0"/>
              </a:rPr>
              <a:t>&lt;html&gt;</a:t>
            </a:r>
          </a:p>
          <a:p>
            <a:pPr>
              <a:lnSpc>
                <a:spcPct val="90000"/>
              </a:lnSpc>
              <a:buFontTx/>
              <a:buNone/>
            </a:pPr>
            <a:r>
              <a:rPr lang="en-US" b="1" dirty="0">
                <a:latin typeface="Courier New" pitchFamily="49" charset="0"/>
              </a:rPr>
              <a:t>…</a:t>
            </a:r>
          </a:p>
          <a:p>
            <a:pPr>
              <a:lnSpc>
                <a:spcPct val="90000"/>
              </a:lnSpc>
              <a:buFontTx/>
              <a:buNone/>
            </a:pPr>
            <a:r>
              <a:rPr lang="en-US" b="1" dirty="0">
                <a:latin typeface="Courier New" pitchFamily="49" charset="0"/>
              </a:rPr>
              <a:t>&lt;/html&gt;</a:t>
            </a:r>
            <a:endParaRPr lang="en-IN" b="1" dirty="0">
              <a:latin typeface="Courier New" pitchFamily="49" charset="0"/>
            </a:endParaRPr>
          </a:p>
        </p:txBody>
      </p:sp>
      <p:cxnSp>
        <p:nvCxnSpPr>
          <p:cNvPr id="10" name="Straight Arrow Connector 9"/>
          <p:cNvCxnSpPr>
            <a:endCxn id="44039" idx="1"/>
          </p:cNvCxnSpPr>
          <p:nvPr/>
        </p:nvCxnSpPr>
        <p:spPr>
          <a:xfrm flipV="1">
            <a:off x="2133600" y="1573143"/>
            <a:ext cx="1295400" cy="331857"/>
          </a:xfrm>
          <a:prstGeom prst="straightConnector1">
            <a:avLst/>
          </a:prstGeom>
          <a:ln>
            <a:solidFill>
              <a:srgbClr val="C0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a:xfrm>
            <a:off x="457200" y="0"/>
            <a:ext cx="8229600" cy="1143000"/>
          </a:xfrm>
        </p:spPr>
        <p:txBody>
          <a:bodyPr/>
          <a:lstStyle/>
          <a:p>
            <a:r>
              <a:rPr lang="en-US"/>
              <a:t>Status codes</a:t>
            </a:r>
            <a:endParaRPr lang="en-IN"/>
          </a:p>
        </p:txBody>
      </p:sp>
      <p:graphicFrame>
        <p:nvGraphicFramePr>
          <p:cNvPr id="45140" name="Group 84"/>
          <p:cNvGraphicFramePr>
            <a:graphicFrameLocks noGrp="1"/>
          </p:cNvGraphicFramePr>
          <p:nvPr>
            <p:ph idx="1"/>
          </p:nvPr>
        </p:nvGraphicFramePr>
        <p:xfrm>
          <a:off x="457200" y="1600200"/>
          <a:ext cx="8229600" cy="4745356"/>
        </p:xfrm>
        <a:graphic>
          <a:graphicData uri="http://schemas.openxmlformats.org/drawingml/2006/table">
            <a:tbl>
              <a:tblPr/>
              <a:tblGrid>
                <a:gridCol w="1219200">
                  <a:extLst>
                    <a:ext uri="{9D8B030D-6E8A-4147-A177-3AD203B41FA5}">
                      <a16:colId xmlns:a16="http://schemas.microsoft.com/office/drawing/2014/main" val="20000"/>
                    </a:ext>
                  </a:extLst>
                </a:gridCol>
                <a:gridCol w="2057400">
                  <a:extLst>
                    <a:ext uri="{9D8B030D-6E8A-4147-A177-3AD203B41FA5}">
                      <a16:colId xmlns:a16="http://schemas.microsoft.com/office/drawing/2014/main" val="20001"/>
                    </a:ext>
                  </a:extLst>
                </a:gridCol>
                <a:gridCol w="4953000">
                  <a:extLst>
                    <a:ext uri="{9D8B030D-6E8A-4147-A177-3AD203B41FA5}">
                      <a16:colId xmlns:a16="http://schemas.microsoft.com/office/drawing/2014/main" val="20002"/>
                    </a:ext>
                  </a:extLst>
                </a:gridCol>
              </a:tblGrid>
              <a:tr h="676275">
                <a:tc>
                  <a:txBody>
                    <a:bodyPr/>
                    <a:lstStyle/>
                    <a:p>
                      <a:pPr marL="0" marR="0" lvl="0" indent="0" algn="l" defTabSz="914400" rtl="0" eaLnBrk="1" fontAlgn="base" latinLnBrk="0" hangingPunct="1">
                        <a:lnSpc>
                          <a:spcPct val="100000"/>
                        </a:lnSpc>
                        <a:spcBef>
                          <a:spcPct val="20000"/>
                        </a:spcBef>
                        <a:spcAft>
                          <a:spcPct val="0"/>
                        </a:spcAft>
                        <a:buClr>
                          <a:srgbClr val="A42700"/>
                        </a:buClr>
                        <a:buSzTx/>
                        <a:buFontTx/>
                        <a:buNone/>
                        <a:tabLst/>
                      </a:pPr>
                      <a:r>
                        <a:rPr kumimoji="0" lang="en-US" sz="2000" b="0" i="0" u="none" strike="noStrike" cap="none" normalizeH="0" baseline="0" dirty="0">
                          <a:ln>
                            <a:noFill/>
                          </a:ln>
                          <a:solidFill>
                            <a:schemeClr val="tx1"/>
                          </a:solidFill>
                          <a:effectLst/>
                          <a:latin typeface="Arial" pitchFamily="34" charset="0"/>
                          <a:cs typeface="Arial" pitchFamily="34" charset="0"/>
                        </a:rPr>
                        <a:t>Status Code</a:t>
                      </a:r>
                      <a:endParaRPr kumimoji="0" lang="en-IN" sz="2000" b="0" i="0" u="none" strike="noStrike" cap="none" normalizeH="0" baseline="0" dirty="0">
                        <a:ln>
                          <a:noFill/>
                        </a:ln>
                        <a:solidFill>
                          <a:schemeClr val="tx1"/>
                        </a:solidFill>
                        <a:effectLst/>
                        <a:latin typeface="Arial" pitchFamily="34" charset="0"/>
                        <a:cs typeface="Arial"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A42700"/>
                        </a:buClr>
                        <a:buSzTx/>
                        <a:buFontTx/>
                        <a:buNone/>
                        <a:tabLst/>
                      </a:pPr>
                      <a:r>
                        <a:rPr kumimoji="0" lang="en-US" sz="2000" b="0" i="0" u="none" strike="noStrike" cap="none" normalizeH="0" baseline="0" dirty="0">
                          <a:ln>
                            <a:noFill/>
                          </a:ln>
                          <a:solidFill>
                            <a:schemeClr val="tx1"/>
                          </a:solidFill>
                          <a:effectLst/>
                          <a:latin typeface="Arial" pitchFamily="34" charset="0"/>
                          <a:cs typeface="Arial" pitchFamily="34" charset="0"/>
                        </a:rPr>
                        <a:t>Type</a:t>
                      </a:r>
                      <a:endParaRPr kumimoji="0" lang="en-IN" sz="2000" b="0" i="0" u="none" strike="noStrike" cap="none" normalizeH="0" baseline="0" dirty="0">
                        <a:ln>
                          <a:noFill/>
                        </a:ln>
                        <a:solidFill>
                          <a:schemeClr val="tx1"/>
                        </a:solidFill>
                        <a:effectLst/>
                        <a:latin typeface="Arial" pitchFamily="34" charset="0"/>
                        <a:cs typeface="Arial"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A42700"/>
                        </a:buClr>
                        <a:buSzTx/>
                        <a:buFontTx/>
                        <a:buNone/>
                        <a:tabLst/>
                      </a:pPr>
                      <a:r>
                        <a:rPr kumimoji="0" lang="en-US" sz="2000" b="0" i="0" u="none" strike="noStrike" cap="none" normalizeH="0" baseline="0">
                          <a:ln>
                            <a:noFill/>
                          </a:ln>
                          <a:solidFill>
                            <a:schemeClr val="tx1"/>
                          </a:solidFill>
                          <a:effectLst/>
                          <a:latin typeface="Arial" pitchFamily="34" charset="0"/>
                          <a:cs typeface="Arial" pitchFamily="34" charset="0"/>
                        </a:rPr>
                        <a:t>Description</a:t>
                      </a:r>
                      <a:endParaRPr kumimoji="0" lang="en-IN" sz="2000" b="0" i="0" u="none" strike="noStrike" cap="none" normalizeH="0" baseline="0">
                        <a:ln>
                          <a:noFill/>
                        </a:ln>
                        <a:solidFill>
                          <a:schemeClr val="tx1"/>
                        </a:solidFill>
                        <a:effectLst/>
                        <a:latin typeface="Arial" pitchFamily="34" charset="0"/>
                        <a:cs typeface="Arial"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71475">
                <a:tc>
                  <a:txBody>
                    <a:bodyPr/>
                    <a:lstStyle/>
                    <a:p>
                      <a:pPr marL="0" marR="0" lvl="0" indent="0" algn="l" defTabSz="914400" rtl="0" eaLnBrk="1" fontAlgn="base" latinLnBrk="0" hangingPunct="1">
                        <a:lnSpc>
                          <a:spcPct val="100000"/>
                        </a:lnSpc>
                        <a:spcBef>
                          <a:spcPct val="20000"/>
                        </a:spcBef>
                        <a:spcAft>
                          <a:spcPct val="0"/>
                        </a:spcAft>
                        <a:buClr>
                          <a:srgbClr val="A42700"/>
                        </a:buClr>
                        <a:buSzTx/>
                        <a:buFontTx/>
                        <a:buNone/>
                        <a:tabLst/>
                      </a:pPr>
                      <a:r>
                        <a:rPr kumimoji="0" lang="en-US" sz="2000" b="0" i="0" u="none" strike="noStrike" cap="none" normalizeH="0" baseline="0">
                          <a:ln>
                            <a:noFill/>
                          </a:ln>
                          <a:solidFill>
                            <a:schemeClr val="tx1"/>
                          </a:solidFill>
                          <a:effectLst/>
                          <a:latin typeface="Arial" pitchFamily="34" charset="0"/>
                          <a:cs typeface="Arial" pitchFamily="34" charset="0"/>
                        </a:rPr>
                        <a:t>1XX</a:t>
                      </a:r>
                      <a:endParaRPr kumimoji="0" lang="en-IN" sz="2000" b="0" i="0" u="none" strike="noStrike" cap="none" normalizeH="0" baseline="0">
                        <a:ln>
                          <a:noFill/>
                        </a:ln>
                        <a:solidFill>
                          <a:schemeClr val="tx1"/>
                        </a:solidFill>
                        <a:effectLst/>
                        <a:latin typeface="Arial" pitchFamily="34" charset="0"/>
                        <a:cs typeface="Arial"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A42700"/>
                        </a:buClr>
                        <a:buSzTx/>
                        <a:buFontTx/>
                        <a:buNone/>
                        <a:tabLst/>
                      </a:pPr>
                      <a:r>
                        <a:rPr kumimoji="0" lang="en-US" sz="2000" b="0" i="0" u="none" strike="noStrike" cap="none" normalizeH="0" baseline="0" dirty="0">
                          <a:ln>
                            <a:noFill/>
                          </a:ln>
                          <a:solidFill>
                            <a:schemeClr val="tx1"/>
                          </a:solidFill>
                          <a:effectLst/>
                          <a:latin typeface="Arial" pitchFamily="34" charset="0"/>
                          <a:cs typeface="Arial" pitchFamily="34" charset="0"/>
                        </a:rPr>
                        <a:t>Information</a:t>
                      </a:r>
                      <a:endParaRPr kumimoji="0" lang="en-IN" sz="2000" b="0" i="0" u="none" strike="noStrike" cap="none" normalizeH="0" baseline="0" dirty="0">
                        <a:ln>
                          <a:noFill/>
                        </a:ln>
                        <a:solidFill>
                          <a:schemeClr val="tx1"/>
                        </a:solidFill>
                        <a:effectLst/>
                        <a:latin typeface="Arial" pitchFamily="34" charset="0"/>
                        <a:cs typeface="Arial"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A42700"/>
                        </a:buClr>
                        <a:buSzTx/>
                        <a:buFontTx/>
                        <a:buNone/>
                        <a:tabLst/>
                      </a:pPr>
                      <a:r>
                        <a:rPr kumimoji="0" lang="en-US" sz="2000" b="0" i="0" u="none" strike="noStrike" cap="none" normalizeH="0" baseline="0" dirty="0">
                          <a:ln>
                            <a:noFill/>
                          </a:ln>
                          <a:solidFill>
                            <a:schemeClr val="tx1"/>
                          </a:solidFill>
                          <a:effectLst/>
                          <a:latin typeface="Arial" pitchFamily="34" charset="0"/>
                          <a:cs typeface="Arial" pitchFamily="34" charset="0"/>
                        </a:rPr>
                        <a:t>Request received, continuing to process</a:t>
                      </a:r>
                      <a:endParaRPr kumimoji="0" lang="en-IN" sz="2000" b="0" i="0" u="none" strike="noStrike" cap="none" normalizeH="0" baseline="0" dirty="0">
                        <a:ln>
                          <a:noFill/>
                        </a:ln>
                        <a:solidFill>
                          <a:schemeClr val="tx1"/>
                        </a:solidFill>
                        <a:effectLst/>
                        <a:latin typeface="Arial" pitchFamily="34" charset="0"/>
                        <a:cs typeface="Arial"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828675">
                <a:tc>
                  <a:txBody>
                    <a:bodyPr/>
                    <a:lstStyle/>
                    <a:p>
                      <a:pPr marL="0" marR="0" lvl="0" indent="0" algn="l" defTabSz="914400" rtl="0" eaLnBrk="1" fontAlgn="base" latinLnBrk="0" hangingPunct="1">
                        <a:lnSpc>
                          <a:spcPct val="100000"/>
                        </a:lnSpc>
                        <a:spcBef>
                          <a:spcPct val="20000"/>
                        </a:spcBef>
                        <a:spcAft>
                          <a:spcPct val="0"/>
                        </a:spcAft>
                        <a:buClr>
                          <a:srgbClr val="A42700"/>
                        </a:buClr>
                        <a:buSzTx/>
                        <a:buFontTx/>
                        <a:buNone/>
                        <a:tabLst/>
                      </a:pPr>
                      <a:r>
                        <a:rPr kumimoji="0" lang="en-US" sz="2000" b="0" i="0" u="none" strike="noStrike" cap="none" normalizeH="0" baseline="0">
                          <a:ln>
                            <a:noFill/>
                          </a:ln>
                          <a:solidFill>
                            <a:schemeClr val="tx1"/>
                          </a:solidFill>
                          <a:effectLst/>
                          <a:latin typeface="Arial" pitchFamily="34" charset="0"/>
                          <a:cs typeface="Arial" pitchFamily="34" charset="0"/>
                        </a:rPr>
                        <a:t>2XX</a:t>
                      </a:r>
                      <a:endParaRPr kumimoji="0" lang="en-IN" sz="2000" b="0" i="0" u="none" strike="noStrike" cap="none" normalizeH="0" baseline="0">
                        <a:ln>
                          <a:noFill/>
                        </a:ln>
                        <a:solidFill>
                          <a:schemeClr val="tx1"/>
                        </a:solidFill>
                        <a:effectLst/>
                        <a:latin typeface="Arial" pitchFamily="34" charset="0"/>
                        <a:cs typeface="Arial"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A42700"/>
                        </a:buClr>
                        <a:buSzTx/>
                        <a:buFontTx/>
                        <a:buNone/>
                        <a:tabLst/>
                      </a:pPr>
                      <a:r>
                        <a:rPr kumimoji="0" lang="en-US" sz="2000" b="0" i="0" u="none" strike="noStrike" cap="none" normalizeH="0" baseline="0" dirty="0">
                          <a:ln>
                            <a:noFill/>
                          </a:ln>
                          <a:solidFill>
                            <a:schemeClr val="tx1"/>
                          </a:solidFill>
                          <a:effectLst/>
                          <a:latin typeface="Arial" pitchFamily="34" charset="0"/>
                          <a:cs typeface="Arial" pitchFamily="34" charset="0"/>
                        </a:rPr>
                        <a:t>Success</a:t>
                      </a:r>
                      <a:endParaRPr kumimoji="0" lang="en-IN" sz="2000" b="0" i="0" u="none" strike="noStrike" cap="none" normalizeH="0" baseline="0" dirty="0">
                        <a:ln>
                          <a:noFill/>
                        </a:ln>
                        <a:solidFill>
                          <a:schemeClr val="tx1"/>
                        </a:solidFill>
                        <a:effectLst/>
                        <a:latin typeface="Arial" pitchFamily="34" charset="0"/>
                        <a:cs typeface="Arial"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A42700"/>
                        </a:buClr>
                        <a:buSzTx/>
                        <a:buFontTx/>
                        <a:buNone/>
                        <a:tabLst/>
                      </a:pPr>
                      <a:r>
                        <a:rPr kumimoji="0" lang="en-US" sz="2000" b="0" i="0" u="none" strike="noStrike" cap="none" normalizeH="0" baseline="0" dirty="0">
                          <a:ln>
                            <a:noFill/>
                          </a:ln>
                          <a:solidFill>
                            <a:schemeClr val="tx1"/>
                          </a:solidFill>
                          <a:effectLst/>
                          <a:latin typeface="Arial" pitchFamily="34" charset="0"/>
                          <a:cs typeface="Arial" pitchFamily="34" charset="0"/>
                        </a:rPr>
                        <a:t>The was successfully received and accepted</a:t>
                      </a:r>
                      <a:endParaRPr kumimoji="0" lang="en-IN" sz="2000" b="0" i="0" u="none" strike="noStrike" cap="none" normalizeH="0" baseline="0" dirty="0">
                        <a:ln>
                          <a:noFill/>
                        </a:ln>
                        <a:solidFill>
                          <a:schemeClr val="tx1"/>
                        </a:solidFill>
                        <a:effectLst/>
                        <a:latin typeface="Arial" pitchFamily="34" charset="0"/>
                        <a:cs typeface="Arial"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1028700">
                <a:tc>
                  <a:txBody>
                    <a:bodyPr/>
                    <a:lstStyle/>
                    <a:p>
                      <a:pPr marL="0" marR="0" lvl="0" indent="0" algn="l" defTabSz="914400" rtl="0" eaLnBrk="1" fontAlgn="base" latinLnBrk="0" hangingPunct="1">
                        <a:lnSpc>
                          <a:spcPct val="100000"/>
                        </a:lnSpc>
                        <a:spcBef>
                          <a:spcPct val="20000"/>
                        </a:spcBef>
                        <a:spcAft>
                          <a:spcPct val="0"/>
                        </a:spcAft>
                        <a:buClr>
                          <a:srgbClr val="A42700"/>
                        </a:buClr>
                        <a:buSzTx/>
                        <a:buFontTx/>
                        <a:buNone/>
                        <a:tabLst/>
                      </a:pPr>
                      <a:r>
                        <a:rPr kumimoji="0" lang="en-US" sz="2000" b="0" i="0" u="none" strike="noStrike" cap="none" normalizeH="0" baseline="0">
                          <a:ln>
                            <a:noFill/>
                          </a:ln>
                          <a:solidFill>
                            <a:schemeClr val="tx1"/>
                          </a:solidFill>
                          <a:effectLst/>
                          <a:latin typeface="Arial" pitchFamily="34" charset="0"/>
                          <a:cs typeface="Arial" pitchFamily="34" charset="0"/>
                        </a:rPr>
                        <a:t>3XX</a:t>
                      </a:r>
                      <a:endParaRPr kumimoji="0" lang="en-IN" sz="2000" b="0" i="0" u="none" strike="noStrike" cap="none" normalizeH="0" baseline="0">
                        <a:ln>
                          <a:noFill/>
                        </a:ln>
                        <a:solidFill>
                          <a:schemeClr val="tx1"/>
                        </a:solidFill>
                        <a:effectLst/>
                        <a:latin typeface="Arial" pitchFamily="34" charset="0"/>
                        <a:cs typeface="Arial"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A42700"/>
                        </a:buClr>
                        <a:buSzTx/>
                        <a:buFontTx/>
                        <a:buNone/>
                        <a:tabLst/>
                      </a:pPr>
                      <a:r>
                        <a:rPr kumimoji="0" lang="en-US" sz="2000" b="0" i="0" u="none" strike="noStrike" cap="none" normalizeH="0" baseline="0">
                          <a:ln>
                            <a:noFill/>
                          </a:ln>
                          <a:solidFill>
                            <a:schemeClr val="tx1"/>
                          </a:solidFill>
                          <a:effectLst/>
                          <a:latin typeface="Arial" pitchFamily="34" charset="0"/>
                          <a:cs typeface="Arial" pitchFamily="34" charset="0"/>
                        </a:rPr>
                        <a:t>Redirection</a:t>
                      </a:r>
                      <a:endParaRPr kumimoji="0" lang="en-IN" sz="2000" b="0" i="0" u="none" strike="noStrike" cap="none" normalizeH="0" baseline="0">
                        <a:ln>
                          <a:noFill/>
                        </a:ln>
                        <a:solidFill>
                          <a:schemeClr val="tx1"/>
                        </a:solidFill>
                        <a:effectLst/>
                        <a:latin typeface="Arial" pitchFamily="34" charset="0"/>
                        <a:cs typeface="Arial"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A42700"/>
                        </a:buClr>
                        <a:buSzTx/>
                        <a:buFontTx/>
                        <a:buNone/>
                        <a:tabLst/>
                      </a:pPr>
                      <a:r>
                        <a:rPr kumimoji="0" lang="en-US" sz="2000" b="0" i="0" u="none" strike="noStrike" cap="none" normalizeH="0" baseline="0" dirty="0">
                          <a:ln>
                            <a:noFill/>
                          </a:ln>
                          <a:solidFill>
                            <a:schemeClr val="tx1"/>
                          </a:solidFill>
                          <a:effectLst/>
                          <a:latin typeface="Arial" pitchFamily="34" charset="0"/>
                          <a:cs typeface="Arial" pitchFamily="34" charset="0"/>
                        </a:rPr>
                        <a:t>Further action must be in order to complete the request</a:t>
                      </a:r>
                      <a:endParaRPr kumimoji="0" lang="en-IN" sz="2000" b="0" i="0" u="none" strike="noStrike" cap="none" normalizeH="0" baseline="0" dirty="0">
                        <a:ln>
                          <a:noFill/>
                        </a:ln>
                        <a:solidFill>
                          <a:schemeClr val="tx1"/>
                        </a:solidFill>
                        <a:effectLst/>
                        <a:latin typeface="Arial" pitchFamily="34" charset="0"/>
                        <a:cs typeface="Arial"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938213">
                <a:tc>
                  <a:txBody>
                    <a:bodyPr/>
                    <a:lstStyle/>
                    <a:p>
                      <a:pPr marL="0" marR="0" lvl="0" indent="0" algn="l" defTabSz="914400" rtl="0" eaLnBrk="1" fontAlgn="base" latinLnBrk="0" hangingPunct="1">
                        <a:lnSpc>
                          <a:spcPct val="100000"/>
                        </a:lnSpc>
                        <a:spcBef>
                          <a:spcPct val="20000"/>
                        </a:spcBef>
                        <a:spcAft>
                          <a:spcPct val="0"/>
                        </a:spcAft>
                        <a:buClr>
                          <a:srgbClr val="A42700"/>
                        </a:buClr>
                        <a:buSzTx/>
                        <a:buFontTx/>
                        <a:buNone/>
                        <a:tabLst/>
                      </a:pPr>
                      <a:r>
                        <a:rPr kumimoji="0" lang="en-US" sz="2000" b="0" i="0" u="none" strike="noStrike" cap="none" normalizeH="0" baseline="0">
                          <a:ln>
                            <a:noFill/>
                          </a:ln>
                          <a:solidFill>
                            <a:schemeClr val="tx1"/>
                          </a:solidFill>
                          <a:effectLst/>
                          <a:latin typeface="Arial" pitchFamily="34" charset="0"/>
                          <a:cs typeface="Arial" pitchFamily="34" charset="0"/>
                        </a:rPr>
                        <a:t>4XX</a:t>
                      </a:r>
                      <a:endParaRPr kumimoji="0" lang="en-IN" sz="2000" b="0" i="0" u="none" strike="noStrike" cap="none" normalizeH="0" baseline="0">
                        <a:ln>
                          <a:noFill/>
                        </a:ln>
                        <a:solidFill>
                          <a:schemeClr val="tx1"/>
                        </a:solidFill>
                        <a:effectLst/>
                        <a:latin typeface="Arial" pitchFamily="34" charset="0"/>
                        <a:cs typeface="Arial"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A42700"/>
                        </a:buClr>
                        <a:buSzTx/>
                        <a:buFontTx/>
                        <a:buNone/>
                        <a:tabLst/>
                      </a:pPr>
                      <a:r>
                        <a:rPr kumimoji="0" lang="en-US" sz="2000" b="0" i="0" u="none" strike="noStrike" cap="none" normalizeH="0" baseline="0">
                          <a:ln>
                            <a:noFill/>
                          </a:ln>
                          <a:solidFill>
                            <a:schemeClr val="tx1"/>
                          </a:solidFill>
                          <a:effectLst/>
                          <a:latin typeface="Arial" pitchFamily="34" charset="0"/>
                          <a:cs typeface="Arial" pitchFamily="34" charset="0"/>
                        </a:rPr>
                        <a:t>Client Error</a:t>
                      </a:r>
                      <a:endParaRPr kumimoji="0" lang="en-IN" sz="2000" b="0" i="0" u="none" strike="noStrike" cap="none" normalizeH="0" baseline="0">
                        <a:ln>
                          <a:noFill/>
                        </a:ln>
                        <a:solidFill>
                          <a:schemeClr val="tx1"/>
                        </a:solidFill>
                        <a:effectLst/>
                        <a:latin typeface="Arial" pitchFamily="34" charset="0"/>
                        <a:cs typeface="Arial"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A42700"/>
                        </a:buClr>
                        <a:buSzTx/>
                        <a:buFontTx/>
                        <a:buNone/>
                        <a:tabLst/>
                      </a:pPr>
                      <a:r>
                        <a:rPr kumimoji="0" lang="en-US" sz="2000" b="0" i="0" u="none" strike="noStrike" cap="none" normalizeH="0" baseline="0" dirty="0">
                          <a:ln>
                            <a:noFill/>
                          </a:ln>
                          <a:solidFill>
                            <a:schemeClr val="tx1"/>
                          </a:solidFill>
                          <a:effectLst/>
                          <a:latin typeface="Arial" pitchFamily="34" charset="0"/>
                          <a:cs typeface="Arial" pitchFamily="34" charset="0"/>
                        </a:rPr>
                        <a:t>Request cannot be fulfilled because of error in client side</a:t>
                      </a:r>
                      <a:endParaRPr kumimoji="0" lang="en-IN" sz="2000" b="0" i="0" u="none" strike="noStrike" cap="none" normalizeH="0" baseline="0" dirty="0">
                        <a:ln>
                          <a:noFill/>
                        </a:ln>
                        <a:solidFill>
                          <a:schemeClr val="tx1"/>
                        </a:solidFill>
                        <a:effectLst/>
                        <a:latin typeface="Arial" pitchFamily="34" charset="0"/>
                        <a:cs typeface="Arial"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852488">
                <a:tc>
                  <a:txBody>
                    <a:bodyPr/>
                    <a:lstStyle/>
                    <a:p>
                      <a:pPr marL="0" marR="0" lvl="0" indent="0" algn="l" defTabSz="914400" rtl="0" eaLnBrk="1" fontAlgn="base" latinLnBrk="0" hangingPunct="1">
                        <a:lnSpc>
                          <a:spcPct val="100000"/>
                        </a:lnSpc>
                        <a:spcBef>
                          <a:spcPct val="20000"/>
                        </a:spcBef>
                        <a:spcAft>
                          <a:spcPct val="0"/>
                        </a:spcAft>
                        <a:buClr>
                          <a:srgbClr val="A42700"/>
                        </a:buClr>
                        <a:buSzTx/>
                        <a:buFontTx/>
                        <a:buNone/>
                        <a:tabLst/>
                      </a:pPr>
                      <a:r>
                        <a:rPr kumimoji="0" lang="en-US" sz="2000" b="0" i="0" u="none" strike="noStrike" cap="none" normalizeH="0" baseline="0">
                          <a:ln>
                            <a:noFill/>
                          </a:ln>
                          <a:solidFill>
                            <a:schemeClr val="tx1"/>
                          </a:solidFill>
                          <a:effectLst/>
                          <a:latin typeface="Arial" pitchFamily="34" charset="0"/>
                          <a:cs typeface="Arial" pitchFamily="34" charset="0"/>
                        </a:rPr>
                        <a:t>5XX</a:t>
                      </a:r>
                      <a:endParaRPr kumimoji="0" lang="en-IN" sz="2000" b="0" i="0" u="none" strike="noStrike" cap="none" normalizeH="0" baseline="0">
                        <a:ln>
                          <a:noFill/>
                        </a:ln>
                        <a:solidFill>
                          <a:schemeClr val="tx1"/>
                        </a:solidFill>
                        <a:effectLst/>
                        <a:latin typeface="Arial" pitchFamily="34" charset="0"/>
                        <a:cs typeface="Arial"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A42700"/>
                        </a:buClr>
                        <a:buSzTx/>
                        <a:buFontTx/>
                        <a:buNone/>
                        <a:tabLst/>
                      </a:pPr>
                      <a:r>
                        <a:rPr kumimoji="0" lang="en-US" sz="2000" b="0" i="0" u="none" strike="noStrike" cap="none" normalizeH="0" baseline="0">
                          <a:ln>
                            <a:noFill/>
                          </a:ln>
                          <a:solidFill>
                            <a:schemeClr val="tx1"/>
                          </a:solidFill>
                          <a:effectLst/>
                          <a:latin typeface="Arial" pitchFamily="34" charset="0"/>
                          <a:cs typeface="Arial" pitchFamily="34" charset="0"/>
                        </a:rPr>
                        <a:t>Server Error</a:t>
                      </a:r>
                      <a:endParaRPr kumimoji="0" lang="en-IN" sz="2000" b="0" i="0" u="none" strike="noStrike" cap="none" normalizeH="0" baseline="0">
                        <a:ln>
                          <a:noFill/>
                        </a:ln>
                        <a:solidFill>
                          <a:schemeClr val="tx1"/>
                        </a:solidFill>
                        <a:effectLst/>
                        <a:latin typeface="Arial" pitchFamily="34" charset="0"/>
                        <a:cs typeface="Arial"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A42700"/>
                        </a:buClr>
                        <a:buSzTx/>
                        <a:buFontTx/>
                        <a:buNone/>
                        <a:tabLst/>
                      </a:pPr>
                      <a:r>
                        <a:rPr kumimoji="0" lang="en-US" sz="2000" b="0" i="0" u="none" strike="noStrike" cap="none" normalizeH="0" baseline="0" dirty="0">
                          <a:ln>
                            <a:noFill/>
                          </a:ln>
                          <a:solidFill>
                            <a:schemeClr val="tx1"/>
                          </a:solidFill>
                          <a:effectLst/>
                          <a:latin typeface="Arial" pitchFamily="34" charset="0"/>
                          <a:cs typeface="Arial" pitchFamily="34" charset="0"/>
                        </a:rPr>
                        <a:t>Request cannot be fulfilled because of error in server side</a:t>
                      </a:r>
                      <a:endParaRPr kumimoji="0" lang="en-IN" sz="2000" b="0" i="0" u="none" strike="noStrike" cap="none" normalizeH="0" baseline="0" dirty="0">
                        <a:ln>
                          <a:noFill/>
                        </a:ln>
                        <a:solidFill>
                          <a:schemeClr val="tx1"/>
                        </a:solidFill>
                        <a:effectLst/>
                        <a:latin typeface="Arial" pitchFamily="34" charset="0"/>
                        <a:cs typeface="Arial"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spTree>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p:cNvPicPr>
            <a:picLocks noChangeAspect="1" noChangeArrowheads="1"/>
          </p:cNvPicPr>
          <p:nvPr/>
        </p:nvPicPr>
        <p:blipFill>
          <a:blip r:embed="rId3" cstate="print"/>
          <a:srcRect/>
          <a:stretch>
            <a:fillRect/>
          </a:stretch>
        </p:blipFill>
        <p:spPr bwMode="auto">
          <a:xfrm>
            <a:off x="330200" y="2089150"/>
            <a:ext cx="1093788" cy="1295400"/>
          </a:xfrm>
          <a:prstGeom prst="rect">
            <a:avLst/>
          </a:prstGeom>
          <a:noFill/>
          <a:ln w="9525">
            <a:noFill/>
            <a:miter lim="800000"/>
            <a:headEnd/>
            <a:tailEnd/>
          </a:ln>
          <a:effectLst>
            <a:reflection blurRad="6350" stA="52000" endA="300" endPos="35000" dir="5400000" sy="-100000" algn="bl" rotWithShape="0"/>
          </a:effectLst>
        </p:spPr>
      </p:pic>
      <p:sp>
        <p:nvSpPr>
          <p:cNvPr id="20483" name="Rectangle 3"/>
          <p:cNvSpPr>
            <a:spLocks noGrp="1" noChangeArrowheads="1"/>
          </p:cNvSpPr>
          <p:nvPr>
            <p:ph type="title"/>
          </p:nvPr>
        </p:nvSpPr>
        <p:spPr>
          <a:xfrm>
            <a:off x="533400" y="0"/>
            <a:ext cx="7772400" cy="553453"/>
          </a:xfrm>
        </p:spPr>
        <p:txBody>
          <a:bodyPr/>
          <a:lstStyle/>
          <a:p>
            <a:r>
              <a:rPr lang="en-US" dirty="0"/>
              <a:t>Status 2xx</a:t>
            </a:r>
          </a:p>
        </p:txBody>
      </p:sp>
      <p:sp>
        <p:nvSpPr>
          <p:cNvPr id="20484" name="Text Box 4"/>
          <p:cNvSpPr txBox="1">
            <a:spLocks noChangeArrowheads="1"/>
          </p:cNvSpPr>
          <p:nvPr/>
        </p:nvSpPr>
        <p:spPr bwMode="auto">
          <a:xfrm>
            <a:off x="330200" y="3627438"/>
            <a:ext cx="849913" cy="369332"/>
          </a:xfrm>
          <a:prstGeom prst="rect">
            <a:avLst/>
          </a:prstGeom>
          <a:noFill/>
          <a:ln w="9525">
            <a:noFill/>
            <a:miter lim="800000"/>
            <a:headEnd/>
            <a:tailEnd/>
          </a:ln>
        </p:spPr>
        <p:txBody>
          <a:bodyPr wrap="none">
            <a:spAutoFit/>
          </a:bodyPr>
          <a:lstStyle/>
          <a:p>
            <a:r>
              <a:rPr lang="en-US" dirty="0">
                <a:latin typeface="Verdana" pitchFamily="34" charset="0"/>
              </a:rPr>
              <a:t>Client</a:t>
            </a:r>
          </a:p>
        </p:txBody>
      </p:sp>
      <p:sp>
        <p:nvSpPr>
          <p:cNvPr id="20485" name="Text Box 5"/>
          <p:cNvSpPr txBox="1">
            <a:spLocks noChangeArrowheads="1"/>
          </p:cNvSpPr>
          <p:nvPr/>
        </p:nvSpPr>
        <p:spPr bwMode="auto">
          <a:xfrm>
            <a:off x="7239000" y="3657600"/>
            <a:ext cx="947247" cy="369332"/>
          </a:xfrm>
          <a:prstGeom prst="rect">
            <a:avLst/>
          </a:prstGeom>
          <a:noFill/>
          <a:ln w="9525">
            <a:noFill/>
            <a:miter lim="800000"/>
            <a:headEnd/>
            <a:tailEnd/>
          </a:ln>
        </p:spPr>
        <p:txBody>
          <a:bodyPr wrap="none">
            <a:spAutoFit/>
          </a:bodyPr>
          <a:lstStyle/>
          <a:p>
            <a:r>
              <a:rPr lang="en-US" dirty="0">
                <a:latin typeface="Verdana" pitchFamily="34" charset="0"/>
              </a:rPr>
              <a:t>Server</a:t>
            </a:r>
          </a:p>
        </p:txBody>
      </p:sp>
      <p:pic>
        <p:nvPicPr>
          <p:cNvPr id="20486" name="Picture 6"/>
          <p:cNvPicPr>
            <a:picLocks noChangeAspect="1" noChangeArrowheads="1"/>
          </p:cNvPicPr>
          <p:nvPr/>
        </p:nvPicPr>
        <p:blipFill>
          <a:blip r:embed="rId4" cstate="print"/>
          <a:srcRect/>
          <a:stretch>
            <a:fillRect/>
          </a:stretch>
        </p:blipFill>
        <p:spPr bwMode="auto">
          <a:xfrm>
            <a:off x="7035800" y="1860550"/>
            <a:ext cx="1574800" cy="1828800"/>
          </a:xfrm>
          <a:prstGeom prst="rect">
            <a:avLst/>
          </a:prstGeom>
          <a:noFill/>
          <a:ln w="9525">
            <a:noFill/>
            <a:miter lim="800000"/>
            <a:headEnd/>
            <a:tailEnd/>
          </a:ln>
        </p:spPr>
      </p:pic>
      <p:sp>
        <p:nvSpPr>
          <p:cNvPr id="20487" name="Text Box 7"/>
          <p:cNvSpPr txBox="1">
            <a:spLocks noChangeArrowheads="1"/>
          </p:cNvSpPr>
          <p:nvPr/>
        </p:nvSpPr>
        <p:spPr bwMode="auto">
          <a:xfrm>
            <a:off x="1473200" y="2089150"/>
            <a:ext cx="3365793" cy="369332"/>
          </a:xfrm>
          <a:prstGeom prst="rect">
            <a:avLst/>
          </a:prstGeom>
          <a:noFill/>
          <a:ln w="9525">
            <a:noFill/>
            <a:miter lim="800000"/>
            <a:headEnd/>
            <a:tailEnd/>
          </a:ln>
        </p:spPr>
        <p:txBody>
          <a:bodyPr wrap="none">
            <a:spAutoFit/>
          </a:bodyPr>
          <a:lstStyle/>
          <a:p>
            <a:r>
              <a:rPr lang="en-US" dirty="0">
                <a:latin typeface="Verdana" pitchFamily="34" charset="0"/>
              </a:rPr>
              <a:t>GET Request for a resource</a:t>
            </a:r>
          </a:p>
        </p:txBody>
      </p:sp>
      <p:sp>
        <p:nvSpPr>
          <p:cNvPr id="20488" name="Line 8"/>
          <p:cNvSpPr>
            <a:spLocks noChangeShapeType="1"/>
          </p:cNvSpPr>
          <p:nvPr/>
        </p:nvSpPr>
        <p:spPr bwMode="auto">
          <a:xfrm>
            <a:off x="1320800" y="2470150"/>
            <a:ext cx="6096000" cy="0"/>
          </a:xfrm>
          <a:prstGeom prst="line">
            <a:avLst/>
          </a:prstGeom>
          <a:noFill/>
          <a:ln w="9525">
            <a:solidFill>
              <a:schemeClr val="tx1"/>
            </a:solidFill>
            <a:round/>
            <a:headEnd/>
            <a:tailEnd type="triangle" w="med" len="med"/>
          </a:ln>
        </p:spPr>
        <p:txBody>
          <a:bodyPr/>
          <a:lstStyle/>
          <a:p>
            <a:endParaRPr lang="en-US"/>
          </a:p>
        </p:txBody>
      </p:sp>
      <p:sp>
        <p:nvSpPr>
          <p:cNvPr id="20489" name="Line 9"/>
          <p:cNvSpPr>
            <a:spLocks noChangeShapeType="1"/>
          </p:cNvSpPr>
          <p:nvPr/>
        </p:nvSpPr>
        <p:spPr bwMode="auto">
          <a:xfrm flipH="1">
            <a:off x="1371600" y="3155950"/>
            <a:ext cx="6273800" cy="0"/>
          </a:xfrm>
          <a:prstGeom prst="line">
            <a:avLst/>
          </a:prstGeom>
          <a:noFill/>
          <a:ln w="9525">
            <a:solidFill>
              <a:schemeClr val="tx1"/>
            </a:solidFill>
            <a:round/>
            <a:headEnd/>
            <a:tailEnd type="triangle" w="med" len="med"/>
          </a:ln>
        </p:spPr>
        <p:txBody>
          <a:bodyPr/>
          <a:lstStyle/>
          <a:p>
            <a:endParaRPr lang="en-US"/>
          </a:p>
        </p:txBody>
      </p:sp>
      <p:sp>
        <p:nvSpPr>
          <p:cNvPr id="20490" name="Oval 10"/>
          <p:cNvSpPr>
            <a:spLocks noChangeArrowheads="1"/>
          </p:cNvSpPr>
          <p:nvPr/>
        </p:nvSpPr>
        <p:spPr bwMode="auto">
          <a:xfrm>
            <a:off x="7543800" y="2286000"/>
            <a:ext cx="533400" cy="457200"/>
          </a:xfrm>
          <a:prstGeom prst="ellipse">
            <a:avLst/>
          </a:prstGeom>
          <a:solidFill>
            <a:schemeClr val="accent1"/>
          </a:solidFill>
          <a:ln w="9525">
            <a:solidFill>
              <a:schemeClr val="tx1"/>
            </a:solidFill>
            <a:round/>
            <a:headEnd/>
            <a:tailEnd/>
          </a:ln>
        </p:spPr>
        <p:txBody>
          <a:bodyPr wrap="none" anchor="ctr"/>
          <a:lstStyle/>
          <a:p>
            <a:pPr algn="ctr"/>
            <a:endParaRPr lang="en-US" sz="2400" dirty="0">
              <a:latin typeface="Times New Roman" pitchFamily="18" charset="0"/>
            </a:endParaRPr>
          </a:p>
        </p:txBody>
      </p:sp>
      <p:sp>
        <p:nvSpPr>
          <p:cNvPr id="20491" name="Text Box 11"/>
          <p:cNvSpPr txBox="1">
            <a:spLocks noChangeArrowheads="1"/>
          </p:cNvSpPr>
          <p:nvPr/>
        </p:nvSpPr>
        <p:spPr bwMode="auto">
          <a:xfrm>
            <a:off x="2057400" y="2851150"/>
            <a:ext cx="2204578" cy="1754326"/>
          </a:xfrm>
          <a:prstGeom prst="rect">
            <a:avLst/>
          </a:prstGeom>
          <a:noFill/>
          <a:ln w="9525">
            <a:solidFill>
              <a:schemeClr val="tx1"/>
            </a:solidFill>
            <a:miter lim="800000"/>
            <a:headEnd/>
            <a:tailEnd/>
          </a:ln>
        </p:spPr>
        <p:txBody>
          <a:bodyPr wrap="none">
            <a:spAutoFit/>
          </a:bodyPr>
          <a:lstStyle/>
          <a:p>
            <a:r>
              <a:rPr lang="en-US" dirty="0">
                <a:latin typeface="Verdana" pitchFamily="34" charset="0"/>
              </a:rPr>
              <a:t>Response packet</a:t>
            </a:r>
          </a:p>
          <a:p>
            <a:r>
              <a:rPr lang="en-US" dirty="0">
                <a:latin typeface="Verdana" pitchFamily="34" charset="0"/>
              </a:rPr>
              <a:t>HTTP/1.1 </a:t>
            </a:r>
            <a:r>
              <a:rPr lang="en-US" dirty="0">
                <a:solidFill>
                  <a:srgbClr val="CC0000"/>
                </a:solidFill>
                <a:latin typeface="Verdana" pitchFamily="34" charset="0"/>
              </a:rPr>
              <a:t>200</a:t>
            </a:r>
            <a:r>
              <a:rPr lang="en-US" dirty="0">
                <a:latin typeface="Verdana" pitchFamily="34" charset="0"/>
              </a:rPr>
              <a:t> OK</a:t>
            </a:r>
          </a:p>
          <a:p>
            <a:r>
              <a:rPr lang="en-US" dirty="0">
                <a:latin typeface="Verdana" pitchFamily="34" charset="0"/>
              </a:rPr>
              <a:t>…</a:t>
            </a:r>
          </a:p>
          <a:p>
            <a:endParaRPr lang="en-US" dirty="0">
              <a:latin typeface="Verdana" pitchFamily="34" charset="0"/>
            </a:endParaRPr>
          </a:p>
          <a:p>
            <a:r>
              <a:rPr lang="en-US" dirty="0">
                <a:latin typeface="Verdana" pitchFamily="34" charset="0"/>
              </a:rPr>
              <a:t>&lt;html&gt;</a:t>
            </a:r>
          </a:p>
          <a:p>
            <a:r>
              <a:rPr lang="en-US" dirty="0">
                <a:latin typeface="Verdana" pitchFamily="34" charset="0"/>
              </a:rPr>
              <a:t>…&lt;/html</a:t>
            </a:r>
          </a:p>
        </p:txBody>
      </p:sp>
      <p:sp>
        <p:nvSpPr>
          <p:cNvPr id="20492" name="Line 12"/>
          <p:cNvSpPr>
            <a:spLocks noChangeShapeType="1"/>
          </p:cNvSpPr>
          <p:nvPr/>
        </p:nvSpPr>
        <p:spPr bwMode="auto">
          <a:xfrm>
            <a:off x="3657600" y="3460750"/>
            <a:ext cx="2286000" cy="914400"/>
          </a:xfrm>
          <a:prstGeom prst="line">
            <a:avLst/>
          </a:prstGeom>
          <a:noFill/>
          <a:ln w="9525">
            <a:solidFill>
              <a:schemeClr val="accent2"/>
            </a:solidFill>
            <a:round/>
            <a:headEnd/>
            <a:tailEnd type="triangle" w="med" len="med"/>
          </a:ln>
        </p:spPr>
        <p:txBody>
          <a:bodyPr/>
          <a:lstStyle/>
          <a:p>
            <a:endParaRPr lang="en-US"/>
          </a:p>
        </p:txBody>
      </p:sp>
      <p:sp>
        <p:nvSpPr>
          <p:cNvPr id="20493" name="Text Box 13"/>
          <p:cNvSpPr txBox="1">
            <a:spLocks noChangeArrowheads="1"/>
          </p:cNvSpPr>
          <p:nvPr/>
        </p:nvSpPr>
        <p:spPr bwMode="auto">
          <a:xfrm>
            <a:off x="6232525" y="4114800"/>
            <a:ext cx="2911475" cy="1015663"/>
          </a:xfrm>
          <a:prstGeom prst="rect">
            <a:avLst/>
          </a:prstGeom>
          <a:noFill/>
          <a:ln w="9525">
            <a:noFill/>
            <a:miter lim="800000"/>
            <a:headEnd/>
            <a:tailEnd/>
          </a:ln>
        </p:spPr>
        <p:txBody>
          <a:bodyPr wrap="square">
            <a:spAutoFit/>
          </a:bodyPr>
          <a:lstStyle/>
          <a:p>
            <a:r>
              <a:rPr lang="en-US" sz="2000" dirty="0">
                <a:solidFill>
                  <a:schemeClr val="accent2"/>
                </a:solidFill>
                <a:latin typeface="+mj-lt"/>
              </a:rPr>
              <a:t>HTTP status code 2xx indicating the requested resource is available.</a:t>
            </a:r>
          </a:p>
        </p:txBody>
      </p:sp>
      <p:sp>
        <p:nvSpPr>
          <p:cNvPr id="20494" name="Line 14"/>
          <p:cNvSpPr>
            <a:spLocks noChangeShapeType="1"/>
          </p:cNvSpPr>
          <p:nvPr/>
        </p:nvSpPr>
        <p:spPr bwMode="auto">
          <a:xfrm>
            <a:off x="3200400" y="4222750"/>
            <a:ext cx="1066800" cy="762000"/>
          </a:xfrm>
          <a:prstGeom prst="line">
            <a:avLst/>
          </a:prstGeom>
          <a:noFill/>
          <a:ln w="9525">
            <a:solidFill>
              <a:schemeClr val="tx1"/>
            </a:solidFill>
            <a:round/>
            <a:headEnd/>
            <a:tailEnd type="triangle" w="med" len="med"/>
          </a:ln>
        </p:spPr>
        <p:txBody>
          <a:bodyPr/>
          <a:lstStyle/>
          <a:p>
            <a:endParaRPr lang="en-US"/>
          </a:p>
        </p:txBody>
      </p:sp>
      <p:sp>
        <p:nvSpPr>
          <p:cNvPr id="20495" name="Line 15"/>
          <p:cNvSpPr>
            <a:spLocks noChangeShapeType="1"/>
          </p:cNvSpPr>
          <p:nvPr/>
        </p:nvSpPr>
        <p:spPr bwMode="auto">
          <a:xfrm>
            <a:off x="2057400" y="3765550"/>
            <a:ext cx="2438400" cy="0"/>
          </a:xfrm>
          <a:prstGeom prst="line">
            <a:avLst/>
          </a:prstGeom>
          <a:noFill/>
          <a:ln w="9525">
            <a:solidFill>
              <a:schemeClr val="tx1"/>
            </a:solidFill>
            <a:round/>
            <a:headEnd/>
            <a:tailEnd/>
          </a:ln>
        </p:spPr>
        <p:txBody>
          <a:bodyPr/>
          <a:lstStyle/>
          <a:p>
            <a:endParaRPr lang="en-US"/>
          </a:p>
        </p:txBody>
      </p:sp>
      <p:sp>
        <p:nvSpPr>
          <p:cNvPr id="20496" name="Text Box 16"/>
          <p:cNvSpPr txBox="1">
            <a:spLocks noChangeArrowheads="1"/>
          </p:cNvSpPr>
          <p:nvPr/>
        </p:nvSpPr>
        <p:spPr bwMode="auto">
          <a:xfrm>
            <a:off x="4267200" y="3200400"/>
            <a:ext cx="986167" cy="369332"/>
          </a:xfrm>
          <a:prstGeom prst="rect">
            <a:avLst/>
          </a:prstGeom>
          <a:noFill/>
          <a:ln w="9525">
            <a:noFill/>
            <a:miter lim="800000"/>
            <a:headEnd/>
            <a:tailEnd/>
          </a:ln>
        </p:spPr>
        <p:txBody>
          <a:bodyPr wrap="none">
            <a:spAutoFit/>
          </a:bodyPr>
          <a:lstStyle/>
          <a:p>
            <a:r>
              <a:rPr lang="en-US" i="1" dirty="0">
                <a:latin typeface="Verdana" pitchFamily="34" charset="0"/>
              </a:rPr>
              <a:t>header</a:t>
            </a:r>
          </a:p>
        </p:txBody>
      </p:sp>
      <p:sp>
        <p:nvSpPr>
          <p:cNvPr id="20497" name="Text Box 17"/>
          <p:cNvSpPr txBox="1">
            <a:spLocks noChangeArrowheads="1"/>
          </p:cNvSpPr>
          <p:nvPr/>
        </p:nvSpPr>
        <p:spPr bwMode="auto">
          <a:xfrm>
            <a:off x="4267200" y="3962400"/>
            <a:ext cx="748923" cy="369332"/>
          </a:xfrm>
          <a:prstGeom prst="rect">
            <a:avLst/>
          </a:prstGeom>
          <a:noFill/>
          <a:ln w="9525">
            <a:noFill/>
            <a:miter lim="800000"/>
            <a:headEnd/>
            <a:tailEnd/>
          </a:ln>
        </p:spPr>
        <p:txBody>
          <a:bodyPr wrap="none">
            <a:spAutoFit/>
          </a:bodyPr>
          <a:lstStyle/>
          <a:p>
            <a:r>
              <a:rPr lang="en-US" i="1" dirty="0">
                <a:latin typeface="Verdana" pitchFamily="34" charset="0"/>
              </a:rPr>
              <a:t>body</a:t>
            </a:r>
          </a:p>
        </p:txBody>
      </p:sp>
    </p:spTree>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Text Box 3"/>
          <p:cNvSpPr txBox="1">
            <a:spLocks noChangeArrowheads="1"/>
          </p:cNvSpPr>
          <p:nvPr/>
        </p:nvSpPr>
        <p:spPr bwMode="auto">
          <a:xfrm>
            <a:off x="76200" y="4237038"/>
            <a:ext cx="849913" cy="369332"/>
          </a:xfrm>
          <a:prstGeom prst="rect">
            <a:avLst/>
          </a:prstGeom>
          <a:noFill/>
          <a:ln w="9525">
            <a:noFill/>
            <a:miter lim="800000"/>
            <a:headEnd/>
            <a:tailEnd/>
          </a:ln>
        </p:spPr>
        <p:txBody>
          <a:bodyPr wrap="none">
            <a:spAutoFit/>
          </a:bodyPr>
          <a:lstStyle/>
          <a:p>
            <a:r>
              <a:rPr lang="en-US">
                <a:latin typeface="Verdana" pitchFamily="34" charset="0"/>
              </a:rPr>
              <a:t>Client</a:t>
            </a:r>
          </a:p>
        </p:txBody>
      </p:sp>
      <p:sp>
        <p:nvSpPr>
          <p:cNvPr id="24580" name="Text Box 4"/>
          <p:cNvSpPr txBox="1">
            <a:spLocks noChangeArrowheads="1"/>
          </p:cNvSpPr>
          <p:nvPr/>
        </p:nvSpPr>
        <p:spPr bwMode="auto">
          <a:xfrm>
            <a:off x="7010400" y="2057400"/>
            <a:ext cx="947247" cy="369332"/>
          </a:xfrm>
          <a:prstGeom prst="rect">
            <a:avLst/>
          </a:prstGeom>
          <a:noFill/>
          <a:ln w="9525">
            <a:noFill/>
            <a:miter lim="800000"/>
            <a:headEnd/>
            <a:tailEnd/>
          </a:ln>
        </p:spPr>
        <p:txBody>
          <a:bodyPr wrap="none">
            <a:spAutoFit/>
          </a:bodyPr>
          <a:lstStyle/>
          <a:p>
            <a:r>
              <a:rPr lang="en-US" dirty="0">
                <a:latin typeface="Verdana" pitchFamily="34" charset="0"/>
              </a:rPr>
              <a:t>Server</a:t>
            </a:r>
          </a:p>
        </p:txBody>
      </p:sp>
      <p:pic>
        <p:nvPicPr>
          <p:cNvPr id="24581" name="Picture 5"/>
          <p:cNvPicPr>
            <a:picLocks noChangeAspect="1" noChangeArrowheads="1"/>
          </p:cNvPicPr>
          <p:nvPr/>
        </p:nvPicPr>
        <p:blipFill>
          <a:blip r:embed="rId2" cstate="print"/>
          <a:srcRect/>
          <a:stretch>
            <a:fillRect/>
          </a:stretch>
        </p:blipFill>
        <p:spPr bwMode="auto">
          <a:xfrm>
            <a:off x="6781800" y="2470150"/>
            <a:ext cx="1574800" cy="1828800"/>
          </a:xfrm>
          <a:prstGeom prst="rect">
            <a:avLst/>
          </a:prstGeom>
          <a:noFill/>
          <a:ln w="9525">
            <a:noFill/>
            <a:miter lim="800000"/>
            <a:headEnd/>
            <a:tailEnd/>
          </a:ln>
        </p:spPr>
      </p:pic>
      <p:sp>
        <p:nvSpPr>
          <p:cNvPr id="24582" name="Text Box 6"/>
          <p:cNvSpPr txBox="1">
            <a:spLocks noChangeArrowheads="1"/>
          </p:cNvSpPr>
          <p:nvPr/>
        </p:nvSpPr>
        <p:spPr bwMode="auto">
          <a:xfrm>
            <a:off x="1219200" y="2698750"/>
            <a:ext cx="2815964" cy="369332"/>
          </a:xfrm>
          <a:prstGeom prst="rect">
            <a:avLst/>
          </a:prstGeom>
          <a:noFill/>
          <a:ln w="9525">
            <a:noFill/>
            <a:miter lim="800000"/>
            <a:headEnd/>
            <a:tailEnd/>
          </a:ln>
        </p:spPr>
        <p:txBody>
          <a:bodyPr wrap="none">
            <a:spAutoFit/>
          </a:bodyPr>
          <a:lstStyle/>
          <a:p>
            <a:r>
              <a:rPr lang="en-US" dirty="0">
                <a:latin typeface="Verdana" pitchFamily="34" charset="0"/>
              </a:rPr>
              <a:t>Request for a resource</a:t>
            </a:r>
          </a:p>
        </p:txBody>
      </p:sp>
      <p:sp>
        <p:nvSpPr>
          <p:cNvPr id="24583" name="Line 7"/>
          <p:cNvSpPr>
            <a:spLocks noChangeShapeType="1"/>
          </p:cNvSpPr>
          <p:nvPr/>
        </p:nvSpPr>
        <p:spPr bwMode="auto">
          <a:xfrm>
            <a:off x="1066800" y="3079750"/>
            <a:ext cx="6096000" cy="0"/>
          </a:xfrm>
          <a:prstGeom prst="line">
            <a:avLst/>
          </a:prstGeom>
          <a:noFill/>
          <a:ln w="9525">
            <a:solidFill>
              <a:schemeClr val="tx1"/>
            </a:solidFill>
            <a:round/>
            <a:headEnd/>
            <a:tailEnd type="triangle" w="med" len="med"/>
          </a:ln>
        </p:spPr>
        <p:txBody>
          <a:bodyPr/>
          <a:lstStyle/>
          <a:p>
            <a:endParaRPr lang="en-US"/>
          </a:p>
        </p:txBody>
      </p:sp>
      <p:sp>
        <p:nvSpPr>
          <p:cNvPr id="24584" name="Line 8"/>
          <p:cNvSpPr>
            <a:spLocks noChangeShapeType="1"/>
          </p:cNvSpPr>
          <p:nvPr/>
        </p:nvSpPr>
        <p:spPr bwMode="auto">
          <a:xfrm flipH="1">
            <a:off x="1117600" y="3765550"/>
            <a:ext cx="6045200" cy="0"/>
          </a:xfrm>
          <a:prstGeom prst="line">
            <a:avLst/>
          </a:prstGeom>
          <a:noFill/>
          <a:ln w="9525">
            <a:solidFill>
              <a:schemeClr val="tx1"/>
            </a:solidFill>
            <a:round/>
            <a:headEnd/>
            <a:tailEnd type="triangle" w="med" len="med"/>
          </a:ln>
        </p:spPr>
        <p:txBody>
          <a:bodyPr/>
          <a:lstStyle/>
          <a:p>
            <a:endParaRPr lang="en-US"/>
          </a:p>
        </p:txBody>
      </p:sp>
      <p:sp>
        <p:nvSpPr>
          <p:cNvPr id="24585" name="Text Box 9"/>
          <p:cNvSpPr txBox="1">
            <a:spLocks noChangeArrowheads="1"/>
          </p:cNvSpPr>
          <p:nvPr/>
        </p:nvSpPr>
        <p:spPr bwMode="auto">
          <a:xfrm>
            <a:off x="1803400" y="3460750"/>
            <a:ext cx="4122539" cy="1200329"/>
          </a:xfrm>
          <a:prstGeom prst="rect">
            <a:avLst/>
          </a:prstGeom>
          <a:noFill/>
          <a:ln w="9525">
            <a:solidFill>
              <a:schemeClr val="tx1"/>
            </a:solidFill>
            <a:miter lim="800000"/>
            <a:headEnd/>
            <a:tailEnd/>
          </a:ln>
        </p:spPr>
        <p:txBody>
          <a:bodyPr wrap="none">
            <a:spAutoFit/>
          </a:bodyPr>
          <a:lstStyle/>
          <a:p>
            <a:r>
              <a:rPr lang="en-US" dirty="0">
                <a:latin typeface="Verdana" pitchFamily="34" charset="0"/>
              </a:rPr>
              <a:t>Response packet</a:t>
            </a:r>
          </a:p>
          <a:p>
            <a:r>
              <a:rPr lang="en-US" dirty="0">
                <a:latin typeface="Verdana" pitchFamily="34" charset="0"/>
              </a:rPr>
              <a:t>HTTP/1.1 </a:t>
            </a:r>
            <a:r>
              <a:rPr lang="en-US" dirty="0">
                <a:solidFill>
                  <a:srgbClr val="CC0000"/>
                </a:solidFill>
                <a:latin typeface="Verdana" pitchFamily="34" charset="0"/>
              </a:rPr>
              <a:t>307 Temporary Redirect</a:t>
            </a:r>
            <a:endParaRPr lang="en-US" dirty="0">
              <a:latin typeface="Verdana" pitchFamily="34" charset="0"/>
            </a:endParaRPr>
          </a:p>
          <a:p>
            <a:r>
              <a:rPr lang="en-US" dirty="0">
                <a:latin typeface="Verdana" pitchFamily="34" charset="0"/>
              </a:rPr>
              <a:t>…</a:t>
            </a:r>
          </a:p>
          <a:p>
            <a:endParaRPr lang="en-US" dirty="0">
              <a:latin typeface="Verdana" pitchFamily="34" charset="0"/>
            </a:endParaRPr>
          </a:p>
        </p:txBody>
      </p:sp>
      <p:sp>
        <p:nvSpPr>
          <p:cNvPr id="24586" name="Text Box 10"/>
          <p:cNvSpPr txBox="1">
            <a:spLocks noChangeArrowheads="1"/>
          </p:cNvSpPr>
          <p:nvPr/>
        </p:nvSpPr>
        <p:spPr bwMode="auto">
          <a:xfrm>
            <a:off x="3429000" y="1828800"/>
            <a:ext cx="3216275" cy="707886"/>
          </a:xfrm>
          <a:prstGeom prst="rect">
            <a:avLst/>
          </a:prstGeom>
          <a:noFill/>
          <a:ln w="9525">
            <a:noFill/>
            <a:miter lim="800000"/>
            <a:headEnd/>
            <a:tailEnd/>
          </a:ln>
        </p:spPr>
        <p:txBody>
          <a:bodyPr>
            <a:spAutoFit/>
          </a:bodyPr>
          <a:lstStyle/>
          <a:p>
            <a:r>
              <a:rPr lang="en-US" sz="2000" dirty="0">
                <a:solidFill>
                  <a:schemeClr val="accent2"/>
                </a:solidFill>
                <a:latin typeface="+mj-lt"/>
              </a:rPr>
              <a:t>HTTP status code 3xx indicating the redirect</a:t>
            </a:r>
          </a:p>
        </p:txBody>
      </p:sp>
      <p:sp>
        <p:nvSpPr>
          <p:cNvPr id="24587" name="Line 11"/>
          <p:cNvSpPr>
            <a:spLocks noChangeShapeType="1"/>
          </p:cNvSpPr>
          <p:nvPr/>
        </p:nvSpPr>
        <p:spPr bwMode="auto">
          <a:xfrm>
            <a:off x="1803400" y="4375150"/>
            <a:ext cx="4140200" cy="0"/>
          </a:xfrm>
          <a:prstGeom prst="line">
            <a:avLst/>
          </a:prstGeom>
          <a:noFill/>
          <a:ln w="9525">
            <a:solidFill>
              <a:schemeClr val="tx1"/>
            </a:solidFill>
            <a:round/>
            <a:headEnd/>
            <a:tailEnd/>
          </a:ln>
        </p:spPr>
        <p:txBody>
          <a:bodyPr/>
          <a:lstStyle/>
          <a:p>
            <a:endParaRPr lang="en-US"/>
          </a:p>
        </p:txBody>
      </p:sp>
      <p:sp>
        <p:nvSpPr>
          <p:cNvPr id="24590" name="Line 14"/>
          <p:cNvSpPr>
            <a:spLocks noChangeShapeType="1"/>
          </p:cNvSpPr>
          <p:nvPr/>
        </p:nvSpPr>
        <p:spPr bwMode="auto">
          <a:xfrm flipV="1">
            <a:off x="7924800" y="5334000"/>
            <a:ext cx="0" cy="1066800"/>
          </a:xfrm>
          <a:prstGeom prst="line">
            <a:avLst/>
          </a:prstGeom>
          <a:noFill/>
          <a:ln w="9525">
            <a:solidFill>
              <a:schemeClr val="tx1"/>
            </a:solidFill>
            <a:round/>
            <a:headEnd/>
            <a:tailEnd type="triangle" w="med" len="med"/>
          </a:ln>
        </p:spPr>
        <p:txBody>
          <a:bodyPr/>
          <a:lstStyle/>
          <a:p>
            <a:endParaRPr lang="en-US"/>
          </a:p>
        </p:txBody>
      </p:sp>
      <p:sp>
        <p:nvSpPr>
          <p:cNvPr id="24592" name="Line 16"/>
          <p:cNvSpPr>
            <a:spLocks noChangeShapeType="1"/>
          </p:cNvSpPr>
          <p:nvPr/>
        </p:nvSpPr>
        <p:spPr bwMode="auto">
          <a:xfrm>
            <a:off x="914400" y="3810000"/>
            <a:ext cx="0" cy="1600200"/>
          </a:xfrm>
          <a:prstGeom prst="line">
            <a:avLst/>
          </a:prstGeom>
          <a:noFill/>
          <a:ln w="9525">
            <a:solidFill>
              <a:schemeClr val="tx1"/>
            </a:solidFill>
            <a:round/>
            <a:headEnd/>
            <a:tailEnd/>
          </a:ln>
        </p:spPr>
        <p:txBody>
          <a:bodyPr/>
          <a:lstStyle/>
          <a:p>
            <a:endParaRPr lang="en-US"/>
          </a:p>
        </p:txBody>
      </p:sp>
      <p:sp>
        <p:nvSpPr>
          <p:cNvPr id="24593" name="Rectangle 17"/>
          <p:cNvSpPr>
            <a:spLocks noChangeArrowheads="1"/>
          </p:cNvSpPr>
          <p:nvPr/>
        </p:nvSpPr>
        <p:spPr bwMode="auto">
          <a:xfrm>
            <a:off x="1447800" y="5029200"/>
            <a:ext cx="2815964" cy="369332"/>
          </a:xfrm>
          <a:prstGeom prst="rect">
            <a:avLst/>
          </a:prstGeom>
          <a:noFill/>
          <a:ln w="9525">
            <a:noFill/>
            <a:miter lim="800000"/>
            <a:headEnd/>
            <a:tailEnd/>
          </a:ln>
        </p:spPr>
        <p:txBody>
          <a:bodyPr wrap="none">
            <a:spAutoFit/>
          </a:bodyPr>
          <a:lstStyle/>
          <a:p>
            <a:r>
              <a:rPr lang="en-US" dirty="0">
                <a:latin typeface="Verdana" pitchFamily="34" charset="0"/>
              </a:rPr>
              <a:t>Request for a resource</a:t>
            </a:r>
          </a:p>
        </p:txBody>
      </p:sp>
      <p:pic>
        <p:nvPicPr>
          <p:cNvPr id="24594" name="Picture 18"/>
          <p:cNvPicPr>
            <a:picLocks noChangeAspect="1" noChangeArrowheads="1"/>
          </p:cNvPicPr>
          <p:nvPr/>
        </p:nvPicPr>
        <p:blipFill>
          <a:blip r:embed="rId2" cstate="print"/>
          <a:srcRect/>
          <a:stretch>
            <a:fillRect/>
          </a:stretch>
        </p:blipFill>
        <p:spPr bwMode="auto">
          <a:xfrm>
            <a:off x="7086600" y="4648200"/>
            <a:ext cx="1574800" cy="1828800"/>
          </a:xfrm>
          <a:prstGeom prst="rect">
            <a:avLst/>
          </a:prstGeom>
          <a:noFill/>
          <a:ln w="9525">
            <a:noFill/>
            <a:miter lim="800000"/>
            <a:headEnd/>
            <a:tailEnd/>
          </a:ln>
        </p:spPr>
      </p:pic>
      <p:sp>
        <p:nvSpPr>
          <p:cNvPr id="24595" name="Text Box 19"/>
          <p:cNvSpPr txBox="1">
            <a:spLocks noChangeArrowheads="1"/>
          </p:cNvSpPr>
          <p:nvPr/>
        </p:nvSpPr>
        <p:spPr bwMode="auto">
          <a:xfrm>
            <a:off x="5562600" y="6019800"/>
            <a:ext cx="1510670" cy="369332"/>
          </a:xfrm>
          <a:prstGeom prst="rect">
            <a:avLst/>
          </a:prstGeom>
          <a:noFill/>
          <a:ln w="9525">
            <a:noFill/>
            <a:miter lim="800000"/>
            <a:headEnd/>
            <a:tailEnd/>
          </a:ln>
        </p:spPr>
        <p:txBody>
          <a:bodyPr wrap="none">
            <a:spAutoFit/>
          </a:bodyPr>
          <a:lstStyle/>
          <a:p>
            <a:r>
              <a:rPr lang="en-US" dirty="0" err="1">
                <a:latin typeface="Verdana" pitchFamily="34" charset="0"/>
              </a:rPr>
              <a:t>PondServer</a:t>
            </a:r>
            <a:endParaRPr lang="en-US" dirty="0">
              <a:latin typeface="Verdana" pitchFamily="34" charset="0"/>
            </a:endParaRPr>
          </a:p>
        </p:txBody>
      </p:sp>
      <p:sp>
        <p:nvSpPr>
          <p:cNvPr id="24596" name="Line 20"/>
          <p:cNvSpPr>
            <a:spLocks noChangeShapeType="1"/>
          </p:cNvSpPr>
          <p:nvPr/>
        </p:nvSpPr>
        <p:spPr bwMode="auto">
          <a:xfrm>
            <a:off x="914400" y="5410200"/>
            <a:ext cx="6477000" cy="0"/>
          </a:xfrm>
          <a:prstGeom prst="line">
            <a:avLst/>
          </a:prstGeom>
          <a:noFill/>
          <a:ln w="9525">
            <a:solidFill>
              <a:schemeClr val="tx1"/>
            </a:solidFill>
            <a:round/>
            <a:headEnd/>
            <a:tailEnd type="triangle" w="med" len="med"/>
          </a:ln>
        </p:spPr>
        <p:txBody>
          <a:bodyPr/>
          <a:lstStyle/>
          <a:p>
            <a:endParaRPr lang="en-US"/>
          </a:p>
        </p:txBody>
      </p:sp>
      <p:sp>
        <p:nvSpPr>
          <p:cNvPr id="23" name="Rectangle 3"/>
          <p:cNvSpPr txBox="1">
            <a:spLocks noChangeArrowheads="1"/>
          </p:cNvSpPr>
          <p:nvPr/>
        </p:nvSpPr>
        <p:spPr>
          <a:xfrm>
            <a:off x="609600" y="0"/>
            <a:ext cx="7772400" cy="914400"/>
          </a:xfrm>
          <a:prstGeom prst="rect">
            <a:avLst/>
          </a:prstGeom>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3200" b="1" i="0" u="none" strike="noStrike" kern="0" cap="none" spc="0" normalizeH="0" baseline="0" noProof="0" dirty="0">
                <a:ln>
                  <a:noFill/>
                </a:ln>
                <a:solidFill>
                  <a:schemeClr val="bg1"/>
                </a:solidFill>
                <a:effectLst/>
                <a:uLnTx/>
                <a:uFillTx/>
                <a:latin typeface="+mj-lt"/>
                <a:ea typeface="+mj-ea"/>
                <a:cs typeface="+mj-cs"/>
              </a:rPr>
              <a:t>Status 3xx</a:t>
            </a:r>
          </a:p>
        </p:txBody>
      </p:sp>
      <p:cxnSp>
        <p:nvCxnSpPr>
          <p:cNvPr id="27" name="Straight Arrow Connector 26"/>
          <p:cNvCxnSpPr/>
          <p:nvPr/>
        </p:nvCxnSpPr>
        <p:spPr>
          <a:xfrm flipV="1">
            <a:off x="3505200" y="2362200"/>
            <a:ext cx="1447800" cy="1524000"/>
          </a:xfrm>
          <a:prstGeom prst="straightConnector1">
            <a:avLst/>
          </a:prstGeom>
          <a:ln>
            <a:solidFill>
              <a:schemeClr val="accent2"/>
            </a:solidFill>
            <a:tailEnd type="arrow"/>
          </a:ln>
        </p:spPr>
        <p:style>
          <a:lnRef idx="1">
            <a:schemeClr val="accent1"/>
          </a:lnRef>
          <a:fillRef idx="0">
            <a:schemeClr val="accent1"/>
          </a:fillRef>
          <a:effectRef idx="0">
            <a:schemeClr val="accent1"/>
          </a:effectRef>
          <a:fontRef idx="minor">
            <a:schemeClr val="tx1"/>
          </a:fontRef>
        </p:style>
      </p:cxnSp>
      <p:pic>
        <p:nvPicPr>
          <p:cNvPr id="28" name="Picture 2"/>
          <p:cNvPicPr>
            <a:picLocks noChangeAspect="1" noChangeArrowheads="1"/>
          </p:cNvPicPr>
          <p:nvPr/>
        </p:nvPicPr>
        <p:blipFill>
          <a:blip r:embed="rId3" cstate="print"/>
          <a:srcRect/>
          <a:stretch>
            <a:fillRect/>
          </a:stretch>
        </p:blipFill>
        <p:spPr bwMode="auto">
          <a:xfrm>
            <a:off x="330200" y="2089150"/>
            <a:ext cx="1093788" cy="1295400"/>
          </a:xfrm>
          <a:prstGeom prst="rect">
            <a:avLst/>
          </a:prstGeom>
          <a:noFill/>
          <a:ln w="9525">
            <a:noFill/>
            <a:miter lim="800000"/>
            <a:headEnd/>
            <a:tailEnd/>
          </a:ln>
          <a:effectLst>
            <a:reflection blurRad="6350" stA="52000" endA="300" endPos="35000" dir="5400000" sy="-100000" algn="bl" rotWithShape="0"/>
          </a:effectLst>
        </p:spPr>
      </p:pic>
      <p:sp>
        <p:nvSpPr>
          <p:cNvPr id="29" name="Oval 13"/>
          <p:cNvSpPr>
            <a:spLocks noChangeArrowheads="1"/>
          </p:cNvSpPr>
          <p:nvPr/>
        </p:nvSpPr>
        <p:spPr bwMode="auto">
          <a:xfrm>
            <a:off x="7696200" y="5257800"/>
            <a:ext cx="457200" cy="457200"/>
          </a:xfrm>
          <a:prstGeom prst="ellipse">
            <a:avLst/>
          </a:prstGeom>
          <a:solidFill>
            <a:schemeClr val="accent1"/>
          </a:solidFill>
          <a:ln w="9525">
            <a:solidFill>
              <a:schemeClr val="tx1"/>
            </a:solidFill>
            <a:round/>
            <a:headEnd/>
            <a:tailEnd/>
          </a:ln>
        </p:spPr>
        <p:txBody>
          <a:bodyPr wrap="none" anchor="ctr"/>
          <a:lstStyle/>
          <a:p>
            <a:pPr algn="ctr"/>
            <a:endParaRPr lang="en-US" sz="2400" dirty="0">
              <a:latin typeface="Times New Roman" pitchFamily="18" charset="0"/>
            </a:endParaRPr>
          </a:p>
        </p:txBody>
      </p:sp>
      <p:sp>
        <p:nvSpPr>
          <p:cNvPr id="2" name="Rectangle 3">
            <a:extLst>
              <a:ext uri="{FF2B5EF4-FFF2-40B4-BE49-F238E27FC236}">
                <a16:creationId xmlns:a16="http://schemas.microsoft.com/office/drawing/2014/main" id="{EBF76DFC-8A82-13B7-2E6D-8468F23BC966}"/>
              </a:ext>
            </a:extLst>
          </p:cNvPr>
          <p:cNvSpPr txBox="1">
            <a:spLocks noChangeArrowheads="1"/>
          </p:cNvSpPr>
          <p:nvPr/>
        </p:nvSpPr>
        <p:spPr>
          <a:xfrm>
            <a:off x="533400" y="0"/>
            <a:ext cx="7772400" cy="553453"/>
          </a:xfrm>
          <a:prstGeom prst="rect">
            <a:avLst/>
          </a:prstGeom>
        </p:spPr>
        <p:txBody>
          <a:bodyPr/>
          <a:lstStyle>
            <a:lvl1pPr algn="l" defTabSz="457200" rtl="0" eaLnBrk="1" latinLnBrk="0" hangingPunct="1">
              <a:spcBef>
                <a:spcPct val="0"/>
              </a:spcBef>
              <a:buNone/>
              <a:defRPr lang="en-US" sz="3000" b="1" kern="1200" dirty="0">
                <a:solidFill>
                  <a:srgbClr val="595959"/>
                </a:solidFill>
                <a:latin typeface="+mj-lt"/>
                <a:ea typeface="+mn-ea"/>
                <a:cs typeface="Arial"/>
              </a:defRPr>
            </a:lvl1pPr>
          </a:lstStyle>
          <a:p>
            <a:r>
              <a:rPr lang="en-IN" dirty="0"/>
              <a:t>Status 3xx</a:t>
            </a:r>
          </a:p>
        </p:txBody>
      </p:sp>
    </p:spTree>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Rectangle 3"/>
          <p:cNvSpPr>
            <a:spLocks noChangeArrowheads="1"/>
          </p:cNvSpPr>
          <p:nvPr/>
        </p:nvSpPr>
        <p:spPr bwMode="auto">
          <a:xfrm>
            <a:off x="533400" y="0"/>
            <a:ext cx="7772400" cy="990600"/>
          </a:xfrm>
          <a:prstGeom prst="rect">
            <a:avLst/>
          </a:prstGeom>
          <a:noFill/>
          <a:ln w="9525">
            <a:noFill/>
            <a:miter lim="800000"/>
            <a:headEnd/>
            <a:tailEnd/>
          </a:ln>
        </p:spPr>
        <p:txBody>
          <a:bodyPr anchor="ctr"/>
          <a:lstStyle/>
          <a:p>
            <a:r>
              <a:rPr lang="en-US" sz="3200" b="1" dirty="0">
                <a:solidFill>
                  <a:schemeClr val="bg1"/>
                </a:solidFill>
                <a:latin typeface="+mj-lt"/>
                <a:ea typeface="+mj-ea"/>
                <a:cs typeface="+mj-cs"/>
              </a:rPr>
              <a:t>Status 4xx</a:t>
            </a:r>
          </a:p>
        </p:txBody>
      </p:sp>
      <p:sp>
        <p:nvSpPr>
          <p:cNvPr id="21508" name="Text Box 4"/>
          <p:cNvSpPr txBox="1">
            <a:spLocks noChangeArrowheads="1"/>
          </p:cNvSpPr>
          <p:nvPr/>
        </p:nvSpPr>
        <p:spPr bwMode="auto">
          <a:xfrm>
            <a:off x="330200" y="3627438"/>
            <a:ext cx="849913" cy="369332"/>
          </a:xfrm>
          <a:prstGeom prst="rect">
            <a:avLst/>
          </a:prstGeom>
          <a:noFill/>
          <a:ln w="9525">
            <a:noFill/>
            <a:miter lim="800000"/>
            <a:headEnd/>
            <a:tailEnd/>
          </a:ln>
        </p:spPr>
        <p:txBody>
          <a:bodyPr wrap="none">
            <a:spAutoFit/>
          </a:bodyPr>
          <a:lstStyle/>
          <a:p>
            <a:r>
              <a:rPr lang="en-US">
                <a:latin typeface="Verdana" pitchFamily="34" charset="0"/>
              </a:rPr>
              <a:t>Client</a:t>
            </a:r>
          </a:p>
        </p:txBody>
      </p:sp>
      <p:sp>
        <p:nvSpPr>
          <p:cNvPr id="21509" name="Text Box 5"/>
          <p:cNvSpPr txBox="1">
            <a:spLocks noChangeArrowheads="1"/>
          </p:cNvSpPr>
          <p:nvPr/>
        </p:nvSpPr>
        <p:spPr bwMode="auto">
          <a:xfrm>
            <a:off x="7391400" y="3810000"/>
            <a:ext cx="947247" cy="369332"/>
          </a:xfrm>
          <a:prstGeom prst="rect">
            <a:avLst/>
          </a:prstGeom>
          <a:noFill/>
          <a:ln w="9525">
            <a:noFill/>
            <a:miter lim="800000"/>
            <a:headEnd/>
            <a:tailEnd/>
          </a:ln>
        </p:spPr>
        <p:txBody>
          <a:bodyPr wrap="none">
            <a:spAutoFit/>
          </a:bodyPr>
          <a:lstStyle/>
          <a:p>
            <a:r>
              <a:rPr lang="en-US" dirty="0">
                <a:latin typeface="Verdana" pitchFamily="34" charset="0"/>
              </a:rPr>
              <a:t>Server</a:t>
            </a:r>
          </a:p>
        </p:txBody>
      </p:sp>
      <p:pic>
        <p:nvPicPr>
          <p:cNvPr id="21510" name="Picture 6"/>
          <p:cNvPicPr>
            <a:picLocks noChangeAspect="1" noChangeArrowheads="1"/>
          </p:cNvPicPr>
          <p:nvPr/>
        </p:nvPicPr>
        <p:blipFill>
          <a:blip r:embed="rId3" cstate="print"/>
          <a:srcRect/>
          <a:stretch>
            <a:fillRect/>
          </a:stretch>
        </p:blipFill>
        <p:spPr bwMode="auto">
          <a:xfrm>
            <a:off x="7035800" y="1860550"/>
            <a:ext cx="1574800" cy="1828800"/>
          </a:xfrm>
          <a:prstGeom prst="rect">
            <a:avLst/>
          </a:prstGeom>
          <a:noFill/>
          <a:ln w="9525">
            <a:noFill/>
            <a:miter lim="800000"/>
            <a:headEnd/>
            <a:tailEnd/>
          </a:ln>
        </p:spPr>
      </p:pic>
      <p:sp>
        <p:nvSpPr>
          <p:cNvPr id="21511" name="Text Box 7"/>
          <p:cNvSpPr txBox="1">
            <a:spLocks noChangeArrowheads="1"/>
          </p:cNvSpPr>
          <p:nvPr/>
        </p:nvSpPr>
        <p:spPr bwMode="auto">
          <a:xfrm>
            <a:off x="1473200" y="2089150"/>
            <a:ext cx="3365793" cy="369332"/>
          </a:xfrm>
          <a:prstGeom prst="rect">
            <a:avLst/>
          </a:prstGeom>
          <a:noFill/>
          <a:ln w="9525">
            <a:noFill/>
            <a:miter lim="800000"/>
            <a:headEnd/>
            <a:tailEnd/>
          </a:ln>
        </p:spPr>
        <p:txBody>
          <a:bodyPr wrap="none">
            <a:spAutoFit/>
          </a:bodyPr>
          <a:lstStyle/>
          <a:p>
            <a:r>
              <a:rPr lang="en-US" dirty="0">
                <a:latin typeface="Verdana" pitchFamily="34" charset="0"/>
              </a:rPr>
              <a:t>GET Request for a resource</a:t>
            </a:r>
          </a:p>
        </p:txBody>
      </p:sp>
      <p:sp>
        <p:nvSpPr>
          <p:cNvPr id="21512" name="Line 8"/>
          <p:cNvSpPr>
            <a:spLocks noChangeShapeType="1"/>
          </p:cNvSpPr>
          <p:nvPr/>
        </p:nvSpPr>
        <p:spPr bwMode="auto">
          <a:xfrm>
            <a:off x="1320800" y="2470150"/>
            <a:ext cx="6096000" cy="0"/>
          </a:xfrm>
          <a:prstGeom prst="line">
            <a:avLst/>
          </a:prstGeom>
          <a:noFill/>
          <a:ln w="9525">
            <a:solidFill>
              <a:schemeClr val="tx1"/>
            </a:solidFill>
            <a:round/>
            <a:headEnd/>
            <a:tailEnd type="triangle" w="med" len="med"/>
          </a:ln>
        </p:spPr>
        <p:txBody>
          <a:bodyPr/>
          <a:lstStyle/>
          <a:p>
            <a:endParaRPr lang="en-US"/>
          </a:p>
        </p:txBody>
      </p:sp>
      <p:sp>
        <p:nvSpPr>
          <p:cNvPr id="21513" name="Line 9"/>
          <p:cNvSpPr>
            <a:spLocks noChangeShapeType="1"/>
          </p:cNvSpPr>
          <p:nvPr/>
        </p:nvSpPr>
        <p:spPr bwMode="auto">
          <a:xfrm flipH="1">
            <a:off x="1371600" y="3155950"/>
            <a:ext cx="6273800" cy="0"/>
          </a:xfrm>
          <a:prstGeom prst="line">
            <a:avLst/>
          </a:prstGeom>
          <a:noFill/>
          <a:ln w="9525">
            <a:solidFill>
              <a:schemeClr val="tx1"/>
            </a:solidFill>
            <a:round/>
            <a:headEnd/>
            <a:tailEnd type="triangle" w="med" len="med"/>
          </a:ln>
        </p:spPr>
        <p:txBody>
          <a:bodyPr/>
          <a:lstStyle/>
          <a:p>
            <a:endParaRPr lang="en-US"/>
          </a:p>
        </p:txBody>
      </p:sp>
      <p:sp>
        <p:nvSpPr>
          <p:cNvPr id="21514" name="Oval 10"/>
          <p:cNvSpPr>
            <a:spLocks noChangeArrowheads="1"/>
          </p:cNvSpPr>
          <p:nvPr/>
        </p:nvSpPr>
        <p:spPr bwMode="auto">
          <a:xfrm>
            <a:off x="7543800" y="2286000"/>
            <a:ext cx="533400" cy="457200"/>
          </a:xfrm>
          <a:prstGeom prst="ellipse">
            <a:avLst/>
          </a:prstGeom>
          <a:solidFill>
            <a:schemeClr val="accent5"/>
          </a:solidFill>
          <a:ln w="9525">
            <a:solidFill>
              <a:schemeClr val="tx1"/>
            </a:solidFill>
            <a:round/>
            <a:headEnd/>
            <a:tailEnd/>
          </a:ln>
        </p:spPr>
        <p:txBody>
          <a:bodyPr wrap="none" anchor="ctr"/>
          <a:lstStyle/>
          <a:p>
            <a:pPr algn="ctr"/>
            <a:endParaRPr lang="en-US" sz="2400" dirty="0">
              <a:latin typeface="Times New Roman" pitchFamily="18" charset="0"/>
            </a:endParaRPr>
          </a:p>
        </p:txBody>
      </p:sp>
      <p:sp>
        <p:nvSpPr>
          <p:cNvPr id="21515" name="Text Box 11"/>
          <p:cNvSpPr txBox="1">
            <a:spLocks noChangeArrowheads="1"/>
          </p:cNvSpPr>
          <p:nvPr/>
        </p:nvSpPr>
        <p:spPr bwMode="auto">
          <a:xfrm>
            <a:off x="2057400" y="2851150"/>
            <a:ext cx="3269741" cy="1200329"/>
          </a:xfrm>
          <a:prstGeom prst="rect">
            <a:avLst/>
          </a:prstGeom>
          <a:noFill/>
          <a:ln w="9525">
            <a:solidFill>
              <a:schemeClr val="tx1"/>
            </a:solidFill>
            <a:miter lim="800000"/>
            <a:headEnd/>
            <a:tailEnd/>
          </a:ln>
        </p:spPr>
        <p:txBody>
          <a:bodyPr wrap="none">
            <a:spAutoFit/>
          </a:bodyPr>
          <a:lstStyle/>
          <a:p>
            <a:r>
              <a:rPr lang="en-US">
                <a:latin typeface="Verdana" pitchFamily="34" charset="0"/>
              </a:rPr>
              <a:t>Response packet</a:t>
            </a:r>
          </a:p>
          <a:p>
            <a:r>
              <a:rPr lang="en-US">
                <a:latin typeface="Verdana" pitchFamily="34" charset="0"/>
              </a:rPr>
              <a:t>HTTP/1.1 </a:t>
            </a:r>
            <a:r>
              <a:rPr lang="en-US">
                <a:solidFill>
                  <a:srgbClr val="CC0000"/>
                </a:solidFill>
                <a:latin typeface="Verdana" pitchFamily="34" charset="0"/>
              </a:rPr>
              <a:t>404</a:t>
            </a:r>
            <a:r>
              <a:rPr lang="en-US">
                <a:latin typeface="Verdana" pitchFamily="34" charset="0"/>
              </a:rPr>
              <a:t> NOT FOUND</a:t>
            </a:r>
          </a:p>
          <a:p>
            <a:r>
              <a:rPr lang="en-US">
                <a:latin typeface="Verdana" pitchFamily="34" charset="0"/>
              </a:rPr>
              <a:t>…</a:t>
            </a:r>
          </a:p>
          <a:p>
            <a:endParaRPr lang="en-US">
              <a:latin typeface="Verdana" pitchFamily="34" charset="0"/>
            </a:endParaRPr>
          </a:p>
        </p:txBody>
      </p:sp>
      <p:sp>
        <p:nvSpPr>
          <p:cNvPr id="21516" name="Line 12"/>
          <p:cNvSpPr>
            <a:spLocks noChangeShapeType="1"/>
          </p:cNvSpPr>
          <p:nvPr/>
        </p:nvSpPr>
        <p:spPr bwMode="auto">
          <a:xfrm>
            <a:off x="3657600" y="3460750"/>
            <a:ext cx="1981200" cy="1187450"/>
          </a:xfrm>
          <a:prstGeom prst="line">
            <a:avLst/>
          </a:prstGeom>
          <a:noFill/>
          <a:ln w="9525">
            <a:solidFill>
              <a:schemeClr val="accent2"/>
            </a:solidFill>
            <a:round/>
            <a:headEnd/>
            <a:tailEnd type="triangle" w="med" len="med"/>
          </a:ln>
        </p:spPr>
        <p:txBody>
          <a:bodyPr/>
          <a:lstStyle/>
          <a:p>
            <a:endParaRPr lang="en-US"/>
          </a:p>
        </p:txBody>
      </p:sp>
      <p:sp>
        <p:nvSpPr>
          <p:cNvPr id="21517" name="Text Box 13"/>
          <p:cNvSpPr txBox="1">
            <a:spLocks noChangeArrowheads="1"/>
          </p:cNvSpPr>
          <p:nvPr/>
        </p:nvSpPr>
        <p:spPr bwMode="auto">
          <a:xfrm>
            <a:off x="5029200" y="4648200"/>
            <a:ext cx="3216275" cy="1077218"/>
          </a:xfrm>
          <a:prstGeom prst="rect">
            <a:avLst/>
          </a:prstGeom>
          <a:noFill/>
          <a:ln w="9525">
            <a:noFill/>
            <a:miter lim="800000"/>
            <a:headEnd/>
            <a:tailEnd/>
          </a:ln>
        </p:spPr>
        <p:txBody>
          <a:bodyPr>
            <a:spAutoFit/>
          </a:bodyPr>
          <a:lstStyle/>
          <a:p>
            <a:r>
              <a:rPr lang="en-US" sz="2000" dirty="0">
                <a:solidFill>
                  <a:schemeClr val="accent2"/>
                </a:solidFill>
                <a:latin typeface="+mj-lt"/>
              </a:rPr>
              <a:t>HTTP status code 4xx indicating the requested resource is not available</a:t>
            </a:r>
            <a:r>
              <a:rPr lang="en-US" sz="2400" dirty="0">
                <a:solidFill>
                  <a:schemeClr val="accent2"/>
                </a:solidFill>
                <a:latin typeface="Arial Narrow" pitchFamily="34" charset="0"/>
              </a:rPr>
              <a:t>.</a:t>
            </a:r>
          </a:p>
        </p:txBody>
      </p:sp>
      <p:sp>
        <p:nvSpPr>
          <p:cNvPr id="21518" name="Line 14"/>
          <p:cNvSpPr>
            <a:spLocks noChangeShapeType="1"/>
          </p:cNvSpPr>
          <p:nvPr/>
        </p:nvSpPr>
        <p:spPr bwMode="auto">
          <a:xfrm>
            <a:off x="2057400" y="3765550"/>
            <a:ext cx="3581400" cy="0"/>
          </a:xfrm>
          <a:prstGeom prst="line">
            <a:avLst/>
          </a:prstGeom>
          <a:noFill/>
          <a:ln w="9525">
            <a:solidFill>
              <a:schemeClr val="tx1"/>
            </a:solidFill>
            <a:round/>
            <a:headEnd/>
            <a:tailEnd/>
          </a:ln>
        </p:spPr>
        <p:txBody>
          <a:bodyPr/>
          <a:lstStyle/>
          <a:p>
            <a:endParaRPr lang="en-US"/>
          </a:p>
        </p:txBody>
      </p:sp>
      <p:sp>
        <p:nvSpPr>
          <p:cNvPr id="21519" name="Text Box 15"/>
          <p:cNvSpPr txBox="1">
            <a:spLocks noChangeArrowheads="1"/>
          </p:cNvSpPr>
          <p:nvPr/>
        </p:nvSpPr>
        <p:spPr bwMode="auto">
          <a:xfrm>
            <a:off x="5638800" y="3276600"/>
            <a:ext cx="986167" cy="369332"/>
          </a:xfrm>
          <a:prstGeom prst="rect">
            <a:avLst/>
          </a:prstGeom>
          <a:noFill/>
          <a:ln w="9525">
            <a:noFill/>
            <a:miter lim="800000"/>
            <a:headEnd/>
            <a:tailEnd/>
          </a:ln>
        </p:spPr>
        <p:txBody>
          <a:bodyPr wrap="none">
            <a:spAutoFit/>
          </a:bodyPr>
          <a:lstStyle/>
          <a:p>
            <a:r>
              <a:rPr lang="en-US">
                <a:latin typeface="Verdana" pitchFamily="34" charset="0"/>
              </a:rPr>
              <a:t>header</a:t>
            </a:r>
          </a:p>
        </p:txBody>
      </p:sp>
      <p:sp>
        <p:nvSpPr>
          <p:cNvPr id="21520" name="Text Box 16"/>
          <p:cNvSpPr txBox="1">
            <a:spLocks noChangeArrowheads="1"/>
          </p:cNvSpPr>
          <p:nvPr/>
        </p:nvSpPr>
        <p:spPr bwMode="auto">
          <a:xfrm>
            <a:off x="2819400" y="4038600"/>
            <a:ext cx="748923" cy="369332"/>
          </a:xfrm>
          <a:prstGeom prst="rect">
            <a:avLst/>
          </a:prstGeom>
          <a:noFill/>
          <a:ln w="9525">
            <a:noFill/>
            <a:miter lim="800000"/>
            <a:headEnd/>
            <a:tailEnd/>
          </a:ln>
        </p:spPr>
        <p:txBody>
          <a:bodyPr wrap="none">
            <a:spAutoFit/>
          </a:bodyPr>
          <a:lstStyle/>
          <a:p>
            <a:r>
              <a:rPr lang="en-US">
                <a:latin typeface="Verdana" pitchFamily="34" charset="0"/>
              </a:rPr>
              <a:t>body</a:t>
            </a:r>
          </a:p>
        </p:txBody>
      </p:sp>
      <p:pic>
        <p:nvPicPr>
          <p:cNvPr id="17" name="Picture 2"/>
          <p:cNvPicPr>
            <a:picLocks noChangeAspect="1" noChangeArrowheads="1"/>
          </p:cNvPicPr>
          <p:nvPr/>
        </p:nvPicPr>
        <p:blipFill>
          <a:blip r:embed="rId4" cstate="print"/>
          <a:srcRect/>
          <a:stretch>
            <a:fillRect/>
          </a:stretch>
        </p:blipFill>
        <p:spPr bwMode="auto">
          <a:xfrm>
            <a:off x="330200" y="2089150"/>
            <a:ext cx="1093788" cy="1295400"/>
          </a:xfrm>
          <a:prstGeom prst="rect">
            <a:avLst/>
          </a:prstGeom>
          <a:noFill/>
          <a:ln w="9525">
            <a:noFill/>
            <a:miter lim="800000"/>
            <a:headEnd/>
            <a:tailEnd/>
          </a:ln>
          <a:effectLst>
            <a:reflection blurRad="6350" stA="52000" endA="300" endPos="35000" dir="5400000" sy="-100000" algn="bl" rotWithShape="0"/>
          </a:effectLst>
        </p:spPr>
      </p:pic>
      <p:sp>
        <p:nvSpPr>
          <p:cNvPr id="2" name="Rectangle 3">
            <a:extLst>
              <a:ext uri="{FF2B5EF4-FFF2-40B4-BE49-F238E27FC236}">
                <a16:creationId xmlns:a16="http://schemas.microsoft.com/office/drawing/2014/main" id="{E4967B2A-8D86-C4AB-8674-A82C7C29DD42}"/>
              </a:ext>
            </a:extLst>
          </p:cNvPr>
          <p:cNvSpPr txBox="1">
            <a:spLocks noChangeArrowheads="1"/>
          </p:cNvSpPr>
          <p:nvPr/>
        </p:nvSpPr>
        <p:spPr>
          <a:xfrm>
            <a:off x="533400" y="0"/>
            <a:ext cx="7772400" cy="553453"/>
          </a:xfrm>
          <a:prstGeom prst="rect">
            <a:avLst/>
          </a:prstGeom>
        </p:spPr>
        <p:txBody>
          <a:bodyPr/>
          <a:lstStyle>
            <a:lvl1pPr algn="l" defTabSz="457200" rtl="0" eaLnBrk="1" latinLnBrk="0" hangingPunct="1">
              <a:spcBef>
                <a:spcPct val="0"/>
              </a:spcBef>
              <a:buNone/>
              <a:defRPr lang="en-US" sz="3000" b="1" kern="1200" dirty="0">
                <a:solidFill>
                  <a:srgbClr val="595959"/>
                </a:solidFill>
                <a:latin typeface="+mj-lt"/>
                <a:ea typeface="+mn-ea"/>
                <a:cs typeface="Arial"/>
              </a:defRPr>
            </a:lvl1pPr>
          </a:lstStyle>
          <a:p>
            <a:r>
              <a:rPr lang="en-IN" dirty="0"/>
              <a:t>Status 4xx</a:t>
            </a:r>
          </a:p>
        </p:txBody>
      </p:sp>
    </p:spTree>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Rectangle 3"/>
          <p:cNvSpPr>
            <a:spLocks noChangeArrowheads="1"/>
          </p:cNvSpPr>
          <p:nvPr/>
        </p:nvSpPr>
        <p:spPr bwMode="auto">
          <a:xfrm>
            <a:off x="533400" y="-76200"/>
            <a:ext cx="4114800" cy="1143000"/>
          </a:xfrm>
          <a:prstGeom prst="rect">
            <a:avLst/>
          </a:prstGeom>
          <a:noFill/>
          <a:ln w="9525">
            <a:noFill/>
            <a:miter lim="800000"/>
            <a:headEnd/>
            <a:tailEnd/>
          </a:ln>
        </p:spPr>
        <p:txBody>
          <a:bodyPr anchor="ctr"/>
          <a:lstStyle/>
          <a:p>
            <a:r>
              <a:rPr lang="en-US" sz="4400" dirty="0">
                <a:solidFill>
                  <a:schemeClr val="bg1"/>
                </a:solidFill>
              </a:rPr>
              <a:t>Status 5xx</a:t>
            </a:r>
          </a:p>
        </p:txBody>
      </p:sp>
      <p:sp>
        <p:nvSpPr>
          <p:cNvPr id="22532" name="Text Box 4"/>
          <p:cNvSpPr txBox="1">
            <a:spLocks noChangeArrowheads="1"/>
          </p:cNvSpPr>
          <p:nvPr/>
        </p:nvSpPr>
        <p:spPr bwMode="auto">
          <a:xfrm>
            <a:off x="330200" y="4208999"/>
            <a:ext cx="849913" cy="369332"/>
          </a:xfrm>
          <a:prstGeom prst="rect">
            <a:avLst/>
          </a:prstGeom>
          <a:noFill/>
          <a:ln w="9525">
            <a:noFill/>
            <a:miter lim="800000"/>
            <a:headEnd/>
            <a:tailEnd/>
          </a:ln>
        </p:spPr>
        <p:txBody>
          <a:bodyPr wrap="none">
            <a:spAutoFit/>
          </a:bodyPr>
          <a:lstStyle/>
          <a:p>
            <a:r>
              <a:rPr lang="en-US">
                <a:latin typeface="Verdana" pitchFamily="34" charset="0"/>
              </a:rPr>
              <a:t>Client</a:t>
            </a:r>
          </a:p>
        </p:txBody>
      </p:sp>
      <p:sp>
        <p:nvSpPr>
          <p:cNvPr id="22533" name="Text Box 5"/>
          <p:cNvSpPr txBox="1">
            <a:spLocks noChangeArrowheads="1"/>
          </p:cNvSpPr>
          <p:nvPr/>
        </p:nvSpPr>
        <p:spPr bwMode="auto">
          <a:xfrm>
            <a:off x="6959600" y="4270911"/>
            <a:ext cx="947247" cy="369332"/>
          </a:xfrm>
          <a:prstGeom prst="rect">
            <a:avLst/>
          </a:prstGeom>
          <a:noFill/>
          <a:ln w="9525">
            <a:noFill/>
            <a:miter lim="800000"/>
            <a:headEnd/>
            <a:tailEnd/>
          </a:ln>
        </p:spPr>
        <p:txBody>
          <a:bodyPr wrap="none">
            <a:spAutoFit/>
          </a:bodyPr>
          <a:lstStyle/>
          <a:p>
            <a:r>
              <a:rPr lang="en-US">
                <a:latin typeface="Verdana" pitchFamily="34" charset="0"/>
              </a:rPr>
              <a:t>Server</a:t>
            </a:r>
          </a:p>
        </p:txBody>
      </p:sp>
      <p:pic>
        <p:nvPicPr>
          <p:cNvPr id="22534" name="Picture 6"/>
          <p:cNvPicPr>
            <a:picLocks noChangeAspect="1" noChangeArrowheads="1"/>
          </p:cNvPicPr>
          <p:nvPr/>
        </p:nvPicPr>
        <p:blipFill>
          <a:blip r:embed="rId2" cstate="print"/>
          <a:srcRect/>
          <a:stretch>
            <a:fillRect/>
          </a:stretch>
        </p:blipFill>
        <p:spPr bwMode="auto">
          <a:xfrm>
            <a:off x="7035800" y="2442111"/>
            <a:ext cx="1574800" cy="1828800"/>
          </a:xfrm>
          <a:prstGeom prst="rect">
            <a:avLst/>
          </a:prstGeom>
          <a:noFill/>
          <a:ln w="9525">
            <a:noFill/>
            <a:miter lim="800000"/>
            <a:headEnd/>
            <a:tailEnd/>
          </a:ln>
        </p:spPr>
      </p:pic>
      <p:sp>
        <p:nvSpPr>
          <p:cNvPr id="22535" name="Text Box 7"/>
          <p:cNvSpPr txBox="1">
            <a:spLocks noChangeArrowheads="1"/>
          </p:cNvSpPr>
          <p:nvPr/>
        </p:nvSpPr>
        <p:spPr bwMode="auto">
          <a:xfrm>
            <a:off x="1473200" y="2670711"/>
            <a:ext cx="3518079" cy="369332"/>
          </a:xfrm>
          <a:prstGeom prst="rect">
            <a:avLst/>
          </a:prstGeom>
          <a:noFill/>
          <a:ln w="9525">
            <a:noFill/>
            <a:miter lim="800000"/>
            <a:headEnd/>
            <a:tailEnd/>
          </a:ln>
        </p:spPr>
        <p:txBody>
          <a:bodyPr wrap="none">
            <a:spAutoFit/>
          </a:bodyPr>
          <a:lstStyle/>
          <a:p>
            <a:r>
              <a:rPr lang="en-US" dirty="0">
                <a:latin typeface="Verdana" pitchFamily="34" charset="0"/>
              </a:rPr>
              <a:t>POST Request for a resource</a:t>
            </a:r>
          </a:p>
        </p:txBody>
      </p:sp>
      <p:sp>
        <p:nvSpPr>
          <p:cNvPr id="22536" name="Line 8"/>
          <p:cNvSpPr>
            <a:spLocks noChangeShapeType="1"/>
          </p:cNvSpPr>
          <p:nvPr/>
        </p:nvSpPr>
        <p:spPr bwMode="auto">
          <a:xfrm>
            <a:off x="1320800" y="3051711"/>
            <a:ext cx="6096000" cy="0"/>
          </a:xfrm>
          <a:prstGeom prst="line">
            <a:avLst/>
          </a:prstGeom>
          <a:noFill/>
          <a:ln w="9525">
            <a:solidFill>
              <a:schemeClr val="tx1"/>
            </a:solidFill>
            <a:round/>
            <a:headEnd/>
            <a:tailEnd type="triangle" w="med" len="med"/>
          </a:ln>
        </p:spPr>
        <p:txBody>
          <a:bodyPr/>
          <a:lstStyle/>
          <a:p>
            <a:endParaRPr lang="en-US"/>
          </a:p>
        </p:txBody>
      </p:sp>
      <p:sp>
        <p:nvSpPr>
          <p:cNvPr id="22537" name="Line 9"/>
          <p:cNvSpPr>
            <a:spLocks noChangeShapeType="1"/>
          </p:cNvSpPr>
          <p:nvPr/>
        </p:nvSpPr>
        <p:spPr bwMode="auto">
          <a:xfrm flipH="1">
            <a:off x="1371600" y="3737511"/>
            <a:ext cx="6273800" cy="0"/>
          </a:xfrm>
          <a:prstGeom prst="line">
            <a:avLst/>
          </a:prstGeom>
          <a:noFill/>
          <a:ln w="9525">
            <a:solidFill>
              <a:schemeClr val="tx1"/>
            </a:solidFill>
            <a:round/>
            <a:headEnd/>
            <a:tailEnd type="triangle" w="med" len="med"/>
          </a:ln>
        </p:spPr>
        <p:txBody>
          <a:bodyPr/>
          <a:lstStyle/>
          <a:p>
            <a:endParaRPr lang="en-US"/>
          </a:p>
        </p:txBody>
      </p:sp>
      <p:sp>
        <p:nvSpPr>
          <p:cNvPr id="22538" name="Oval 10"/>
          <p:cNvSpPr>
            <a:spLocks noChangeArrowheads="1"/>
          </p:cNvSpPr>
          <p:nvPr/>
        </p:nvSpPr>
        <p:spPr bwMode="auto">
          <a:xfrm>
            <a:off x="7696200" y="2867561"/>
            <a:ext cx="381000" cy="332839"/>
          </a:xfrm>
          <a:prstGeom prst="ellipse">
            <a:avLst/>
          </a:prstGeom>
          <a:solidFill>
            <a:schemeClr val="accent5"/>
          </a:solidFill>
          <a:ln w="9525">
            <a:solidFill>
              <a:schemeClr val="tx1"/>
            </a:solidFill>
            <a:round/>
            <a:headEnd/>
            <a:tailEnd/>
          </a:ln>
        </p:spPr>
        <p:txBody>
          <a:bodyPr wrap="none" anchor="ctr"/>
          <a:lstStyle/>
          <a:p>
            <a:pPr algn="ctr"/>
            <a:endParaRPr lang="en-US" sz="2400" dirty="0">
              <a:latin typeface="Times New Roman" pitchFamily="18" charset="0"/>
            </a:endParaRPr>
          </a:p>
        </p:txBody>
      </p:sp>
      <p:sp>
        <p:nvSpPr>
          <p:cNvPr id="22539" name="Text Box 11"/>
          <p:cNvSpPr txBox="1">
            <a:spLocks noChangeArrowheads="1"/>
          </p:cNvSpPr>
          <p:nvPr/>
        </p:nvSpPr>
        <p:spPr bwMode="auto">
          <a:xfrm>
            <a:off x="2057400" y="3432711"/>
            <a:ext cx="4286430" cy="1200329"/>
          </a:xfrm>
          <a:prstGeom prst="rect">
            <a:avLst/>
          </a:prstGeom>
          <a:noFill/>
          <a:ln w="9525">
            <a:solidFill>
              <a:schemeClr val="tx1"/>
            </a:solidFill>
            <a:miter lim="800000"/>
            <a:headEnd/>
            <a:tailEnd/>
          </a:ln>
        </p:spPr>
        <p:txBody>
          <a:bodyPr wrap="none">
            <a:spAutoFit/>
          </a:bodyPr>
          <a:lstStyle/>
          <a:p>
            <a:r>
              <a:rPr lang="en-US">
                <a:latin typeface="Verdana" pitchFamily="34" charset="0"/>
              </a:rPr>
              <a:t>Response packet</a:t>
            </a:r>
          </a:p>
          <a:p>
            <a:r>
              <a:rPr lang="en-US">
                <a:latin typeface="Verdana" pitchFamily="34" charset="0"/>
              </a:rPr>
              <a:t>HTTP/1.1 </a:t>
            </a:r>
            <a:r>
              <a:rPr lang="en-US">
                <a:solidFill>
                  <a:srgbClr val="CC0000"/>
                </a:solidFill>
                <a:latin typeface="Verdana" pitchFamily="34" charset="0"/>
              </a:rPr>
              <a:t>500</a:t>
            </a:r>
            <a:r>
              <a:rPr lang="en-US">
                <a:latin typeface="Verdana" pitchFamily="34" charset="0"/>
              </a:rPr>
              <a:t> Internal Server Error</a:t>
            </a:r>
          </a:p>
          <a:p>
            <a:r>
              <a:rPr lang="en-US">
                <a:latin typeface="Verdana" pitchFamily="34" charset="0"/>
              </a:rPr>
              <a:t>…</a:t>
            </a:r>
          </a:p>
          <a:p>
            <a:endParaRPr lang="en-US">
              <a:latin typeface="Verdana" pitchFamily="34" charset="0"/>
            </a:endParaRPr>
          </a:p>
        </p:txBody>
      </p:sp>
      <p:sp>
        <p:nvSpPr>
          <p:cNvPr id="22540" name="Line 12"/>
          <p:cNvSpPr>
            <a:spLocks noChangeShapeType="1"/>
          </p:cNvSpPr>
          <p:nvPr/>
        </p:nvSpPr>
        <p:spPr bwMode="auto">
          <a:xfrm>
            <a:off x="3505200" y="4086761"/>
            <a:ext cx="0" cy="1066800"/>
          </a:xfrm>
          <a:prstGeom prst="line">
            <a:avLst/>
          </a:prstGeom>
          <a:noFill/>
          <a:ln w="9525">
            <a:solidFill>
              <a:schemeClr val="accent2"/>
            </a:solidFill>
            <a:round/>
            <a:headEnd/>
            <a:tailEnd type="triangle" w="med" len="med"/>
          </a:ln>
        </p:spPr>
        <p:txBody>
          <a:bodyPr/>
          <a:lstStyle/>
          <a:p>
            <a:endParaRPr lang="en-US"/>
          </a:p>
        </p:txBody>
      </p:sp>
      <p:sp>
        <p:nvSpPr>
          <p:cNvPr id="22541" name="Text Box 13"/>
          <p:cNvSpPr txBox="1">
            <a:spLocks noChangeArrowheads="1"/>
          </p:cNvSpPr>
          <p:nvPr/>
        </p:nvSpPr>
        <p:spPr bwMode="auto">
          <a:xfrm>
            <a:off x="2362200" y="5153561"/>
            <a:ext cx="3962400" cy="1323439"/>
          </a:xfrm>
          <a:prstGeom prst="rect">
            <a:avLst/>
          </a:prstGeom>
          <a:noFill/>
          <a:ln w="9525">
            <a:noFill/>
            <a:miter lim="800000"/>
            <a:headEnd/>
            <a:tailEnd/>
          </a:ln>
        </p:spPr>
        <p:txBody>
          <a:bodyPr wrap="square">
            <a:spAutoFit/>
          </a:bodyPr>
          <a:lstStyle/>
          <a:p>
            <a:r>
              <a:rPr lang="en-US" sz="2000" dirty="0">
                <a:solidFill>
                  <a:schemeClr val="accent2"/>
                </a:solidFill>
                <a:latin typeface="+mj-lt"/>
              </a:rPr>
              <a:t>HTTP status code 5xx server error. In this case the request is made for the method not defined in the </a:t>
            </a:r>
            <a:r>
              <a:rPr lang="en-US" sz="2000" dirty="0" err="1">
                <a:solidFill>
                  <a:schemeClr val="accent2"/>
                </a:solidFill>
                <a:latin typeface="+mj-lt"/>
              </a:rPr>
              <a:t>servlet</a:t>
            </a:r>
            <a:r>
              <a:rPr lang="en-US" sz="2000" dirty="0">
                <a:solidFill>
                  <a:schemeClr val="accent2"/>
                </a:solidFill>
                <a:latin typeface="+mj-lt"/>
              </a:rPr>
              <a:t>.</a:t>
            </a:r>
          </a:p>
        </p:txBody>
      </p:sp>
      <p:sp>
        <p:nvSpPr>
          <p:cNvPr id="22542" name="Line 14"/>
          <p:cNvSpPr>
            <a:spLocks noChangeShapeType="1"/>
          </p:cNvSpPr>
          <p:nvPr/>
        </p:nvSpPr>
        <p:spPr bwMode="auto">
          <a:xfrm>
            <a:off x="2057400" y="4347111"/>
            <a:ext cx="4267200" cy="0"/>
          </a:xfrm>
          <a:prstGeom prst="line">
            <a:avLst/>
          </a:prstGeom>
          <a:noFill/>
          <a:ln w="9525">
            <a:solidFill>
              <a:schemeClr val="tx1"/>
            </a:solidFill>
            <a:round/>
            <a:headEnd/>
            <a:tailEnd/>
          </a:ln>
        </p:spPr>
        <p:txBody>
          <a:bodyPr/>
          <a:lstStyle/>
          <a:p>
            <a:endParaRPr lang="en-US"/>
          </a:p>
        </p:txBody>
      </p:sp>
      <p:sp>
        <p:nvSpPr>
          <p:cNvPr id="22543" name="AutoShape 15"/>
          <p:cNvSpPr>
            <a:spLocks noChangeArrowheads="1"/>
          </p:cNvSpPr>
          <p:nvPr/>
        </p:nvSpPr>
        <p:spPr bwMode="auto">
          <a:xfrm>
            <a:off x="4648200" y="1495961"/>
            <a:ext cx="3352800" cy="1143000"/>
          </a:xfrm>
          <a:prstGeom prst="cloudCallout">
            <a:avLst>
              <a:gd name="adj1" fmla="val 45748"/>
              <a:gd name="adj2" fmla="val 80295"/>
            </a:avLst>
          </a:prstGeom>
          <a:solidFill>
            <a:schemeClr val="accent1"/>
          </a:solidFill>
          <a:ln w="9525">
            <a:solidFill>
              <a:schemeClr val="tx1"/>
            </a:solidFill>
            <a:round/>
            <a:headEnd/>
            <a:tailEnd/>
          </a:ln>
        </p:spPr>
        <p:txBody>
          <a:bodyPr/>
          <a:lstStyle/>
          <a:p>
            <a:pPr algn="ctr"/>
            <a:r>
              <a:rPr lang="en-US" sz="2400" dirty="0">
                <a:latin typeface="Times New Roman" pitchFamily="18" charset="0"/>
              </a:rPr>
              <a:t>Http Method</a:t>
            </a:r>
            <a:r>
              <a:rPr lang="en-US" sz="2400" dirty="0">
                <a:latin typeface="Courier New" pitchFamily="49" charset="0"/>
              </a:rPr>
              <a:t> </a:t>
            </a:r>
            <a:r>
              <a:rPr lang="en-US" sz="2400" dirty="0">
                <a:latin typeface="Times New Roman" pitchFamily="18" charset="0"/>
              </a:rPr>
              <a:t>not defined! </a:t>
            </a:r>
          </a:p>
        </p:txBody>
      </p:sp>
      <p:pic>
        <p:nvPicPr>
          <p:cNvPr id="16" name="Picture 2"/>
          <p:cNvPicPr>
            <a:picLocks noChangeAspect="1" noChangeArrowheads="1"/>
          </p:cNvPicPr>
          <p:nvPr/>
        </p:nvPicPr>
        <p:blipFill>
          <a:blip r:embed="rId3" cstate="print"/>
          <a:srcRect/>
          <a:stretch>
            <a:fillRect/>
          </a:stretch>
        </p:blipFill>
        <p:spPr bwMode="auto">
          <a:xfrm>
            <a:off x="330200" y="2670711"/>
            <a:ext cx="1093788" cy="1295400"/>
          </a:xfrm>
          <a:prstGeom prst="rect">
            <a:avLst/>
          </a:prstGeom>
          <a:noFill/>
          <a:ln w="9525">
            <a:noFill/>
            <a:miter lim="800000"/>
            <a:headEnd/>
            <a:tailEnd/>
          </a:ln>
          <a:effectLst>
            <a:reflection blurRad="6350" stA="52000" endA="300" endPos="35000" dir="5400000" sy="-100000" algn="bl" rotWithShape="0"/>
          </a:effectLst>
        </p:spPr>
      </p:pic>
      <p:sp>
        <p:nvSpPr>
          <p:cNvPr id="2" name="Rectangle 3">
            <a:extLst>
              <a:ext uri="{FF2B5EF4-FFF2-40B4-BE49-F238E27FC236}">
                <a16:creationId xmlns:a16="http://schemas.microsoft.com/office/drawing/2014/main" id="{C198DE46-FB02-3DBC-C278-15D650C662DE}"/>
              </a:ext>
            </a:extLst>
          </p:cNvPr>
          <p:cNvSpPr txBox="1">
            <a:spLocks noChangeArrowheads="1"/>
          </p:cNvSpPr>
          <p:nvPr/>
        </p:nvSpPr>
        <p:spPr>
          <a:xfrm>
            <a:off x="482600" y="160490"/>
            <a:ext cx="7772400" cy="553453"/>
          </a:xfrm>
          <a:prstGeom prst="rect">
            <a:avLst/>
          </a:prstGeom>
        </p:spPr>
        <p:txBody>
          <a:bodyPr/>
          <a:lstStyle>
            <a:lvl1pPr algn="l" defTabSz="457200" rtl="0" eaLnBrk="1" latinLnBrk="0" hangingPunct="1">
              <a:spcBef>
                <a:spcPct val="0"/>
              </a:spcBef>
              <a:buNone/>
              <a:defRPr lang="en-US" sz="3000" b="1" kern="1200" dirty="0">
                <a:solidFill>
                  <a:srgbClr val="595959"/>
                </a:solidFill>
                <a:latin typeface="+mj-lt"/>
                <a:ea typeface="+mn-ea"/>
                <a:cs typeface="Arial"/>
              </a:defRPr>
            </a:lvl1pPr>
          </a:lstStyle>
          <a:p>
            <a:r>
              <a:rPr lang="en-IN" dirty="0"/>
              <a:t>Status 5xx</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12258904-1341x1432.jpg"/>
          <p:cNvPicPr>
            <a:picLocks noGrp="1" noChangeAspect="1"/>
          </p:cNvPicPr>
          <p:nvPr>
            <p:ph type="pic" sz="quarter" idx="10"/>
          </p:nvPr>
        </p:nvPicPr>
        <p:blipFill>
          <a:blip r:embed="rId2" cstate="email"/>
          <a:srcRect/>
          <a:stretch>
            <a:fillRect/>
          </a:stretch>
        </p:blipFill>
        <p:spPr>
          <a:xfrm>
            <a:off x="349664" y="1208314"/>
            <a:ext cx="4417774" cy="5046436"/>
          </a:xfrm>
          <a:prstGeom prst="rect">
            <a:avLst/>
          </a:prstGeom>
          <a:ln>
            <a:noFill/>
          </a:ln>
          <a:effectLst>
            <a:softEdge rad="112500"/>
          </a:effectLst>
        </p:spPr>
      </p:pic>
      <p:sp>
        <p:nvSpPr>
          <p:cNvPr id="4" name="Title 3"/>
          <p:cNvSpPr>
            <a:spLocks noGrp="1"/>
          </p:cNvSpPr>
          <p:nvPr>
            <p:ph type="title"/>
          </p:nvPr>
        </p:nvSpPr>
        <p:spPr>
          <a:xfrm>
            <a:off x="0" y="0"/>
            <a:ext cx="8677740" cy="784830"/>
          </a:xfrm>
        </p:spPr>
        <p:txBody>
          <a:bodyPr/>
          <a:lstStyle/>
          <a:p>
            <a:pPr>
              <a:lnSpc>
                <a:spcPct val="150000"/>
              </a:lnSpc>
            </a:pPr>
            <a:r>
              <a:rPr lang="en-GB" dirty="0"/>
              <a:t>Course Objectives </a:t>
            </a:r>
            <a:r>
              <a:rPr lang="en-GB" sz="1600" dirty="0"/>
              <a:t>(1 of 2)</a:t>
            </a:r>
          </a:p>
        </p:txBody>
      </p:sp>
      <p:sp>
        <p:nvSpPr>
          <p:cNvPr id="7" name="Text Placeholder 2"/>
          <p:cNvSpPr>
            <a:spLocks noGrp="1"/>
          </p:cNvSpPr>
          <p:nvPr>
            <p:ph type="body" sz="quarter" idx="4294967295"/>
          </p:nvPr>
        </p:nvSpPr>
        <p:spPr>
          <a:xfrm>
            <a:off x="4717143" y="1219200"/>
            <a:ext cx="4274457" cy="5254171"/>
          </a:xfrm>
          <a:prstGeom prst="rect">
            <a:avLst/>
          </a:prstGeom>
        </p:spPr>
        <p:txBody>
          <a:bodyPr>
            <a:normAutofit lnSpcReduction="10000"/>
          </a:bodyPr>
          <a:lstStyle/>
          <a:p>
            <a:pPr>
              <a:lnSpc>
                <a:spcPct val="200000"/>
              </a:lnSpc>
              <a:buNone/>
            </a:pPr>
            <a:r>
              <a:rPr lang="en-US" sz="1800" dirty="0"/>
              <a:t>At the completion of the course, </a:t>
            </a:r>
          </a:p>
          <a:p>
            <a:pPr>
              <a:lnSpc>
                <a:spcPct val="200000"/>
              </a:lnSpc>
              <a:buNone/>
            </a:pPr>
            <a:r>
              <a:rPr lang="en-US" sz="1800" dirty="0"/>
              <a:t>you will be able to:</a:t>
            </a:r>
          </a:p>
          <a:p>
            <a:pPr>
              <a:lnSpc>
                <a:spcPct val="200000"/>
              </a:lnSpc>
              <a:buSzPct val="70000"/>
              <a:buBlip>
                <a:blip r:embed="rId3"/>
              </a:buBlip>
            </a:pPr>
            <a:r>
              <a:rPr sz="1800" dirty="0"/>
              <a:t>Describe the basics of a network</a:t>
            </a:r>
          </a:p>
          <a:p>
            <a:pPr>
              <a:lnSpc>
                <a:spcPct val="200000"/>
              </a:lnSpc>
              <a:buSzPct val="70000"/>
              <a:buBlip>
                <a:blip r:embed="rId3"/>
              </a:buBlip>
            </a:pPr>
            <a:r>
              <a:rPr sz="1800" dirty="0"/>
              <a:t>Explain the benefits of networking</a:t>
            </a:r>
          </a:p>
          <a:p>
            <a:pPr>
              <a:lnSpc>
                <a:spcPct val="200000"/>
              </a:lnSpc>
              <a:buSzPct val="70000"/>
              <a:buBlip>
                <a:blip r:embed="rId3"/>
              </a:buBlip>
            </a:pPr>
            <a:r>
              <a:rPr sz="1800" dirty="0"/>
              <a:t>Describe the hardware requirement of the network devices</a:t>
            </a:r>
          </a:p>
          <a:p>
            <a:pPr>
              <a:lnSpc>
                <a:spcPct val="200000"/>
              </a:lnSpc>
              <a:buSzPct val="70000"/>
              <a:buBlip>
                <a:blip r:embed="rId3"/>
              </a:buBlip>
            </a:pPr>
            <a:r>
              <a:rPr sz="1800" dirty="0"/>
              <a:t>Differentiate the kinds network cables</a:t>
            </a:r>
          </a:p>
          <a:p>
            <a:pPr>
              <a:lnSpc>
                <a:spcPct val="200000"/>
              </a:lnSpc>
              <a:buSzPct val="70000"/>
              <a:buBlip>
                <a:blip r:embed="rId3"/>
              </a:buBlip>
            </a:pPr>
            <a:r>
              <a:rPr sz="1800" dirty="0"/>
              <a:t>Describe network and application protocols</a:t>
            </a:r>
            <a:endParaRPr lang="en-US" sz="1800" dirty="0"/>
          </a:p>
        </p:txBody>
      </p:sp>
    </p:spTree>
  </p:cSld>
  <p:clrMapOvr>
    <a:masterClrMapping/>
  </p:clrMapOvr>
  <p:transition spd="slow">
    <p:wipe dir="d"/>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40511"/>
            <a:ext cx="9144000" cy="553998"/>
          </a:xfrm>
        </p:spPr>
        <p:txBody>
          <a:bodyPr/>
          <a:lstStyle/>
          <a:p>
            <a:r>
              <a:rPr lang="en-GB" dirty="0"/>
              <a:t>Network Topology</a:t>
            </a:r>
            <a:endParaRPr lang="en-GB" sz="1600" dirty="0"/>
          </a:p>
        </p:txBody>
      </p:sp>
      <p:pic>
        <p:nvPicPr>
          <p:cNvPr id="6" name="Picture Placeholder 5" descr="12125162-1200x1600.jpg"/>
          <p:cNvPicPr>
            <a:picLocks noGrp="1" noChangeAspect="1"/>
          </p:cNvPicPr>
          <p:nvPr>
            <p:ph type="pic" sz="quarter" idx="10"/>
          </p:nvPr>
        </p:nvPicPr>
        <p:blipFill>
          <a:blip r:embed="rId3" cstate="email"/>
          <a:srcRect/>
          <a:stretch>
            <a:fillRect/>
          </a:stretch>
        </p:blipFill>
        <p:spPr/>
      </p:pic>
      <p:sp>
        <p:nvSpPr>
          <p:cNvPr id="2" name="Text Placeholder 1"/>
          <p:cNvSpPr>
            <a:spLocks noGrp="1"/>
          </p:cNvSpPr>
          <p:nvPr>
            <p:ph type="body" sz="quarter" idx="11"/>
          </p:nvPr>
        </p:nvSpPr>
        <p:spPr>
          <a:xfrm>
            <a:off x="5337629" y="1452281"/>
            <a:ext cx="3530146" cy="4343399"/>
          </a:xfrm>
        </p:spPr>
        <p:txBody>
          <a:bodyPr>
            <a:normAutofit/>
          </a:bodyPr>
          <a:lstStyle/>
          <a:p>
            <a:pPr>
              <a:lnSpc>
                <a:spcPct val="200000"/>
              </a:lnSpc>
              <a:buSzPct val="70000"/>
              <a:buBlip>
                <a:blip r:embed="rId4"/>
              </a:buBlip>
            </a:pPr>
            <a:r>
              <a:rPr lang="en-US" sz="1800" dirty="0"/>
              <a:t> Network topology means the         physical and logical shape and structure of a network. </a:t>
            </a:r>
          </a:p>
          <a:p>
            <a:pPr>
              <a:lnSpc>
                <a:spcPct val="200000"/>
              </a:lnSpc>
              <a:buSzPct val="70000"/>
              <a:buBlip>
                <a:blip r:embed="rId4"/>
              </a:buBlip>
            </a:pPr>
            <a:r>
              <a:rPr sz="1800" dirty="0"/>
              <a:t> Network topology is determined by the configuration of connections between the nodes.</a:t>
            </a:r>
          </a:p>
        </p:txBody>
      </p:sp>
    </p:spTree>
  </p:cSld>
  <p:clrMapOvr>
    <a:masterClrMapping/>
  </p:clrMapOvr>
  <p:transition spd="slow">
    <p:wipe dir="d"/>
  </p:transition>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4484B5A-F79D-F3B3-A999-666A74F5E8E3}"/>
              </a:ext>
            </a:extLst>
          </p:cNvPr>
          <p:cNvSpPr>
            <a:spLocks noGrp="1"/>
          </p:cNvSpPr>
          <p:nvPr>
            <p:ph type="body" sz="quarter" idx="11"/>
          </p:nvPr>
        </p:nvSpPr>
        <p:spPr/>
        <p:txBody>
          <a:bodyPr/>
          <a:lstStyle/>
          <a:p>
            <a:r>
              <a:rPr lang="en-IN" dirty="0"/>
              <a:t>HTTP Status Codes</a:t>
            </a:r>
          </a:p>
        </p:txBody>
      </p:sp>
      <p:pic>
        <p:nvPicPr>
          <p:cNvPr id="7" name="Picture 6">
            <a:extLst>
              <a:ext uri="{FF2B5EF4-FFF2-40B4-BE49-F238E27FC236}">
                <a16:creationId xmlns:a16="http://schemas.microsoft.com/office/drawing/2014/main" id="{7858DD3C-C869-C3A5-DF4D-9D89C84F6580}"/>
              </a:ext>
            </a:extLst>
          </p:cNvPr>
          <p:cNvPicPr>
            <a:picLocks noChangeAspect="1"/>
          </p:cNvPicPr>
          <p:nvPr/>
        </p:nvPicPr>
        <p:blipFill>
          <a:blip r:embed="rId2"/>
          <a:stretch>
            <a:fillRect/>
          </a:stretch>
        </p:blipFill>
        <p:spPr>
          <a:xfrm>
            <a:off x="580690" y="866273"/>
            <a:ext cx="7769225" cy="5594182"/>
          </a:xfrm>
          <a:prstGeom prst="rect">
            <a:avLst/>
          </a:prstGeom>
        </p:spPr>
      </p:pic>
    </p:spTree>
    <p:extLst>
      <p:ext uri="{BB962C8B-B14F-4D97-AF65-F5344CB8AC3E}">
        <p14:creationId xmlns:p14="http://schemas.microsoft.com/office/powerpoint/2010/main" val="3372811130"/>
      </p:ext>
    </p:extLst>
  </p:cSld>
  <p:clrMapOvr>
    <a:masterClrMapping/>
  </p:clrMapOvr>
  <p:transition spd="slow">
    <p:wipe dir="d"/>
  </p:transition>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EA3423-3997-4E21-8770-69EB65DD8261}"/>
              </a:ext>
            </a:extLst>
          </p:cNvPr>
          <p:cNvSpPr>
            <a:spLocks noGrp="1"/>
          </p:cNvSpPr>
          <p:nvPr>
            <p:ph type="title"/>
          </p:nvPr>
        </p:nvSpPr>
        <p:spPr>
          <a:xfrm>
            <a:off x="457200" y="109154"/>
            <a:ext cx="8229600" cy="553998"/>
          </a:xfrm>
        </p:spPr>
        <p:txBody>
          <a:bodyPr/>
          <a:lstStyle/>
          <a:p>
            <a:r>
              <a:rPr lang="en-IN" dirty="0"/>
              <a:t>Secure HTTP </a:t>
            </a:r>
          </a:p>
        </p:txBody>
      </p:sp>
      <p:sp>
        <p:nvSpPr>
          <p:cNvPr id="3" name="Content Placeholder 2">
            <a:extLst>
              <a:ext uri="{FF2B5EF4-FFF2-40B4-BE49-F238E27FC236}">
                <a16:creationId xmlns:a16="http://schemas.microsoft.com/office/drawing/2014/main" id="{9092F98E-C58D-BD4A-E734-7E5914EA2797}"/>
              </a:ext>
            </a:extLst>
          </p:cNvPr>
          <p:cNvSpPr>
            <a:spLocks noGrp="1"/>
          </p:cNvSpPr>
          <p:nvPr>
            <p:ph idx="1"/>
          </p:nvPr>
        </p:nvSpPr>
        <p:spPr/>
        <p:txBody>
          <a:bodyPr/>
          <a:lstStyle/>
          <a:p>
            <a:r>
              <a:rPr lang="en-IN" dirty="0"/>
              <a:t>HTTPS (Hypertext Transfer Protocol Secure) is the secure version of HTTP that encrypts communication between a client (browser) and a web server using SSL/TLS (Secure Sockets Layer/Transport Layer Security). </a:t>
            </a:r>
          </a:p>
          <a:p>
            <a:r>
              <a:rPr lang="en-IN" dirty="0"/>
              <a:t>This encryption prevents eavesdropping, tampering, and man-in-the-middle attacks (MITM).</a:t>
            </a:r>
          </a:p>
          <a:p>
            <a:pPr lvl="1"/>
            <a:r>
              <a:rPr lang="en-IN" dirty="0"/>
              <a:t>Protocol Type: </a:t>
            </a:r>
          </a:p>
          <a:p>
            <a:pPr lvl="1"/>
            <a:r>
              <a:rPr lang="en-IN" dirty="0"/>
              <a:t>Application Layer (Runs over TCP/IP)</a:t>
            </a:r>
          </a:p>
          <a:p>
            <a:pPr lvl="1"/>
            <a:r>
              <a:rPr lang="en-IN" dirty="0"/>
              <a:t>Default Port: 443</a:t>
            </a:r>
          </a:p>
          <a:p>
            <a:pPr lvl="1"/>
            <a:r>
              <a:rPr lang="en-IN" dirty="0"/>
              <a:t>Encryption: Uses SSL/TLS</a:t>
            </a:r>
          </a:p>
          <a:p>
            <a:pPr lvl="1"/>
            <a:r>
              <a:rPr lang="en-IN" dirty="0"/>
              <a:t>Authentication: Uses digital certificates (e.g., SSL/TLS certificates)</a:t>
            </a:r>
          </a:p>
        </p:txBody>
      </p:sp>
    </p:spTree>
    <p:extLst>
      <p:ext uri="{BB962C8B-B14F-4D97-AF65-F5344CB8AC3E}">
        <p14:creationId xmlns:p14="http://schemas.microsoft.com/office/powerpoint/2010/main" val="1887732729"/>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513D96-3B86-DBEB-E9B9-5D71EE77A603}"/>
              </a:ext>
            </a:extLst>
          </p:cNvPr>
          <p:cNvSpPr>
            <a:spLocks noGrp="1"/>
          </p:cNvSpPr>
          <p:nvPr>
            <p:ph type="title"/>
          </p:nvPr>
        </p:nvSpPr>
        <p:spPr>
          <a:xfrm>
            <a:off x="457200" y="109154"/>
            <a:ext cx="8229600" cy="553998"/>
          </a:xfrm>
        </p:spPr>
        <p:txBody>
          <a:bodyPr/>
          <a:lstStyle/>
          <a:p>
            <a:r>
              <a:rPr lang="en-IN" dirty="0"/>
              <a:t>How HTTPS Works</a:t>
            </a:r>
          </a:p>
        </p:txBody>
      </p:sp>
      <p:pic>
        <p:nvPicPr>
          <p:cNvPr id="5" name="Picture 4">
            <a:extLst>
              <a:ext uri="{FF2B5EF4-FFF2-40B4-BE49-F238E27FC236}">
                <a16:creationId xmlns:a16="http://schemas.microsoft.com/office/drawing/2014/main" id="{56DB4792-8AB7-AD54-BA91-D8D2F28DA63D}"/>
              </a:ext>
            </a:extLst>
          </p:cNvPr>
          <p:cNvPicPr>
            <a:picLocks noChangeAspect="1"/>
          </p:cNvPicPr>
          <p:nvPr/>
        </p:nvPicPr>
        <p:blipFill>
          <a:blip r:embed="rId2"/>
          <a:srcRect t="3793"/>
          <a:stretch/>
        </p:blipFill>
        <p:spPr>
          <a:xfrm>
            <a:off x="300788" y="1046747"/>
            <a:ext cx="8391671" cy="5390148"/>
          </a:xfrm>
          <a:prstGeom prst="rect">
            <a:avLst/>
          </a:prstGeom>
        </p:spPr>
      </p:pic>
    </p:spTree>
    <p:extLst>
      <p:ext uri="{BB962C8B-B14F-4D97-AF65-F5344CB8AC3E}">
        <p14:creationId xmlns:p14="http://schemas.microsoft.com/office/powerpoint/2010/main" val="2702202257"/>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BCB01D-9465-DC9D-E66E-885E1E2DF187}"/>
              </a:ext>
            </a:extLst>
          </p:cNvPr>
          <p:cNvSpPr>
            <a:spLocks noGrp="1"/>
          </p:cNvSpPr>
          <p:nvPr>
            <p:ph type="title"/>
          </p:nvPr>
        </p:nvSpPr>
        <p:spPr>
          <a:xfrm>
            <a:off x="457200" y="109154"/>
            <a:ext cx="8229600" cy="553998"/>
          </a:xfrm>
        </p:spPr>
        <p:txBody>
          <a:bodyPr/>
          <a:lstStyle/>
          <a:p>
            <a:r>
              <a:rPr lang="en-US" dirty="0"/>
              <a:t>Differences Between HTTP and HTTPS</a:t>
            </a:r>
            <a:endParaRPr lang="en-IN" dirty="0"/>
          </a:p>
        </p:txBody>
      </p:sp>
      <p:pic>
        <p:nvPicPr>
          <p:cNvPr id="7" name="Picture 6">
            <a:extLst>
              <a:ext uri="{FF2B5EF4-FFF2-40B4-BE49-F238E27FC236}">
                <a16:creationId xmlns:a16="http://schemas.microsoft.com/office/drawing/2014/main" id="{49DB84DC-3671-5EFE-CA14-335BDFA58F8D}"/>
              </a:ext>
            </a:extLst>
          </p:cNvPr>
          <p:cNvPicPr>
            <a:picLocks noChangeAspect="1"/>
          </p:cNvPicPr>
          <p:nvPr/>
        </p:nvPicPr>
        <p:blipFill>
          <a:blip r:embed="rId2"/>
          <a:stretch>
            <a:fillRect/>
          </a:stretch>
        </p:blipFill>
        <p:spPr>
          <a:xfrm>
            <a:off x="210859" y="1723947"/>
            <a:ext cx="8933141" cy="3410106"/>
          </a:xfrm>
          <a:prstGeom prst="rect">
            <a:avLst/>
          </a:prstGeom>
        </p:spPr>
      </p:pic>
    </p:spTree>
    <p:extLst>
      <p:ext uri="{BB962C8B-B14F-4D97-AF65-F5344CB8AC3E}">
        <p14:creationId xmlns:p14="http://schemas.microsoft.com/office/powerpoint/2010/main" val="3495770439"/>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457200" y="109154"/>
            <a:ext cx="8229600" cy="553998"/>
          </a:xfrm>
        </p:spPr>
        <p:txBody>
          <a:bodyPr/>
          <a:lstStyle/>
          <a:p>
            <a:pPr eaLnBrk="1" hangingPunct="1"/>
            <a:r>
              <a:rPr lang="en-US"/>
              <a:t>Why web services?</a:t>
            </a:r>
            <a:endParaRPr lang="en-IN"/>
          </a:p>
        </p:txBody>
      </p:sp>
      <p:sp>
        <p:nvSpPr>
          <p:cNvPr id="5123" name="Rectangle 3"/>
          <p:cNvSpPr>
            <a:spLocks noGrp="1" noChangeArrowheads="1"/>
          </p:cNvSpPr>
          <p:nvPr>
            <p:ph type="body" idx="1"/>
          </p:nvPr>
        </p:nvSpPr>
        <p:spPr>
          <a:xfrm>
            <a:off x="381000" y="1219200"/>
            <a:ext cx="8382000" cy="5105400"/>
          </a:xfrm>
        </p:spPr>
        <p:txBody>
          <a:bodyPr/>
          <a:lstStyle/>
          <a:p>
            <a:pPr marL="609600" indent="-609600" eaLnBrk="1" hangingPunct="1"/>
            <a:r>
              <a:rPr lang="en-US" dirty="0"/>
              <a:t>Interoperability </a:t>
            </a:r>
          </a:p>
          <a:p>
            <a:pPr marL="1009650" lvl="1" indent="-609600" eaLnBrk="1" hangingPunct="1"/>
            <a:r>
              <a:rPr lang="en-US" sz="2000" dirty="0">
                <a:ea typeface="+mn-ea"/>
                <a:cs typeface="+mn-cs"/>
              </a:rPr>
              <a:t>Allows heterogeneous applications to work together as if they are one.</a:t>
            </a:r>
          </a:p>
          <a:p>
            <a:pPr marL="1009650" lvl="1" indent="-609600" eaLnBrk="1" hangingPunct="1"/>
            <a:r>
              <a:rPr lang="en-US" sz="2000" dirty="0">
                <a:ea typeface="+mn-ea"/>
                <a:cs typeface="+mn-cs"/>
              </a:rPr>
              <a:t>For instance, .NET and JEE application can work together by exposing services via web service interface</a:t>
            </a:r>
          </a:p>
          <a:p>
            <a:pPr marL="609600" indent="-609600" eaLnBrk="1" hangingPunct="1"/>
            <a:r>
              <a:rPr lang="en-US" dirty="0"/>
              <a:t>Reuse existing application</a:t>
            </a:r>
          </a:p>
          <a:p>
            <a:pPr marL="1009650" lvl="1" indent="-609600" eaLnBrk="1" hangingPunct="1"/>
            <a:r>
              <a:rPr lang="en-US" sz="2000" dirty="0">
                <a:ea typeface="+mn-ea"/>
                <a:cs typeface="+mn-cs"/>
              </a:rPr>
              <a:t>Already existing components of applications can be reused by making them as services available over net that can be called upon by any other application.</a:t>
            </a:r>
          </a:p>
          <a:p>
            <a:pPr marL="1009650" lvl="1" indent="-609600" eaLnBrk="1" hangingPunct="1"/>
            <a:r>
              <a:rPr lang="en-US" sz="2000" dirty="0">
                <a:ea typeface="+mn-ea"/>
                <a:cs typeface="+mn-cs"/>
              </a:rPr>
              <a:t>For instance Microsoft has made w</a:t>
            </a:r>
            <a:r>
              <a:rPr lang="en-US" sz="2000" dirty="0"/>
              <a:t>eb services available in SharePoint Online that can be used by the developer.</a:t>
            </a:r>
            <a:endParaRPr lang="en-US" sz="2000" dirty="0">
              <a:ea typeface="+mn-ea"/>
              <a:cs typeface="+mn-cs"/>
            </a:endParaRPr>
          </a:p>
          <a:p>
            <a:pPr marL="609600" indent="-609600" eaLnBrk="1" hangingPunct="1"/>
            <a:endParaRPr lang="en-US" dirty="0"/>
          </a:p>
        </p:txBody>
      </p:sp>
    </p:spTree>
    <p:extLst>
      <p:ext uri="{BB962C8B-B14F-4D97-AF65-F5344CB8AC3E}">
        <p14:creationId xmlns:p14="http://schemas.microsoft.com/office/powerpoint/2010/main" val="3933788321"/>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09154"/>
            <a:ext cx="8229600" cy="553998"/>
          </a:xfrm>
        </p:spPr>
        <p:txBody>
          <a:bodyPr/>
          <a:lstStyle/>
          <a:p>
            <a:r>
              <a:rPr lang="en-US" dirty="0"/>
              <a:t>SOA (Service oriented architecture)</a:t>
            </a:r>
          </a:p>
        </p:txBody>
      </p:sp>
      <p:sp>
        <p:nvSpPr>
          <p:cNvPr id="4" name="Slide Number Placeholder 3"/>
          <p:cNvSpPr>
            <a:spLocks noGrp="1"/>
          </p:cNvSpPr>
          <p:nvPr>
            <p:ph type="sldNum" sz="quarter" idx="10"/>
          </p:nvPr>
        </p:nvSpPr>
        <p:spPr/>
        <p:txBody>
          <a:bodyPr/>
          <a:lstStyle/>
          <a:p>
            <a:pPr>
              <a:defRPr/>
            </a:pPr>
            <a:fld id="{B7A71479-59CA-44E2-8DB3-15992680BB24}" type="slidenum">
              <a:rPr lang="en-US" smtClean="0"/>
              <a:pPr>
                <a:defRPr/>
              </a:pPr>
              <a:t>305</a:t>
            </a:fld>
            <a:endParaRPr lang="en-US"/>
          </a:p>
        </p:txBody>
      </p:sp>
      <p:sp>
        <p:nvSpPr>
          <p:cNvPr id="5" name="Rectangle 3"/>
          <p:cNvSpPr txBox="1">
            <a:spLocks noChangeArrowheads="1"/>
          </p:cNvSpPr>
          <p:nvPr/>
        </p:nvSpPr>
        <p:spPr bwMode="auto">
          <a:xfrm>
            <a:off x="838200" y="1388100"/>
            <a:ext cx="7452164" cy="897900"/>
          </a:xfrm>
          <a:prstGeom prst="rect">
            <a:avLst/>
          </a:prstGeom>
          <a:noFill/>
          <a:ln w="9525">
            <a:solidFill>
              <a:schemeClr val="tx1"/>
            </a:solid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lnSpc>
                <a:spcPct val="140000"/>
              </a:lnSpc>
              <a:spcBef>
                <a:spcPct val="20000"/>
              </a:spcBef>
              <a:spcAft>
                <a:spcPct val="0"/>
              </a:spcAft>
              <a:buClr>
                <a:schemeClr val="accent2"/>
              </a:buClr>
              <a:buFont typeface="Wingdings" pitchFamily="2" charset="2"/>
              <a:buChar char="§"/>
              <a:defRPr sz="2000">
                <a:solidFill>
                  <a:srgbClr val="5F5F5F"/>
                </a:solidFill>
                <a:latin typeface="+mn-lt"/>
                <a:ea typeface="+mn-ea"/>
                <a:cs typeface="+mn-cs"/>
              </a:defRPr>
            </a:lvl1pPr>
            <a:lvl2pPr marL="742950" indent="-285750" algn="l" rtl="0" eaLnBrk="0" fontAlgn="base" hangingPunct="0">
              <a:lnSpc>
                <a:spcPct val="140000"/>
              </a:lnSpc>
              <a:spcBef>
                <a:spcPct val="20000"/>
              </a:spcBef>
              <a:spcAft>
                <a:spcPct val="0"/>
              </a:spcAft>
              <a:buClr>
                <a:schemeClr val="accent2"/>
              </a:buClr>
              <a:buFont typeface="Wingdings" pitchFamily="2" charset="2"/>
              <a:buChar char="§"/>
              <a:defRPr sz="2800">
                <a:solidFill>
                  <a:srgbClr val="5F5F5F"/>
                </a:solidFill>
                <a:latin typeface="+mn-lt"/>
              </a:defRPr>
            </a:lvl2pPr>
            <a:lvl3pPr marL="1143000" indent="-228600" algn="l" rtl="0" eaLnBrk="0" fontAlgn="base" hangingPunct="0">
              <a:lnSpc>
                <a:spcPct val="140000"/>
              </a:lnSpc>
              <a:spcBef>
                <a:spcPct val="20000"/>
              </a:spcBef>
              <a:spcAft>
                <a:spcPct val="0"/>
              </a:spcAft>
              <a:buClr>
                <a:schemeClr val="accent2"/>
              </a:buClr>
              <a:buFont typeface="Wingdings" pitchFamily="2" charset="2"/>
              <a:buChar char="§"/>
              <a:defRPr sz="1600">
                <a:solidFill>
                  <a:srgbClr val="5F5F5F"/>
                </a:solidFill>
                <a:latin typeface="+mn-lt"/>
              </a:defRPr>
            </a:lvl3pPr>
            <a:lvl4pPr marL="1600200" indent="-228600" algn="l" rtl="0" eaLnBrk="0" fontAlgn="base" hangingPunct="0">
              <a:lnSpc>
                <a:spcPct val="140000"/>
              </a:lnSpc>
              <a:spcBef>
                <a:spcPct val="20000"/>
              </a:spcBef>
              <a:spcAft>
                <a:spcPct val="0"/>
              </a:spcAft>
              <a:buClr>
                <a:schemeClr val="accent2"/>
              </a:buClr>
              <a:buFont typeface="Wingdings" pitchFamily="2" charset="2"/>
              <a:buChar char="§"/>
              <a:defRPr sz="1400">
                <a:solidFill>
                  <a:srgbClr val="5F5F5F"/>
                </a:solidFill>
                <a:latin typeface="+mn-lt"/>
              </a:defRPr>
            </a:lvl4pPr>
            <a:lvl5pPr marL="2057400" indent="-228600" algn="l" rtl="0" eaLnBrk="0" fontAlgn="base" hangingPunct="0">
              <a:lnSpc>
                <a:spcPct val="140000"/>
              </a:lnSpc>
              <a:spcBef>
                <a:spcPct val="20000"/>
              </a:spcBef>
              <a:spcAft>
                <a:spcPct val="0"/>
              </a:spcAft>
              <a:buClr>
                <a:schemeClr val="accent2"/>
              </a:buClr>
              <a:buFont typeface="Wingdings" pitchFamily="2" charset="2"/>
              <a:buChar char="§"/>
              <a:defRPr sz="1400">
                <a:solidFill>
                  <a:srgbClr val="5F5F5F"/>
                </a:solidFill>
                <a:latin typeface="+mn-lt"/>
              </a:defRPr>
            </a:lvl5pPr>
            <a:lvl6pPr marL="2514600" indent="-228600" algn="l" rtl="0" fontAlgn="base">
              <a:lnSpc>
                <a:spcPct val="140000"/>
              </a:lnSpc>
              <a:spcBef>
                <a:spcPct val="20000"/>
              </a:spcBef>
              <a:spcAft>
                <a:spcPct val="0"/>
              </a:spcAft>
              <a:buClr>
                <a:schemeClr val="accent2"/>
              </a:buClr>
              <a:buFont typeface="Wingdings" pitchFamily="2" charset="2"/>
              <a:buChar char="§"/>
              <a:defRPr sz="1400">
                <a:solidFill>
                  <a:srgbClr val="5F5F5F"/>
                </a:solidFill>
                <a:latin typeface="+mn-lt"/>
              </a:defRPr>
            </a:lvl6pPr>
            <a:lvl7pPr marL="2971800" indent="-228600" algn="l" rtl="0" fontAlgn="base">
              <a:lnSpc>
                <a:spcPct val="140000"/>
              </a:lnSpc>
              <a:spcBef>
                <a:spcPct val="20000"/>
              </a:spcBef>
              <a:spcAft>
                <a:spcPct val="0"/>
              </a:spcAft>
              <a:buClr>
                <a:schemeClr val="accent2"/>
              </a:buClr>
              <a:buFont typeface="Wingdings" pitchFamily="2" charset="2"/>
              <a:buChar char="§"/>
              <a:defRPr sz="1400">
                <a:solidFill>
                  <a:srgbClr val="5F5F5F"/>
                </a:solidFill>
                <a:latin typeface="+mn-lt"/>
              </a:defRPr>
            </a:lvl7pPr>
            <a:lvl8pPr marL="3429000" indent="-228600" algn="l" rtl="0" fontAlgn="base">
              <a:lnSpc>
                <a:spcPct val="140000"/>
              </a:lnSpc>
              <a:spcBef>
                <a:spcPct val="20000"/>
              </a:spcBef>
              <a:spcAft>
                <a:spcPct val="0"/>
              </a:spcAft>
              <a:buClr>
                <a:schemeClr val="accent2"/>
              </a:buClr>
              <a:buFont typeface="Wingdings" pitchFamily="2" charset="2"/>
              <a:buChar char="§"/>
              <a:defRPr sz="1400">
                <a:solidFill>
                  <a:srgbClr val="5F5F5F"/>
                </a:solidFill>
                <a:latin typeface="+mn-lt"/>
              </a:defRPr>
            </a:lvl8pPr>
            <a:lvl9pPr marL="3886200" indent="-228600" algn="l" rtl="0" fontAlgn="base">
              <a:lnSpc>
                <a:spcPct val="140000"/>
              </a:lnSpc>
              <a:spcBef>
                <a:spcPct val="20000"/>
              </a:spcBef>
              <a:spcAft>
                <a:spcPct val="0"/>
              </a:spcAft>
              <a:buClr>
                <a:schemeClr val="accent2"/>
              </a:buClr>
              <a:buFont typeface="Wingdings" pitchFamily="2" charset="2"/>
              <a:buChar char="§"/>
              <a:defRPr sz="1400">
                <a:solidFill>
                  <a:srgbClr val="5F5F5F"/>
                </a:solidFill>
                <a:latin typeface="+mn-lt"/>
              </a:defRPr>
            </a:lvl9pPr>
          </a:lstStyle>
          <a:p>
            <a:pPr marL="0" indent="0" eaLnBrk="1" hangingPunct="1">
              <a:spcBef>
                <a:spcPct val="0"/>
              </a:spcBef>
              <a:buFont typeface="Wingdings" pitchFamily="2" charset="2"/>
              <a:buNone/>
            </a:pPr>
            <a:r>
              <a:rPr lang="en-US" b="1" kern="1200">
                <a:solidFill>
                  <a:schemeClr val="tx2"/>
                </a:solidFill>
                <a:latin typeface="Arial" pitchFamily="34" charset="0"/>
              </a:rPr>
              <a:t>Set of components which can be invoked and whose interface descriptions can be published and discovered.</a:t>
            </a:r>
            <a:endParaRPr lang="en-IN" b="1" kern="1200" dirty="0">
              <a:solidFill>
                <a:schemeClr val="tx2"/>
              </a:solidFill>
              <a:latin typeface="Arial" pitchFamily="34" charset="0"/>
            </a:endParaRPr>
          </a:p>
        </p:txBody>
      </p:sp>
      <p:sp>
        <p:nvSpPr>
          <p:cNvPr id="6" name="Text Box 5"/>
          <p:cNvSpPr txBox="1">
            <a:spLocks noChangeArrowheads="1"/>
          </p:cNvSpPr>
          <p:nvPr/>
        </p:nvSpPr>
        <p:spPr bwMode="auto">
          <a:xfrm>
            <a:off x="228600" y="981982"/>
            <a:ext cx="168507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i="1" dirty="0">
                <a:solidFill>
                  <a:schemeClr val="tx2"/>
                </a:solidFill>
              </a:rPr>
              <a:t>W3C definition</a:t>
            </a:r>
            <a:endParaRPr lang="en-IN" i="1" dirty="0">
              <a:solidFill>
                <a:schemeClr val="tx2"/>
              </a:solidFill>
            </a:endParaRPr>
          </a:p>
        </p:txBody>
      </p:sp>
      <p:graphicFrame>
        <p:nvGraphicFramePr>
          <p:cNvPr id="7" name="Diagram 6"/>
          <p:cNvGraphicFramePr/>
          <p:nvPr/>
        </p:nvGraphicFramePr>
        <p:xfrm>
          <a:off x="1447800" y="2438400"/>
          <a:ext cx="6103718" cy="3962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Cloud 7"/>
          <p:cNvSpPr/>
          <p:nvPr/>
        </p:nvSpPr>
        <p:spPr>
          <a:xfrm>
            <a:off x="3531476" y="4191000"/>
            <a:ext cx="2286000" cy="762000"/>
          </a:xfrm>
          <a:prstGeom prst="clou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600" dirty="0">
                <a:solidFill>
                  <a:schemeClr val="accent1">
                    <a:lumMod val="50000"/>
                  </a:schemeClr>
                </a:solidFill>
              </a:rPr>
              <a:t>internet</a:t>
            </a:r>
          </a:p>
        </p:txBody>
      </p:sp>
      <p:grpSp>
        <p:nvGrpSpPr>
          <p:cNvPr id="12" name="Group 11"/>
          <p:cNvGrpSpPr/>
          <p:nvPr/>
        </p:nvGrpSpPr>
        <p:grpSpPr>
          <a:xfrm>
            <a:off x="2994397" y="4730123"/>
            <a:ext cx="365760" cy="640076"/>
            <a:chOff x="2428892" y="1115363"/>
            <a:chExt cx="365760" cy="640076"/>
          </a:xfrm>
        </p:grpSpPr>
        <p:sp>
          <p:nvSpPr>
            <p:cNvPr id="13" name="Left-Right Arrow 12"/>
            <p:cNvSpPr/>
            <p:nvPr/>
          </p:nvSpPr>
          <p:spPr>
            <a:xfrm rot="18000000">
              <a:off x="2291734" y="1252521"/>
              <a:ext cx="640076" cy="365760"/>
            </a:xfrm>
            <a:prstGeom prst="lef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1">
              <a:schemeClr val="accent1">
                <a:tint val="60000"/>
                <a:hueOff val="0"/>
                <a:satOff val="0"/>
                <a:lumOff val="0"/>
                <a:alphaOff val="0"/>
              </a:schemeClr>
            </a:effectRef>
            <a:fontRef idx="minor">
              <a:schemeClr val="lt1"/>
            </a:fontRef>
          </p:style>
          <p:txBody>
            <a:bodyPr/>
            <a:lstStyle/>
            <a:p>
              <a:endParaRPr lang="en-IN"/>
            </a:p>
          </p:txBody>
        </p:sp>
        <p:sp>
          <p:nvSpPr>
            <p:cNvPr id="14" name="Left-Right Arrow 4"/>
            <p:cNvSpPr/>
            <p:nvPr/>
          </p:nvSpPr>
          <p:spPr>
            <a:xfrm rot="18000000">
              <a:off x="2401462" y="1325673"/>
              <a:ext cx="420620" cy="21945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n-US" sz="1600" kern="1200"/>
            </a:p>
          </p:txBody>
        </p:sp>
      </p:grpSp>
      <p:cxnSp>
        <p:nvCxnSpPr>
          <p:cNvPr id="16" name="Straight Arrow Connector 15"/>
          <p:cNvCxnSpPr/>
          <p:nvPr/>
        </p:nvCxnSpPr>
        <p:spPr>
          <a:xfrm flipH="1" flipV="1">
            <a:off x="5486400" y="5034455"/>
            <a:ext cx="228600" cy="292705"/>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V="1">
            <a:off x="3495675" y="4969287"/>
            <a:ext cx="221243" cy="374160"/>
          </a:xfrm>
          <a:prstGeom prst="straightConnector1">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6019800" y="4680829"/>
            <a:ext cx="2133600" cy="369332"/>
          </a:xfrm>
          <a:prstGeom prst="rect">
            <a:avLst/>
          </a:prstGeom>
          <a:noFill/>
        </p:spPr>
        <p:txBody>
          <a:bodyPr wrap="square" rtlCol="0">
            <a:spAutoFit/>
          </a:bodyPr>
          <a:lstStyle/>
          <a:p>
            <a:r>
              <a:rPr lang="en-US" dirty="0">
                <a:solidFill>
                  <a:schemeClr val="accent6">
                    <a:lumMod val="60000"/>
                    <a:lumOff val="40000"/>
                  </a:schemeClr>
                </a:solidFill>
              </a:rPr>
              <a:t>1. Register service</a:t>
            </a:r>
          </a:p>
        </p:txBody>
      </p:sp>
      <p:sp>
        <p:nvSpPr>
          <p:cNvPr id="23" name="TextBox 22"/>
          <p:cNvSpPr txBox="1"/>
          <p:nvPr/>
        </p:nvSpPr>
        <p:spPr>
          <a:xfrm>
            <a:off x="1178773" y="4692288"/>
            <a:ext cx="1798321" cy="369332"/>
          </a:xfrm>
          <a:prstGeom prst="rect">
            <a:avLst/>
          </a:prstGeom>
          <a:noFill/>
        </p:spPr>
        <p:txBody>
          <a:bodyPr wrap="square" rtlCol="0">
            <a:spAutoFit/>
          </a:bodyPr>
          <a:lstStyle/>
          <a:p>
            <a:r>
              <a:rPr lang="en-US" dirty="0">
                <a:solidFill>
                  <a:schemeClr val="accent6">
                    <a:lumMod val="60000"/>
                    <a:lumOff val="40000"/>
                  </a:schemeClr>
                </a:solidFill>
              </a:rPr>
              <a:t>2. Find service</a:t>
            </a:r>
          </a:p>
        </p:txBody>
      </p:sp>
      <p:sp>
        <p:nvSpPr>
          <p:cNvPr id="24" name="TextBox 23"/>
          <p:cNvSpPr txBox="1"/>
          <p:nvPr/>
        </p:nvSpPr>
        <p:spPr>
          <a:xfrm>
            <a:off x="3606296" y="5034455"/>
            <a:ext cx="1128171" cy="369332"/>
          </a:xfrm>
          <a:prstGeom prst="rect">
            <a:avLst/>
          </a:prstGeom>
          <a:noFill/>
        </p:spPr>
        <p:txBody>
          <a:bodyPr wrap="square" rtlCol="0">
            <a:spAutoFit/>
          </a:bodyPr>
          <a:lstStyle/>
          <a:p>
            <a:r>
              <a:rPr lang="en-US" dirty="0"/>
              <a:t>3. invoke</a:t>
            </a:r>
          </a:p>
        </p:txBody>
      </p:sp>
      <p:sp>
        <p:nvSpPr>
          <p:cNvPr id="25" name="TextBox 24"/>
          <p:cNvSpPr txBox="1"/>
          <p:nvPr/>
        </p:nvSpPr>
        <p:spPr>
          <a:xfrm>
            <a:off x="4792330" y="5049431"/>
            <a:ext cx="993615" cy="369332"/>
          </a:xfrm>
          <a:prstGeom prst="rect">
            <a:avLst/>
          </a:prstGeom>
          <a:noFill/>
        </p:spPr>
        <p:txBody>
          <a:bodyPr wrap="square" rtlCol="0">
            <a:spAutoFit/>
          </a:bodyPr>
          <a:lstStyle/>
          <a:p>
            <a:r>
              <a:rPr lang="en-US" dirty="0"/>
              <a:t>4. Run</a:t>
            </a:r>
          </a:p>
        </p:txBody>
      </p:sp>
    </p:spTree>
    <p:extLst>
      <p:ext uri="{BB962C8B-B14F-4D97-AF65-F5344CB8AC3E}">
        <p14:creationId xmlns:p14="http://schemas.microsoft.com/office/powerpoint/2010/main" val="1544580352"/>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457200" y="109154"/>
            <a:ext cx="8229600" cy="553998"/>
          </a:xfrm>
        </p:spPr>
        <p:txBody>
          <a:bodyPr/>
          <a:lstStyle/>
          <a:p>
            <a:pPr eaLnBrk="1" hangingPunct="1"/>
            <a:r>
              <a:rPr lang="en-US" dirty="0"/>
              <a:t>Other SOA and their problems</a:t>
            </a:r>
            <a:endParaRPr lang="en-IN" dirty="0"/>
          </a:p>
        </p:txBody>
      </p:sp>
      <p:sp>
        <p:nvSpPr>
          <p:cNvPr id="7171" name="Rectangle 3"/>
          <p:cNvSpPr>
            <a:spLocks noGrp="1" noChangeArrowheads="1"/>
          </p:cNvSpPr>
          <p:nvPr>
            <p:ph type="body" idx="1"/>
          </p:nvPr>
        </p:nvSpPr>
        <p:spPr/>
        <p:txBody>
          <a:bodyPr/>
          <a:lstStyle/>
          <a:p>
            <a:pPr marL="609600" indent="-609600" eaLnBrk="1" hangingPunct="1"/>
            <a:r>
              <a:rPr lang="en-IN" dirty="0"/>
              <a:t>RMI: Requires Java</a:t>
            </a:r>
          </a:p>
          <a:p>
            <a:pPr marL="609600" indent="-609600" eaLnBrk="1" hangingPunct="1"/>
            <a:r>
              <a:rPr lang="en-IN" dirty="0"/>
              <a:t>CORBA: Requires compatible ORBs</a:t>
            </a:r>
          </a:p>
          <a:p>
            <a:pPr marL="609600" indent="-609600" eaLnBrk="1" hangingPunct="1"/>
            <a:r>
              <a:rPr lang="en-IN" dirty="0"/>
              <a:t>DCOM: Requires Windows</a:t>
            </a:r>
            <a:endParaRPr lang="en-US" dirty="0"/>
          </a:p>
          <a:p>
            <a:pPr marL="609600" indent="-609600" eaLnBrk="1" hangingPunct="1"/>
            <a:endParaRPr lang="en-US" dirty="0"/>
          </a:p>
          <a:p>
            <a:pPr marL="0" indent="0" eaLnBrk="1" hangingPunct="1">
              <a:buNone/>
            </a:pPr>
            <a:r>
              <a:rPr lang="en-US" dirty="0"/>
              <a:t>Advantage of web service </a:t>
            </a:r>
          </a:p>
          <a:p>
            <a:pPr marL="609600" indent="-609600" eaLnBrk="1" hangingPunct="1"/>
            <a:r>
              <a:rPr lang="en-US" dirty="0"/>
              <a:t>Apart from platform-independence, web services provide richer specification and also provide more complete set of protocols for security, transaction etc.</a:t>
            </a:r>
            <a:endParaRPr lang="en-IN" dirty="0"/>
          </a:p>
        </p:txBody>
      </p:sp>
    </p:spTree>
    <p:extLst>
      <p:ext uri="{BB962C8B-B14F-4D97-AF65-F5344CB8AC3E}">
        <p14:creationId xmlns:p14="http://schemas.microsoft.com/office/powerpoint/2010/main" val="3652731342"/>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457200" y="109154"/>
            <a:ext cx="8229600" cy="553998"/>
          </a:xfrm>
        </p:spPr>
        <p:txBody>
          <a:bodyPr/>
          <a:lstStyle/>
          <a:p>
            <a:pPr eaLnBrk="1" hangingPunct="1"/>
            <a:r>
              <a:rPr lang="en-US" dirty="0"/>
              <a:t>UDDI</a:t>
            </a:r>
            <a:endParaRPr lang="en-IN" dirty="0"/>
          </a:p>
        </p:txBody>
      </p:sp>
      <p:sp>
        <p:nvSpPr>
          <p:cNvPr id="8195" name="Rectangle 3"/>
          <p:cNvSpPr>
            <a:spLocks noGrp="1" noChangeArrowheads="1"/>
          </p:cNvSpPr>
          <p:nvPr>
            <p:ph type="body" idx="1"/>
          </p:nvPr>
        </p:nvSpPr>
        <p:spPr>
          <a:xfrm>
            <a:off x="457200" y="1600200"/>
            <a:ext cx="8362950" cy="4852988"/>
          </a:xfrm>
        </p:spPr>
        <p:txBody>
          <a:bodyPr/>
          <a:lstStyle/>
          <a:p>
            <a:pPr marL="609600" indent="-609600" eaLnBrk="1" hangingPunct="1"/>
            <a:r>
              <a:rPr lang="en-US" dirty="0"/>
              <a:t>Universal Descriptor, Discovery and Integration</a:t>
            </a:r>
          </a:p>
          <a:p>
            <a:pPr marL="609600" indent="-609600" eaLnBrk="1" hangingPunct="1"/>
            <a:r>
              <a:rPr lang="en-US" dirty="0"/>
              <a:t>Provides facilities to publish and find Web Services.</a:t>
            </a:r>
          </a:p>
          <a:p>
            <a:pPr marL="609600" indent="-609600" eaLnBrk="1" hangingPunct="1"/>
            <a:r>
              <a:rPr lang="en-US" dirty="0"/>
              <a:t>A directory for storing information about web services. It acts like a service broker, enabling service requester to find a suitable service provider.</a:t>
            </a:r>
          </a:p>
          <a:p>
            <a:pPr marL="609600" indent="-609600" eaLnBrk="1" hangingPunct="1"/>
            <a:r>
              <a:rPr lang="en-US" dirty="0"/>
              <a:t>UDDI communicates via SOAP</a:t>
            </a:r>
            <a:endParaRPr lang="en-IN" dirty="0"/>
          </a:p>
        </p:txBody>
      </p:sp>
    </p:spTree>
    <p:extLst>
      <p:ext uri="{BB962C8B-B14F-4D97-AF65-F5344CB8AC3E}">
        <p14:creationId xmlns:p14="http://schemas.microsoft.com/office/powerpoint/2010/main" val="1688435318"/>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539750" y="0"/>
            <a:ext cx="8229600" cy="765175"/>
          </a:xfrm>
        </p:spPr>
        <p:txBody>
          <a:bodyPr/>
          <a:lstStyle/>
          <a:p>
            <a:pPr eaLnBrk="1" hangingPunct="1"/>
            <a:r>
              <a:rPr lang="en-US" dirty="0"/>
              <a:t>SOAP(Simple Object Access Protocol)</a:t>
            </a:r>
            <a:endParaRPr lang="en-IN" dirty="0"/>
          </a:p>
        </p:txBody>
      </p:sp>
      <p:sp>
        <p:nvSpPr>
          <p:cNvPr id="9219" name="Rectangle 3"/>
          <p:cNvSpPr>
            <a:spLocks noGrp="1" noChangeArrowheads="1"/>
          </p:cNvSpPr>
          <p:nvPr>
            <p:ph type="body" idx="1"/>
          </p:nvPr>
        </p:nvSpPr>
        <p:spPr>
          <a:xfrm>
            <a:off x="152400" y="1066800"/>
            <a:ext cx="8610600" cy="5181600"/>
          </a:xfrm>
        </p:spPr>
        <p:txBody>
          <a:bodyPr/>
          <a:lstStyle/>
          <a:p>
            <a:pPr marL="609600" indent="-609600" eaLnBrk="1" hangingPunct="1"/>
            <a:r>
              <a:rPr lang="en-US" dirty="0"/>
              <a:t>It is a communication protocol used by the applications</a:t>
            </a:r>
            <a:r>
              <a:rPr lang="en-IN" dirty="0"/>
              <a:t> describing the </a:t>
            </a:r>
            <a:r>
              <a:rPr lang="en-US" dirty="0"/>
              <a:t>format for sending messages.</a:t>
            </a:r>
          </a:p>
          <a:p>
            <a:pPr marL="609600" indent="-609600" eaLnBrk="1" hangingPunct="1"/>
            <a:r>
              <a:rPr lang="en-US" dirty="0"/>
              <a:t>It is platform independent  since it uses XML, simple and extensible.</a:t>
            </a:r>
          </a:p>
          <a:p>
            <a:pPr marL="609600" indent="-609600" eaLnBrk="1" hangingPunct="1"/>
            <a:r>
              <a:rPr lang="en-US" dirty="0"/>
              <a:t>Built on top of HTTP and others. SOAP over HTTP most common</a:t>
            </a:r>
            <a:r>
              <a:rPr lang="en-IN" dirty="0"/>
              <a:t> </a:t>
            </a:r>
            <a:endParaRPr lang="en-US" dirty="0"/>
          </a:p>
          <a:p>
            <a:pPr marL="609600" indent="-609600" eaLnBrk="1" hangingPunct="1"/>
            <a:r>
              <a:rPr lang="en-IN" dirty="0"/>
              <a:t>The SOAP specification defines the envelope structure, encoding rules, and conventions for representing remote procedure calls and responses.</a:t>
            </a:r>
          </a:p>
          <a:p>
            <a:pPr marL="609600" indent="-609600" eaLnBrk="1" hangingPunct="1"/>
            <a:r>
              <a:rPr lang="en-US" dirty="0"/>
              <a:t>SOAP Engines embedded in J2EE Application Servers. For example the Apache Axis is a soap engine embedded in application severs like Tomcat, </a:t>
            </a:r>
            <a:r>
              <a:rPr lang="en-US" dirty="0" err="1"/>
              <a:t>Jboss</a:t>
            </a:r>
            <a:r>
              <a:rPr lang="en-US" dirty="0"/>
              <a:t>, IBM </a:t>
            </a:r>
            <a:r>
              <a:rPr lang="en-US" dirty="0" err="1"/>
              <a:t>Websphere</a:t>
            </a:r>
            <a:r>
              <a:rPr lang="en-US" dirty="0"/>
              <a:t> has its own SOAP engine.</a:t>
            </a:r>
          </a:p>
          <a:p>
            <a:pPr marL="609600" indent="-609600" eaLnBrk="1" hangingPunct="1"/>
            <a:r>
              <a:rPr lang="en-US" dirty="0"/>
              <a:t>SOAP 1.1 and 1.2 versions</a:t>
            </a:r>
          </a:p>
        </p:txBody>
      </p:sp>
    </p:spTree>
    <p:extLst>
      <p:ext uri="{BB962C8B-B14F-4D97-AF65-F5344CB8AC3E}">
        <p14:creationId xmlns:p14="http://schemas.microsoft.com/office/powerpoint/2010/main" val="4227327688"/>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09154"/>
            <a:ext cx="8229600" cy="553998"/>
          </a:xfrm>
        </p:spPr>
        <p:txBody>
          <a:bodyPr/>
          <a:lstStyle/>
          <a:p>
            <a:r>
              <a:rPr lang="en-US" dirty="0"/>
              <a:t>SOAP message structure</a:t>
            </a:r>
          </a:p>
        </p:txBody>
      </p:sp>
      <p:graphicFrame>
        <p:nvGraphicFramePr>
          <p:cNvPr id="5" name="Content Placeholder 4"/>
          <p:cNvGraphicFramePr>
            <a:graphicFrameLocks noGrp="1"/>
          </p:cNvGraphicFramePr>
          <p:nvPr>
            <p:ph idx="1"/>
          </p:nvPr>
        </p:nvGraphicFramePr>
        <p:xfrm>
          <a:off x="1066800" y="1143000"/>
          <a:ext cx="6857999" cy="2286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lide Number Placeholder 3"/>
          <p:cNvSpPr>
            <a:spLocks noGrp="1"/>
          </p:cNvSpPr>
          <p:nvPr>
            <p:ph type="sldNum" sz="quarter" idx="10"/>
          </p:nvPr>
        </p:nvSpPr>
        <p:spPr/>
        <p:txBody>
          <a:bodyPr/>
          <a:lstStyle/>
          <a:p>
            <a:pPr>
              <a:defRPr/>
            </a:pPr>
            <a:fld id="{B7A71479-59CA-44E2-8DB3-15992680BB24}" type="slidenum">
              <a:rPr lang="en-US" smtClean="0"/>
              <a:pPr>
                <a:defRPr/>
              </a:pPr>
              <a:t>309</a:t>
            </a:fld>
            <a:endParaRPr lang="en-US"/>
          </a:p>
        </p:txBody>
      </p:sp>
      <p:sp>
        <p:nvSpPr>
          <p:cNvPr id="6" name="Rectangle 5"/>
          <p:cNvSpPr/>
          <p:nvPr/>
        </p:nvSpPr>
        <p:spPr>
          <a:xfrm>
            <a:off x="270933" y="3566279"/>
            <a:ext cx="8703733" cy="3139321"/>
          </a:xfrm>
          <a:prstGeom prst="rect">
            <a:avLst/>
          </a:prstGeom>
        </p:spPr>
        <p:txBody>
          <a:bodyPr wrap="square">
            <a:spAutoFit/>
          </a:bodyPr>
          <a:lstStyle/>
          <a:p>
            <a:pPr marL="609600" indent="-609600">
              <a:lnSpc>
                <a:spcPct val="120000"/>
              </a:lnSpc>
              <a:spcBef>
                <a:spcPct val="20000"/>
              </a:spcBef>
              <a:buClr>
                <a:schemeClr val="accent2"/>
              </a:buClr>
              <a:buFont typeface="Wingdings" pitchFamily="2" charset="2"/>
              <a:buChar char="§"/>
            </a:pPr>
            <a:r>
              <a:rPr lang="en-US" sz="2000" dirty="0">
                <a:solidFill>
                  <a:srgbClr val="5F5F5F"/>
                </a:solidFill>
                <a:latin typeface="+mn-lt"/>
              </a:rPr>
              <a:t>SOAP Envelope is the root element of a SOAP message</a:t>
            </a:r>
          </a:p>
          <a:p>
            <a:pPr marL="609600" indent="-609600">
              <a:lnSpc>
                <a:spcPct val="120000"/>
              </a:lnSpc>
              <a:spcBef>
                <a:spcPct val="20000"/>
              </a:spcBef>
              <a:buClr>
                <a:schemeClr val="accent2"/>
              </a:buClr>
              <a:buFont typeface="Wingdings" pitchFamily="2" charset="2"/>
              <a:buChar char="§"/>
            </a:pPr>
            <a:r>
              <a:rPr lang="en-IN" sz="2000" dirty="0">
                <a:solidFill>
                  <a:srgbClr val="5F5F5F"/>
                </a:solidFill>
                <a:latin typeface="+mn-lt"/>
              </a:rPr>
              <a:t>Optional SOAP Header </a:t>
            </a:r>
            <a:r>
              <a:rPr lang="en-US" sz="2000" dirty="0">
                <a:solidFill>
                  <a:srgbClr val="5F5F5F"/>
                </a:solidFill>
                <a:latin typeface="+mn-lt"/>
              </a:rPr>
              <a:t>contains application-specific information like authentication etc. Attributes defined in the SOAP Header defines how a recipient should process the SOAP message.</a:t>
            </a:r>
          </a:p>
          <a:p>
            <a:pPr marL="609600" indent="-609600">
              <a:lnSpc>
                <a:spcPct val="120000"/>
              </a:lnSpc>
              <a:spcBef>
                <a:spcPct val="20000"/>
              </a:spcBef>
              <a:buClr>
                <a:schemeClr val="accent2"/>
              </a:buClr>
              <a:buFont typeface="Wingdings" pitchFamily="2" charset="2"/>
              <a:buChar char="§"/>
            </a:pPr>
            <a:r>
              <a:rPr lang="en-US" sz="2000" dirty="0">
                <a:solidFill>
                  <a:srgbClr val="5F5F5F"/>
                </a:solidFill>
                <a:latin typeface="+mn-lt"/>
              </a:rPr>
              <a:t>The required SOAP Body element contains the actual SOAP message intended for the ultimate endpoint of the message. </a:t>
            </a:r>
          </a:p>
          <a:p>
            <a:pPr marL="609600" indent="-609600">
              <a:lnSpc>
                <a:spcPct val="120000"/>
              </a:lnSpc>
              <a:spcBef>
                <a:spcPct val="20000"/>
              </a:spcBef>
              <a:buClr>
                <a:schemeClr val="accent2"/>
              </a:buClr>
              <a:buFont typeface="Wingdings" pitchFamily="2" charset="2"/>
              <a:buChar char="§"/>
            </a:pPr>
            <a:r>
              <a:rPr lang="en-US" sz="2000" dirty="0">
                <a:solidFill>
                  <a:srgbClr val="5F5F5F"/>
                </a:solidFill>
                <a:latin typeface="+mn-lt"/>
              </a:rPr>
              <a:t>The optional SOAP Fault element is used to indicate error messages.</a:t>
            </a:r>
            <a:endParaRPr lang="en-IN" sz="2000" dirty="0">
              <a:solidFill>
                <a:srgbClr val="5F5F5F"/>
              </a:solidFill>
              <a:latin typeface="+mn-lt"/>
            </a:endParaRPr>
          </a:p>
          <a:p>
            <a:pPr marL="609600" indent="-609600" eaLnBrk="1" hangingPunct="1"/>
            <a:endParaRPr lang="en-IN" dirty="0"/>
          </a:p>
        </p:txBody>
      </p:sp>
    </p:spTree>
    <p:extLst>
      <p:ext uri="{BB962C8B-B14F-4D97-AF65-F5344CB8AC3E}">
        <p14:creationId xmlns:p14="http://schemas.microsoft.com/office/powerpoint/2010/main" val="343246239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5173663" y="1333500"/>
            <a:ext cx="3516312" cy="3535584"/>
          </a:xfrm>
        </p:spPr>
        <p:txBody>
          <a:bodyPr/>
          <a:lstStyle/>
          <a:p>
            <a:pPr>
              <a:lnSpc>
                <a:spcPct val="200000"/>
              </a:lnSpc>
              <a:buSzPct val="70000"/>
              <a:buNone/>
            </a:pPr>
            <a:r>
              <a:rPr lang="en-GB" sz="1800" dirty="0"/>
              <a:t>Types of Network topology</a:t>
            </a:r>
          </a:p>
          <a:p>
            <a:pPr>
              <a:lnSpc>
                <a:spcPct val="200000"/>
              </a:lnSpc>
              <a:buSzPct val="70000"/>
              <a:buBlip>
                <a:blip r:embed="rId2"/>
              </a:buBlip>
            </a:pPr>
            <a:r>
              <a:rPr lang="en-GB" sz="1800" dirty="0"/>
              <a:t>Bus topology</a:t>
            </a:r>
          </a:p>
          <a:p>
            <a:pPr>
              <a:lnSpc>
                <a:spcPct val="200000"/>
              </a:lnSpc>
              <a:buSzPct val="70000"/>
              <a:buBlip>
                <a:blip r:embed="rId2"/>
              </a:buBlip>
            </a:pPr>
            <a:r>
              <a:rPr lang="en-GB" sz="1800" dirty="0"/>
              <a:t>Star topology</a:t>
            </a:r>
          </a:p>
          <a:p>
            <a:pPr>
              <a:lnSpc>
                <a:spcPct val="200000"/>
              </a:lnSpc>
              <a:buSzPct val="70000"/>
              <a:buBlip>
                <a:blip r:embed="rId2"/>
              </a:buBlip>
            </a:pPr>
            <a:r>
              <a:rPr lang="en-GB" sz="1800" dirty="0"/>
              <a:t>Ring topology</a:t>
            </a:r>
          </a:p>
          <a:p>
            <a:pPr>
              <a:lnSpc>
                <a:spcPct val="200000"/>
              </a:lnSpc>
              <a:buSzPct val="70000"/>
              <a:buBlip>
                <a:blip r:embed="rId2"/>
              </a:buBlip>
            </a:pPr>
            <a:r>
              <a:rPr lang="en-GB" sz="1800" dirty="0"/>
              <a:t>Mesh topology</a:t>
            </a:r>
          </a:p>
          <a:p>
            <a:endParaRPr lang="en-GB" sz="1600" dirty="0"/>
          </a:p>
        </p:txBody>
      </p:sp>
      <p:pic>
        <p:nvPicPr>
          <p:cNvPr id="6" name="Picture Placeholder 5" descr="95431837.jpg"/>
          <p:cNvPicPr>
            <a:picLocks noGrp="1" noChangeAspect="1"/>
          </p:cNvPicPr>
          <p:nvPr>
            <p:ph type="pic" sz="quarter" idx="10"/>
          </p:nvPr>
        </p:nvPicPr>
        <p:blipFill>
          <a:blip r:embed="rId3" cstate="email"/>
          <a:srcRect/>
          <a:stretch>
            <a:fillRect/>
          </a:stretch>
        </p:blipFill>
        <p:spPr/>
      </p:pic>
      <p:sp>
        <p:nvSpPr>
          <p:cNvPr id="4" name="Title 3"/>
          <p:cNvSpPr>
            <a:spLocks noGrp="1"/>
          </p:cNvSpPr>
          <p:nvPr>
            <p:ph type="title"/>
          </p:nvPr>
        </p:nvSpPr>
        <p:spPr>
          <a:xfrm>
            <a:off x="0" y="140511"/>
            <a:ext cx="9144000" cy="553998"/>
          </a:xfrm>
        </p:spPr>
        <p:txBody>
          <a:bodyPr/>
          <a:lstStyle/>
          <a:p>
            <a:r>
              <a:rPr dirty="0"/>
              <a:t>Types of Network Topology</a:t>
            </a:r>
            <a:endParaRPr lang="en-GB" sz="1600" dirty="0"/>
          </a:p>
        </p:txBody>
      </p:sp>
    </p:spTree>
  </p:cSld>
  <p:clrMapOvr>
    <a:masterClrMapping/>
  </p:clrMapOvr>
  <p:transition spd="slow">
    <p:wipe dir="d"/>
  </p:transition>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09154"/>
            <a:ext cx="8229600" cy="553998"/>
          </a:xfrm>
        </p:spPr>
        <p:txBody>
          <a:bodyPr/>
          <a:lstStyle/>
          <a:p>
            <a:r>
              <a:rPr lang="en-US" dirty="0"/>
              <a:t>A sample SOAP Request Packet</a:t>
            </a:r>
          </a:p>
        </p:txBody>
      </p:sp>
      <p:sp>
        <p:nvSpPr>
          <p:cNvPr id="4" name="Slide Number Placeholder 3"/>
          <p:cNvSpPr>
            <a:spLocks noGrp="1"/>
          </p:cNvSpPr>
          <p:nvPr>
            <p:ph type="sldNum" sz="quarter" idx="10"/>
          </p:nvPr>
        </p:nvSpPr>
        <p:spPr/>
        <p:txBody>
          <a:bodyPr/>
          <a:lstStyle/>
          <a:p>
            <a:pPr>
              <a:defRPr/>
            </a:pPr>
            <a:fld id="{B7A71479-59CA-44E2-8DB3-15992680BB24}" type="slidenum">
              <a:rPr lang="en-US" smtClean="0"/>
              <a:pPr>
                <a:defRPr/>
              </a:pPr>
              <a:t>310</a:t>
            </a:fld>
            <a:endParaRPr lang="en-US"/>
          </a:p>
        </p:txBody>
      </p:sp>
      <p:sp>
        <p:nvSpPr>
          <p:cNvPr id="5" name="Rectangle 7"/>
          <p:cNvSpPr>
            <a:spLocks noChangeArrowheads="1"/>
          </p:cNvSpPr>
          <p:nvPr/>
        </p:nvSpPr>
        <p:spPr bwMode="auto">
          <a:xfrm>
            <a:off x="76200" y="1066800"/>
            <a:ext cx="9067800" cy="517064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p>
            <a:pPr>
              <a:lnSpc>
                <a:spcPct val="110000"/>
              </a:lnSpc>
            </a:pPr>
            <a:r>
              <a:rPr lang="en-IN" sz="2000" b="1" dirty="0">
                <a:solidFill>
                  <a:srgbClr val="000000"/>
                </a:solidFill>
                <a:latin typeface="Courier New" pitchFamily="49" charset="0"/>
              </a:rPr>
              <a:t>POST /ws1/</a:t>
            </a:r>
            <a:r>
              <a:rPr lang="en-IN" sz="2000" b="1" dirty="0" err="1">
                <a:solidFill>
                  <a:srgbClr val="000000"/>
                </a:solidFill>
                <a:latin typeface="Courier New" pitchFamily="49" charset="0"/>
              </a:rPr>
              <a:t>index.jsp</a:t>
            </a:r>
            <a:r>
              <a:rPr lang="en-IN" sz="2000" b="1" dirty="0">
                <a:solidFill>
                  <a:srgbClr val="000000"/>
                </a:solidFill>
                <a:latin typeface="Courier New" pitchFamily="49" charset="0"/>
              </a:rPr>
              <a:t> HTTP/1.1</a:t>
            </a:r>
          </a:p>
          <a:p>
            <a:pPr>
              <a:lnSpc>
                <a:spcPct val="110000"/>
              </a:lnSpc>
            </a:pPr>
            <a:r>
              <a:rPr lang="en-IN" sz="2000" b="1" dirty="0">
                <a:solidFill>
                  <a:srgbClr val="000000"/>
                </a:solidFill>
                <a:latin typeface="Courier New" pitchFamily="49" charset="0"/>
              </a:rPr>
              <a:t>Host: www.xyz.com</a:t>
            </a:r>
          </a:p>
          <a:p>
            <a:pPr>
              <a:lnSpc>
                <a:spcPct val="110000"/>
              </a:lnSpc>
            </a:pPr>
            <a:r>
              <a:rPr lang="en-IN" sz="2000" b="1" dirty="0">
                <a:solidFill>
                  <a:srgbClr val="000000"/>
                </a:solidFill>
                <a:latin typeface="Courier New" pitchFamily="49" charset="0"/>
              </a:rPr>
              <a:t>Content-Type: text/xml; charset="utf-8"</a:t>
            </a:r>
          </a:p>
          <a:p>
            <a:pPr>
              <a:lnSpc>
                <a:spcPct val="110000"/>
              </a:lnSpc>
            </a:pPr>
            <a:r>
              <a:rPr lang="en-IN" sz="2000" b="1" dirty="0">
                <a:solidFill>
                  <a:srgbClr val="000000"/>
                </a:solidFill>
                <a:latin typeface="Courier New" pitchFamily="49" charset="0"/>
              </a:rPr>
              <a:t>Content-Length: xxx</a:t>
            </a:r>
          </a:p>
          <a:p>
            <a:pPr>
              <a:lnSpc>
                <a:spcPct val="110000"/>
              </a:lnSpc>
            </a:pPr>
            <a:r>
              <a:rPr lang="en-IN" sz="2000" b="1" dirty="0" err="1">
                <a:solidFill>
                  <a:srgbClr val="000000"/>
                </a:solidFill>
                <a:latin typeface="Courier New" pitchFamily="49" charset="0"/>
              </a:rPr>
              <a:t>SOAPAction</a:t>
            </a:r>
            <a:r>
              <a:rPr lang="en-IN" sz="2000" b="1" dirty="0">
                <a:solidFill>
                  <a:srgbClr val="000000"/>
                </a:solidFill>
                <a:latin typeface="Courier New" pitchFamily="49" charset="0"/>
              </a:rPr>
              <a:t>: ""</a:t>
            </a:r>
          </a:p>
          <a:p>
            <a:pPr>
              <a:lnSpc>
                <a:spcPct val="110000"/>
              </a:lnSpc>
            </a:pPr>
            <a:r>
              <a:rPr lang="en-IN" sz="2000" b="1" dirty="0">
                <a:solidFill>
                  <a:srgbClr val="000000"/>
                </a:solidFill>
                <a:latin typeface="Courier New" pitchFamily="49" charset="0"/>
              </a:rPr>
              <a:t>&lt;</a:t>
            </a:r>
            <a:r>
              <a:rPr lang="en-IN" sz="2000" b="1" dirty="0" err="1">
                <a:solidFill>
                  <a:srgbClr val="000000"/>
                </a:solidFill>
                <a:latin typeface="Courier New" pitchFamily="49" charset="0"/>
              </a:rPr>
              <a:t>soap:Envelope</a:t>
            </a:r>
            <a:r>
              <a:rPr lang="en-IN" sz="2000" b="1" dirty="0">
                <a:solidFill>
                  <a:srgbClr val="000000"/>
                </a:solidFill>
                <a:latin typeface="Courier New" pitchFamily="49" charset="0"/>
              </a:rPr>
              <a:t> </a:t>
            </a:r>
            <a:r>
              <a:rPr lang="en-IN" sz="2000" b="1" dirty="0" err="1">
                <a:solidFill>
                  <a:srgbClr val="000000"/>
                </a:solidFill>
                <a:latin typeface="Courier New" pitchFamily="49" charset="0"/>
              </a:rPr>
              <a:t>xmlns:soap</a:t>
            </a:r>
            <a:r>
              <a:rPr lang="en-IN" sz="2000" b="1" dirty="0">
                <a:solidFill>
                  <a:srgbClr val="000000"/>
                </a:solidFill>
                <a:latin typeface="Courier New" pitchFamily="49" charset="0"/>
              </a:rPr>
              <a:t>="http://www.w3.org/2003/05/soap-envelope"&gt;</a:t>
            </a:r>
          </a:p>
          <a:p>
            <a:pPr>
              <a:lnSpc>
                <a:spcPct val="110000"/>
              </a:lnSpc>
            </a:pPr>
            <a:r>
              <a:rPr lang="en-IN" sz="2000" b="1" dirty="0">
                <a:solidFill>
                  <a:srgbClr val="000000"/>
                </a:solidFill>
                <a:latin typeface="Courier New" pitchFamily="49" charset="0"/>
              </a:rPr>
              <a:t>  &lt;</a:t>
            </a:r>
            <a:r>
              <a:rPr lang="en-IN" sz="2000" b="1" dirty="0" err="1">
                <a:solidFill>
                  <a:srgbClr val="000000"/>
                </a:solidFill>
                <a:latin typeface="Courier New" pitchFamily="49" charset="0"/>
              </a:rPr>
              <a:t>soap:Header</a:t>
            </a:r>
            <a:r>
              <a:rPr lang="en-IN" sz="2000" b="1" dirty="0">
                <a:solidFill>
                  <a:srgbClr val="000000"/>
                </a:solidFill>
                <a:latin typeface="Courier New" pitchFamily="49" charset="0"/>
              </a:rPr>
              <a:t>&gt;</a:t>
            </a:r>
          </a:p>
          <a:p>
            <a:pPr>
              <a:lnSpc>
                <a:spcPct val="110000"/>
              </a:lnSpc>
            </a:pPr>
            <a:r>
              <a:rPr lang="en-IN" sz="2000" b="1" dirty="0">
                <a:solidFill>
                  <a:srgbClr val="000000"/>
                </a:solidFill>
                <a:latin typeface="Courier New" pitchFamily="49" charset="0"/>
              </a:rPr>
              <a:t>  &lt;/</a:t>
            </a:r>
            <a:r>
              <a:rPr lang="en-IN" sz="2000" b="1" dirty="0" err="1">
                <a:solidFill>
                  <a:srgbClr val="000000"/>
                </a:solidFill>
                <a:latin typeface="Courier New" pitchFamily="49" charset="0"/>
              </a:rPr>
              <a:t>soap:Header</a:t>
            </a:r>
            <a:r>
              <a:rPr lang="en-IN" sz="2000" b="1" dirty="0">
                <a:solidFill>
                  <a:srgbClr val="000000"/>
                </a:solidFill>
                <a:latin typeface="Courier New" pitchFamily="49" charset="0"/>
              </a:rPr>
              <a:t>&gt;</a:t>
            </a:r>
          </a:p>
          <a:p>
            <a:pPr>
              <a:lnSpc>
                <a:spcPct val="110000"/>
              </a:lnSpc>
            </a:pPr>
            <a:r>
              <a:rPr lang="en-IN" sz="2000" b="1" dirty="0">
                <a:solidFill>
                  <a:srgbClr val="000000"/>
                </a:solidFill>
                <a:latin typeface="Courier New" pitchFamily="49" charset="0"/>
              </a:rPr>
              <a:t>  &lt;</a:t>
            </a:r>
            <a:r>
              <a:rPr lang="en-IN" sz="2000" b="1" dirty="0" err="1">
                <a:solidFill>
                  <a:srgbClr val="000000"/>
                </a:solidFill>
                <a:latin typeface="Courier New" pitchFamily="49" charset="0"/>
              </a:rPr>
              <a:t>soap:Body</a:t>
            </a:r>
            <a:r>
              <a:rPr lang="en-IN" sz="2000" b="1" dirty="0">
                <a:solidFill>
                  <a:srgbClr val="000000"/>
                </a:solidFill>
                <a:latin typeface="Courier New" pitchFamily="49" charset="0"/>
              </a:rPr>
              <a:t>&gt;</a:t>
            </a:r>
          </a:p>
          <a:p>
            <a:pPr>
              <a:lnSpc>
                <a:spcPct val="110000"/>
              </a:lnSpc>
            </a:pPr>
            <a:r>
              <a:rPr lang="en-IN" sz="2000" b="1" dirty="0">
                <a:solidFill>
                  <a:srgbClr val="000000"/>
                </a:solidFill>
                <a:latin typeface="Courier New" pitchFamily="49" charset="0"/>
              </a:rPr>
              <a:t>    &lt;</a:t>
            </a:r>
            <a:r>
              <a:rPr lang="en-IN" sz="2000" b="1" dirty="0" err="1">
                <a:solidFill>
                  <a:srgbClr val="000000"/>
                </a:solidFill>
                <a:latin typeface="Courier New" pitchFamily="49" charset="0"/>
              </a:rPr>
              <a:t>m:SayHello</a:t>
            </a:r>
            <a:r>
              <a:rPr lang="en-IN" sz="2000" b="1" dirty="0">
                <a:solidFill>
                  <a:srgbClr val="000000"/>
                </a:solidFill>
                <a:latin typeface="Courier New" pitchFamily="49" charset="0"/>
              </a:rPr>
              <a:t> </a:t>
            </a:r>
            <a:r>
              <a:rPr lang="en-IN" sz="2000" b="1" dirty="0" err="1">
                <a:solidFill>
                  <a:srgbClr val="000000"/>
                </a:solidFill>
                <a:latin typeface="Courier New" pitchFamily="49" charset="0"/>
              </a:rPr>
              <a:t>xmlns:m</a:t>
            </a:r>
            <a:r>
              <a:rPr lang="en-IN" sz="2000" b="1" dirty="0">
                <a:solidFill>
                  <a:srgbClr val="000000"/>
                </a:solidFill>
                <a:latin typeface="Courier New" pitchFamily="49" charset="0"/>
              </a:rPr>
              <a:t>="http://www.hello.org"&gt;</a:t>
            </a:r>
          </a:p>
          <a:p>
            <a:pPr>
              <a:lnSpc>
                <a:spcPct val="110000"/>
              </a:lnSpc>
            </a:pPr>
            <a:r>
              <a:rPr lang="en-IN" sz="2000" b="1" dirty="0">
                <a:solidFill>
                  <a:srgbClr val="000000"/>
                </a:solidFill>
                <a:latin typeface="Courier New" pitchFamily="49" charset="0"/>
              </a:rPr>
              <a:t>      &lt;</a:t>
            </a:r>
            <a:r>
              <a:rPr lang="en-IN" sz="2000" b="1" dirty="0" err="1">
                <a:solidFill>
                  <a:srgbClr val="000000"/>
                </a:solidFill>
                <a:latin typeface="Courier New" pitchFamily="49" charset="0"/>
              </a:rPr>
              <a:t>m:Name</a:t>
            </a:r>
            <a:r>
              <a:rPr lang="en-IN" sz="2000" b="1" dirty="0">
                <a:solidFill>
                  <a:srgbClr val="000000"/>
                </a:solidFill>
                <a:latin typeface="Courier New" pitchFamily="49" charset="0"/>
              </a:rPr>
              <a:t>&gt;Sam&lt;/</a:t>
            </a:r>
            <a:r>
              <a:rPr lang="en-IN" sz="2000" b="1" dirty="0" err="1">
                <a:solidFill>
                  <a:srgbClr val="000000"/>
                </a:solidFill>
                <a:latin typeface="Courier New" pitchFamily="49" charset="0"/>
              </a:rPr>
              <a:t>m:Name</a:t>
            </a:r>
            <a:r>
              <a:rPr lang="en-IN" sz="2000" b="1" dirty="0">
                <a:solidFill>
                  <a:srgbClr val="000000"/>
                </a:solidFill>
                <a:latin typeface="Courier New" pitchFamily="49" charset="0"/>
              </a:rPr>
              <a:t>&gt;</a:t>
            </a:r>
          </a:p>
          <a:p>
            <a:pPr>
              <a:lnSpc>
                <a:spcPct val="110000"/>
              </a:lnSpc>
            </a:pPr>
            <a:r>
              <a:rPr lang="en-IN" sz="2000" b="1" dirty="0">
                <a:solidFill>
                  <a:srgbClr val="000000"/>
                </a:solidFill>
                <a:latin typeface="Courier New" pitchFamily="49" charset="0"/>
              </a:rPr>
              <a:t>    &lt;/</a:t>
            </a:r>
            <a:r>
              <a:rPr lang="en-IN" sz="2000" b="1" dirty="0" err="1">
                <a:solidFill>
                  <a:srgbClr val="000000"/>
                </a:solidFill>
                <a:latin typeface="Courier New" pitchFamily="49" charset="0"/>
              </a:rPr>
              <a:t>m:GetStockPrice</a:t>
            </a:r>
            <a:r>
              <a:rPr lang="en-IN" sz="2000" b="1" dirty="0">
                <a:solidFill>
                  <a:srgbClr val="000000"/>
                </a:solidFill>
                <a:latin typeface="Courier New" pitchFamily="49" charset="0"/>
              </a:rPr>
              <a:t>&gt;</a:t>
            </a:r>
          </a:p>
          <a:p>
            <a:pPr>
              <a:lnSpc>
                <a:spcPct val="110000"/>
              </a:lnSpc>
            </a:pPr>
            <a:r>
              <a:rPr lang="en-IN" sz="2000" b="1" dirty="0">
                <a:solidFill>
                  <a:srgbClr val="000000"/>
                </a:solidFill>
                <a:latin typeface="Courier New" pitchFamily="49" charset="0"/>
              </a:rPr>
              <a:t>  &lt;/</a:t>
            </a:r>
            <a:r>
              <a:rPr lang="en-IN" sz="2000" b="1" dirty="0" err="1">
                <a:solidFill>
                  <a:srgbClr val="000000"/>
                </a:solidFill>
                <a:latin typeface="Courier New" pitchFamily="49" charset="0"/>
              </a:rPr>
              <a:t>soap:Body</a:t>
            </a:r>
            <a:r>
              <a:rPr lang="en-IN" sz="2000" b="1" dirty="0">
                <a:solidFill>
                  <a:srgbClr val="000000"/>
                </a:solidFill>
                <a:latin typeface="Courier New" pitchFamily="49" charset="0"/>
              </a:rPr>
              <a:t>&gt;</a:t>
            </a:r>
          </a:p>
          <a:p>
            <a:pPr>
              <a:lnSpc>
                <a:spcPct val="110000"/>
              </a:lnSpc>
            </a:pPr>
            <a:r>
              <a:rPr lang="en-IN" sz="2000" b="1" dirty="0">
                <a:solidFill>
                  <a:srgbClr val="000000"/>
                </a:solidFill>
                <a:latin typeface="Courier New" pitchFamily="49" charset="0"/>
              </a:rPr>
              <a:t>&lt;/</a:t>
            </a:r>
            <a:r>
              <a:rPr lang="en-IN" sz="2000" b="1" dirty="0" err="1">
                <a:solidFill>
                  <a:srgbClr val="000000"/>
                </a:solidFill>
                <a:latin typeface="Courier New" pitchFamily="49" charset="0"/>
              </a:rPr>
              <a:t>soap:Envelope</a:t>
            </a:r>
            <a:r>
              <a:rPr lang="en-IN" sz="2000" b="1" dirty="0">
                <a:solidFill>
                  <a:srgbClr val="000000"/>
                </a:solidFill>
                <a:latin typeface="Courier New" pitchFamily="49" charset="0"/>
              </a:rPr>
              <a:t>&gt;</a:t>
            </a:r>
          </a:p>
        </p:txBody>
      </p:sp>
      <p:sp>
        <p:nvSpPr>
          <p:cNvPr id="6" name="Rectangle 8"/>
          <p:cNvSpPr>
            <a:spLocks noChangeArrowheads="1"/>
          </p:cNvSpPr>
          <p:nvPr/>
        </p:nvSpPr>
        <p:spPr bwMode="auto">
          <a:xfrm>
            <a:off x="4892566" y="3792239"/>
            <a:ext cx="191928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IN" sz="2000" dirty="0">
                <a:solidFill>
                  <a:srgbClr val="002060"/>
                </a:solidFill>
              </a:rPr>
              <a:t>message name</a:t>
            </a:r>
          </a:p>
        </p:txBody>
      </p:sp>
      <p:sp>
        <p:nvSpPr>
          <p:cNvPr id="14" name="Rectangle 12"/>
          <p:cNvSpPr>
            <a:spLocks noChangeArrowheads="1"/>
          </p:cNvSpPr>
          <p:nvPr/>
        </p:nvSpPr>
        <p:spPr bwMode="auto">
          <a:xfrm>
            <a:off x="3723265" y="5469467"/>
            <a:ext cx="203613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IN" sz="2000" dirty="0">
                <a:solidFill>
                  <a:srgbClr val="002060"/>
                </a:solidFill>
              </a:rPr>
              <a:t>parameter value</a:t>
            </a:r>
          </a:p>
        </p:txBody>
      </p:sp>
      <p:sp>
        <p:nvSpPr>
          <p:cNvPr id="9" name="Freeform 8"/>
          <p:cNvSpPr/>
          <p:nvPr/>
        </p:nvSpPr>
        <p:spPr>
          <a:xfrm>
            <a:off x="2286000" y="4024256"/>
            <a:ext cx="2590800" cy="513877"/>
          </a:xfrm>
          <a:custGeom>
            <a:avLst/>
            <a:gdLst>
              <a:gd name="connsiteX0" fmla="*/ 0 w 2590800"/>
              <a:gd name="connsiteY0" fmla="*/ 513877 h 513877"/>
              <a:gd name="connsiteX1" fmla="*/ 508000 w 2590800"/>
              <a:gd name="connsiteY1" fmla="*/ 259877 h 513877"/>
              <a:gd name="connsiteX2" fmla="*/ 1371600 w 2590800"/>
              <a:gd name="connsiteY2" fmla="*/ 22811 h 513877"/>
              <a:gd name="connsiteX3" fmla="*/ 2590800 w 2590800"/>
              <a:gd name="connsiteY3" fmla="*/ 22811 h 513877"/>
            </a:gdLst>
            <a:ahLst/>
            <a:cxnLst>
              <a:cxn ang="0">
                <a:pos x="connsiteX0" y="connsiteY0"/>
              </a:cxn>
              <a:cxn ang="0">
                <a:pos x="connsiteX1" y="connsiteY1"/>
              </a:cxn>
              <a:cxn ang="0">
                <a:pos x="connsiteX2" y="connsiteY2"/>
              </a:cxn>
              <a:cxn ang="0">
                <a:pos x="connsiteX3" y="connsiteY3"/>
              </a:cxn>
            </a:cxnLst>
            <a:rect l="l" t="t" r="r" b="b"/>
            <a:pathLst>
              <a:path w="2590800" h="513877">
                <a:moveTo>
                  <a:pt x="0" y="513877"/>
                </a:moveTo>
                <a:cubicBezTo>
                  <a:pt x="139700" y="427799"/>
                  <a:pt x="279400" y="341721"/>
                  <a:pt x="508000" y="259877"/>
                </a:cubicBezTo>
                <a:cubicBezTo>
                  <a:pt x="736600" y="178033"/>
                  <a:pt x="1024467" y="62322"/>
                  <a:pt x="1371600" y="22811"/>
                </a:cubicBezTo>
                <a:cubicBezTo>
                  <a:pt x="1718733" y="-16700"/>
                  <a:pt x="2154766" y="3055"/>
                  <a:pt x="2590800" y="22811"/>
                </a:cubicBezTo>
              </a:path>
            </a:pathLst>
          </a:custGeom>
          <a:noFill/>
          <a:ln>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a:spLocks noChangeArrowheads="1"/>
          </p:cNvSpPr>
          <p:nvPr/>
        </p:nvSpPr>
        <p:spPr bwMode="auto">
          <a:xfrm>
            <a:off x="4820516" y="4886236"/>
            <a:ext cx="206338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IN" sz="2000" dirty="0">
                <a:solidFill>
                  <a:srgbClr val="002060"/>
                </a:solidFill>
              </a:rPr>
              <a:t>parameter name</a:t>
            </a:r>
          </a:p>
        </p:txBody>
      </p:sp>
      <p:sp>
        <p:nvSpPr>
          <p:cNvPr id="12" name="Freeform 11"/>
          <p:cNvSpPr/>
          <p:nvPr/>
        </p:nvSpPr>
        <p:spPr>
          <a:xfrm>
            <a:off x="2726267" y="5063067"/>
            <a:ext cx="1713960" cy="423333"/>
          </a:xfrm>
          <a:custGeom>
            <a:avLst/>
            <a:gdLst>
              <a:gd name="connsiteX0" fmla="*/ 0 w 1713960"/>
              <a:gd name="connsiteY0" fmla="*/ 0 h 423333"/>
              <a:gd name="connsiteX1" fmla="*/ 694266 w 1713960"/>
              <a:gd name="connsiteY1" fmla="*/ 118533 h 423333"/>
              <a:gd name="connsiteX2" fmla="*/ 1557866 w 1713960"/>
              <a:gd name="connsiteY2" fmla="*/ 169333 h 423333"/>
              <a:gd name="connsiteX3" fmla="*/ 1710266 w 1713960"/>
              <a:gd name="connsiteY3" fmla="*/ 423333 h 423333"/>
            </a:gdLst>
            <a:ahLst/>
            <a:cxnLst>
              <a:cxn ang="0">
                <a:pos x="connsiteX0" y="connsiteY0"/>
              </a:cxn>
              <a:cxn ang="0">
                <a:pos x="connsiteX1" y="connsiteY1"/>
              </a:cxn>
              <a:cxn ang="0">
                <a:pos x="connsiteX2" y="connsiteY2"/>
              </a:cxn>
              <a:cxn ang="0">
                <a:pos x="connsiteX3" y="connsiteY3"/>
              </a:cxn>
            </a:cxnLst>
            <a:rect l="l" t="t" r="r" b="b"/>
            <a:pathLst>
              <a:path w="1713960" h="423333">
                <a:moveTo>
                  <a:pt x="0" y="0"/>
                </a:moveTo>
                <a:cubicBezTo>
                  <a:pt x="217311" y="45155"/>
                  <a:pt x="434622" y="90311"/>
                  <a:pt x="694266" y="118533"/>
                </a:cubicBezTo>
                <a:cubicBezTo>
                  <a:pt x="953910" y="146755"/>
                  <a:pt x="1388533" y="118533"/>
                  <a:pt x="1557866" y="169333"/>
                </a:cubicBezTo>
                <a:cubicBezTo>
                  <a:pt x="1727199" y="220133"/>
                  <a:pt x="1718732" y="321733"/>
                  <a:pt x="1710266" y="423333"/>
                </a:cubicBezTo>
              </a:path>
            </a:pathLst>
          </a:custGeom>
          <a:noFill/>
          <a:ln>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19"/>
          <p:cNvSpPr/>
          <p:nvPr/>
        </p:nvSpPr>
        <p:spPr>
          <a:xfrm>
            <a:off x="3606800" y="4818948"/>
            <a:ext cx="1337733" cy="176385"/>
          </a:xfrm>
          <a:custGeom>
            <a:avLst/>
            <a:gdLst>
              <a:gd name="connsiteX0" fmla="*/ 0 w 1337733"/>
              <a:gd name="connsiteY0" fmla="*/ 91719 h 176385"/>
              <a:gd name="connsiteX1" fmla="*/ 270933 w 1337733"/>
              <a:gd name="connsiteY1" fmla="*/ 7052 h 176385"/>
              <a:gd name="connsiteX2" fmla="*/ 897467 w 1337733"/>
              <a:gd name="connsiteY2" fmla="*/ 23985 h 176385"/>
              <a:gd name="connsiteX3" fmla="*/ 1337733 w 1337733"/>
              <a:gd name="connsiteY3" fmla="*/ 176385 h 176385"/>
            </a:gdLst>
            <a:ahLst/>
            <a:cxnLst>
              <a:cxn ang="0">
                <a:pos x="connsiteX0" y="connsiteY0"/>
              </a:cxn>
              <a:cxn ang="0">
                <a:pos x="connsiteX1" y="connsiteY1"/>
              </a:cxn>
              <a:cxn ang="0">
                <a:pos x="connsiteX2" y="connsiteY2"/>
              </a:cxn>
              <a:cxn ang="0">
                <a:pos x="connsiteX3" y="connsiteY3"/>
              </a:cxn>
            </a:cxnLst>
            <a:rect l="l" t="t" r="r" b="b"/>
            <a:pathLst>
              <a:path w="1337733" h="176385">
                <a:moveTo>
                  <a:pt x="0" y="91719"/>
                </a:moveTo>
                <a:cubicBezTo>
                  <a:pt x="60677" y="55030"/>
                  <a:pt x="121355" y="18341"/>
                  <a:pt x="270933" y="7052"/>
                </a:cubicBezTo>
                <a:cubicBezTo>
                  <a:pt x="420511" y="-4237"/>
                  <a:pt x="719667" y="-4237"/>
                  <a:pt x="897467" y="23985"/>
                </a:cubicBezTo>
                <a:cubicBezTo>
                  <a:pt x="1075267" y="52207"/>
                  <a:pt x="1206500" y="114296"/>
                  <a:pt x="1337733" y="176385"/>
                </a:cubicBezTo>
              </a:path>
            </a:pathLst>
          </a:custGeom>
          <a:noFill/>
          <a:ln>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13727639"/>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09154"/>
            <a:ext cx="8229600" cy="553998"/>
          </a:xfrm>
        </p:spPr>
        <p:txBody>
          <a:bodyPr/>
          <a:lstStyle/>
          <a:p>
            <a:r>
              <a:rPr lang="en-US" dirty="0"/>
              <a:t>URN</a:t>
            </a:r>
          </a:p>
        </p:txBody>
      </p:sp>
      <p:sp>
        <p:nvSpPr>
          <p:cNvPr id="3" name="Content Placeholder 2"/>
          <p:cNvSpPr>
            <a:spLocks noGrp="1"/>
          </p:cNvSpPr>
          <p:nvPr>
            <p:ph idx="1"/>
          </p:nvPr>
        </p:nvSpPr>
        <p:spPr/>
        <p:txBody>
          <a:bodyPr/>
          <a:lstStyle/>
          <a:p>
            <a:pPr eaLnBrk="1" hangingPunct="1"/>
            <a:r>
              <a:rPr lang="en-IN" dirty="0"/>
              <a:t>A </a:t>
            </a:r>
            <a:r>
              <a:rPr lang="en-IN" i="1" dirty="0"/>
              <a:t>unified resource name </a:t>
            </a:r>
            <a:r>
              <a:rPr lang="en-IN" dirty="0"/>
              <a:t>(URN) uniquely identifies the service to clients. It must be unique among all services deployed in a single SOAP server, which is</a:t>
            </a:r>
          </a:p>
          <a:p>
            <a:pPr eaLnBrk="1" hangingPunct="1"/>
            <a:r>
              <a:rPr lang="en-IN" dirty="0"/>
              <a:t>identified by a certain network address. A URN is encoded as a </a:t>
            </a:r>
            <a:r>
              <a:rPr lang="en-IN" i="1" dirty="0"/>
              <a:t>universal resource identifier </a:t>
            </a:r>
            <a:r>
              <a:rPr lang="en-IN" dirty="0"/>
              <a:t>(URI). We commonly use the format </a:t>
            </a:r>
            <a:r>
              <a:rPr lang="en-IN" dirty="0" err="1"/>
              <a:t>urn:UniqueServiceID</a:t>
            </a:r>
            <a:r>
              <a:rPr lang="en-IN" dirty="0"/>
              <a:t>.</a:t>
            </a:r>
          </a:p>
          <a:p>
            <a:pPr eaLnBrk="1" hangingPunct="1"/>
            <a:r>
              <a:rPr lang="en-IN" dirty="0"/>
              <a:t>In the previous example the URN for the  </a:t>
            </a:r>
            <a:r>
              <a:rPr lang="en-IN" b="1" dirty="0" err="1">
                <a:solidFill>
                  <a:srgbClr val="000000"/>
                </a:solidFill>
                <a:latin typeface="Courier New" pitchFamily="49" charset="0"/>
              </a:rPr>
              <a:t>urn:Hello</a:t>
            </a:r>
            <a:endParaRPr lang="en-IN" dirty="0"/>
          </a:p>
          <a:p>
            <a:endParaRPr lang="en-US" dirty="0"/>
          </a:p>
        </p:txBody>
      </p:sp>
      <p:sp>
        <p:nvSpPr>
          <p:cNvPr id="4" name="Slide Number Placeholder 3"/>
          <p:cNvSpPr>
            <a:spLocks noGrp="1"/>
          </p:cNvSpPr>
          <p:nvPr>
            <p:ph type="sldNum" sz="quarter" idx="10"/>
          </p:nvPr>
        </p:nvSpPr>
        <p:spPr/>
        <p:txBody>
          <a:bodyPr/>
          <a:lstStyle/>
          <a:p>
            <a:pPr>
              <a:defRPr/>
            </a:pPr>
            <a:fld id="{B7A71479-59CA-44E2-8DB3-15992680BB24}" type="slidenum">
              <a:rPr lang="en-US" smtClean="0"/>
              <a:pPr>
                <a:defRPr/>
              </a:pPr>
              <a:t>311</a:t>
            </a:fld>
            <a:endParaRPr lang="en-US"/>
          </a:p>
        </p:txBody>
      </p:sp>
    </p:spTree>
    <p:extLst>
      <p:ext uri="{BB962C8B-B14F-4D97-AF65-F5344CB8AC3E}">
        <p14:creationId xmlns:p14="http://schemas.microsoft.com/office/powerpoint/2010/main" val="1218211346"/>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a:xfrm>
            <a:off x="323850" y="152400"/>
            <a:ext cx="8229600" cy="706437"/>
          </a:xfrm>
        </p:spPr>
        <p:txBody>
          <a:bodyPr/>
          <a:lstStyle/>
          <a:p>
            <a:pPr eaLnBrk="1" hangingPunct="1"/>
            <a:r>
              <a:rPr lang="en-US" dirty="0"/>
              <a:t>A sample SOAP Response Packet</a:t>
            </a:r>
            <a:endParaRPr lang="en-IN" dirty="0"/>
          </a:p>
        </p:txBody>
      </p:sp>
      <p:sp>
        <p:nvSpPr>
          <p:cNvPr id="11267" name="Rectangle 4"/>
          <p:cNvSpPr>
            <a:spLocks noChangeArrowheads="1"/>
          </p:cNvSpPr>
          <p:nvPr/>
        </p:nvSpPr>
        <p:spPr bwMode="auto">
          <a:xfrm>
            <a:off x="152400" y="1066800"/>
            <a:ext cx="8991600" cy="5509200"/>
          </a:xfrm>
          <a:prstGeom prst="rect">
            <a:avLst/>
          </a:prstGeom>
          <a:noFill/>
          <a:ln w="9525">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p>
            <a:pPr>
              <a:lnSpc>
                <a:spcPct val="120000"/>
              </a:lnSpc>
            </a:pPr>
            <a:r>
              <a:rPr lang="en-IN" sz="2000" b="1" dirty="0">
                <a:solidFill>
                  <a:srgbClr val="000000"/>
                </a:solidFill>
                <a:latin typeface="Courier New" pitchFamily="49" charset="0"/>
              </a:rPr>
              <a:t>HTTP/1.1 200 OK</a:t>
            </a:r>
          </a:p>
          <a:p>
            <a:pPr>
              <a:lnSpc>
                <a:spcPct val="120000"/>
              </a:lnSpc>
            </a:pPr>
            <a:r>
              <a:rPr lang="en-IN" sz="2000" b="1" dirty="0">
                <a:solidFill>
                  <a:srgbClr val="000000"/>
                </a:solidFill>
                <a:latin typeface="Courier New" pitchFamily="49" charset="0"/>
              </a:rPr>
              <a:t>Content-Type: text/xml; charset="utf-8"</a:t>
            </a:r>
          </a:p>
          <a:p>
            <a:pPr>
              <a:lnSpc>
                <a:spcPct val="120000"/>
              </a:lnSpc>
            </a:pPr>
            <a:r>
              <a:rPr lang="en-IN" sz="2000" b="1" dirty="0">
                <a:solidFill>
                  <a:srgbClr val="000000"/>
                </a:solidFill>
                <a:latin typeface="Courier New" pitchFamily="49" charset="0"/>
              </a:rPr>
              <a:t>Content-Length: xxx</a:t>
            </a:r>
          </a:p>
          <a:p>
            <a:r>
              <a:rPr lang="en-US" sz="2000" b="1" dirty="0">
                <a:solidFill>
                  <a:srgbClr val="000000"/>
                </a:solidFill>
                <a:latin typeface="Courier New" pitchFamily="49" charset="0"/>
              </a:rPr>
              <a:t>&lt;</a:t>
            </a:r>
            <a:r>
              <a:rPr lang="en-US" sz="2000" b="1" dirty="0" err="1">
                <a:solidFill>
                  <a:srgbClr val="000000"/>
                </a:solidFill>
                <a:latin typeface="Courier New" pitchFamily="49" charset="0"/>
              </a:rPr>
              <a:t>soap:Envelope</a:t>
            </a:r>
            <a:br>
              <a:rPr lang="en-US" sz="2000" b="1" dirty="0">
                <a:solidFill>
                  <a:srgbClr val="000000"/>
                </a:solidFill>
                <a:latin typeface="Courier New" pitchFamily="49" charset="0"/>
              </a:rPr>
            </a:br>
            <a:r>
              <a:rPr lang="en-US" sz="2000" b="1" dirty="0" err="1">
                <a:solidFill>
                  <a:srgbClr val="000000"/>
                </a:solidFill>
                <a:latin typeface="Courier New" pitchFamily="49" charset="0"/>
              </a:rPr>
              <a:t>xmlns:soap</a:t>
            </a:r>
            <a:r>
              <a:rPr lang="en-US" sz="2000" b="1" dirty="0">
                <a:solidFill>
                  <a:srgbClr val="000000"/>
                </a:solidFill>
                <a:latin typeface="Courier New" pitchFamily="49" charset="0"/>
              </a:rPr>
              <a:t>="http://www.w3.org/2001/12/soap-envelope"</a:t>
            </a:r>
            <a:br>
              <a:rPr lang="en-US" sz="2000" b="1" dirty="0">
                <a:solidFill>
                  <a:srgbClr val="000000"/>
                </a:solidFill>
                <a:latin typeface="Courier New" pitchFamily="49" charset="0"/>
              </a:rPr>
            </a:br>
            <a:r>
              <a:rPr lang="en-US" sz="2000" b="1" dirty="0" err="1">
                <a:solidFill>
                  <a:srgbClr val="000000"/>
                </a:solidFill>
                <a:latin typeface="Courier New" pitchFamily="49" charset="0"/>
              </a:rPr>
              <a:t>soap:encodingStyle</a:t>
            </a:r>
            <a:r>
              <a:rPr lang="en-US" sz="2000" b="1" dirty="0">
                <a:solidFill>
                  <a:srgbClr val="000000"/>
                </a:solidFill>
                <a:latin typeface="Courier New" pitchFamily="49" charset="0"/>
              </a:rPr>
              <a:t>="http://www.w3.org/2001/12/soap-encoding"&gt;</a:t>
            </a:r>
            <a:br>
              <a:rPr lang="en-US" sz="2000" b="1" dirty="0">
                <a:solidFill>
                  <a:srgbClr val="000000"/>
                </a:solidFill>
                <a:latin typeface="Courier New" pitchFamily="49" charset="0"/>
              </a:rPr>
            </a:br>
            <a:br>
              <a:rPr lang="en-US" sz="2000" b="1" dirty="0">
                <a:solidFill>
                  <a:srgbClr val="000000"/>
                </a:solidFill>
                <a:latin typeface="Courier New" pitchFamily="49" charset="0"/>
              </a:rPr>
            </a:br>
            <a:r>
              <a:rPr lang="en-US" sz="2000" b="1" dirty="0">
                <a:solidFill>
                  <a:srgbClr val="000000"/>
                </a:solidFill>
                <a:latin typeface="Courier New" pitchFamily="49" charset="0"/>
              </a:rPr>
              <a:t>&lt;</a:t>
            </a:r>
            <a:r>
              <a:rPr lang="en-US" sz="2000" b="1" dirty="0" err="1">
                <a:solidFill>
                  <a:srgbClr val="000000"/>
                </a:solidFill>
                <a:latin typeface="Courier New" pitchFamily="49" charset="0"/>
              </a:rPr>
              <a:t>soap:Body</a:t>
            </a:r>
            <a:r>
              <a:rPr lang="en-US" sz="2000" b="1" dirty="0">
                <a:solidFill>
                  <a:srgbClr val="000000"/>
                </a:solidFill>
                <a:latin typeface="Courier New" pitchFamily="49" charset="0"/>
              </a:rPr>
              <a:t> </a:t>
            </a:r>
            <a:r>
              <a:rPr lang="en-US" sz="2000" b="1" dirty="0" err="1">
                <a:solidFill>
                  <a:srgbClr val="000000"/>
                </a:solidFill>
                <a:latin typeface="Courier New" pitchFamily="49" charset="0"/>
              </a:rPr>
              <a:t>xmlns:m</a:t>
            </a:r>
            <a:r>
              <a:rPr lang="en-US" sz="2000" b="1" dirty="0">
                <a:solidFill>
                  <a:srgbClr val="000000"/>
                </a:solidFill>
                <a:latin typeface="Courier New" pitchFamily="49" charset="0"/>
              </a:rPr>
              <a:t>="</a:t>
            </a:r>
            <a:r>
              <a:rPr lang="en-IN" sz="2000" b="1" dirty="0">
                <a:solidFill>
                  <a:srgbClr val="000000"/>
                </a:solidFill>
                <a:latin typeface="Courier New" pitchFamily="49" charset="0"/>
              </a:rPr>
              <a:t> http://www.hello.org</a:t>
            </a:r>
            <a:r>
              <a:rPr lang="en-US" sz="2000" b="1" dirty="0">
                <a:solidFill>
                  <a:srgbClr val="000000"/>
                </a:solidFill>
                <a:latin typeface="Courier New" pitchFamily="49" charset="0"/>
              </a:rPr>
              <a:t>"&gt;</a:t>
            </a:r>
            <a:br>
              <a:rPr lang="en-US" sz="2000" b="1" dirty="0">
                <a:solidFill>
                  <a:srgbClr val="000000"/>
                </a:solidFill>
                <a:latin typeface="Courier New" pitchFamily="49" charset="0"/>
              </a:rPr>
            </a:br>
            <a:r>
              <a:rPr lang="en-US" sz="2000" b="1" dirty="0">
                <a:solidFill>
                  <a:srgbClr val="000000"/>
                </a:solidFill>
                <a:latin typeface="Courier New" pitchFamily="49" charset="0"/>
              </a:rPr>
              <a:t>  &lt;</a:t>
            </a:r>
            <a:r>
              <a:rPr lang="en-US" sz="2000" b="1" dirty="0" err="1">
                <a:solidFill>
                  <a:srgbClr val="000000"/>
                </a:solidFill>
                <a:latin typeface="Courier New" pitchFamily="49" charset="0"/>
              </a:rPr>
              <a:t>m:SayHelloResponse</a:t>
            </a:r>
            <a:r>
              <a:rPr lang="en-US" sz="2000" b="1" dirty="0">
                <a:solidFill>
                  <a:srgbClr val="000000"/>
                </a:solidFill>
                <a:latin typeface="Courier New" pitchFamily="49" charset="0"/>
              </a:rPr>
              <a:t>&gt;</a:t>
            </a:r>
            <a:br>
              <a:rPr lang="en-US" sz="2000" b="1" dirty="0">
                <a:solidFill>
                  <a:srgbClr val="000000"/>
                </a:solidFill>
                <a:latin typeface="Courier New" pitchFamily="49" charset="0"/>
              </a:rPr>
            </a:br>
            <a:r>
              <a:rPr lang="en-US" sz="2000" b="1" dirty="0">
                <a:solidFill>
                  <a:srgbClr val="000000"/>
                </a:solidFill>
                <a:latin typeface="Courier New" pitchFamily="49" charset="0"/>
              </a:rPr>
              <a:t>    &lt;</a:t>
            </a:r>
            <a:r>
              <a:rPr lang="en-US" sz="2000" b="1" dirty="0" err="1">
                <a:solidFill>
                  <a:srgbClr val="000000"/>
                </a:solidFill>
                <a:latin typeface="Courier New" pitchFamily="49" charset="0"/>
              </a:rPr>
              <a:t>m:Message</a:t>
            </a:r>
            <a:r>
              <a:rPr lang="en-US" sz="2000" b="1" dirty="0">
                <a:solidFill>
                  <a:srgbClr val="000000"/>
                </a:solidFill>
                <a:latin typeface="Courier New" pitchFamily="49" charset="0"/>
              </a:rPr>
              <a:t>&gt;Hello Sam&lt;/</a:t>
            </a:r>
            <a:r>
              <a:rPr lang="en-US" sz="2000" b="1" dirty="0" err="1">
                <a:solidFill>
                  <a:srgbClr val="000000"/>
                </a:solidFill>
                <a:latin typeface="Courier New" pitchFamily="49" charset="0"/>
              </a:rPr>
              <a:t>m:Message</a:t>
            </a:r>
            <a:r>
              <a:rPr lang="en-US" sz="2000" b="1" dirty="0">
                <a:solidFill>
                  <a:srgbClr val="000000"/>
                </a:solidFill>
                <a:latin typeface="Courier New" pitchFamily="49" charset="0"/>
              </a:rPr>
              <a:t>&gt;</a:t>
            </a:r>
            <a:br>
              <a:rPr lang="en-US" sz="2000" b="1" dirty="0">
                <a:solidFill>
                  <a:srgbClr val="000000"/>
                </a:solidFill>
                <a:latin typeface="Courier New" pitchFamily="49" charset="0"/>
              </a:rPr>
            </a:br>
            <a:r>
              <a:rPr lang="en-US" sz="2000" b="1" dirty="0">
                <a:solidFill>
                  <a:srgbClr val="000000"/>
                </a:solidFill>
                <a:latin typeface="Courier New" pitchFamily="49" charset="0"/>
              </a:rPr>
              <a:t>  &lt;/</a:t>
            </a:r>
            <a:r>
              <a:rPr lang="en-US" sz="2000" b="1" dirty="0" err="1">
                <a:solidFill>
                  <a:srgbClr val="000000"/>
                </a:solidFill>
                <a:latin typeface="Courier New" pitchFamily="49" charset="0"/>
              </a:rPr>
              <a:t>m:SayHelloResponse</a:t>
            </a:r>
            <a:r>
              <a:rPr lang="en-US" sz="2000" b="1" dirty="0">
                <a:solidFill>
                  <a:srgbClr val="000000"/>
                </a:solidFill>
                <a:latin typeface="Courier New" pitchFamily="49" charset="0"/>
              </a:rPr>
              <a:t>&gt;</a:t>
            </a:r>
            <a:br>
              <a:rPr lang="en-US" sz="2000" b="1" dirty="0">
                <a:solidFill>
                  <a:srgbClr val="000000"/>
                </a:solidFill>
                <a:latin typeface="Courier New" pitchFamily="49" charset="0"/>
              </a:rPr>
            </a:br>
            <a:r>
              <a:rPr lang="en-US" sz="2000" b="1" dirty="0">
                <a:solidFill>
                  <a:srgbClr val="000000"/>
                </a:solidFill>
                <a:latin typeface="Courier New" pitchFamily="49" charset="0"/>
              </a:rPr>
              <a:t>&lt;/</a:t>
            </a:r>
            <a:r>
              <a:rPr lang="en-US" sz="2000" b="1" dirty="0" err="1">
                <a:solidFill>
                  <a:srgbClr val="000000"/>
                </a:solidFill>
                <a:latin typeface="Courier New" pitchFamily="49" charset="0"/>
              </a:rPr>
              <a:t>soap:Body</a:t>
            </a:r>
            <a:r>
              <a:rPr lang="en-US" sz="2000" b="1" dirty="0">
                <a:solidFill>
                  <a:srgbClr val="000000"/>
                </a:solidFill>
                <a:latin typeface="Courier New" pitchFamily="49" charset="0"/>
              </a:rPr>
              <a:t>&gt;</a:t>
            </a:r>
            <a:br>
              <a:rPr lang="en-US" sz="2000" b="1" dirty="0">
                <a:solidFill>
                  <a:srgbClr val="000000"/>
                </a:solidFill>
                <a:latin typeface="Courier New" pitchFamily="49" charset="0"/>
              </a:rPr>
            </a:br>
            <a:br>
              <a:rPr lang="en-US" sz="2000" b="1" dirty="0">
                <a:solidFill>
                  <a:srgbClr val="000000"/>
                </a:solidFill>
                <a:latin typeface="Courier New" pitchFamily="49" charset="0"/>
              </a:rPr>
            </a:br>
            <a:r>
              <a:rPr lang="en-US" sz="2000" b="1" dirty="0">
                <a:solidFill>
                  <a:srgbClr val="000000"/>
                </a:solidFill>
                <a:latin typeface="Courier New" pitchFamily="49" charset="0"/>
              </a:rPr>
              <a:t>&lt;/</a:t>
            </a:r>
            <a:r>
              <a:rPr lang="en-US" sz="2000" b="1" dirty="0" err="1">
                <a:solidFill>
                  <a:srgbClr val="000000"/>
                </a:solidFill>
                <a:latin typeface="Courier New" pitchFamily="49" charset="0"/>
              </a:rPr>
              <a:t>soap:Envelope</a:t>
            </a:r>
            <a:r>
              <a:rPr lang="en-US" sz="2000" b="1" dirty="0">
                <a:solidFill>
                  <a:srgbClr val="000000"/>
                </a:solidFill>
                <a:latin typeface="Courier New" pitchFamily="49" charset="0"/>
              </a:rPr>
              <a:t>&gt; </a:t>
            </a:r>
          </a:p>
          <a:p>
            <a:br>
              <a:rPr lang="en-US" sz="2000" dirty="0"/>
            </a:br>
            <a:endParaRPr lang="en-IN" sz="2000" b="1" dirty="0">
              <a:solidFill>
                <a:srgbClr val="000000"/>
              </a:solidFill>
              <a:latin typeface="Courier New" pitchFamily="49" charset="0"/>
            </a:endParaRPr>
          </a:p>
        </p:txBody>
      </p:sp>
      <p:sp>
        <p:nvSpPr>
          <p:cNvPr id="6" name="Rectangle 5"/>
          <p:cNvSpPr>
            <a:spLocks noChangeArrowheads="1"/>
          </p:cNvSpPr>
          <p:nvPr/>
        </p:nvSpPr>
        <p:spPr bwMode="auto">
          <a:xfrm>
            <a:off x="3498871" y="5164667"/>
            <a:ext cx="15376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IN" sz="2000" dirty="0">
                <a:solidFill>
                  <a:srgbClr val="002060"/>
                </a:solidFill>
              </a:rPr>
              <a:t>return value</a:t>
            </a:r>
          </a:p>
        </p:txBody>
      </p:sp>
      <p:sp>
        <p:nvSpPr>
          <p:cNvPr id="10" name="Freeform 9"/>
          <p:cNvSpPr/>
          <p:nvPr/>
        </p:nvSpPr>
        <p:spPr>
          <a:xfrm>
            <a:off x="3810000" y="4622800"/>
            <a:ext cx="372533" cy="626533"/>
          </a:xfrm>
          <a:custGeom>
            <a:avLst/>
            <a:gdLst>
              <a:gd name="connsiteX0" fmla="*/ 0 w 372533"/>
              <a:gd name="connsiteY0" fmla="*/ 0 h 626533"/>
              <a:gd name="connsiteX1" fmla="*/ 220133 w 372533"/>
              <a:gd name="connsiteY1" fmla="*/ 287867 h 626533"/>
              <a:gd name="connsiteX2" fmla="*/ 372533 w 372533"/>
              <a:gd name="connsiteY2" fmla="*/ 626533 h 626533"/>
            </a:gdLst>
            <a:ahLst/>
            <a:cxnLst>
              <a:cxn ang="0">
                <a:pos x="connsiteX0" y="connsiteY0"/>
              </a:cxn>
              <a:cxn ang="0">
                <a:pos x="connsiteX1" y="connsiteY1"/>
              </a:cxn>
              <a:cxn ang="0">
                <a:pos x="connsiteX2" y="connsiteY2"/>
              </a:cxn>
            </a:cxnLst>
            <a:rect l="l" t="t" r="r" b="b"/>
            <a:pathLst>
              <a:path w="372533" h="626533">
                <a:moveTo>
                  <a:pt x="0" y="0"/>
                </a:moveTo>
                <a:cubicBezTo>
                  <a:pt x="79022" y="91722"/>
                  <a:pt x="158044" y="183445"/>
                  <a:pt x="220133" y="287867"/>
                </a:cubicBezTo>
                <a:cubicBezTo>
                  <a:pt x="282222" y="392289"/>
                  <a:pt x="327377" y="509411"/>
                  <a:pt x="372533" y="626533"/>
                </a:cubicBezTo>
              </a:path>
            </a:pathLst>
          </a:custGeom>
          <a:noFill/>
          <a:ln>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34246492"/>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a:xfrm>
            <a:off x="457200" y="109154"/>
            <a:ext cx="8229600" cy="553998"/>
          </a:xfrm>
        </p:spPr>
        <p:txBody>
          <a:bodyPr/>
          <a:lstStyle/>
          <a:p>
            <a:pPr eaLnBrk="1" hangingPunct="1"/>
            <a:r>
              <a:rPr lang="en-US"/>
              <a:t>WSDL</a:t>
            </a:r>
            <a:endParaRPr lang="en-IN"/>
          </a:p>
        </p:txBody>
      </p:sp>
      <p:sp>
        <p:nvSpPr>
          <p:cNvPr id="12291" name="Rectangle 3"/>
          <p:cNvSpPr>
            <a:spLocks noGrp="1" noChangeArrowheads="1"/>
          </p:cNvSpPr>
          <p:nvPr>
            <p:ph type="body" idx="1"/>
          </p:nvPr>
        </p:nvSpPr>
        <p:spPr/>
        <p:txBody>
          <a:bodyPr/>
          <a:lstStyle/>
          <a:p>
            <a:pPr marL="609600" indent="-609600" eaLnBrk="1" hangingPunct="1"/>
            <a:r>
              <a:rPr lang="en-US" dirty="0"/>
              <a:t>Web Services Description Language</a:t>
            </a:r>
          </a:p>
          <a:p>
            <a:pPr marL="609600" indent="-609600" eaLnBrk="1" hangingPunct="1"/>
            <a:r>
              <a:rPr lang="en-US" dirty="0"/>
              <a:t>It is XML based.</a:t>
            </a:r>
          </a:p>
          <a:p>
            <a:pPr marL="609600" indent="-609600" eaLnBrk="1" hangingPunct="1"/>
            <a:r>
              <a:rPr lang="en-US" dirty="0"/>
              <a:t>Enables application to communicate with each other in an automated way.</a:t>
            </a:r>
          </a:p>
          <a:p>
            <a:pPr marL="609600" indent="-609600" eaLnBrk="1" hangingPunct="1"/>
            <a:r>
              <a:rPr lang="en-US" dirty="0"/>
              <a:t>WSDL describes the network services offered by the provider (an endpoint).</a:t>
            </a:r>
          </a:p>
          <a:p>
            <a:pPr marL="609600" indent="-609600" eaLnBrk="1" hangingPunct="1"/>
            <a:r>
              <a:rPr lang="en-US" dirty="0"/>
              <a:t>Used to describe the interface of the Web Service and where an implementation is running </a:t>
            </a:r>
          </a:p>
          <a:p>
            <a:pPr marL="609600" indent="-609600" eaLnBrk="1" hangingPunct="1"/>
            <a:r>
              <a:rPr lang="en-US" dirty="0"/>
              <a:t>Used to locate web services</a:t>
            </a:r>
            <a:endParaRPr lang="en-IN" dirty="0"/>
          </a:p>
        </p:txBody>
      </p:sp>
    </p:spTree>
    <p:extLst>
      <p:ext uri="{BB962C8B-B14F-4D97-AF65-F5344CB8AC3E}">
        <p14:creationId xmlns:p14="http://schemas.microsoft.com/office/powerpoint/2010/main" val="279844039"/>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a:xfrm>
            <a:off x="457200" y="109154"/>
            <a:ext cx="8229600" cy="553998"/>
          </a:xfrm>
        </p:spPr>
        <p:txBody>
          <a:bodyPr/>
          <a:lstStyle/>
          <a:p>
            <a:pPr eaLnBrk="1" hangingPunct="1"/>
            <a:r>
              <a:rPr lang="en-US"/>
              <a:t>Roles</a:t>
            </a:r>
            <a:endParaRPr lang="en-IN"/>
          </a:p>
        </p:txBody>
      </p:sp>
      <p:sp>
        <p:nvSpPr>
          <p:cNvPr id="13315" name="Rectangle 3"/>
          <p:cNvSpPr>
            <a:spLocks noGrp="1" noChangeArrowheads="1"/>
          </p:cNvSpPr>
          <p:nvPr>
            <p:ph type="body" idx="1"/>
          </p:nvPr>
        </p:nvSpPr>
        <p:spPr>
          <a:xfrm>
            <a:off x="457200" y="1447800"/>
            <a:ext cx="8305800" cy="4800600"/>
          </a:xfrm>
        </p:spPr>
        <p:txBody>
          <a:bodyPr/>
          <a:lstStyle/>
          <a:p>
            <a:pPr eaLnBrk="1" hangingPunct="1"/>
            <a:r>
              <a:rPr lang="en-US" dirty="0"/>
              <a:t>The </a:t>
            </a:r>
            <a:r>
              <a:rPr lang="en-US" dirty="0">
                <a:solidFill>
                  <a:srgbClr val="006600"/>
                </a:solidFill>
              </a:rPr>
              <a:t>Web Services provider </a:t>
            </a:r>
            <a:r>
              <a:rPr lang="en-US" dirty="0"/>
              <a:t>creates the Web Service and installs it on an application server.</a:t>
            </a:r>
          </a:p>
          <a:p>
            <a:pPr eaLnBrk="1" hangingPunct="1"/>
            <a:r>
              <a:rPr lang="en-US" dirty="0"/>
              <a:t>The </a:t>
            </a:r>
            <a:r>
              <a:rPr lang="en-US" dirty="0">
                <a:solidFill>
                  <a:srgbClr val="006600"/>
                </a:solidFill>
              </a:rPr>
              <a:t>Web Services requestor </a:t>
            </a:r>
            <a:r>
              <a:rPr lang="en-US" dirty="0"/>
              <a:t>writes the client application that invokes the Web Service. </a:t>
            </a:r>
          </a:p>
          <a:p>
            <a:pPr eaLnBrk="1" hangingPunct="1"/>
            <a:r>
              <a:rPr lang="en-US" dirty="0"/>
              <a:t>The </a:t>
            </a:r>
            <a:r>
              <a:rPr lang="en-US" dirty="0">
                <a:solidFill>
                  <a:srgbClr val="006600"/>
                </a:solidFill>
              </a:rPr>
              <a:t>Web Services broker </a:t>
            </a:r>
            <a:r>
              <a:rPr lang="en-US" dirty="0"/>
              <a:t>runs a UDDI Registry where providers publish their Web Services and requestors find the Web Services.</a:t>
            </a:r>
          </a:p>
          <a:p>
            <a:pPr eaLnBrk="1" hangingPunct="1"/>
            <a:r>
              <a:rPr lang="en-US" dirty="0">
                <a:solidFill>
                  <a:srgbClr val="006600"/>
                </a:solidFill>
              </a:rPr>
              <a:t>SOAP</a:t>
            </a:r>
            <a:r>
              <a:rPr lang="en-US" dirty="0">
                <a:solidFill>
                  <a:srgbClr val="C81E1E"/>
                </a:solidFill>
              </a:rPr>
              <a:t> </a:t>
            </a:r>
            <a:r>
              <a:rPr lang="en-US" dirty="0"/>
              <a:t>is the protocol to invoke a Web Services, and it is also a protocol that can be used to publish and locate Web Services in the UDDI Registry. The registry can also be accessed from a Web browser.</a:t>
            </a:r>
            <a:endParaRPr lang="en-IN" dirty="0"/>
          </a:p>
          <a:p>
            <a:pPr eaLnBrk="1" hangingPunct="1">
              <a:lnSpc>
                <a:spcPct val="80000"/>
              </a:lnSpc>
            </a:pPr>
            <a:endParaRPr lang="en-IN" sz="2800" dirty="0"/>
          </a:p>
        </p:txBody>
      </p:sp>
    </p:spTree>
    <p:extLst>
      <p:ext uri="{BB962C8B-B14F-4D97-AF65-F5344CB8AC3E}">
        <p14:creationId xmlns:p14="http://schemas.microsoft.com/office/powerpoint/2010/main" val="1227584609"/>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val 12"/>
          <p:cNvSpPr/>
          <p:nvPr/>
        </p:nvSpPr>
        <p:spPr>
          <a:xfrm>
            <a:off x="6010603" y="4872859"/>
            <a:ext cx="3024352" cy="1143000"/>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2800" dirty="0">
                <a:solidFill>
                  <a:schemeClr val="tx1"/>
                </a:solidFill>
              </a:rPr>
              <a:t>Client Application</a:t>
            </a:r>
          </a:p>
        </p:txBody>
      </p:sp>
      <p:sp>
        <p:nvSpPr>
          <p:cNvPr id="11" name="8-Point Star 10"/>
          <p:cNvSpPr/>
          <p:nvPr/>
        </p:nvSpPr>
        <p:spPr>
          <a:xfrm>
            <a:off x="0" y="4972171"/>
            <a:ext cx="2286000" cy="1752600"/>
          </a:xfrm>
          <a:prstGeom prst="star8">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2800" dirty="0">
                <a:solidFill>
                  <a:schemeClr val="tx1"/>
                </a:solidFill>
              </a:rPr>
              <a:t>Web services</a:t>
            </a:r>
          </a:p>
        </p:txBody>
      </p:sp>
      <p:sp>
        <p:nvSpPr>
          <p:cNvPr id="10" name="Hexagon 9"/>
          <p:cNvSpPr/>
          <p:nvPr/>
        </p:nvSpPr>
        <p:spPr>
          <a:xfrm>
            <a:off x="4953000" y="1728952"/>
            <a:ext cx="1676400" cy="914400"/>
          </a:xfrm>
          <a:prstGeom prst="hexagon">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2800" dirty="0">
                <a:solidFill>
                  <a:schemeClr val="tx1"/>
                </a:solidFill>
              </a:rPr>
              <a:t>UDDI</a:t>
            </a:r>
          </a:p>
        </p:txBody>
      </p:sp>
      <p:sp>
        <p:nvSpPr>
          <p:cNvPr id="2" name="Title 1"/>
          <p:cNvSpPr>
            <a:spLocks noGrp="1"/>
          </p:cNvSpPr>
          <p:nvPr>
            <p:ph type="title"/>
          </p:nvPr>
        </p:nvSpPr>
        <p:spPr>
          <a:xfrm>
            <a:off x="457200" y="109154"/>
            <a:ext cx="8229600" cy="553998"/>
          </a:xfrm>
        </p:spPr>
        <p:txBody>
          <a:bodyPr/>
          <a:lstStyle/>
          <a:p>
            <a:r>
              <a:rPr lang="en-US" dirty="0"/>
              <a:t>Components</a:t>
            </a:r>
          </a:p>
        </p:txBody>
      </p:sp>
      <p:sp>
        <p:nvSpPr>
          <p:cNvPr id="4" name="Slide Number Placeholder 3"/>
          <p:cNvSpPr>
            <a:spLocks noGrp="1"/>
          </p:cNvSpPr>
          <p:nvPr>
            <p:ph type="sldNum" sz="quarter" idx="10"/>
          </p:nvPr>
        </p:nvSpPr>
        <p:spPr/>
        <p:txBody>
          <a:bodyPr/>
          <a:lstStyle/>
          <a:p>
            <a:pPr>
              <a:defRPr/>
            </a:pPr>
            <a:fld id="{B7A71479-59CA-44E2-8DB3-15992680BB24}" type="slidenum">
              <a:rPr lang="en-US" smtClean="0"/>
              <a:pPr>
                <a:defRPr/>
              </a:pPr>
              <a:t>315</a:t>
            </a:fld>
            <a:endParaRPr lang="en-US"/>
          </a:p>
        </p:txBody>
      </p:sp>
      <p:graphicFrame>
        <p:nvGraphicFramePr>
          <p:cNvPr id="5" name="Diagram 4"/>
          <p:cNvGraphicFramePr/>
          <p:nvPr/>
        </p:nvGraphicFramePr>
        <p:xfrm>
          <a:off x="762000" y="1329559"/>
          <a:ext cx="6324600" cy="4114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4" name="TextBox 13"/>
          <p:cNvSpPr txBox="1"/>
          <p:nvPr/>
        </p:nvSpPr>
        <p:spPr>
          <a:xfrm>
            <a:off x="2362200" y="3212067"/>
            <a:ext cx="3200400" cy="492443"/>
          </a:xfrm>
          <a:prstGeom prst="rect">
            <a:avLst/>
          </a:prstGeom>
          <a:noFill/>
        </p:spPr>
        <p:txBody>
          <a:bodyPr wrap="square" rtlCol="0">
            <a:spAutoFit/>
          </a:bodyPr>
          <a:lstStyle/>
          <a:p>
            <a:pPr algn="ctr"/>
            <a:r>
              <a:rPr lang="en-US" sz="2600" dirty="0">
                <a:solidFill>
                  <a:srgbClr val="D60093"/>
                </a:solidFill>
              </a:rPr>
              <a:t>SOAP Browser</a:t>
            </a:r>
          </a:p>
        </p:txBody>
      </p:sp>
      <p:sp>
        <p:nvSpPr>
          <p:cNvPr id="15" name="TextBox 14"/>
          <p:cNvSpPr txBox="1"/>
          <p:nvPr/>
        </p:nvSpPr>
        <p:spPr>
          <a:xfrm>
            <a:off x="609600" y="3054135"/>
            <a:ext cx="2362200" cy="923330"/>
          </a:xfrm>
          <a:prstGeom prst="rect">
            <a:avLst/>
          </a:prstGeom>
          <a:noFill/>
        </p:spPr>
        <p:txBody>
          <a:bodyPr wrap="square" rtlCol="0">
            <a:spAutoFit/>
          </a:bodyPr>
          <a:lstStyle/>
          <a:p>
            <a:r>
              <a:rPr lang="en-US" dirty="0">
                <a:solidFill>
                  <a:srgbClr val="006600"/>
                </a:solidFill>
              </a:rPr>
              <a:t>Publish web service using WSDL</a:t>
            </a:r>
          </a:p>
          <a:p>
            <a:pPr algn="ctr"/>
            <a:r>
              <a:rPr lang="en-US" b="1" dirty="0">
                <a:solidFill>
                  <a:srgbClr val="006600"/>
                </a:solidFill>
              </a:rPr>
              <a:t>JAXR API</a:t>
            </a:r>
          </a:p>
        </p:txBody>
      </p:sp>
      <p:sp>
        <p:nvSpPr>
          <p:cNvPr id="16" name="TextBox 15"/>
          <p:cNvSpPr txBox="1"/>
          <p:nvPr/>
        </p:nvSpPr>
        <p:spPr>
          <a:xfrm>
            <a:off x="5221014" y="3093189"/>
            <a:ext cx="2469931" cy="923330"/>
          </a:xfrm>
          <a:prstGeom prst="rect">
            <a:avLst/>
          </a:prstGeom>
          <a:noFill/>
        </p:spPr>
        <p:txBody>
          <a:bodyPr wrap="square" rtlCol="0">
            <a:spAutoFit/>
          </a:bodyPr>
          <a:lstStyle/>
          <a:p>
            <a:r>
              <a:rPr lang="en-US" dirty="0">
                <a:solidFill>
                  <a:srgbClr val="006600"/>
                </a:solidFill>
              </a:rPr>
              <a:t>Locate web service using WSDL</a:t>
            </a:r>
          </a:p>
          <a:p>
            <a:pPr algn="ctr"/>
            <a:r>
              <a:rPr lang="en-US" b="1" dirty="0">
                <a:solidFill>
                  <a:srgbClr val="006600"/>
                </a:solidFill>
              </a:rPr>
              <a:t>JAXR API</a:t>
            </a:r>
          </a:p>
        </p:txBody>
      </p:sp>
      <p:sp>
        <p:nvSpPr>
          <p:cNvPr id="17" name="TextBox 16"/>
          <p:cNvSpPr txBox="1"/>
          <p:nvPr/>
        </p:nvSpPr>
        <p:spPr>
          <a:xfrm>
            <a:off x="3242518" y="5094464"/>
            <a:ext cx="1807780" cy="923330"/>
          </a:xfrm>
          <a:prstGeom prst="rect">
            <a:avLst/>
          </a:prstGeom>
          <a:noFill/>
        </p:spPr>
        <p:txBody>
          <a:bodyPr wrap="square" rtlCol="0">
            <a:spAutoFit/>
          </a:bodyPr>
          <a:lstStyle/>
          <a:p>
            <a:pPr algn="ctr"/>
            <a:r>
              <a:rPr lang="en-US" dirty="0">
                <a:solidFill>
                  <a:srgbClr val="006600"/>
                </a:solidFill>
              </a:rPr>
              <a:t>Invoke</a:t>
            </a:r>
          </a:p>
          <a:p>
            <a:pPr algn="ctr"/>
            <a:r>
              <a:rPr lang="en-US" b="1" dirty="0">
                <a:solidFill>
                  <a:srgbClr val="006600"/>
                </a:solidFill>
              </a:rPr>
              <a:t>JAX-RPC API</a:t>
            </a:r>
          </a:p>
          <a:p>
            <a:endParaRPr lang="en-US" dirty="0">
              <a:solidFill>
                <a:srgbClr val="006600"/>
              </a:solidFill>
            </a:endParaRPr>
          </a:p>
        </p:txBody>
      </p:sp>
      <p:cxnSp>
        <p:nvCxnSpPr>
          <p:cNvPr id="19" name="Straight Arrow Connector 18"/>
          <p:cNvCxnSpPr>
            <a:stCxn id="13" idx="3"/>
            <a:endCxn id="11" idx="0"/>
          </p:cNvCxnSpPr>
          <p:nvPr/>
        </p:nvCxnSpPr>
        <p:spPr>
          <a:xfrm flipH="1">
            <a:off x="2286000" y="5848471"/>
            <a:ext cx="4167509" cy="0"/>
          </a:xfrm>
          <a:prstGeom prst="straightConnector1">
            <a:avLst/>
          </a:prstGeom>
          <a:ln>
            <a:solidFill>
              <a:schemeClr val="accent6">
                <a:lumMod val="40000"/>
                <a:lumOff val="60000"/>
              </a:schemeClr>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3490826" y="5848471"/>
            <a:ext cx="1311165" cy="492443"/>
          </a:xfrm>
          <a:prstGeom prst="rect">
            <a:avLst/>
          </a:prstGeom>
          <a:noFill/>
        </p:spPr>
        <p:txBody>
          <a:bodyPr wrap="square" rtlCol="0">
            <a:spAutoFit/>
          </a:bodyPr>
          <a:lstStyle/>
          <a:p>
            <a:r>
              <a:rPr lang="en-US" sz="2600" dirty="0">
                <a:solidFill>
                  <a:srgbClr val="D60093"/>
                </a:solidFill>
              </a:rPr>
              <a:t>SOAP</a:t>
            </a:r>
          </a:p>
        </p:txBody>
      </p:sp>
    </p:spTree>
    <p:extLst>
      <p:ext uri="{BB962C8B-B14F-4D97-AF65-F5344CB8AC3E}">
        <p14:creationId xmlns:p14="http://schemas.microsoft.com/office/powerpoint/2010/main" val="1172412979"/>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a:xfrm>
            <a:off x="468313" y="0"/>
            <a:ext cx="8229600" cy="838200"/>
          </a:xfrm>
        </p:spPr>
        <p:txBody>
          <a:bodyPr/>
          <a:lstStyle/>
          <a:p>
            <a:r>
              <a:rPr lang="en-US" dirty="0"/>
              <a:t>Axis 2</a:t>
            </a:r>
            <a:endParaRPr lang="en-IN" dirty="0"/>
          </a:p>
        </p:txBody>
      </p:sp>
      <p:sp>
        <p:nvSpPr>
          <p:cNvPr id="15363" name="Content Placeholder 2"/>
          <p:cNvSpPr>
            <a:spLocks noGrp="1"/>
          </p:cNvSpPr>
          <p:nvPr>
            <p:ph idx="1"/>
          </p:nvPr>
        </p:nvSpPr>
        <p:spPr>
          <a:xfrm>
            <a:off x="381000" y="1371600"/>
            <a:ext cx="8280400" cy="4848225"/>
          </a:xfrm>
        </p:spPr>
        <p:txBody>
          <a:bodyPr/>
          <a:lstStyle/>
          <a:p>
            <a:r>
              <a:rPr lang="en-IN" dirty="0"/>
              <a:t>Apache Axis2™ is a Web Services / SOAP / WSDL engine, the successor to the widely used Apache Axis SOAP stack.  </a:t>
            </a:r>
          </a:p>
          <a:p>
            <a:r>
              <a:rPr lang="en-IN" dirty="0"/>
              <a:t>In other words, it is an engine for working with Web services. It provides the capability to add Web services interfaces to Web applications.</a:t>
            </a:r>
          </a:p>
          <a:p>
            <a:r>
              <a:rPr lang="en-IN" dirty="0"/>
              <a:t>It is available in Java and C.</a:t>
            </a:r>
          </a:p>
          <a:p>
            <a:r>
              <a:rPr lang="en-IN" dirty="0"/>
              <a:t>It can also be used as a standalone server application.</a:t>
            </a:r>
          </a:p>
          <a:p>
            <a:r>
              <a:rPr lang="en-IN" dirty="0"/>
              <a:t>Apache Axis2 not only supports SOAP 1.1 and SOAP 1.2, but it also has integrated support for the widely popular REST style of Web services.</a:t>
            </a:r>
          </a:p>
          <a:p>
            <a:endParaRPr lang="en-IN" dirty="0"/>
          </a:p>
        </p:txBody>
      </p:sp>
    </p:spTree>
    <p:extLst>
      <p:ext uri="{BB962C8B-B14F-4D97-AF65-F5344CB8AC3E}">
        <p14:creationId xmlns:p14="http://schemas.microsoft.com/office/powerpoint/2010/main" val="2408871318"/>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09154"/>
            <a:ext cx="8229600" cy="553998"/>
          </a:xfrm>
        </p:spPr>
        <p:txBody>
          <a:bodyPr/>
          <a:lstStyle/>
          <a:p>
            <a:r>
              <a:rPr lang="en-US" dirty="0"/>
              <a:t>Important Features</a:t>
            </a:r>
          </a:p>
        </p:txBody>
      </p:sp>
      <p:sp>
        <p:nvSpPr>
          <p:cNvPr id="3" name="Content Placeholder 2"/>
          <p:cNvSpPr>
            <a:spLocks noGrp="1"/>
          </p:cNvSpPr>
          <p:nvPr>
            <p:ph idx="1"/>
          </p:nvPr>
        </p:nvSpPr>
        <p:spPr>
          <a:xfrm>
            <a:off x="457200" y="1371600"/>
            <a:ext cx="8229600" cy="4525963"/>
          </a:xfrm>
        </p:spPr>
        <p:txBody>
          <a:bodyPr/>
          <a:lstStyle/>
          <a:p>
            <a:r>
              <a:rPr lang="en-US" kern="1200" dirty="0"/>
              <a:t>Speed</a:t>
            </a:r>
          </a:p>
          <a:p>
            <a:pPr lvl="1"/>
            <a:r>
              <a:rPr lang="en-IN" sz="2000" kern="1200" dirty="0">
                <a:ea typeface="+mn-ea"/>
                <a:cs typeface="+mn-cs"/>
              </a:rPr>
              <a:t>Axis2 uses its own object model and </a:t>
            </a:r>
            <a:r>
              <a:rPr lang="en-IN" sz="2000" kern="1200" dirty="0" err="1">
                <a:ea typeface="+mn-ea"/>
                <a:cs typeface="+mn-cs"/>
              </a:rPr>
              <a:t>StAX</a:t>
            </a:r>
            <a:r>
              <a:rPr lang="en-IN" sz="2000" kern="1200" dirty="0">
                <a:ea typeface="+mn-ea"/>
                <a:cs typeface="+mn-cs"/>
              </a:rPr>
              <a:t> (Streaming API for XML) thereby making parsing is faster and efficient.</a:t>
            </a:r>
          </a:p>
          <a:p>
            <a:r>
              <a:rPr lang="en-IN" kern="1200" dirty="0"/>
              <a:t>Low memory foot print</a:t>
            </a:r>
          </a:p>
          <a:p>
            <a:pPr lvl="1"/>
            <a:r>
              <a:rPr lang="en-IN" sz="2000" kern="1200" dirty="0">
                <a:ea typeface="+mn-ea"/>
                <a:cs typeface="+mn-cs"/>
              </a:rPr>
              <a:t>Designed to use less memory and use of </a:t>
            </a:r>
            <a:r>
              <a:rPr lang="en-IN" sz="2000" kern="1200" dirty="0" err="1">
                <a:ea typeface="+mn-ea"/>
                <a:cs typeface="+mn-cs"/>
              </a:rPr>
              <a:t>StAX</a:t>
            </a:r>
            <a:r>
              <a:rPr lang="en-IN" sz="2000" kern="1200" dirty="0">
                <a:ea typeface="+mn-ea"/>
                <a:cs typeface="+mn-cs"/>
              </a:rPr>
              <a:t> overall results in low memory footprint.</a:t>
            </a:r>
          </a:p>
          <a:p>
            <a:r>
              <a:rPr lang="en-IN" kern="1200" dirty="0"/>
              <a:t>AXIOM -</a:t>
            </a:r>
          </a:p>
          <a:p>
            <a:pPr lvl="1"/>
            <a:r>
              <a:rPr lang="en-IN" sz="2000" kern="1200" dirty="0">
                <a:ea typeface="+mn-ea"/>
                <a:cs typeface="+mn-cs"/>
              </a:rPr>
              <a:t>Axis2 light-weight object model, AXIOM, for message processing which is extensible, highly performance and is developer convenient.</a:t>
            </a:r>
          </a:p>
          <a:p>
            <a:endParaRPr lang="en-IN" kern="1200" dirty="0"/>
          </a:p>
          <a:p>
            <a:pPr lvl="1"/>
            <a:endParaRPr lang="en-US" sz="2000" kern="1200" dirty="0">
              <a:ea typeface="+mn-ea"/>
              <a:cs typeface="+mn-cs"/>
            </a:endParaRPr>
          </a:p>
          <a:p>
            <a:pPr lvl="1"/>
            <a:endParaRPr lang="en-US" sz="2000" kern="1200" dirty="0">
              <a:ea typeface="+mn-ea"/>
              <a:cs typeface="+mn-cs"/>
            </a:endParaRPr>
          </a:p>
          <a:p>
            <a:pPr lvl="1"/>
            <a:endParaRPr lang="en-US" sz="2000" kern="1200" dirty="0">
              <a:ea typeface="+mn-ea"/>
              <a:cs typeface="+mn-cs"/>
            </a:endParaRPr>
          </a:p>
        </p:txBody>
      </p:sp>
      <p:sp>
        <p:nvSpPr>
          <p:cNvPr id="4" name="Slide Number Placeholder 3"/>
          <p:cNvSpPr>
            <a:spLocks noGrp="1"/>
          </p:cNvSpPr>
          <p:nvPr>
            <p:ph type="sldNum" sz="quarter" idx="10"/>
          </p:nvPr>
        </p:nvSpPr>
        <p:spPr/>
        <p:txBody>
          <a:bodyPr/>
          <a:lstStyle/>
          <a:p>
            <a:pPr>
              <a:defRPr/>
            </a:pPr>
            <a:fld id="{B7A71479-59CA-44E2-8DB3-15992680BB24}" type="slidenum">
              <a:rPr lang="en-US" smtClean="0"/>
              <a:pPr>
                <a:defRPr/>
              </a:pPr>
              <a:t>317</a:t>
            </a:fld>
            <a:endParaRPr lang="en-US"/>
          </a:p>
        </p:txBody>
      </p:sp>
    </p:spTree>
    <p:extLst>
      <p:ext uri="{BB962C8B-B14F-4D97-AF65-F5344CB8AC3E}">
        <p14:creationId xmlns:p14="http://schemas.microsoft.com/office/powerpoint/2010/main" val="3085433331"/>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381000"/>
            <a:ext cx="8534400" cy="6019800"/>
          </a:xfrm>
        </p:spPr>
        <p:txBody>
          <a:bodyPr/>
          <a:lstStyle/>
          <a:p>
            <a:r>
              <a:rPr lang="en-IN" kern="1200" dirty="0"/>
              <a:t>Hot Deployment -</a:t>
            </a:r>
          </a:p>
          <a:p>
            <a:pPr lvl="1"/>
            <a:r>
              <a:rPr lang="en-IN" sz="2000" kern="1200" dirty="0">
                <a:ea typeface="+mn-ea"/>
                <a:cs typeface="+mn-cs"/>
              </a:rPr>
              <a:t>Axis2 is equipped with the capability of deploying Web services and handlers while the system is up and running. </a:t>
            </a:r>
          </a:p>
          <a:p>
            <a:r>
              <a:rPr lang="en-IN" dirty="0"/>
              <a:t>Asynchronous Web services </a:t>
            </a:r>
          </a:p>
          <a:p>
            <a:pPr lvl="1"/>
            <a:r>
              <a:rPr lang="en-IN" sz="2000" dirty="0"/>
              <a:t> Axis2 now supports asynchronous Web services and asynchronous Web services invocation using non-blocking clients and transports.</a:t>
            </a:r>
          </a:p>
          <a:p>
            <a:pPr>
              <a:defRPr/>
            </a:pPr>
            <a:r>
              <a:rPr lang="en-IN" kern="1200" dirty="0"/>
              <a:t>Flexibility and Stability </a:t>
            </a:r>
          </a:p>
          <a:p>
            <a:pPr lvl="1">
              <a:defRPr/>
            </a:pPr>
            <a:r>
              <a:rPr lang="en-IN" sz="2000" dirty="0">
                <a:ea typeface="+mn-ea"/>
                <a:cs typeface="+mn-cs"/>
              </a:rPr>
              <a:t>Easier to extend AXIS thereby making it flexible and has  a set of published interfaces which makes the whole thing more stable</a:t>
            </a:r>
          </a:p>
          <a:p>
            <a:r>
              <a:rPr lang="en-IN" dirty="0"/>
              <a:t>WSDL support </a:t>
            </a:r>
          </a:p>
          <a:p>
            <a:pPr lvl="1"/>
            <a:r>
              <a:rPr lang="en-IN" sz="2000" dirty="0"/>
              <a:t>WSDL 1.1 and 2.0 allows to build stubs to access remote services</a:t>
            </a:r>
          </a:p>
          <a:p>
            <a:pPr lvl="1"/>
            <a:endParaRPr lang="en-IN" dirty="0"/>
          </a:p>
          <a:p>
            <a:pPr lvl="1"/>
            <a:endParaRPr lang="en-US" sz="2000" kern="1200" dirty="0">
              <a:ea typeface="+mn-ea"/>
              <a:cs typeface="+mn-cs"/>
            </a:endParaRPr>
          </a:p>
        </p:txBody>
      </p:sp>
      <p:sp>
        <p:nvSpPr>
          <p:cNvPr id="4" name="Slide Number Placeholder 3"/>
          <p:cNvSpPr>
            <a:spLocks noGrp="1"/>
          </p:cNvSpPr>
          <p:nvPr>
            <p:ph type="sldNum" sz="quarter" idx="10"/>
          </p:nvPr>
        </p:nvSpPr>
        <p:spPr/>
        <p:txBody>
          <a:bodyPr/>
          <a:lstStyle/>
          <a:p>
            <a:pPr>
              <a:defRPr/>
            </a:pPr>
            <a:fld id="{B7A71479-59CA-44E2-8DB3-15992680BB24}" type="slidenum">
              <a:rPr lang="en-US" smtClean="0"/>
              <a:pPr>
                <a:defRPr/>
              </a:pPr>
              <a:t>318</a:t>
            </a:fld>
            <a:endParaRPr lang="en-US" dirty="0"/>
          </a:p>
        </p:txBody>
      </p:sp>
    </p:spTree>
    <p:extLst>
      <p:ext uri="{BB962C8B-B14F-4D97-AF65-F5344CB8AC3E}">
        <p14:creationId xmlns:p14="http://schemas.microsoft.com/office/powerpoint/2010/main" val="75834917"/>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9E2899-FC99-D141-C59F-8953F311DB15}"/>
              </a:ext>
            </a:extLst>
          </p:cNvPr>
          <p:cNvSpPr>
            <a:spLocks noGrp="1"/>
          </p:cNvSpPr>
          <p:nvPr>
            <p:ph type="title"/>
          </p:nvPr>
        </p:nvSpPr>
        <p:spPr>
          <a:xfrm>
            <a:off x="457200" y="109154"/>
            <a:ext cx="8229600" cy="553998"/>
          </a:xfrm>
        </p:spPr>
        <p:txBody>
          <a:bodyPr/>
          <a:lstStyle/>
          <a:p>
            <a:r>
              <a:rPr lang="en-IN" dirty="0"/>
              <a:t>SSH</a:t>
            </a:r>
          </a:p>
        </p:txBody>
      </p:sp>
      <p:sp>
        <p:nvSpPr>
          <p:cNvPr id="3" name="Content Placeholder 2">
            <a:extLst>
              <a:ext uri="{FF2B5EF4-FFF2-40B4-BE49-F238E27FC236}">
                <a16:creationId xmlns:a16="http://schemas.microsoft.com/office/drawing/2014/main" id="{EBDC01CF-808D-B1D7-343C-ED9A72591620}"/>
              </a:ext>
            </a:extLst>
          </p:cNvPr>
          <p:cNvSpPr>
            <a:spLocks noGrp="1"/>
          </p:cNvSpPr>
          <p:nvPr>
            <p:ph idx="1"/>
          </p:nvPr>
        </p:nvSpPr>
        <p:spPr/>
        <p:txBody>
          <a:bodyPr/>
          <a:lstStyle/>
          <a:p>
            <a:r>
              <a:rPr lang="en-US" dirty="0"/>
              <a:t>The SSH protocol (also referred to as Secure Shell) is a method for secure remote login from one computer to another. </a:t>
            </a:r>
          </a:p>
          <a:p>
            <a:r>
              <a:rPr lang="en-US" dirty="0"/>
              <a:t>It provides several alternative options for strong authentication, and it protects communications security and integrity with strong encryption.</a:t>
            </a:r>
          </a:p>
          <a:p>
            <a:r>
              <a:rPr lang="en-US" dirty="0"/>
              <a:t>It is a secure alternative to the non-protected login protocols (such as telnet, rlogin) and insecure file transfer methods (such as FTP).</a:t>
            </a:r>
            <a:endParaRPr lang="en-IN" dirty="0"/>
          </a:p>
        </p:txBody>
      </p:sp>
    </p:spTree>
    <p:extLst>
      <p:ext uri="{BB962C8B-B14F-4D97-AF65-F5344CB8AC3E}">
        <p14:creationId xmlns:p14="http://schemas.microsoft.com/office/powerpoint/2010/main" val="10930270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4470400" y="876300"/>
            <a:ext cx="4333875" cy="5626100"/>
          </a:xfrm>
        </p:spPr>
        <p:txBody>
          <a:bodyPr>
            <a:noAutofit/>
          </a:bodyPr>
          <a:lstStyle/>
          <a:p>
            <a:pPr>
              <a:lnSpc>
                <a:spcPct val="200000"/>
              </a:lnSpc>
              <a:buSzPct val="70000"/>
              <a:buNone/>
            </a:pPr>
            <a:r>
              <a:rPr lang="en-US" sz="1800" b="1" dirty="0"/>
              <a:t>Bus Topology</a:t>
            </a:r>
          </a:p>
          <a:p>
            <a:pPr>
              <a:lnSpc>
                <a:spcPct val="200000"/>
              </a:lnSpc>
              <a:buSzPct val="70000"/>
              <a:buBlip>
                <a:blip r:embed="rId2"/>
              </a:buBlip>
            </a:pPr>
            <a:r>
              <a:rPr lang="en-US" sz="1800" dirty="0"/>
              <a:t>Bus topology connects each computer to a main communication line. This main communication line is called a </a:t>
            </a:r>
            <a:r>
              <a:rPr lang="en-US" sz="1800" b="1" dirty="0"/>
              <a:t>bus</a:t>
            </a:r>
            <a:r>
              <a:rPr lang="en-US" sz="1800" dirty="0"/>
              <a:t>. </a:t>
            </a:r>
          </a:p>
          <a:p>
            <a:pPr>
              <a:lnSpc>
                <a:spcPct val="200000"/>
              </a:lnSpc>
              <a:buSzPct val="70000"/>
              <a:buBlip>
                <a:blip r:embed="rId2"/>
              </a:buBlip>
            </a:pPr>
            <a:r>
              <a:rPr lang="en-US" sz="1800" dirty="0"/>
              <a:t>The signal travels from one end of the bus to the other end. </a:t>
            </a:r>
          </a:p>
          <a:p>
            <a:pPr>
              <a:lnSpc>
                <a:spcPct val="200000"/>
              </a:lnSpc>
              <a:buSzPct val="70000"/>
              <a:buBlip>
                <a:blip r:embed="rId2"/>
              </a:buBlip>
            </a:pPr>
            <a:r>
              <a:rPr lang="en-US" sz="1800" dirty="0"/>
              <a:t>It is a passive topology as all the computers listen to a signal. </a:t>
            </a:r>
            <a:endParaRPr lang="en-GB" sz="1800" dirty="0"/>
          </a:p>
        </p:txBody>
      </p:sp>
      <p:sp>
        <p:nvSpPr>
          <p:cNvPr id="4" name="Title 3"/>
          <p:cNvSpPr>
            <a:spLocks noGrp="1"/>
          </p:cNvSpPr>
          <p:nvPr>
            <p:ph type="title"/>
          </p:nvPr>
        </p:nvSpPr>
        <p:spPr>
          <a:xfrm>
            <a:off x="0" y="140511"/>
            <a:ext cx="9144000" cy="553998"/>
          </a:xfrm>
        </p:spPr>
        <p:txBody>
          <a:bodyPr/>
          <a:lstStyle/>
          <a:p>
            <a:r>
              <a:rPr lang="en-US" dirty="0"/>
              <a:t>Bus Topology</a:t>
            </a:r>
          </a:p>
        </p:txBody>
      </p:sp>
      <p:grpSp>
        <p:nvGrpSpPr>
          <p:cNvPr id="5" name="Group 4"/>
          <p:cNvGrpSpPr/>
          <p:nvPr/>
        </p:nvGrpSpPr>
        <p:grpSpPr>
          <a:xfrm>
            <a:off x="799274" y="1688370"/>
            <a:ext cx="2504936" cy="2985230"/>
            <a:chOff x="1967673" y="1751870"/>
            <a:chExt cx="2865589" cy="2015851"/>
          </a:xfrm>
        </p:grpSpPr>
        <p:sp>
          <p:nvSpPr>
            <p:cNvPr id="6" name="Oval 5"/>
            <p:cNvSpPr/>
            <p:nvPr/>
          </p:nvSpPr>
          <p:spPr>
            <a:xfrm>
              <a:off x="3868543" y="3231866"/>
              <a:ext cx="538569" cy="535855"/>
            </a:xfrm>
            <a:prstGeom prst="ellipse">
              <a:avLst/>
            </a:prstGeom>
            <a:ln w="38100">
              <a:solidFill>
                <a:srgbClr val="1965A7"/>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7" name="Oval 6"/>
            <p:cNvSpPr/>
            <p:nvPr/>
          </p:nvSpPr>
          <p:spPr>
            <a:xfrm>
              <a:off x="1967673" y="3213183"/>
              <a:ext cx="538569" cy="535855"/>
            </a:xfrm>
            <a:prstGeom prst="ellipse">
              <a:avLst/>
            </a:prstGeom>
            <a:ln w="38100">
              <a:solidFill>
                <a:srgbClr val="1965A7"/>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8" name="Oval 7"/>
            <p:cNvSpPr/>
            <p:nvPr/>
          </p:nvSpPr>
          <p:spPr>
            <a:xfrm>
              <a:off x="4294693" y="1751870"/>
              <a:ext cx="538569" cy="535855"/>
            </a:xfrm>
            <a:prstGeom prst="ellipse">
              <a:avLst/>
            </a:prstGeom>
            <a:ln w="38100">
              <a:solidFill>
                <a:srgbClr val="1965A7"/>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9" name="Oval 8"/>
            <p:cNvSpPr/>
            <p:nvPr/>
          </p:nvSpPr>
          <p:spPr>
            <a:xfrm>
              <a:off x="2468888" y="1770553"/>
              <a:ext cx="538569" cy="535855"/>
            </a:xfrm>
            <a:prstGeom prst="ellipse">
              <a:avLst/>
            </a:prstGeom>
            <a:ln w="38100">
              <a:solidFill>
                <a:srgbClr val="1965A7"/>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10" name="Oval 9"/>
            <p:cNvSpPr/>
            <p:nvPr/>
          </p:nvSpPr>
          <p:spPr>
            <a:xfrm>
              <a:off x="3387373" y="1757683"/>
              <a:ext cx="538569" cy="535855"/>
            </a:xfrm>
            <a:prstGeom prst="ellipse">
              <a:avLst/>
            </a:prstGeom>
            <a:ln w="38100">
              <a:solidFill>
                <a:srgbClr val="1965A7"/>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11" name="Oval 10"/>
            <p:cNvSpPr/>
            <p:nvPr/>
          </p:nvSpPr>
          <p:spPr>
            <a:xfrm>
              <a:off x="2898459" y="3221438"/>
              <a:ext cx="538569" cy="535855"/>
            </a:xfrm>
            <a:prstGeom prst="ellipse">
              <a:avLst/>
            </a:prstGeom>
            <a:ln w="38100">
              <a:solidFill>
                <a:srgbClr val="1965A7"/>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cxnSp>
          <p:nvCxnSpPr>
            <p:cNvPr id="12" name="Elbow Connector 11"/>
            <p:cNvCxnSpPr>
              <a:stCxn id="7" idx="0"/>
              <a:endCxn id="8" idx="4"/>
            </p:cNvCxnSpPr>
            <p:nvPr/>
          </p:nvCxnSpPr>
          <p:spPr>
            <a:xfrm rot="5400000" flipH="1" flipV="1">
              <a:off x="2937739" y="1586944"/>
              <a:ext cx="925458" cy="2327020"/>
            </a:xfrm>
            <a:prstGeom prst="bentConnector3">
              <a:avLst>
                <a:gd name="adj1" fmla="val 50000"/>
              </a:avLst>
            </a:prstGeom>
            <a:ln w="38100">
              <a:solidFill>
                <a:srgbClr val="1965A7"/>
              </a:solidFill>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a:stCxn id="9" idx="4"/>
            </p:cNvCxnSpPr>
            <p:nvPr/>
          </p:nvCxnSpPr>
          <p:spPr>
            <a:xfrm rot="16200000" flipH="1">
              <a:off x="2528822" y="2515758"/>
              <a:ext cx="423729" cy="5027"/>
            </a:xfrm>
            <a:prstGeom prst="line">
              <a:avLst/>
            </a:prstGeom>
            <a:ln w="38100">
              <a:solidFill>
                <a:srgbClr val="1965A7"/>
              </a:solidFill>
            </a:ln>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rot="16200000" flipH="1">
              <a:off x="3415827" y="2524429"/>
              <a:ext cx="475788" cy="14005"/>
            </a:xfrm>
            <a:prstGeom prst="line">
              <a:avLst/>
            </a:prstGeom>
            <a:ln w="38100">
              <a:solidFill>
                <a:srgbClr val="1965A7"/>
              </a:solidFill>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a:stCxn id="11" idx="0"/>
            </p:cNvCxnSpPr>
            <p:nvPr/>
          </p:nvCxnSpPr>
          <p:spPr>
            <a:xfrm rot="16200000" flipV="1">
              <a:off x="2935014" y="2988707"/>
              <a:ext cx="458360" cy="7101"/>
            </a:xfrm>
            <a:prstGeom prst="line">
              <a:avLst/>
            </a:prstGeom>
            <a:ln w="38100">
              <a:solidFill>
                <a:srgbClr val="1965A7"/>
              </a:solidFill>
            </a:ln>
          </p:spPr>
          <p:style>
            <a:lnRef idx="2">
              <a:schemeClr val="accent1"/>
            </a:lnRef>
            <a:fillRef idx="0">
              <a:schemeClr val="accent1"/>
            </a:fillRef>
            <a:effectRef idx="1">
              <a:schemeClr val="accent1"/>
            </a:effectRef>
            <a:fontRef idx="minor">
              <a:schemeClr val="tx1"/>
            </a:fontRef>
          </p:style>
        </p:cxnSp>
        <p:cxnSp>
          <p:nvCxnSpPr>
            <p:cNvPr id="16" name="Straight Connector 15"/>
            <p:cNvCxnSpPr>
              <a:stCxn id="6" idx="0"/>
            </p:cNvCxnSpPr>
            <p:nvPr/>
          </p:nvCxnSpPr>
          <p:spPr>
            <a:xfrm rot="16200000" flipV="1">
              <a:off x="3891920" y="2985958"/>
              <a:ext cx="488666" cy="3150"/>
            </a:xfrm>
            <a:prstGeom prst="line">
              <a:avLst/>
            </a:prstGeom>
            <a:ln w="38100">
              <a:solidFill>
                <a:srgbClr val="1965A7"/>
              </a:solidFill>
            </a:ln>
          </p:spPr>
          <p:style>
            <a:lnRef idx="2">
              <a:schemeClr val="accent1"/>
            </a:lnRef>
            <a:fillRef idx="0">
              <a:schemeClr val="accent1"/>
            </a:fillRef>
            <a:effectRef idx="1">
              <a:schemeClr val="accent1"/>
            </a:effectRef>
            <a:fontRef idx="minor">
              <a:schemeClr val="tx1"/>
            </a:fontRef>
          </p:style>
        </p:cxnSp>
      </p:grpSp>
    </p:spTree>
  </p:cSld>
  <p:clrMapOvr>
    <a:masterClrMapping/>
  </p:clrMapOvr>
  <p:transition spd="slow">
    <p:wipe dir="d"/>
  </p:transition>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9E2899-FC99-D141-C59F-8953F311DB15}"/>
              </a:ext>
            </a:extLst>
          </p:cNvPr>
          <p:cNvSpPr>
            <a:spLocks noGrp="1"/>
          </p:cNvSpPr>
          <p:nvPr>
            <p:ph type="title"/>
          </p:nvPr>
        </p:nvSpPr>
        <p:spPr>
          <a:xfrm>
            <a:off x="457200" y="109154"/>
            <a:ext cx="8229600" cy="553998"/>
          </a:xfrm>
        </p:spPr>
        <p:txBody>
          <a:bodyPr/>
          <a:lstStyle/>
          <a:p>
            <a:r>
              <a:rPr lang="en-IN" dirty="0"/>
              <a:t>SSH</a:t>
            </a:r>
          </a:p>
        </p:txBody>
      </p:sp>
      <p:pic>
        <p:nvPicPr>
          <p:cNvPr id="2050" name="Picture 2" descr="SSH_Client_Server">
            <a:extLst>
              <a:ext uri="{FF2B5EF4-FFF2-40B4-BE49-F238E27FC236}">
                <a16:creationId xmlns:a16="http://schemas.microsoft.com/office/drawing/2014/main" id="{13CA82B3-D6D2-405C-CBED-57B50A50E3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7993" y="1961430"/>
            <a:ext cx="8528807" cy="29351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1842982"/>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9E2899-FC99-D141-C59F-8953F311DB15}"/>
              </a:ext>
            </a:extLst>
          </p:cNvPr>
          <p:cNvSpPr>
            <a:spLocks noGrp="1"/>
          </p:cNvSpPr>
          <p:nvPr>
            <p:ph type="title"/>
          </p:nvPr>
        </p:nvSpPr>
        <p:spPr>
          <a:xfrm>
            <a:off x="457200" y="109154"/>
            <a:ext cx="8229600" cy="553998"/>
          </a:xfrm>
        </p:spPr>
        <p:txBody>
          <a:bodyPr/>
          <a:lstStyle/>
          <a:p>
            <a:r>
              <a:rPr lang="en-IN" dirty="0"/>
              <a:t>SSH</a:t>
            </a:r>
          </a:p>
        </p:txBody>
      </p:sp>
      <p:pic>
        <p:nvPicPr>
          <p:cNvPr id="3074" name="Picture 2" descr="SSH tutorial - Symmetric Encryption">
            <a:extLst>
              <a:ext uri="{FF2B5EF4-FFF2-40B4-BE49-F238E27FC236}">
                <a16:creationId xmlns:a16="http://schemas.microsoft.com/office/drawing/2014/main" id="{0309330B-BE64-B445-EAED-D1CB559FDFA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4020"/>
          <a:stretch/>
        </p:blipFill>
        <p:spPr bwMode="auto">
          <a:xfrm>
            <a:off x="285750" y="1091609"/>
            <a:ext cx="8572500" cy="45861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2621800"/>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D6A9E1-47CE-9EAC-0ACA-B1F3F49DC70B}"/>
              </a:ext>
            </a:extLst>
          </p:cNvPr>
          <p:cNvSpPr>
            <a:spLocks noGrp="1"/>
          </p:cNvSpPr>
          <p:nvPr>
            <p:ph type="title"/>
          </p:nvPr>
        </p:nvSpPr>
        <p:spPr>
          <a:xfrm>
            <a:off x="457200" y="109154"/>
            <a:ext cx="8229600" cy="553998"/>
          </a:xfrm>
        </p:spPr>
        <p:txBody>
          <a:bodyPr/>
          <a:lstStyle/>
          <a:p>
            <a:r>
              <a:rPr lang="en-IN" dirty="0"/>
              <a:t>Typical SSH Usage</a:t>
            </a:r>
          </a:p>
        </p:txBody>
      </p:sp>
      <p:sp>
        <p:nvSpPr>
          <p:cNvPr id="3" name="Content Placeholder 2">
            <a:extLst>
              <a:ext uri="{FF2B5EF4-FFF2-40B4-BE49-F238E27FC236}">
                <a16:creationId xmlns:a16="http://schemas.microsoft.com/office/drawing/2014/main" id="{9510DC06-AEF5-C1A3-19E1-400FBACC248A}"/>
              </a:ext>
            </a:extLst>
          </p:cNvPr>
          <p:cNvSpPr>
            <a:spLocks noGrp="1"/>
          </p:cNvSpPr>
          <p:nvPr>
            <p:ph idx="1"/>
          </p:nvPr>
        </p:nvSpPr>
        <p:spPr/>
        <p:txBody>
          <a:bodyPr/>
          <a:lstStyle/>
          <a:p>
            <a:r>
              <a:rPr lang="en-US" dirty="0"/>
              <a:t>The protocol is used in corporate networks for:</a:t>
            </a:r>
          </a:p>
          <a:p>
            <a:endParaRPr lang="en-US" dirty="0"/>
          </a:p>
          <a:p>
            <a:pPr lvl="1"/>
            <a:r>
              <a:rPr lang="en-US" dirty="0"/>
              <a:t>providing secure access for users and automated processes</a:t>
            </a:r>
          </a:p>
          <a:p>
            <a:pPr lvl="1"/>
            <a:endParaRPr lang="en-US" dirty="0"/>
          </a:p>
          <a:p>
            <a:pPr lvl="1"/>
            <a:r>
              <a:rPr lang="en-US" dirty="0"/>
              <a:t>interactive and automated file transfers</a:t>
            </a:r>
          </a:p>
          <a:p>
            <a:pPr lvl="1"/>
            <a:endParaRPr lang="en-US" dirty="0"/>
          </a:p>
          <a:p>
            <a:pPr lvl="1"/>
            <a:r>
              <a:rPr lang="en-US" dirty="0"/>
              <a:t>issuing remote commands</a:t>
            </a:r>
          </a:p>
          <a:p>
            <a:pPr lvl="1"/>
            <a:endParaRPr lang="en-US" dirty="0"/>
          </a:p>
          <a:p>
            <a:pPr lvl="1"/>
            <a:r>
              <a:rPr lang="en-US" dirty="0"/>
              <a:t>managing network infrastructure and other mission-critical system components.</a:t>
            </a:r>
            <a:endParaRPr lang="en-IN" dirty="0"/>
          </a:p>
        </p:txBody>
      </p:sp>
    </p:spTree>
    <p:extLst>
      <p:ext uri="{BB962C8B-B14F-4D97-AF65-F5344CB8AC3E}">
        <p14:creationId xmlns:p14="http://schemas.microsoft.com/office/powerpoint/2010/main" val="4075932355"/>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2E6C28-02A2-4786-208D-800681D7D394}"/>
              </a:ext>
            </a:extLst>
          </p:cNvPr>
          <p:cNvSpPr>
            <a:spLocks noGrp="1"/>
          </p:cNvSpPr>
          <p:nvPr>
            <p:ph type="title"/>
          </p:nvPr>
        </p:nvSpPr>
        <p:spPr>
          <a:xfrm>
            <a:off x="457200" y="109154"/>
            <a:ext cx="8229600" cy="553998"/>
          </a:xfrm>
        </p:spPr>
        <p:txBody>
          <a:bodyPr/>
          <a:lstStyle/>
          <a:p>
            <a:r>
              <a:rPr lang="en-IN" dirty="0"/>
              <a:t>File Transfer Protocol</a:t>
            </a:r>
          </a:p>
        </p:txBody>
      </p:sp>
      <p:sp>
        <p:nvSpPr>
          <p:cNvPr id="3" name="Content Placeholder 2">
            <a:extLst>
              <a:ext uri="{FF2B5EF4-FFF2-40B4-BE49-F238E27FC236}">
                <a16:creationId xmlns:a16="http://schemas.microsoft.com/office/drawing/2014/main" id="{F6F4F5E2-A89F-4E5B-B4D3-7FA5F39E80E9}"/>
              </a:ext>
            </a:extLst>
          </p:cNvPr>
          <p:cNvSpPr>
            <a:spLocks noGrp="1"/>
          </p:cNvSpPr>
          <p:nvPr>
            <p:ph idx="1"/>
          </p:nvPr>
        </p:nvSpPr>
        <p:spPr/>
        <p:txBody>
          <a:bodyPr/>
          <a:lstStyle/>
          <a:p>
            <a:r>
              <a:rPr lang="en-US" b="1" dirty="0"/>
              <a:t>How FTP Works</a:t>
            </a:r>
          </a:p>
          <a:p>
            <a:r>
              <a:rPr lang="en-US" dirty="0"/>
              <a:t>FTP operates on a </a:t>
            </a:r>
            <a:r>
              <a:rPr lang="en-US" b="1" dirty="0"/>
              <a:t>client-server model</a:t>
            </a:r>
            <a:r>
              <a:rPr lang="en-US" dirty="0"/>
              <a:t>, where:</a:t>
            </a:r>
          </a:p>
          <a:p>
            <a:pPr>
              <a:buFont typeface="+mj-lt"/>
              <a:buAutoNum type="arabicPeriod"/>
            </a:pPr>
            <a:r>
              <a:rPr lang="en-US" dirty="0"/>
              <a:t>A </a:t>
            </a:r>
            <a:r>
              <a:rPr lang="en-US" b="1" dirty="0"/>
              <a:t>client</a:t>
            </a:r>
            <a:r>
              <a:rPr lang="en-US" dirty="0"/>
              <a:t> requests a connection to an FTP </a:t>
            </a:r>
            <a:r>
              <a:rPr lang="en-US" b="1" dirty="0"/>
              <a:t>server</a:t>
            </a:r>
            <a:r>
              <a:rPr lang="en-US" dirty="0"/>
              <a:t>.</a:t>
            </a:r>
          </a:p>
          <a:p>
            <a:pPr>
              <a:buFont typeface="+mj-lt"/>
              <a:buAutoNum type="arabicPeriod"/>
            </a:pPr>
            <a:r>
              <a:rPr lang="en-US" dirty="0"/>
              <a:t>The server </a:t>
            </a:r>
            <a:r>
              <a:rPr lang="en-US" b="1" dirty="0"/>
              <a:t>authenticates</a:t>
            </a:r>
            <a:r>
              <a:rPr lang="en-US" dirty="0"/>
              <a:t> the client (using a username &amp; password or anonymous login).</a:t>
            </a:r>
          </a:p>
          <a:p>
            <a:pPr>
              <a:buFont typeface="+mj-lt"/>
              <a:buAutoNum type="arabicPeriod"/>
            </a:pPr>
            <a:r>
              <a:rPr lang="en-US" dirty="0"/>
              <a:t>Once connected, the client can </a:t>
            </a:r>
            <a:r>
              <a:rPr lang="en-US" b="1" dirty="0"/>
              <a:t>upload, download, rename, or delete files</a:t>
            </a:r>
            <a:r>
              <a:rPr lang="en-US" dirty="0"/>
              <a:t> on the server.</a:t>
            </a:r>
          </a:p>
          <a:p>
            <a:r>
              <a:rPr lang="en-US" dirty="0"/>
              <a:t>📌 </a:t>
            </a:r>
            <a:r>
              <a:rPr lang="en-US" b="1" dirty="0"/>
              <a:t>FTP operates on two modes:</a:t>
            </a:r>
            <a:endParaRPr lang="en-US" dirty="0"/>
          </a:p>
          <a:p>
            <a:pPr>
              <a:buFont typeface="Arial" panose="020B0604020202020204" pitchFamily="34" charset="0"/>
              <a:buChar char="•"/>
            </a:pPr>
            <a:r>
              <a:rPr lang="en-US" b="1" dirty="0"/>
              <a:t>Active Mode:</a:t>
            </a:r>
            <a:r>
              <a:rPr lang="en-US" dirty="0"/>
              <a:t> Server initiates the data connection to the client.</a:t>
            </a:r>
          </a:p>
          <a:p>
            <a:pPr>
              <a:buFont typeface="Arial" panose="020B0604020202020204" pitchFamily="34" charset="0"/>
              <a:buChar char="•"/>
            </a:pPr>
            <a:r>
              <a:rPr lang="en-US" b="1" dirty="0"/>
              <a:t>Passive Mode:</a:t>
            </a:r>
            <a:r>
              <a:rPr lang="en-US" dirty="0"/>
              <a:t> Client initiates the data connection to the server (used when firewalls block incoming connections).</a:t>
            </a:r>
          </a:p>
          <a:p>
            <a:endParaRPr lang="en-IN" dirty="0"/>
          </a:p>
        </p:txBody>
      </p:sp>
    </p:spTree>
    <p:extLst>
      <p:ext uri="{BB962C8B-B14F-4D97-AF65-F5344CB8AC3E}">
        <p14:creationId xmlns:p14="http://schemas.microsoft.com/office/powerpoint/2010/main" val="2919070553"/>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6F02A0-9195-EA7E-04C7-CAD418F3A7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914696D-CD58-E781-E01A-BAF50AFD37CF}"/>
              </a:ext>
            </a:extLst>
          </p:cNvPr>
          <p:cNvSpPr>
            <a:spLocks noGrp="1"/>
          </p:cNvSpPr>
          <p:nvPr>
            <p:ph type="title"/>
          </p:nvPr>
        </p:nvSpPr>
        <p:spPr>
          <a:xfrm>
            <a:off x="457200" y="109154"/>
            <a:ext cx="8229600" cy="553998"/>
          </a:xfrm>
        </p:spPr>
        <p:txBody>
          <a:bodyPr/>
          <a:lstStyle/>
          <a:p>
            <a:r>
              <a:rPr lang="en-IN" dirty="0"/>
              <a:t>File Transfer Protocol</a:t>
            </a:r>
          </a:p>
        </p:txBody>
      </p:sp>
      <p:sp>
        <p:nvSpPr>
          <p:cNvPr id="3" name="Content Placeholder 2">
            <a:extLst>
              <a:ext uri="{FF2B5EF4-FFF2-40B4-BE49-F238E27FC236}">
                <a16:creationId xmlns:a16="http://schemas.microsoft.com/office/drawing/2014/main" id="{71945317-1001-1F88-BADB-948FC6DB1A43}"/>
              </a:ext>
            </a:extLst>
          </p:cNvPr>
          <p:cNvSpPr>
            <a:spLocks noGrp="1"/>
          </p:cNvSpPr>
          <p:nvPr>
            <p:ph idx="1"/>
          </p:nvPr>
        </p:nvSpPr>
        <p:spPr/>
        <p:txBody>
          <a:bodyPr/>
          <a:lstStyle/>
          <a:p>
            <a:r>
              <a:rPr lang="en-IN" b="1" dirty="0"/>
              <a:t>FTP Ports</a:t>
            </a:r>
          </a:p>
          <a:p>
            <a:pPr>
              <a:buFont typeface="Arial" panose="020B0604020202020204" pitchFamily="34" charset="0"/>
              <a:buChar char="•"/>
            </a:pPr>
            <a:r>
              <a:rPr lang="en-IN" b="1" dirty="0"/>
              <a:t>Port 21</a:t>
            </a:r>
            <a:r>
              <a:rPr lang="en-IN" dirty="0"/>
              <a:t> → Used for </a:t>
            </a:r>
            <a:r>
              <a:rPr lang="en-IN" b="1" dirty="0"/>
              <a:t>command/control communication</a:t>
            </a:r>
            <a:r>
              <a:rPr lang="en-IN" dirty="0"/>
              <a:t> between client and server.</a:t>
            </a:r>
          </a:p>
          <a:p>
            <a:pPr>
              <a:buFont typeface="Arial" panose="020B0604020202020204" pitchFamily="34" charset="0"/>
              <a:buChar char="•"/>
            </a:pPr>
            <a:r>
              <a:rPr lang="en-IN" b="1" dirty="0"/>
              <a:t>Port 20</a:t>
            </a:r>
            <a:r>
              <a:rPr lang="en-IN" dirty="0"/>
              <a:t> → Used for </a:t>
            </a:r>
            <a:r>
              <a:rPr lang="en-IN" b="1" dirty="0"/>
              <a:t>data transfer</a:t>
            </a:r>
            <a:r>
              <a:rPr lang="en-IN" dirty="0"/>
              <a:t> (in active mode).</a:t>
            </a:r>
          </a:p>
          <a:p>
            <a:pPr>
              <a:buFont typeface="Arial" panose="020B0604020202020204" pitchFamily="34" charset="0"/>
              <a:buChar char="•"/>
            </a:pPr>
            <a:r>
              <a:rPr lang="en-IN" b="1" dirty="0"/>
              <a:t>Passive Mode Ports</a:t>
            </a:r>
            <a:r>
              <a:rPr lang="en-IN" dirty="0"/>
              <a:t> → Dynamic ports are assigned for data transfer.</a:t>
            </a:r>
          </a:p>
          <a:p>
            <a:endParaRPr lang="en-IN" dirty="0"/>
          </a:p>
        </p:txBody>
      </p:sp>
    </p:spTree>
    <p:extLst>
      <p:ext uri="{BB962C8B-B14F-4D97-AF65-F5344CB8AC3E}">
        <p14:creationId xmlns:p14="http://schemas.microsoft.com/office/powerpoint/2010/main" val="2385644219"/>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F2E316-2859-2740-913E-FD1896A0744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490B45C-2996-D010-DE8F-8A1B653E08AB}"/>
              </a:ext>
            </a:extLst>
          </p:cNvPr>
          <p:cNvSpPr>
            <a:spLocks noGrp="1"/>
          </p:cNvSpPr>
          <p:nvPr>
            <p:ph type="title"/>
          </p:nvPr>
        </p:nvSpPr>
        <p:spPr>
          <a:xfrm>
            <a:off x="457200" y="109154"/>
            <a:ext cx="8229600" cy="553998"/>
          </a:xfrm>
        </p:spPr>
        <p:txBody>
          <a:bodyPr/>
          <a:lstStyle/>
          <a:p>
            <a:r>
              <a:rPr lang="en-IN" dirty="0"/>
              <a:t>File Transfer Protocol</a:t>
            </a:r>
          </a:p>
        </p:txBody>
      </p:sp>
      <p:sp>
        <p:nvSpPr>
          <p:cNvPr id="3" name="Content Placeholder 2">
            <a:extLst>
              <a:ext uri="{FF2B5EF4-FFF2-40B4-BE49-F238E27FC236}">
                <a16:creationId xmlns:a16="http://schemas.microsoft.com/office/drawing/2014/main" id="{8901922C-BEB4-8C1E-457C-97A7CEA9B833}"/>
              </a:ext>
            </a:extLst>
          </p:cNvPr>
          <p:cNvSpPr>
            <a:spLocks noGrp="1"/>
          </p:cNvSpPr>
          <p:nvPr>
            <p:ph idx="1"/>
          </p:nvPr>
        </p:nvSpPr>
        <p:spPr/>
        <p:txBody>
          <a:bodyPr/>
          <a:lstStyle/>
          <a:p>
            <a:r>
              <a:rPr lang="en-US" b="1" dirty="0"/>
              <a:t>Key Features of FTP</a:t>
            </a:r>
          </a:p>
          <a:p>
            <a:r>
              <a:rPr lang="en-US" dirty="0"/>
              <a:t>✅ </a:t>
            </a:r>
            <a:r>
              <a:rPr lang="en-US" b="1" dirty="0"/>
              <a:t>File Upload &amp; Download</a:t>
            </a:r>
            <a:r>
              <a:rPr lang="en-US" dirty="0"/>
              <a:t> – Transfer files between computers.</a:t>
            </a:r>
            <a:br>
              <a:rPr lang="en-US" dirty="0"/>
            </a:br>
            <a:r>
              <a:rPr lang="en-US" dirty="0"/>
              <a:t>✅ </a:t>
            </a:r>
            <a:r>
              <a:rPr lang="en-US" b="1" dirty="0"/>
              <a:t>Authentication</a:t>
            </a:r>
            <a:r>
              <a:rPr lang="en-US" dirty="0"/>
              <a:t> – Supports username &amp; password login.</a:t>
            </a:r>
            <a:br>
              <a:rPr lang="en-US" dirty="0"/>
            </a:br>
            <a:r>
              <a:rPr lang="en-US" dirty="0"/>
              <a:t>✅ </a:t>
            </a:r>
            <a:r>
              <a:rPr lang="en-US" b="1" dirty="0"/>
              <a:t>Directory Navigation</a:t>
            </a:r>
            <a:r>
              <a:rPr lang="en-US" dirty="0"/>
              <a:t> – List, create, and manage folders on the server.</a:t>
            </a:r>
            <a:br>
              <a:rPr lang="en-US" dirty="0"/>
            </a:br>
            <a:r>
              <a:rPr lang="en-US" dirty="0"/>
              <a:t>✅ </a:t>
            </a:r>
            <a:r>
              <a:rPr lang="en-US" b="1" dirty="0"/>
              <a:t>Multiple Transfer Modes</a:t>
            </a:r>
            <a:r>
              <a:rPr lang="en-US" dirty="0"/>
              <a:t> – Supports </a:t>
            </a:r>
            <a:r>
              <a:rPr lang="en-US" b="1" dirty="0"/>
              <a:t>binary (for files)</a:t>
            </a:r>
            <a:r>
              <a:rPr lang="en-US" dirty="0"/>
              <a:t> and </a:t>
            </a:r>
            <a:r>
              <a:rPr lang="en-US" b="1" dirty="0"/>
              <a:t>ASCII (for text files)</a:t>
            </a:r>
            <a:r>
              <a:rPr lang="en-US" dirty="0"/>
              <a:t> transfers.</a:t>
            </a:r>
            <a:br>
              <a:rPr lang="en-US" dirty="0"/>
            </a:br>
            <a:r>
              <a:rPr lang="en-US" dirty="0"/>
              <a:t>✅ </a:t>
            </a:r>
            <a:r>
              <a:rPr lang="en-US" b="1" dirty="0"/>
              <a:t>Resumable Transfers</a:t>
            </a:r>
            <a:r>
              <a:rPr lang="en-US" dirty="0"/>
              <a:t> – Can resume interrupted downloads (if supported by the server).</a:t>
            </a:r>
            <a:br>
              <a:rPr lang="en-US" dirty="0"/>
            </a:br>
            <a:r>
              <a:rPr lang="en-US" dirty="0"/>
              <a:t>✅ </a:t>
            </a:r>
            <a:r>
              <a:rPr lang="en-US" b="1" dirty="0"/>
              <a:t>Anonymous FTP</a:t>
            </a:r>
            <a:r>
              <a:rPr lang="en-US" dirty="0"/>
              <a:t> – Allows public access without requiring credentials.</a:t>
            </a:r>
          </a:p>
          <a:p>
            <a:endParaRPr lang="en-IN" dirty="0"/>
          </a:p>
        </p:txBody>
      </p:sp>
    </p:spTree>
    <p:extLst>
      <p:ext uri="{BB962C8B-B14F-4D97-AF65-F5344CB8AC3E}">
        <p14:creationId xmlns:p14="http://schemas.microsoft.com/office/powerpoint/2010/main" val="2909850382"/>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E5F1E4-D4A9-C046-1E53-B378D0B1435C}"/>
              </a:ext>
            </a:extLst>
          </p:cNvPr>
          <p:cNvSpPr>
            <a:spLocks noGrp="1"/>
          </p:cNvSpPr>
          <p:nvPr>
            <p:ph type="title"/>
          </p:nvPr>
        </p:nvSpPr>
        <p:spPr>
          <a:xfrm>
            <a:off x="457200" y="109154"/>
            <a:ext cx="8229600" cy="553998"/>
          </a:xfrm>
        </p:spPr>
        <p:txBody>
          <a:bodyPr/>
          <a:lstStyle/>
          <a:p>
            <a:r>
              <a:rPr lang="en-IN" dirty="0"/>
              <a:t>FTP Commands</a:t>
            </a:r>
          </a:p>
        </p:txBody>
      </p:sp>
      <p:pic>
        <p:nvPicPr>
          <p:cNvPr id="5" name="Picture 4">
            <a:extLst>
              <a:ext uri="{FF2B5EF4-FFF2-40B4-BE49-F238E27FC236}">
                <a16:creationId xmlns:a16="http://schemas.microsoft.com/office/drawing/2014/main" id="{7360BFD2-3B6D-FBA1-4DB3-4DE6CE9A3143}"/>
              </a:ext>
            </a:extLst>
          </p:cNvPr>
          <p:cNvPicPr>
            <a:picLocks noChangeAspect="1"/>
          </p:cNvPicPr>
          <p:nvPr/>
        </p:nvPicPr>
        <p:blipFill>
          <a:blip r:embed="rId2"/>
          <a:stretch>
            <a:fillRect/>
          </a:stretch>
        </p:blipFill>
        <p:spPr>
          <a:xfrm>
            <a:off x="336286" y="1323003"/>
            <a:ext cx="8338482" cy="4416060"/>
          </a:xfrm>
          <a:prstGeom prst="rect">
            <a:avLst/>
          </a:prstGeom>
        </p:spPr>
      </p:pic>
    </p:spTree>
    <p:extLst>
      <p:ext uri="{BB962C8B-B14F-4D97-AF65-F5344CB8AC3E}">
        <p14:creationId xmlns:p14="http://schemas.microsoft.com/office/powerpoint/2010/main" val="341441675"/>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2A57F7-2530-2517-5031-1D41351EE2D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FBFE70C-2E51-ADB3-FE34-E673FD92DF4B}"/>
              </a:ext>
            </a:extLst>
          </p:cNvPr>
          <p:cNvSpPr>
            <a:spLocks noGrp="1"/>
          </p:cNvSpPr>
          <p:nvPr>
            <p:ph type="title"/>
          </p:nvPr>
        </p:nvSpPr>
        <p:spPr>
          <a:xfrm>
            <a:off x="457200" y="109154"/>
            <a:ext cx="8229600" cy="553998"/>
          </a:xfrm>
        </p:spPr>
        <p:txBody>
          <a:bodyPr/>
          <a:lstStyle/>
          <a:p>
            <a:r>
              <a:rPr lang="en-IN" dirty="0"/>
              <a:t>FTP Commands</a:t>
            </a:r>
          </a:p>
        </p:txBody>
      </p:sp>
      <p:pic>
        <p:nvPicPr>
          <p:cNvPr id="4" name="Picture 3">
            <a:extLst>
              <a:ext uri="{FF2B5EF4-FFF2-40B4-BE49-F238E27FC236}">
                <a16:creationId xmlns:a16="http://schemas.microsoft.com/office/drawing/2014/main" id="{DA3CE3DE-DF19-D83A-6411-114290F12E6E}"/>
              </a:ext>
            </a:extLst>
          </p:cNvPr>
          <p:cNvPicPr>
            <a:picLocks noChangeAspect="1"/>
          </p:cNvPicPr>
          <p:nvPr/>
        </p:nvPicPr>
        <p:blipFill>
          <a:blip r:embed="rId2"/>
          <a:srcRect r="16930"/>
          <a:stretch/>
        </p:blipFill>
        <p:spPr>
          <a:xfrm>
            <a:off x="613611" y="869114"/>
            <a:ext cx="6761748" cy="3329907"/>
          </a:xfrm>
          <a:prstGeom prst="rect">
            <a:avLst/>
          </a:prstGeom>
        </p:spPr>
      </p:pic>
      <p:pic>
        <p:nvPicPr>
          <p:cNvPr id="7" name="Picture 6">
            <a:extLst>
              <a:ext uri="{FF2B5EF4-FFF2-40B4-BE49-F238E27FC236}">
                <a16:creationId xmlns:a16="http://schemas.microsoft.com/office/drawing/2014/main" id="{F706C330-1B0A-F03B-3628-AF472889A030}"/>
              </a:ext>
            </a:extLst>
          </p:cNvPr>
          <p:cNvPicPr>
            <a:picLocks noChangeAspect="1"/>
          </p:cNvPicPr>
          <p:nvPr/>
        </p:nvPicPr>
        <p:blipFill>
          <a:blip r:embed="rId3"/>
          <a:stretch>
            <a:fillRect/>
          </a:stretch>
        </p:blipFill>
        <p:spPr>
          <a:xfrm>
            <a:off x="714211" y="4199021"/>
            <a:ext cx="6661148" cy="2362530"/>
          </a:xfrm>
          <a:prstGeom prst="rect">
            <a:avLst/>
          </a:prstGeom>
        </p:spPr>
      </p:pic>
    </p:spTree>
    <p:extLst>
      <p:ext uri="{BB962C8B-B14F-4D97-AF65-F5344CB8AC3E}">
        <p14:creationId xmlns:p14="http://schemas.microsoft.com/office/powerpoint/2010/main" val="2243881086"/>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516249-A46D-77F7-FA4A-47FA1EE187F1}"/>
              </a:ext>
            </a:extLst>
          </p:cNvPr>
          <p:cNvSpPr>
            <a:spLocks noGrp="1"/>
          </p:cNvSpPr>
          <p:nvPr>
            <p:ph type="title"/>
          </p:nvPr>
        </p:nvSpPr>
        <p:spPr>
          <a:xfrm>
            <a:off x="457200" y="109154"/>
            <a:ext cx="8229600" cy="553998"/>
          </a:xfrm>
        </p:spPr>
        <p:txBody>
          <a:bodyPr/>
          <a:lstStyle/>
          <a:p>
            <a:r>
              <a:rPr lang="en-IN" dirty="0"/>
              <a:t>Advantages &amp; Disadvantages of FTP</a:t>
            </a:r>
          </a:p>
        </p:txBody>
      </p:sp>
      <p:sp>
        <p:nvSpPr>
          <p:cNvPr id="3" name="Content Placeholder 2">
            <a:extLst>
              <a:ext uri="{FF2B5EF4-FFF2-40B4-BE49-F238E27FC236}">
                <a16:creationId xmlns:a16="http://schemas.microsoft.com/office/drawing/2014/main" id="{1B48F4A2-5747-AA13-9F50-CEEF5013809D}"/>
              </a:ext>
            </a:extLst>
          </p:cNvPr>
          <p:cNvSpPr>
            <a:spLocks noGrp="1"/>
          </p:cNvSpPr>
          <p:nvPr>
            <p:ph idx="1"/>
          </p:nvPr>
        </p:nvSpPr>
        <p:spPr/>
        <p:txBody>
          <a:bodyPr/>
          <a:lstStyle/>
          <a:p>
            <a:r>
              <a:rPr lang="en-US" b="1" dirty="0"/>
              <a:t>✅ Advantages</a:t>
            </a:r>
          </a:p>
          <a:p>
            <a:pPr>
              <a:buFont typeface="Arial" panose="020B0604020202020204" pitchFamily="34" charset="0"/>
              <a:buChar char="•"/>
            </a:pPr>
            <a:r>
              <a:rPr lang="en-US" b="1" dirty="0"/>
              <a:t>Fast and efficient</a:t>
            </a:r>
            <a:r>
              <a:rPr lang="en-US" dirty="0"/>
              <a:t> for large file transfers.</a:t>
            </a:r>
          </a:p>
          <a:p>
            <a:pPr>
              <a:buFont typeface="Arial" panose="020B0604020202020204" pitchFamily="34" charset="0"/>
              <a:buChar char="•"/>
            </a:pPr>
            <a:r>
              <a:rPr lang="en-US" b="1" dirty="0"/>
              <a:t>Supports resuming</a:t>
            </a:r>
            <a:r>
              <a:rPr lang="en-US" dirty="0"/>
              <a:t> interrupted downloads.</a:t>
            </a:r>
          </a:p>
          <a:p>
            <a:pPr>
              <a:buFont typeface="Arial" panose="020B0604020202020204" pitchFamily="34" charset="0"/>
              <a:buChar char="•"/>
            </a:pPr>
            <a:r>
              <a:rPr lang="en-US" b="1" dirty="0"/>
              <a:t>Directory and file management</a:t>
            </a:r>
            <a:r>
              <a:rPr lang="en-US" dirty="0"/>
              <a:t> capabilities.</a:t>
            </a:r>
          </a:p>
          <a:p>
            <a:pPr>
              <a:buFont typeface="Arial" panose="020B0604020202020204" pitchFamily="34" charset="0"/>
              <a:buChar char="•"/>
            </a:pPr>
            <a:r>
              <a:rPr lang="en-US" b="1" dirty="0"/>
              <a:t>Can be automated</a:t>
            </a:r>
            <a:r>
              <a:rPr lang="en-US" dirty="0"/>
              <a:t> using scripts.</a:t>
            </a:r>
          </a:p>
          <a:p>
            <a:r>
              <a:rPr lang="en-US" b="1" dirty="0"/>
              <a:t>❌ Disadvantages</a:t>
            </a:r>
          </a:p>
          <a:p>
            <a:pPr>
              <a:buFont typeface="Arial" panose="020B0604020202020204" pitchFamily="34" charset="0"/>
              <a:buChar char="•"/>
            </a:pPr>
            <a:r>
              <a:rPr lang="en-US" b="1" dirty="0"/>
              <a:t>Not secure</a:t>
            </a:r>
            <a:r>
              <a:rPr lang="en-US" dirty="0"/>
              <a:t> (sends data in plain text).</a:t>
            </a:r>
          </a:p>
          <a:p>
            <a:pPr>
              <a:buFont typeface="Arial" panose="020B0604020202020204" pitchFamily="34" charset="0"/>
              <a:buChar char="•"/>
            </a:pPr>
            <a:r>
              <a:rPr lang="en-US" b="1" dirty="0"/>
              <a:t>Firewall issues</a:t>
            </a:r>
            <a:r>
              <a:rPr lang="en-US" dirty="0"/>
              <a:t> (requires extra configuration).</a:t>
            </a:r>
          </a:p>
          <a:p>
            <a:pPr>
              <a:buFont typeface="Arial" panose="020B0604020202020204" pitchFamily="34" charset="0"/>
              <a:buChar char="•"/>
            </a:pPr>
            <a:r>
              <a:rPr lang="en-US" b="1" dirty="0"/>
              <a:t>No encryption</a:t>
            </a:r>
            <a:r>
              <a:rPr lang="en-US" dirty="0"/>
              <a:t> (use SFTP/FTPS for security).</a:t>
            </a:r>
          </a:p>
          <a:p>
            <a:endParaRPr lang="en-IN" dirty="0"/>
          </a:p>
        </p:txBody>
      </p:sp>
    </p:spTree>
    <p:extLst>
      <p:ext uri="{BB962C8B-B14F-4D97-AF65-F5344CB8AC3E}">
        <p14:creationId xmlns:p14="http://schemas.microsoft.com/office/powerpoint/2010/main" val="1631745568"/>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B9DF8-BB3E-85A7-0DDD-4ECB9B6F73F0}"/>
              </a:ext>
            </a:extLst>
          </p:cNvPr>
          <p:cNvSpPr>
            <a:spLocks noGrp="1"/>
          </p:cNvSpPr>
          <p:nvPr>
            <p:ph type="title"/>
          </p:nvPr>
        </p:nvSpPr>
        <p:spPr>
          <a:xfrm>
            <a:off x="457200" y="109154"/>
            <a:ext cx="8229600" cy="553998"/>
          </a:xfrm>
        </p:spPr>
        <p:txBody>
          <a:bodyPr/>
          <a:lstStyle/>
          <a:p>
            <a:r>
              <a:rPr lang="en-IN" dirty="0"/>
              <a:t> Secure File Transfer Protocol (SFTP) </a:t>
            </a:r>
          </a:p>
        </p:txBody>
      </p:sp>
      <p:sp>
        <p:nvSpPr>
          <p:cNvPr id="3" name="Content Placeholder 2">
            <a:extLst>
              <a:ext uri="{FF2B5EF4-FFF2-40B4-BE49-F238E27FC236}">
                <a16:creationId xmlns:a16="http://schemas.microsoft.com/office/drawing/2014/main" id="{513772BE-4776-8329-0B6A-EBD1B995B07E}"/>
              </a:ext>
            </a:extLst>
          </p:cNvPr>
          <p:cNvSpPr>
            <a:spLocks noGrp="1"/>
          </p:cNvSpPr>
          <p:nvPr>
            <p:ph idx="1"/>
          </p:nvPr>
        </p:nvSpPr>
        <p:spPr/>
        <p:txBody>
          <a:bodyPr/>
          <a:lstStyle/>
          <a:p>
            <a:r>
              <a:rPr lang="en-IN" b="1" dirty="0"/>
              <a:t>Key Features of SFTP</a:t>
            </a:r>
          </a:p>
          <a:p>
            <a:r>
              <a:rPr lang="en-IN" dirty="0"/>
              <a:t>✅ </a:t>
            </a:r>
            <a:r>
              <a:rPr lang="en-IN" b="1" dirty="0"/>
              <a:t>Encryption:</a:t>
            </a:r>
            <a:r>
              <a:rPr lang="en-IN" dirty="0"/>
              <a:t> Uses </a:t>
            </a:r>
            <a:r>
              <a:rPr lang="en-IN" b="1" dirty="0"/>
              <a:t>SSH (Secure Shell)</a:t>
            </a:r>
            <a:r>
              <a:rPr lang="en-IN" dirty="0"/>
              <a:t> to secure file transfers.</a:t>
            </a:r>
            <a:br>
              <a:rPr lang="en-IN" dirty="0"/>
            </a:br>
            <a:r>
              <a:rPr lang="en-IN" dirty="0"/>
              <a:t>✅ </a:t>
            </a:r>
            <a:r>
              <a:rPr lang="en-IN" b="1" dirty="0"/>
              <a:t>Authentication:</a:t>
            </a:r>
            <a:r>
              <a:rPr lang="en-IN" dirty="0"/>
              <a:t> Supports </a:t>
            </a:r>
            <a:r>
              <a:rPr lang="en-IN" b="1" dirty="0"/>
              <a:t>password-based</a:t>
            </a:r>
            <a:r>
              <a:rPr lang="en-IN" dirty="0"/>
              <a:t>, </a:t>
            </a:r>
            <a:r>
              <a:rPr lang="en-IN" b="1" dirty="0"/>
              <a:t>public key</a:t>
            </a:r>
            <a:r>
              <a:rPr lang="en-IN" dirty="0"/>
              <a:t>, and </a:t>
            </a:r>
            <a:r>
              <a:rPr lang="en-IN" b="1" dirty="0"/>
              <a:t>multi-factor authentication (MFA)</a:t>
            </a:r>
            <a:r>
              <a:rPr lang="en-IN" dirty="0"/>
              <a:t>.</a:t>
            </a:r>
            <a:br>
              <a:rPr lang="en-IN" dirty="0"/>
            </a:br>
            <a:r>
              <a:rPr lang="en-IN" dirty="0"/>
              <a:t>✅ </a:t>
            </a:r>
            <a:r>
              <a:rPr lang="en-IN" b="1" dirty="0"/>
              <a:t>File Management:</a:t>
            </a:r>
            <a:r>
              <a:rPr lang="en-IN" dirty="0"/>
              <a:t> Supports file uploads, downloads, deletions, renaming, and directory navigation.</a:t>
            </a:r>
            <a:br>
              <a:rPr lang="en-IN" dirty="0"/>
            </a:br>
            <a:r>
              <a:rPr lang="en-IN" dirty="0"/>
              <a:t>✅ </a:t>
            </a:r>
            <a:r>
              <a:rPr lang="en-IN" b="1" dirty="0"/>
              <a:t>No Need for Additional Ports:</a:t>
            </a:r>
            <a:r>
              <a:rPr lang="en-IN" dirty="0"/>
              <a:t> Unlike FTP, SFTP works over a </a:t>
            </a:r>
            <a:r>
              <a:rPr lang="en-IN" b="1" dirty="0"/>
              <a:t>single port (default: 22)</a:t>
            </a:r>
            <a:r>
              <a:rPr lang="en-IN" dirty="0"/>
              <a:t>.</a:t>
            </a:r>
            <a:br>
              <a:rPr lang="en-IN" dirty="0"/>
            </a:br>
            <a:r>
              <a:rPr lang="en-IN" dirty="0"/>
              <a:t>✅ </a:t>
            </a:r>
            <a:r>
              <a:rPr lang="en-IN" b="1" dirty="0"/>
              <a:t>Resumable Transfers:</a:t>
            </a:r>
            <a:r>
              <a:rPr lang="en-IN" dirty="0"/>
              <a:t> Allows interrupted downloads/uploads to resume.</a:t>
            </a:r>
            <a:br>
              <a:rPr lang="en-IN" dirty="0"/>
            </a:br>
            <a:r>
              <a:rPr lang="en-IN" dirty="0"/>
              <a:t>✅ </a:t>
            </a:r>
            <a:r>
              <a:rPr lang="en-IN" b="1" dirty="0"/>
              <a:t>Cross-Platform Support:</a:t>
            </a:r>
            <a:r>
              <a:rPr lang="en-IN" dirty="0"/>
              <a:t> Works on </a:t>
            </a:r>
            <a:r>
              <a:rPr lang="en-IN" b="1" dirty="0"/>
              <a:t>Linux, macOS, and Windows</a:t>
            </a:r>
            <a:r>
              <a:rPr lang="en-IN" dirty="0"/>
              <a:t>.</a:t>
            </a:r>
          </a:p>
          <a:p>
            <a:endParaRPr lang="en-IN" dirty="0"/>
          </a:p>
        </p:txBody>
      </p:sp>
    </p:spTree>
    <p:extLst>
      <p:ext uri="{BB962C8B-B14F-4D97-AF65-F5344CB8AC3E}">
        <p14:creationId xmlns:p14="http://schemas.microsoft.com/office/powerpoint/2010/main" val="115249698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145140"/>
            <a:ext cx="9144000" cy="553998"/>
          </a:xfrm>
        </p:spPr>
        <p:txBody>
          <a:bodyPr/>
          <a:lstStyle/>
          <a:p>
            <a:r>
              <a:rPr lang="en-GB" dirty="0"/>
              <a:t>Bus Topology - Advantages and Disadvantages</a:t>
            </a:r>
          </a:p>
        </p:txBody>
      </p:sp>
      <p:sp>
        <p:nvSpPr>
          <p:cNvPr id="3" name="Text Placeholder 2"/>
          <p:cNvSpPr>
            <a:spLocks noGrp="1"/>
          </p:cNvSpPr>
          <p:nvPr>
            <p:ph type="body" sz="quarter" idx="16"/>
          </p:nvPr>
        </p:nvSpPr>
        <p:spPr>
          <a:xfrm>
            <a:off x="457200" y="1131888"/>
            <a:ext cx="8240713" cy="4473575"/>
          </a:xfrm>
        </p:spPr>
        <p:txBody>
          <a:bodyPr/>
          <a:lstStyle/>
          <a:p>
            <a:pPr>
              <a:lnSpc>
                <a:spcPct val="200000"/>
              </a:lnSpc>
              <a:buNone/>
            </a:pPr>
            <a:r>
              <a:rPr lang="en-US" b="1" dirty="0"/>
              <a:t>Advantages</a:t>
            </a:r>
          </a:p>
          <a:p>
            <a:pPr>
              <a:lnSpc>
                <a:spcPct val="200000"/>
              </a:lnSpc>
              <a:buSzPct val="70000"/>
              <a:buBlip>
                <a:blip r:embed="rId2"/>
              </a:buBlip>
            </a:pPr>
            <a:r>
              <a:rPr lang="en-US" dirty="0"/>
              <a:t>It is easy to implement and expand.</a:t>
            </a:r>
          </a:p>
          <a:p>
            <a:pPr>
              <a:lnSpc>
                <a:spcPct val="200000"/>
              </a:lnSpc>
              <a:buSzPct val="70000"/>
              <a:buBlip>
                <a:blip r:embed="rId2"/>
              </a:buBlip>
            </a:pPr>
            <a:r>
              <a:rPr lang="en-US" dirty="0"/>
              <a:t>It is good for temporary networks.</a:t>
            </a:r>
          </a:p>
          <a:p>
            <a:pPr>
              <a:lnSpc>
                <a:spcPct val="200000"/>
              </a:lnSpc>
              <a:buNone/>
            </a:pPr>
            <a:r>
              <a:rPr lang="en-US" b="1" dirty="0"/>
              <a:t>Disadvantages</a:t>
            </a:r>
          </a:p>
          <a:p>
            <a:pPr>
              <a:lnSpc>
                <a:spcPct val="200000"/>
              </a:lnSpc>
              <a:buSzPct val="70000"/>
              <a:buBlip>
                <a:blip r:embed="rId2"/>
              </a:buBlip>
            </a:pPr>
            <a:r>
              <a:rPr lang="en-US" dirty="0"/>
              <a:t>Addition of more computers brings the performance down.</a:t>
            </a:r>
          </a:p>
          <a:p>
            <a:pPr>
              <a:lnSpc>
                <a:spcPct val="200000"/>
              </a:lnSpc>
              <a:buSzPct val="70000"/>
              <a:buBlip>
                <a:blip r:embed="rId2"/>
              </a:buBlip>
            </a:pPr>
            <a:r>
              <a:rPr lang="en-US" dirty="0"/>
              <a:t>The entire network will not work if there is a cable brake.</a:t>
            </a:r>
          </a:p>
          <a:p>
            <a:pPr>
              <a:lnSpc>
                <a:spcPct val="200000"/>
              </a:lnSpc>
              <a:buNone/>
            </a:pPr>
            <a:endParaRPr lang="en-GB" dirty="0"/>
          </a:p>
        </p:txBody>
      </p:sp>
      <p:grpSp>
        <p:nvGrpSpPr>
          <p:cNvPr id="4" name="Group 3"/>
          <p:cNvGrpSpPr/>
          <p:nvPr/>
        </p:nvGrpSpPr>
        <p:grpSpPr>
          <a:xfrm>
            <a:off x="6870700" y="4203700"/>
            <a:ext cx="1843710" cy="1917700"/>
            <a:chOff x="1967673" y="1751870"/>
            <a:chExt cx="2865589" cy="2015851"/>
          </a:xfrm>
        </p:grpSpPr>
        <p:sp>
          <p:nvSpPr>
            <p:cNvPr id="5" name="Oval 4"/>
            <p:cNvSpPr/>
            <p:nvPr/>
          </p:nvSpPr>
          <p:spPr>
            <a:xfrm>
              <a:off x="3868543" y="3231866"/>
              <a:ext cx="538569" cy="535855"/>
            </a:xfrm>
            <a:prstGeom prst="ellipse">
              <a:avLst/>
            </a:prstGeom>
            <a:ln w="38100">
              <a:solidFill>
                <a:srgbClr val="1965A7"/>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6" name="Oval 5"/>
            <p:cNvSpPr/>
            <p:nvPr/>
          </p:nvSpPr>
          <p:spPr>
            <a:xfrm>
              <a:off x="1967673" y="3213183"/>
              <a:ext cx="538569" cy="535855"/>
            </a:xfrm>
            <a:prstGeom prst="ellipse">
              <a:avLst/>
            </a:prstGeom>
            <a:ln w="38100">
              <a:solidFill>
                <a:srgbClr val="1965A7"/>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7" name="Oval 6"/>
            <p:cNvSpPr/>
            <p:nvPr/>
          </p:nvSpPr>
          <p:spPr>
            <a:xfrm>
              <a:off x="4294693" y="1751870"/>
              <a:ext cx="538569" cy="535855"/>
            </a:xfrm>
            <a:prstGeom prst="ellipse">
              <a:avLst/>
            </a:prstGeom>
            <a:ln w="38100">
              <a:solidFill>
                <a:srgbClr val="1965A7"/>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8" name="Oval 7"/>
            <p:cNvSpPr/>
            <p:nvPr/>
          </p:nvSpPr>
          <p:spPr>
            <a:xfrm>
              <a:off x="2468888" y="1770553"/>
              <a:ext cx="538569" cy="535855"/>
            </a:xfrm>
            <a:prstGeom prst="ellipse">
              <a:avLst/>
            </a:prstGeom>
            <a:ln w="38100">
              <a:solidFill>
                <a:srgbClr val="1965A7"/>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9" name="Oval 8"/>
            <p:cNvSpPr/>
            <p:nvPr/>
          </p:nvSpPr>
          <p:spPr>
            <a:xfrm>
              <a:off x="3387373" y="1757683"/>
              <a:ext cx="538569" cy="535855"/>
            </a:xfrm>
            <a:prstGeom prst="ellipse">
              <a:avLst/>
            </a:prstGeom>
            <a:ln w="38100">
              <a:solidFill>
                <a:srgbClr val="1965A7"/>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10" name="Oval 9"/>
            <p:cNvSpPr/>
            <p:nvPr/>
          </p:nvSpPr>
          <p:spPr>
            <a:xfrm>
              <a:off x="2898459" y="3221438"/>
              <a:ext cx="538569" cy="535855"/>
            </a:xfrm>
            <a:prstGeom prst="ellipse">
              <a:avLst/>
            </a:prstGeom>
            <a:ln w="38100">
              <a:solidFill>
                <a:srgbClr val="1965A7"/>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cxnSp>
          <p:nvCxnSpPr>
            <p:cNvPr id="11" name="Elbow Connector 10"/>
            <p:cNvCxnSpPr>
              <a:stCxn id="6" idx="0"/>
              <a:endCxn id="7" idx="4"/>
            </p:cNvCxnSpPr>
            <p:nvPr/>
          </p:nvCxnSpPr>
          <p:spPr>
            <a:xfrm rot="5400000" flipH="1" flipV="1">
              <a:off x="2937739" y="1586944"/>
              <a:ext cx="925458" cy="2327020"/>
            </a:xfrm>
            <a:prstGeom prst="bentConnector3">
              <a:avLst>
                <a:gd name="adj1" fmla="val 50000"/>
              </a:avLst>
            </a:prstGeom>
            <a:ln w="38100">
              <a:solidFill>
                <a:srgbClr val="1965A7"/>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a:stCxn id="8" idx="4"/>
            </p:cNvCxnSpPr>
            <p:nvPr/>
          </p:nvCxnSpPr>
          <p:spPr>
            <a:xfrm rot="16200000" flipH="1">
              <a:off x="2528822" y="2515758"/>
              <a:ext cx="423729" cy="5027"/>
            </a:xfrm>
            <a:prstGeom prst="line">
              <a:avLst/>
            </a:prstGeom>
            <a:ln w="38100">
              <a:solidFill>
                <a:srgbClr val="1965A7"/>
              </a:solidFill>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rot="16200000" flipH="1">
              <a:off x="3415827" y="2524429"/>
              <a:ext cx="475788" cy="14005"/>
            </a:xfrm>
            <a:prstGeom prst="line">
              <a:avLst/>
            </a:prstGeom>
            <a:ln w="38100">
              <a:solidFill>
                <a:srgbClr val="1965A7"/>
              </a:solidFill>
            </a:ln>
          </p:spPr>
          <p:style>
            <a:lnRef idx="2">
              <a:schemeClr val="accent1"/>
            </a:lnRef>
            <a:fillRef idx="0">
              <a:schemeClr val="accent1"/>
            </a:fillRef>
            <a:effectRef idx="1">
              <a:schemeClr val="accent1"/>
            </a:effectRef>
            <a:fontRef idx="minor">
              <a:schemeClr val="tx1"/>
            </a:fontRef>
          </p:style>
        </p:cxnSp>
        <p:cxnSp>
          <p:nvCxnSpPr>
            <p:cNvPr id="14" name="Straight Connector 13"/>
            <p:cNvCxnSpPr>
              <a:stCxn id="10" idx="0"/>
            </p:cNvCxnSpPr>
            <p:nvPr/>
          </p:nvCxnSpPr>
          <p:spPr>
            <a:xfrm rot="16200000" flipV="1">
              <a:off x="2935014" y="2988707"/>
              <a:ext cx="458360" cy="7101"/>
            </a:xfrm>
            <a:prstGeom prst="line">
              <a:avLst/>
            </a:prstGeom>
            <a:ln w="38100">
              <a:solidFill>
                <a:srgbClr val="1965A7"/>
              </a:solidFill>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a:stCxn id="5" idx="0"/>
            </p:cNvCxnSpPr>
            <p:nvPr/>
          </p:nvCxnSpPr>
          <p:spPr>
            <a:xfrm rot="16200000" flipV="1">
              <a:off x="3891920" y="2985958"/>
              <a:ext cx="488666" cy="3150"/>
            </a:xfrm>
            <a:prstGeom prst="line">
              <a:avLst/>
            </a:prstGeom>
            <a:ln w="38100">
              <a:solidFill>
                <a:srgbClr val="1965A7"/>
              </a:solidFill>
            </a:ln>
          </p:spPr>
          <p:style>
            <a:lnRef idx="2">
              <a:schemeClr val="accent1"/>
            </a:lnRef>
            <a:fillRef idx="0">
              <a:schemeClr val="accent1"/>
            </a:fillRef>
            <a:effectRef idx="1">
              <a:schemeClr val="accent1"/>
            </a:effectRef>
            <a:fontRef idx="minor">
              <a:schemeClr val="tx1"/>
            </a:fontRef>
          </p:style>
        </p:cxnSp>
      </p:grpSp>
    </p:spTree>
  </p:cSld>
  <p:clrMapOvr>
    <a:masterClrMapping/>
  </p:clrMapOvr>
  <p:transition spd="slow">
    <p:wipe dir="d"/>
  </p:transition>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9F44EB-EBF4-D11C-2BDA-BF543769A0C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9A683D-221F-15D3-52D8-2ACA47E6F8D7}"/>
              </a:ext>
            </a:extLst>
          </p:cNvPr>
          <p:cNvSpPr>
            <a:spLocks noGrp="1"/>
          </p:cNvSpPr>
          <p:nvPr>
            <p:ph type="title"/>
          </p:nvPr>
        </p:nvSpPr>
        <p:spPr>
          <a:xfrm>
            <a:off x="457200" y="109154"/>
            <a:ext cx="8229600" cy="553998"/>
          </a:xfrm>
        </p:spPr>
        <p:txBody>
          <a:bodyPr/>
          <a:lstStyle/>
          <a:p>
            <a:r>
              <a:rPr lang="en-IN" dirty="0"/>
              <a:t> Secure File Transfer Protocol (SFTP) </a:t>
            </a:r>
          </a:p>
        </p:txBody>
      </p:sp>
      <p:pic>
        <p:nvPicPr>
          <p:cNvPr id="7" name="Picture 6">
            <a:extLst>
              <a:ext uri="{FF2B5EF4-FFF2-40B4-BE49-F238E27FC236}">
                <a16:creationId xmlns:a16="http://schemas.microsoft.com/office/drawing/2014/main" id="{358FCA1C-5BE2-F7DC-CC8A-0973EEDF8CAC}"/>
              </a:ext>
            </a:extLst>
          </p:cNvPr>
          <p:cNvPicPr>
            <a:picLocks noChangeAspect="1"/>
          </p:cNvPicPr>
          <p:nvPr/>
        </p:nvPicPr>
        <p:blipFill>
          <a:blip r:embed="rId2"/>
          <a:stretch>
            <a:fillRect/>
          </a:stretch>
        </p:blipFill>
        <p:spPr>
          <a:xfrm>
            <a:off x="661674" y="1428814"/>
            <a:ext cx="7820651" cy="3516165"/>
          </a:xfrm>
          <a:prstGeom prst="rect">
            <a:avLst/>
          </a:prstGeom>
        </p:spPr>
      </p:pic>
    </p:spTree>
    <p:extLst>
      <p:ext uri="{BB962C8B-B14F-4D97-AF65-F5344CB8AC3E}">
        <p14:creationId xmlns:p14="http://schemas.microsoft.com/office/powerpoint/2010/main" val="662304551"/>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100339-1281-2EA2-3044-06CD1EA17950}"/>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2222CBF4-1E42-2B3B-7ADE-56306F71EA9A}"/>
              </a:ext>
            </a:extLst>
          </p:cNvPr>
          <p:cNvSpPr>
            <a:spLocks noGrp="1"/>
          </p:cNvSpPr>
          <p:nvPr>
            <p:ph type="body" sz="quarter" idx="11"/>
          </p:nvPr>
        </p:nvSpPr>
        <p:spPr>
          <a:xfrm>
            <a:off x="460376" y="145140"/>
            <a:ext cx="8229600" cy="1015663"/>
          </a:xfrm>
        </p:spPr>
        <p:txBody>
          <a:bodyPr/>
          <a:lstStyle/>
          <a:p>
            <a:r>
              <a:rPr lang="en-US" b="1" dirty="0"/>
              <a:t>How SFTP Works</a:t>
            </a:r>
          </a:p>
          <a:p>
            <a:endParaRPr lang="en-IN" dirty="0"/>
          </a:p>
        </p:txBody>
      </p:sp>
      <p:sp>
        <p:nvSpPr>
          <p:cNvPr id="4" name="Text Placeholder 3">
            <a:extLst>
              <a:ext uri="{FF2B5EF4-FFF2-40B4-BE49-F238E27FC236}">
                <a16:creationId xmlns:a16="http://schemas.microsoft.com/office/drawing/2014/main" id="{FE6E5AAB-9B7C-9EA8-EF86-EC354DF1FA3D}"/>
              </a:ext>
            </a:extLst>
          </p:cNvPr>
          <p:cNvSpPr>
            <a:spLocks noGrp="1"/>
          </p:cNvSpPr>
          <p:nvPr>
            <p:ph type="body" sz="quarter" idx="16"/>
          </p:nvPr>
        </p:nvSpPr>
        <p:spPr/>
        <p:txBody>
          <a:bodyPr/>
          <a:lstStyle/>
          <a:p>
            <a:pPr>
              <a:buFont typeface="+mj-lt"/>
              <a:buAutoNum type="arabicPeriod"/>
            </a:pPr>
            <a:r>
              <a:rPr lang="en-US" dirty="0"/>
              <a:t>The client initiates a connection to the SFTP </a:t>
            </a:r>
            <a:r>
              <a:rPr lang="en-US" b="1" dirty="0"/>
              <a:t>server</a:t>
            </a:r>
            <a:r>
              <a:rPr lang="en-US" dirty="0"/>
              <a:t> (via SSH, port </a:t>
            </a:r>
            <a:r>
              <a:rPr lang="en-US" b="1" dirty="0"/>
              <a:t>22</a:t>
            </a:r>
            <a:r>
              <a:rPr lang="en-US" dirty="0"/>
              <a:t>).</a:t>
            </a:r>
          </a:p>
          <a:p>
            <a:pPr>
              <a:buFont typeface="+mj-lt"/>
              <a:buAutoNum type="arabicPeriod"/>
            </a:pPr>
            <a:r>
              <a:rPr lang="en-US" dirty="0"/>
              <a:t>Authentication occurs using:</a:t>
            </a:r>
          </a:p>
          <a:p>
            <a:pPr marL="742950" lvl="1" indent="-285750">
              <a:buFont typeface="+mj-lt"/>
              <a:buAutoNum type="arabicPeriod"/>
            </a:pPr>
            <a:r>
              <a:rPr lang="en-US" b="1" dirty="0"/>
              <a:t>Password-based authentication</a:t>
            </a:r>
            <a:r>
              <a:rPr lang="en-US" dirty="0"/>
              <a:t>.</a:t>
            </a:r>
          </a:p>
          <a:p>
            <a:pPr marL="742950" lvl="1" indent="-285750">
              <a:buFont typeface="+mj-lt"/>
              <a:buAutoNum type="arabicPeriod"/>
            </a:pPr>
            <a:r>
              <a:rPr lang="en-US" b="1" dirty="0"/>
              <a:t>SSH key authentication</a:t>
            </a:r>
            <a:r>
              <a:rPr lang="en-US" dirty="0"/>
              <a:t> (preferred for security).</a:t>
            </a:r>
          </a:p>
          <a:p>
            <a:pPr>
              <a:buFont typeface="+mj-lt"/>
              <a:buAutoNum type="arabicPeriod"/>
            </a:pPr>
            <a:r>
              <a:rPr lang="en-US" dirty="0"/>
              <a:t>Once authenticated, the client can </a:t>
            </a:r>
            <a:r>
              <a:rPr lang="en-US" b="1" dirty="0"/>
              <a:t>transfer files securely</a:t>
            </a:r>
            <a:r>
              <a:rPr lang="en-US" dirty="0"/>
              <a:t>.</a:t>
            </a:r>
          </a:p>
          <a:p>
            <a:pPr>
              <a:buFont typeface="+mj-lt"/>
              <a:buAutoNum type="arabicPeriod"/>
            </a:pPr>
            <a:r>
              <a:rPr lang="en-US" b="1" dirty="0"/>
              <a:t>All commands and data are encrypted</a:t>
            </a:r>
            <a:r>
              <a:rPr lang="en-US" dirty="0"/>
              <a:t> over the SSH tunnel.</a:t>
            </a:r>
          </a:p>
          <a:p>
            <a:endParaRPr lang="en-IN" dirty="0"/>
          </a:p>
        </p:txBody>
      </p:sp>
    </p:spTree>
    <p:extLst>
      <p:ext uri="{BB962C8B-B14F-4D97-AF65-F5344CB8AC3E}">
        <p14:creationId xmlns:p14="http://schemas.microsoft.com/office/powerpoint/2010/main" val="929532559"/>
      </p:ext>
    </p:extLst>
  </p:cSld>
  <p:clrMapOvr>
    <a:masterClrMapping/>
  </p:clrMapOvr>
  <p:transition spd="slow">
    <p:wipe dir="d"/>
  </p:transition>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03F7E7F-BD98-049F-39D6-C3F6DF8F0EAD}"/>
              </a:ext>
            </a:extLst>
          </p:cNvPr>
          <p:cNvSpPr>
            <a:spLocks noGrp="1"/>
          </p:cNvSpPr>
          <p:nvPr>
            <p:ph type="body" sz="quarter" idx="11"/>
          </p:nvPr>
        </p:nvSpPr>
        <p:spPr/>
        <p:txBody>
          <a:bodyPr/>
          <a:lstStyle/>
          <a:p>
            <a:r>
              <a:rPr lang="pt-BR" dirty="0"/>
              <a:t>Trivial File Transfer Protocol (TFTP) </a:t>
            </a:r>
            <a:endParaRPr lang="en-IN" dirty="0"/>
          </a:p>
        </p:txBody>
      </p:sp>
      <p:sp>
        <p:nvSpPr>
          <p:cNvPr id="3" name="Text Placeholder 2">
            <a:extLst>
              <a:ext uri="{FF2B5EF4-FFF2-40B4-BE49-F238E27FC236}">
                <a16:creationId xmlns:a16="http://schemas.microsoft.com/office/drawing/2014/main" id="{C31DBBD9-506F-6B4B-E461-92ED2523AE75}"/>
              </a:ext>
            </a:extLst>
          </p:cNvPr>
          <p:cNvSpPr>
            <a:spLocks noGrp="1"/>
          </p:cNvSpPr>
          <p:nvPr>
            <p:ph type="body" sz="quarter" idx="16"/>
          </p:nvPr>
        </p:nvSpPr>
        <p:spPr/>
        <p:txBody>
          <a:bodyPr/>
          <a:lstStyle/>
          <a:p>
            <a:r>
              <a:rPr lang="en-US" b="1" dirty="0"/>
              <a:t>Trivial File Transfer Protocol (TFTP)</a:t>
            </a:r>
            <a:r>
              <a:rPr lang="en-US" dirty="0"/>
              <a:t> is a </a:t>
            </a:r>
            <a:r>
              <a:rPr lang="en-US" b="1" dirty="0"/>
              <a:t>lightweight, simple file transfer protocol</a:t>
            </a:r>
            <a:r>
              <a:rPr lang="en-US" dirty="0"/>
              <a:t> that is designed for transferring small files across a network</a:t>
            </a:r>
            <a:r>
              <a:rPr lang="en-US"/>
              <a:t>. </a:t>
            </a:r>
          </a:p>
          <a:p>
            <a:r>
              <a:rPr lang="en-US"/>
              <a:t>Unlike FTP, it </a:t>
            </a:r>
            <a:r>
              <a:rPr lang="en-US" b="1"/>
              <a:t>does not require authentication</a:t>
            </a:r>
            <a:r>
              <a:rPr lang="en-US"/>
              <a:t> and is often used in </a:t>
            </a:r>
            <a:r>
              <a:rPr lang="en-US" b="1"/>
              <a:t>embedded systems, network booting, and firmware upgrades</a:t>
            </a:r>
            <a:r>
              <a:rPr lang="en-US"/>
              <a:t>.</a:t>
            </a:r>
            <a:endParaRPr lang="en-IN" dirty="0"/>
          </a:p>
        </p:txBody>
      </p:sp>
    </p:spTree>
    <p:extLst>
      <p:ext uri="{BB962C8B-B14F-4D97-AF65-F5344CB8AC3E}">
        <p14:creationId xmlns:p14="http://schemas.microsoft.com/office/powerpoint/2010/main" val="2795413400"/>
      </p:ext>
    </p:extLst>
  </p:cSld>
  <p:clrMapOvr>
    <a:masterClrMapping/>
  </p:clrMapOvr>
  <p:transition spd="slow">
    <p:wipe dir="d"/>
  </p:transition>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9CECB6C-0998-00C4-B852-EA89B498C05F}"/>
              </a:ext>
            </a:extLst>
          </p:cNvPr>
          <p:cNvSpPr>
            <a:spLocks noGrp="1"/>
          </p:cNvSpPr>
          <p:nvPr>
            <p:ph type="body" sz="quarter" idx="11"/>
          </p:nvPr>
        </p:nvSpPr>
        <p:spPr>
          <a:xfrm>
            <a:off x="460376" y="145140"/>
            <a:ext cx="8229600" cy="553998"/>
          </a:xfrm>
        </p:spPr>
        <p:txBody>
          <a:bodyPr/>
          <a:lstStyle/>
          <a:p>
            <a:r>
              <a:rPr lang="en-IN" dirty="0"/>
              <a:t>Key Characteristics of TFTP</a:t>
            </a:r>
          </a:p>
        </p:txBody>
      </p:sp>
      <p:pic>
        <p:nvPicPr>
          <p:cNvPr id="5" name="Picture 4">
            <a:extLst>
              <a:ext uri="{FF2B5EF4-FFF2-40B4-BE49-F238E27FC236}">
                <a16:creationId xmlns:a16="http://schemas.microsoft.com/office/drawing/2014/main" id="{71BDDEB7-9D38-BB8D-8ED5-25DE0D70A5ED}"/>
              </a:ext>
            </a:extLst>
          </p:cNvPr>
          <p:cNvPicPr>
            <a:picLocks noChangeAspect="1"/>
          </p:cNvPicPr>
          <p:nvPr/>
        </p:nvPicPr>
        <p:blipFill>
          <a:blip r:embed="rId2"/>
          <a:stretch>
            <a:fillRect/>
          </a:stretch>
        </p:blipFill>
        <p:spPr>
          <a:xfrm>
            <a:off x="214737" y="1576996"/>
            <a:ext cx="8714526" cy="3139381"/>
          </a:xfrm>
          <a:prstGeom prst="rect">
            <a:avLst/>
          </a:prstGeom>
        </p:spPr>
      </p:pic>
    </p:spTree>
    <p:extLst>
      <p:ext uri="{BB962C8B-B14F-4D97-AF65-F5344CB8AC3E}">
        <p14:creationId xmlns:p14="http://schemas.microsoft.com/office/powerpoint/2010/main" val="1759992787"/>
      </p:ext>
    </p:extLst>
  </p:cSld>
  <p:clrMapOvr>
    <a:masterClrMapping/>
  </p:clrMapOvr>
  <p:transition spd="slow">
    <p:wipe dir="d"/>
  </p:transition>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3162DD1-6672-31A7-BC28-60729CCB31F7}"/>
              </a:ext>
            </a:extLst>
          </p:cNvPr>
          <p:cNvSpPr>
            <a:spLocks noGrp="1"/>
          </p:cNvSpPr>
          <p:nvPr>
            <p:ph type="body" sz="quarter" idx="11"/>
          </p:nvPr>
        </p:nvSpPr>
        <p:spPr/>
        <p:txBody>
          <a:bodyPr/>
          <a:lstStyle/>
          <a:p>
            <a:r>
              <a:rPr lang="en-IN" dirty="0"/>
              <a:t>Use Cases of TFTP</a:t>
            </a:r>
          </a:p>
        </p:txBody>
      </p:sp>
      <p:sp>
        <p:nvSpPr>
          <p:cNvPr id="3" name="Text Placeholder 2">
            <a:extLst>
              <a:ext uri="{FF2B5EF4-FFF2-40B4-BE49-F238E27FC236}">
                <a16:creationId xmlns:a16="http://schemas.microsoft.com/office/drawing/2014/main" id="{48F27F73-CFA1-06FD-5347-09515E362307}"/>
              </a:ext>
            </a:extLst>
          </p:cNvPr>
          <p:cNvSpPr>
            <a:spLocks noGrp="1"/>
          </p:cNvSpPr>
          <p:nvPr>
            <p:ph type="body" sz="quarter" idx="16"/>
          </p:nvPr>
        </p:nvSpPr>
        <p:spPr/>
        <p:txBody>
          <a:bodyPr/>
          <a:lstStyle/>
          <a:p>
            <a:pPr>
              <a:buFont typeface="Arial" panose="020B0604020202020204" pitchFamily="34" charset="0"/>
              <a:buChar char="•"/>
            </a:pPr>
            <a:r>
              <a:rPr lang="en-US" b="1" dirty="0"/>
              <a:t>Network Booting:</a:t>
            </a:r>
            <a:r>
              <a:rPr lang="en-US" dirty="0"/>
              <a:t> Used in </a:t>
            </a:r>
            <a:r>
              <a:rPr lang="en-US" b="1" dirty="0"/>
              <a:t>PXE (</a:t>
            </a:r>
            <a:r>
              <a:rPr lang="en-US" b="1" dirty="0" err="1"/>
              <a:t>Preboot</a:t>
            </a:r>
            <a:r>
              <a:rPr lang="en-US" b="1" dirty="0"/>
              <a:t> Execution Environment)</a:t>
            </a:r>
            <a:r>
              <a:rPr lang="en-US" dirty="0"/>
              <a:t> to boot computers without a hard drive.</a:t>
            </a:r>
          </a:p>
          <a:p>
            <a:pPr>
              <a:buFont typeface="Arial" panose="020B0604020202020204" pitchFamily="34" charset="0"/>
              <a:buChar char="•"/>
            </a:pPr>
            <a:r>
              <a:rPr lang="en-US" b="1" dirty="0"/>
              <a:t>Firmware Upgrades:</a:t>
            </a:r>
            <a:r>
              <a:rPr lang="en-US" dirty="0"/>
              <a:t> Commonly used to transfer firmware to </a:t>
            </a:r>
            <a:r>
              <a:rPr lang="en-US" b="1" dirty="0"/>
              <a:t>network devices</a:t>
            </a:r>
            <a:r>
              <a:rPr lang="en-US" dirty="0"/>
              <a:t> (routers, switches).</a:t>
            </a:r>
          </a:p>
          <a:p>
            <a:pPr>
              <a:buFont typeface="Arial" panose="020B0604020202020204" pitchFamily="34" charset="0"/>
              <a:buChar char="•"/>
            </a:pPr>
            <a:r>
              <a:rPr lang="en-US" b="1" dirty="0"/>
              <a:t>Embedded Systems:</a:t>
            </a:r>
            <a:r>
              <a:rPr lang="en-US" dirty="0"/>
              <a:t> Lightweight nature makes it suitable for </a:t>
            </a:r>
            <a:r>
              <a:rPr lang="en-US" b="1" dirty="0"/>
              <a:t>IoT devices</a:t>
            </a:r>
            <a:r>
              <a:rPr lang="en-US" dirty="0"/>
              <a:t> and small embedded devices.</a:t>
            </a:r>
          </a:p>
          <a:p>
            <a:pPr>
              <a:buFont typeface="Arial" panose="020B0604020202020204" pitchFamily="34" charset="0"/>
              <a:buChar char="•"/>
            </a:pPr>
            <a:r>
              <a:rPr lang="en-US" b="1" dirty="0"/>
              <a:t>Backup Configurations:</a:t>
            </a:r>
            <a:r>
              <a:rPr lang="en-US" dirty="0"/>
              <a:t> Used for saving and restoring configuration files on network devices.</a:t>
            </a:r>
          </a:p>
          <a:p>
            <a:endParaRPr lang="en-IN" dirty="0"/>
          </a:p>
        </p:txBody>
      </p:sp>
    </p:spTree>
    <p:extLst>
      <p:ext uri="{BB962C8B-B14F-4D97-AF65-F5344CB8AC3E}">
        <p14:creationId xmlns:p14="http://schemas.microsoft.com/office/powerpoint/2010/main" val="3016118357"/>
      </p:ext>
    </p:extLst>
  </p:cSld>
  <p:clrMapOvr>
    <a:masterClrMapping/>
  </p:clrMapOvr>
  <p:transition spd="slow">
    <p:wipe dir="d"/>
  </p:transition>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02F1C85-6099-5EC5-9E80-BA8DF39B3223}"/>
              </a:ext>
            </a:extLst>
          </p:cNvPr>
          <p:cNvSpPr>
            <a:spLocks noGrp="1"/>
          </p:cNvSpPr>
          <p:nvPr>
            <p:ph type="body" sz="quarter" idx="11"/>
          </p:nvPr>
        </p:nvSpPr>
        <p:spPr/>
        <p:txBody>
          <a:bodyPr/>
          <a:lstStyle/>
          <a:p>
            <a:r>
              <a:rPr lang="en-IN" dirty="0"/>
              <a:t>SMTP</a:t>
            </a:r>
          </a:p>
        </p:txBody>
      </p:sp>
      <p:sp>
        <p:nvSpPr>
          <p:cNvPr id="3" name="Text Placeholder 2">
            <a:extLst>
              <a:ext uri="{FF2B5EF4-FFF2-40B4-BE49-F238E27FC236}">
                <a16:creationId xmlns:a16="http://schemas.microsoft.com/office/drawing/2014/main" id="{6C2A0C1E-DE47-3736-2288-2AE7DEF287A1}"/>
              </a:ext>
            </a:extLst>
          </p:cNvPr>
          <p:cNvSpPr>
            <a:spLocks noGrp="1"/>
          </p:cNvSpPr>
          <p:nvPr>
            <p:ph type="body" sz="quarter" idx="16"/>
          </p:nvPr>
        </p:nvSpPr>
        <p:spPr/>
        <p:txBody>
          <a:bodyPr/>
          <a:lstStyle/>
          <a:p>
            <a:r>
              <a:rPr lang="en-US" b="1" dirty="0"/>
              <a:t>SMTP (Simple Mail Transfer Protocol)</a:t>
            </a:r>
            <a:r>
              <a:rPr lang="en-US" dirty="0"/>
              <a:t> is a communication protocol used for sending emails across networks. </a:t>
            </a:r>
          </a:p>
          <a:p>
            <a:r>
              <a:rPr lang="en-US" dirty="0"/>
              <a:t>It works primarily between mail servers but can also be used by end users to send email messages from an email client (such as Outlook or Gmail) to an outgoing mail server.</a:t>
            </a:r>
            <a:endParaRPr lang="en-IN" dirty="0"/>
          </a:p>
        </p:txBody>
      </p:sp>
    </p:spTree>
    <p:extLst>
      <p:ext uri="{BB962C8B-B14F-4D97-AF65-F5344CB8AC3E}">
        <p14:creationId xmlns:p14="http://schemas.microsoft.com/office/powerpoint/2010/main" val="3967454328"/>
      </p:ext>
    </p:extLst>
  </p:cSld>
  <p:clrMapOvr>
    <a:masterClrMapping/>
  </p:clrMapOvr>
  <p:transition spd="slow">
    <p:wipe dir="d"/>
  </p:transition>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15C046-E1BD-FFE0-8897-5F77CA44382E}"/>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CC94A8CA-7CC4-42EB-03E7-C38062F2CC46}"/>
              </a:ext>
            </a:extLst>
          </p:cNvPr>
          <p:cNvSpPr>
            <a:spLocks noGrp="1"/>
          </p:cNvSpPr>
          <p:nvPr>
            <p:ph type="body" sz="quarter" idx="11"/>
          </p:nvPr>
        </p:nvSpPr>
        <p:spPr/>
        <p:txBody>
          <a:bodyPr/>
          <a:lstStyle/>
          <a:p>
            <a:r>
              <a:rPr lang="en-IN" b="1" dirty="0"/>
              <a:t>How SMTP Works</a:t>
            </a:r>
          </a:p>
        </p:txBody>
      </p:sp>
      <p:sp>
        <p:nvSpPr>
          <p:cNvPr id="3" name="Text Placeholder 2">
            <a:extLst>
              <a:ext uri="{FF2B5EF4-FFF2-40B4-BE49-F238E27FC236}">
                <a16:creationId xmlns:a16="http://schemas.microsoft.com/office/drawing/2014/main" id="{8B3B7BC1-4A50-D0D2-750D-5220B41B9456}"/>
              </a:ext>
            </a:extLst>
          </p:cNvPr>
          <p:cNvSpPr>
            <a:spLocks noGrp="1"/>
          </p:cNvSpPr>
          <p:nvPr>
            <p:ph type="body" sz="quarter" idx="16"/>
          </p:nvPr>
        </p:nvSpPr>
        <p:spPr/>
        <p:txBody>
          <a:bodyPr/>
          <a:lstStyle/>
          <a:p>
            <a:pPr>
              <a:buFont typeface="+mj-lt"/>
              <a:buAutoNum type="arabicPeriod"/>
            </a:pPr>
            <a:r>
              <a:rPr lang="en-IN" b="1" dirty="0"/>
              <a:t>Sender Email Client:</a:t>
            </a:r>
            <a:r>
              <a:rPr lang="en-IN" dirty="0"/>
              <a:t> The email client (or application) sends the email to the SMTP server (e.g., smtp.gmail.com).</a:t>
            </a:r>
          </a:p>
          <a:p>
            <a:pPr>
              <a:buFont typeface="+mj-lt"/>
              <a:buAutoNum type="arabicPeriod"/>
            </a:pPr>
            <a:r>
              <a:rPr lang="en-IN" b="1" dirty="0"/>
              <a:t>SMTP Server:</a:t>
            </a:r>
            <a:r>
              <a:rPr lang="en-IN" dirty="0"/>
              <a:t> This server processes and forwards the message.</a:t>
            </a:r>
          </a:p>
          <a:p>
            <a:pPr>
              <a:buFont typeface="+mj-lt"/>
              <a:buAutoNum type="arabicPeriod"/>
            </a:pPr>
            <a:r>
              <a:rPr lang="en-IN" b="1" dirty="0"/>
              <a:t>Message Routing:</a:t>
            </a:r>
            <a:r>
              <a:rPr lang="en-IN" dirty="0"/>
              <a:t> SMTP servers route the message to the recipient’s email server (e.g., via DNS using the recipient’s domain).</a:t>
            </a:r>
          </a:p>
          <a:p>
            <a:pPr>
              <a:buFont typeface="+mj-lt"/>
              <a:buAutoNum type="arabicPeriod"/>
            </a:pPr>
            <a:r>
              <a:rPr lang="en-IN" b="1" dirty="0"/>
              <a:t>Recipient’s Server:</a:t>
            </a:r>
            <a:r>
              <a:rPr lang="en-IN" dirty="0"/>
              <a:t> The recipient’s server (often using </a:t>
            </a:r>
            <a:r>
              <a:rPr lang="en-IN" b="1" dirty="0"/>
              <a:t>IMAP</a:t>
            </a:r>
            <a:r>
              <a:rPr lang="en-IN" dirty="0"/>
              <a:t> or </a:t>
            </a:r>
            <a:r>
              <a:rPr lang="en-IN" b="1" dirty="0"/>
              <a:t>POP3</a:t>
            </a:r>
            <a:r>
              <a:rPr lang="en-IN" dirty="0"/>
              <a:t> for retrieval) stores the message until it’s retrieved.</a:t>
            </a:r>
          </a:p>
        </p:txBody>
      </p:sp>
    </p:spTree>
    <p:extLst>
      <p:ext uri="{BB962C8B-B14F-4D97-AF65-F5344CB8AC3E}">
        <p14:creationId xmlns:p14="http://schemas.microsoft.com/office/powerpoint/2010/main" val="2348148782"/>
      </p:ext>
    </p:extLst>
  </p:cSld>
  <p:clrMapOvr>
    <a:masterClrMapping/>
  </p:clrMapOvr>
  <p:transition spd="slow">
    <p:wipe dir="d"/>
  </p:transition>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8F041B3-90E1-0ADF-9C0B-F93ACDCAD0FA}"/>
              </a:ext>
            </a:extLst>
          </p:cNvPr>
          <p:cNvSpPr>
            <a:spLocks noGrp="1"/>
          </p:cNvSpPr>
          <p:nvPr>
            <p:ph type="body" sz="quarter" idx="11"/>
          </p:nvPr>
        </p:nvSpPr>
        <p:spPr/>
        <p:txBody>
          <a:bodyPr/>
          <a:lstStyle/>
          <a:p>
            <a:r>
              <a:rPr lang="en-IN" dirty="0"/>
              <a:t>Common SMTP Ports</a:t>
            </a:r>
          </a:p>
        </p:txBody>
      </p:sp>
      <p:pic>
        <p:nvPicPr>
          <p:cNvPr id="5" name="Picture 4">
            <a:extLst>
              <a:ext uri="{FF2B5EF4-FFF2-40B4-BE49-F238E27FC236}">
                <a16:creationId xmlns:a16="http://schemas.microsoft.com/office/drawing/2014/main" id="{940F117F-4EDD-8DDC-72DD-3047AD9699F7}"/>
              </a:ext>
            </a:extLst>
          </p:cNvPr>
          <p:cNvPicPr>
            <a:picLocks noChangeAspect="1"/>
          </p:cNvPicPr>
          <p:nvPr/>
        </p:nvPicPr>
        <p:blipFill>
          <a:blip r:embed="rId2"/>
          <a:stretch>
            <a:fillRect/>
          </a:stretch>
        </p:blipFill>
        <p:spPr>
          <a:xfrm>
            <a:off x="460376" y="1834736"/>
            <a:ext cx="8237027" cy="1594264"/>
          </a:xfrm>
          <a:prstGeom prst="rect">
            <a:avLst/>
          </a:prstGeom>
        </p:spPr>
      </p:pic>
    </p:spTree>
    <p:extLst>
      <p:ext uri="{BB962C8B-B14F-4D97-AF65-F5344CB8AC3E}">
        <p14:creationId xmlns:p14="http://schemas.microsoft.com/office/powerpoint/2010/main" val="2722797804"/>
      </p:ext>
    </p:extLst>
  </p:cSld>
  <p:clrMapOvr>
    <a:masterClrMapping/>
  </p:clrMapOvr>
  <p:transition spd="slow">
    <p:wipe dir="d"/>
  </p:transition>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754329D-4575-87A4-D43F-6BD641001408}"/>
              </a:ext>
            </a:extLst>
          </p:cNvPr>
          <p:cNvSpPr>
            <a:spLocks noGrp="1"/>
          </p:cNvSpPr>
          <p:nvPr>
            <p:ph type="body" sz="quarter" idx="11"/>
          </p:nvPr>
        </p:nvSpPr>
        <p:spPr/>
        <p:txBody>
          <a:bodyPr/>
          <a:lstStyle/>
          <a:p>
            <a:r>
              <a:rPr lang="en-IN" dirty="0"/>
              <a:t>SMTP Commands</a:t>
            </a:r>
          </a:p>
        </p:txBody>
      </p:sp>
      <p:sp>
        <p:nvSpPr>
          <p:cNvPr id="3" name="Text Placeholder 2">
            <a:extLst>
              <a:ext uri="{FF2B5EF4-FFF2-40B4-BE49-F238E27FC236}">
                <a16:creationId xmlns:a16="http://schemas.microsoft.com/office/drawing/2014/main" id="{3123AC88-940E-27E2-3F68-EB5575936768}"/>
              </a:ext>
            </a:extLst>
          </p:cNvPr>
          <p:cNvSpPr>
            <a:spLocks noGrp="1"/>
          </p:cNvSpPr>
          <p:nvPr>
            <p:ph type="body" sz="quarter" idx="16"/>
          </p:nvPr>
        </p:nvSpPr>
        <p:spPr/>
        <p:txBody>
          <a:bodyPr/>
          <a:lstStyle/>
          <a:p>
            <a:pPr>
              <a:buFont typeface="Arial" panose="020B0604020202020204" pitchFamily="34" charset="0"/>
              <a:buChar char="•"/>
            </a:pPr>
            <a:r>
              <a:rPr lang="en-US" b="1" dirty="0"/>
              <a:t>HELO/EHLO:</a:t>
            </a:r>
            <a:r>
              <a:rPr lang="en-US" dirty="0"/>
              <a:t> Identifies the sender to the SMTP server.</a:t>
            </a:r>
          </a:p>
          <a:p>
            <a:pPr>
              <a:buFont typeface="Arial" panose="020B0604020202020204" pitchFamily="34" charset="0"/>
              <a:buChar char="•"/>
            </a:pPr>
            <a:r>
              <a:rPr lang="en-US" b="1" dirty="0"/>
              <a:t>MAIL FROM:</a:t>
            </a:r>
            <a:r>
              <a:rPr lang="en-US" dirty="0"/>
              <a:t> Specifies the sender’s email address.</a:t>
            </a:r>
          </a:p>
          <a:p>
            <a:pPr>
              <a:buFont typeface="Arial" panose="020B0604020202020204" pitchFamily="34" charset="0"/>
              <a:buChar char="•"/>
            </a:pPr>
            <a:r>
              <a:rPr lang="en-US" b="1" dirty="0"/>
              <a:t>RCPT TO:</a:t>
            </a:r>
            <a:r>
              <a:rPr lang="en-US" dirty="0"/>
              <a:t> Specifies the recipient’s email address.</a:t>
            </a:r>
          </a:p>
          <a:p>
            <a:pPr>
              <a:buFont typeface="Arial" panose="020B0604020202020204" pitchFamily="34" charset="0"/>
              <a:buChar char="•"/>
            </a:pPr>
            <a:r>
              <a:rPr lang="en-US" b="1" dirty="0"/>
              <a:t>DATA:</a:t>
            </a:r>
            <a:r>
              <a:rPr lang="en-US" dirty="0"/>
              <a:t> Begins the transfer of the email content.</a:t>
            </a:r>
          </a:p>
          <a:p>
            <a:pPr>
              <a:buFont typeface="Arial" panose="020B0604020202020204" pitchFamily="34" charset="0"/>
              <a:buChar char="•"/>
            </a:pPr>
            <a:r>
              <a:rPr lang="en-US" b="1" dirty="0"/>
              <a:t>QUIT:</a:t>
            </a:r>
            <a:r>
              <a:rPr lang="en-US" dirty="0"/>
              <a:t> Terminates the connection.</a:t>
            </a:r>
          </a:p>
          <a:p>
            <a:endParaRPr lang="en-IN" dirty="0"/>
          </a:p>
        </p:txBody>
      </p:sp>
    </p:spTree>
    <p:extLst>
      <p:ext uri="{BB962C8B-B14F-4D97-AF65-F5344CB8AC3E}">
        <p14:creationId xmlns:p14="http://schemas.microsoft.com/office/powerpoint/2010/main" val="1012183529"/>
      </p:ext>
    </p:extLst>
  </p:cSld>
  <p:clrMapOvr>
    <a:masterClrMapping/>
  </p:clrMapOvr>
  <p:transition spd="slow">
    <p:wipe dir="d"/>
  </p:transition>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D208AC-453D-7B9F-7C1D-9D02C5797B67}"/>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1B68DB0A-0EEF-859A-5B61-A38C27500914}"/>
              </a:ext>
            </a:extLst>
          </p:cNvPr>
          <p:cNvSpPr>
            <a:spLocks noGrp="1"/>
          </p:cNvSpPr>
          <p:nvPr>
            <p:ph type="body" sz="quarter" idx="11"/>
          </p:nvPr>
        </p:nvSpPr>
        <p:spPr/>
        <p:txBody>
          <a:bodyPr/>
          <a:lstStyle/>
          <a:p>
            <a:r>
              <a:rPr lang="en-US" b="1" dirty="0"/>
              <a:t>SMTP Authentication</a:t>
            </a:r>
          </a:p>
        </p:txBody>
      </p:sp>
      <p:sp>
        <p:nvSpPr>
          <p:cNvPr id="3" name="Text Placeholder 2">
            <a:extLst>
              <a:ext uri="{FF2B5EF4-FFF2-40B4-BE49-F238E27FC236}">
                <a16:creationId xmlns:a16="http://schemas.microsoft.com/office/drawing/2014/main" id="{2E57B1E5-A912-F652-FAFA-E980D379EF9F}"/>
              </a:ext>
            </a:extLst>
          </p:cNvPr>
          <p:cNvSpPr>
            <a:spLocks noGrp="1"/>
          </p:cNvSpPr>
          <p:nvPr>
            <p:ph type="body" sz="quarter" idx="16"/>
          </p:nvPr>
        </p:nvSpPr>
        <p:spPr/>
        <p:txBody>
          <a:bodyPr/>
          <a:lstStyle/>
          <a:p>
            <a:r>
              <a:rPr lang="en-US" dirty="0"/>
              <a:t>To prevent unauthorized access and spam, SMTP servers typically require authentication:</a:t>
            </a:r>
          </a:p>
          <a:p>
            <a:pPr>
              <a:buFont typeface="Arial" panose="020B0604020202020204" pitchFamily="34" charset="0"/>
              <a:buChar char="•"/>
            </a:pPr>
            <a:r>
              <a:rPr lang="en-US" b="1" dirty="0"/>
              <a:t>AUTH LOGIN:</a:t>
            </a:r>
            <a:r>
              <a:rPr lang="en-US" dirty="0"/>
              <a:t> Base64-encoded username and password.</a:t>
            </a:r>
          </a:p>
          <a:p>
            <a:pPr>
              <a:buFont typeface="Arial" panose="020B0604020202020204" pitchFamily="34" charset="0"/>
              <a:buChar char="•"/>
            </a:pPr>
            <a:r>
              <a:rPr lang="en-US" b="1" dirty="0"/>
              <a:t>AUTH PLAIN:</a:t>
            </a:r>
            <a:r>
              <a:rPr lang="en-US" dirty="0"/>
              <a:t> Plain text credentials (less secure).</a:t>
            </a:r>
          </a:p>
          <a:p>
            <a:pPr>
              <a:buFont typeface="Arial" panose="020B0604020202020204" pitchFamily="34" charset="0"/>
              <a:buChar char="•"/>
            </a:pPr>
            <a:r>
              <a:rPr lang="en-US" b="1" dirty="0"/>
              <a:t>STARTTLS:</a:t>
            </a:r>
            <a:r>
              <a:rPr lang="en-US" dirty="0"/>
              <a:t> Encrypts the session using TLS.</a:t>
            </a:r>
          </a:p>
          <a:p>
            <a:endParaRPr lang="en-IN" dirty="0"/>
          </a:p>
        </p:txBody>
      </p:sp>
    </p:spTree>
    <p:extLst>
      <p:ext uri="{BB962C8B-B14F-4D97-AF65-F5344CB8AC3E}">
        <p14:creationId xmlns:p14="http://schemas.microsoft.com/office/powerpoint/2010/main" val="3609399499"/>
      </p:ext>
    </p:extLst>
  </p:cSld>
  <p:clrMapOvr>
    <a:masterClrMapping/>
  </p:clrMapOvr>
  <p:transition spd="slow">
    <p:wipe dir="d"/>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4470400" y="1130300"/>
            <a:ext cx="4333875" cy="4152900"/>
          </a:xfrm>
        </p:spPr>
        <p:txBody>
          <a:bodyPr>
            <a:noAutofit/>
          </a:bodyPr>
          <a:lstStyle/>
          <a:p>
            <a:pPr>
              <a:lnSpc>
                <a:spcPct val="200000"/>
              </a:lnSpc>
              <a:buSzPct val="70000"/>
              <a:buNone/>
            </a:pPr>
            <a:r>
              <a:rPr lang="en-US" sz="1800" b="1" dirty="0"/>
              <a:t>Star topology</a:t>
            </a:r>
          </a:p>
          <a:p>
            <a:pPr>
              <a:lnSpc>
                <a:spcPct val="200000"/>
              </a:lnSpc>
              <a:buSzPct val="70000"/>
              <a:buBlip>
                <a:blip r:embed="rId2"/>
              </a:buBlip>
            </a:pPr>
            <a:r>
              <a:rPr lang="en-US" sz="1800" dirty="0"/>
              <a:t>In star topology all computer nodes are connected to a central device. </a:t>
            </a:r>
          </a:p>
          <a:p>
            <a:pPr>
              <a:lnSpc>
                <a:spcPct val="200000"/>
              </a:lnSpc>
              <a:buSzPct val="70000"/>
              <a:buBlip>
                <a:blip r:embed="rId2"/>
              </a:buBlip>
            </a:pPr>
            <a:r>
              <a:rPr lang="en-US" sz="1800" dirty="0"/>
              <a:t>The central device can be a switch, hub or computer which acts as a router to transmit messages.</a:t>
            </a:r>
          </a:p>
          <a:p>
            <a:pPr>
              <a:lnSpc>
                <a:spcPct val="200000"/>
              </a:lnSpc>
              <a:buSzPct val="70000"/>
              <a:buNone/>
            </a:pPr>
            <a:endParaRPr lang="en-US" sz="1800" b="1" dirty="0"/>
          </a:p>
          <a:p>
            <a:pPr>
              <a:lnSpc>
                <a:spcPct val="200000"/>
              </a:lnSpc>
              <a:buSzPct val="70000"/>
              <a:buNone/>
            </a:pPr>
            <a:endParaRPr lang="en-GB" sz="1800" dirty="0"/>
          </a:p>
        </p:txBody>
      </p:sp>
      <p:sp>
        <p:nvSpPr>
          <p:cNvPr id="4" name="Title 3"/>
          <p:cNvSpPr>
            <a:spLocks noGrp="1"/>
          </p:cNvSpPr>
          <p:nvPr>
            <p:ph type="title"/>
          </p:nvPr>
        </p:nvSpPr>
        <p:spPr>
          <a:xfrm>
            <a:off x="0" y="140511"/>
            <a:ext cx="9144000" cy="553998"/>
          </a:xfrm>
        </p:spPr>
        <p:txBody>
          <a:bodyPr/>
          <a:lstStyle/>
          <a:p>
            <a:r>
              <a:rPr lang="en-US" dirty="0"/>
              <a:t>Star Topology </a:t>
            </a:r>
            <a:endParaRPr lang="en-GB" dirty="0"/>
          </a:p>
        </p:txBody>
      </p:sp>
      <p:grpSp>
        <p:nvGrpSpPr>
          <p:cNvPr id="17" name="Group 16"/>
          <p:cNvGrpSpPr/>
          <p:nvPr/>
        </p:nvGrpSpPr>
        <p:grpSpPr>
          <a:xfrm>
            <a:off x="914401" y="1574801"/>
            <a:ext cx="2677886" cy="2448560"/>
            <a:chOff x="1828800" y="1574800"/>
            <a:chExt cx="4546600" cy="4178300"/>
          </a:xfrm>
        </p:grpSpPr>
        <p:sp>
          <p:nvSpPr>
            <p:cNvPr id="18" name="Oval 17"/>
            <p:cNvSpPr/>
            <p:nvPr/>
          </p:nvSpPr>
          <p:spPr>
            <a:xfrm>
              <a:off x="4914900" y="4826000"/>
              <a:ext cx="914400" cy="914400"/>
            </a:xfrm>
            <a:prstGeom prst="ellipse">
              <a:avLst/>
            </a:prstGeom>
            <a:ln w="38100">
              <a:solidFill>
                <a:srgbClr val="1965A7"/>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19" name="Oval 18"/>
            <p:cNvSpPr/>
            <p:nvPr/>
          </p:nvSpPr>
          <p:spPr>
            <a:xfrm>
              <a:off x="2463800" y="4838700"/>
              <a:ext cx="914400" cy="914400"/>
            </a:xfrm>
            <a:prstGeom prst="ellipse">
              <a:avLst/>
            </a:prstGeom>
            <a:ln w="38100">
              <a:solidFill>
                <a:srgbClr val="1965A7"/>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20" name="Oval 19"/>
            <p:cNvSpPr/>
            <p:nvPr/>
          </p:nvSpPr>
          <p:spPr>
            <a:xfrm>
              <a:off x="5461000" y="2768600"/>
              <a:ext cx="914400" cy="914400"/>
            </a:xfrm>
            <a:prstGeom prst="ellipse">
              <a:avLst/>
            </a:prstGeom>
            <a:ln w="38100">
              <a:solidFill>
                <a:srgbClr val="1965A7"/>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21" name="Oval 20"/>
            <p:cNvSpPr/>
            <p:nvPr/>
          </p:nvSpPr>
          <p:spPr>
            <a:xfrm>
              <a:off x="1828800" y="2755900"/>
              <a:ext cx="914400" cy="914400"/>
            </a:xfrm>
            <a:prstGeom prst="ellipse">
              <a:avLst/>
            </a:prstGeom>
            <a:ln w="38100">
              <a:solidFill>
                <a:srgbClr val="1965A7"/>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22" name="Oval 21"/>
            <p:cNvSpPr/>
            <p:nvPr/>
          </p:nvSpPr>
          <p:spPr>
            <a:xfrm>
              <a:off x="3632200" y="1574800"/>
              <a:ext cx="914400" cy="914400"/>
            </a:xfrm>
            <a:prstGeom prst="ellipse">
              <a:avLst/>
            </a:prstGeom>
            <a:ln w="38100">
              <a:solidFill>
                <a:srgbClr val="1965A7"/>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23" name="Oval 22"/>
            <p:cNvSpPr/>
            <p:nvPr/>
          </p:nvSpPr>
          <p:spPr>
            <a:xfrm>
              <a:off x="3644900" y="3314700"/>
              <a:ext cx="914400" cy="914400"/>
            </a:xfrm>
            <a:prstGeom prst="ellipse">
              <a:avLst/>
            </a:prstGeom>
            <a:ln w="38100">
              <a:solidFill>
                <a:srgbClr val="1965A7"/>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cxnSp>
          <p:nvCxnSpPr>
            <p:cNvPr id="24" name="Straight Connector 23"/>
            <p:cNvCxnSpPr>
              <a:stCxn id="22" idx="4"/>
              <a:endCxn id="23" idx="0"/>
            </p:cNvCxnSpPr>
            <p:nvPr/>
          </p:nvCxnSpPr>
          <p:spPr>
            <a:xfrm rot="16200000" flipH="1">
              <a:off x="3683000" y="2895600"/>
              <a:ext cx="825500" cy="12700"/>
            </a:xfrm>
            <a:prstGeom prst="line">
              <a:avLst/>
            </a:prstGeom>
            <a:ln w="38100">
              <a:solidFill>
                <a:srgbClr val="1965A7"/>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a:stCxn id="23" idx="6"/>
              <a:endCxn id="20" idx="3"/>
            </p:cNvCxnSpPr>
            <p:nvPr/>
          </p:nvCxnSpPr>
          <p:spPr>
            <a:xfrm flipV="1">
              <a:off x="4559300" y="3549089"/>
              <a:ext cx="1035611" cy="222811"/>
            </a:xfrm>
            <a:prstGeom prst="line">
              <a:avLst/>
            </a:prstGeom>
            <a:ln w="38100">
              <a:solidFill>
                <a:srgbClr val="1965A7"/>
              </a:solidFill>
            </a:ln>
          </p:spPr>
          <p:style>
            <a:lnRef idx="2">
              <a:schemeClr val="accent1"/>
            </a:lnRef>
            <a:fillRef idx="0">
              <a:schemeClr val="accent1"/>
            </a:fillRef>
            <a:effectRef idx="1">
              <a:schemeClr val="accent1"/>
            </a:effectRef>
            <a:fontRef idx="minor">
              <a:schemeClr val="tx1"/>
            </a:fontRef>
          </p:style>
        </p:cxnSp>
        <p:cxnSp>
          <p:nvCxnSpPr>
            <p:cNvPr id="26" name="Straight Connector 25"/>
            <p:cNvCxnSpPr>
              <a:stCxn id="23" idx="3"/>
              <a:endCxn id="19" idx="7"/>
            </p:cNvCxnSpPr>
            <p:nvPr/>
          </p:nvCxnSpPr>
          <p:spPr>
            <a:xfrm rot="5400000">
              <a:off x="3072839" y="4266639"/>
              <a:ext cx="877422" cy="534522"/>
            </a:xfrm>
            <a:prstGeom prst="line">
              <a:avLst/>
            </a:prstGeom>
            <a:ln w="38100">
              <a:solidFill>
                <a:srgbClr val="1965A7"/>
              </a:solidFill>
            </a:ln>
          </p:spPr>
          <p:style>
            <a:lnRef idx="2">
              <a:schemeClr val="accent1"/>
            </a:lnRef>
            <a:fillRef idx="0">
              <a:schemeClr val="accent1"/>
            </a:fillRef>
            <a:effectRef idx="1">
              <a:schemeClr val="accent1"/>
            </a:effectRef>
            <a:fontRef idx="minor">
              <a:schemeClr val="tx1"/>
            </a:fontRef>
          </p:style>
        </p:cxnSp>
        <p:cxnSp>
          <p:nvCxnSpPr>
            <p:cNvPr id="27" name="Straight Connector 26"/>
            <p:cNvCxnSpPr>
              <a:stCxn id="23" idx="5"/>
              <a:endCxn id="18" idx="1"/>
            </p:cNvCxnSpPr>
            <p:nvPr/>
          </p:nvCxnSpPr>
          <p:spPr>
            <a:xfrm rot="16200000" flipH="1">
              <a:off x="4304739" y="4215839"/>
              <a:ext cx="864722" cy="623422"/>
            </a:xfrm>
            <a:prstGeom prst="line">
              <a:avLst/>
            </a:prstGeom>
            <a:ln w="38100">
              <a:solidFill>
                <a:srgbClr val="1965A7"/>
              </a:solidFill>
            </a:ln>
          </p:spPr>
          <p:style>
            <a:lnRef idx="2">
              <a:schemeClr val="accent1"/>
            </a:lnRef>
            <a:fillRef idx="0">
              <a:schemeClr val="accent1"/>
            </a:fillRef>
            <a:effectRef idx="1">
              <a:schemeClr val="accent1"/>
            </a:effectRef>
            <a:fontRef idx="minor">
              <a:schemeClr val="tx1"/>
            </a:fontRef>
          </p:style>
        </p:cxnSp>
        <p:cxnSp>
          <p:nvCxnSpPr>
            <p:cNvPr id="28" name="Straight Connector 27"/>
            <p:cNvCxnSpPr>
              <a:stCxn id="23" idx="2"/>
              <a:endCxn id="21" idx="5"/>
            </p:cNvCxnSpPr>
            <p:nvPr/>
          </p:nvCxnSpPr>
          <p:spPr>
            <a:xfrm rot="10800000">
              <a:off x="2609290" y="3536390"/>
              <a:ext cx="1035611" cy="235511"/>
            </a:xfrm>
            <a:prstGeom prst="line">
              <a:avLst/>
            </a:prstGeom>
            <a:ln w="38100">
              <a:solidFill>
                <a:srgbClr val="1965A7"/>
              </a:solidFill>
            </a:ln>
          </p:spPr>
          <p:style>
            <a:lnRef idx="2">
              <a:schemeClr val="accent1"/>
            </a:lnRef>
            <a:fillRef idx="0">
              <a:schemeClr val="accent1"/>
            </a:fillRef>
            <a:effectRef idx="1">
              <a:schemeClr val="accent1"/>
            </a:effectRef>
            <a:fontRef idx="minor">
              <a:schemeClr val="tx1"/>
            </a:fontRef>
          </p:style>
        </p:cxnSp>
      </p:grpSp>
    </p:spTree>
  </p:cSld>
  <p:clrMapOvr>
    <a:masterClrMapping/>
  </p:clrMapOvr>
  <p:transition spd="slow">
    <p:wipe dir="d"/>
  </p:transition>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DFD809-C266-668B-8F78-7612521A4FE1}"/>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AC25B458-5825-5774-DC02-848848DD22C8}"/>
              </a:ext>
            </a:extLst>
          </p:cNvPr>
          <p:cNvSpPr>
            <a:spLocks noGrp="1"/>
          </p:cNvSpPr>
          <p:nvPr>
            <p:ph type="body" sz="quarter" idx="11"/>
          </p:nvPr>
        </p:nvSpPr>
        <p:spPr/>
        <p:txBody>
          <a:bodyPr/>
          <a:lstStyle/>
          <a:p>
            <a:r>
              <a:rPr lang="en-US" b="1" dirty="0"/>
              <a:t>Common Issues</a:t>
            </a:r>
          </a:p>
        </p:txBody>
      </p:sp>
      <p:sp>
        <p:nvSpPr>
          <p:cNvPr id="3" name="Text Placeholder 2">
            <a:extLst>
              <a:ext uri="{FF2B5EF4-FFF2-40B4-BE49-F238E27FC236}">
                <a16:creationId xmlns:a16="http://schemas.microsoft.com/office/drawing/2014/main" id="{A17D32E3-D5C3-E312-3332-0FB6CC41DF23}"/>
              </a:ext>
            </a:extLst>
          </p:cNvPr>
          <p:cNvSpPr>
            <a:spLocks noGrp="1"/>
          </p:cNvSpPr>
          <p:nvPr>
            <p:ph type="body" sz="quarter" idx="16"/>
          </p:nvPr>
        </p:nvSpPr>
        <p:spPr/>
        <p:txBody>
          <a:bodyPr/>
          <a:lstStyle/>
          <a:p>
            <a:pPr>
              <a:buFont typeface="Arial" panose="020B0604020202020204" pitchFamily="34" charset="0"/>
              <a:buChar char="•"/>
            </a:pPr>
            <a:r>
              <a:rPr lang="en-US" b="1" dirty="0"/>
              <a:t>Authentication errors:</a:t>
            </a:r>
            <a:r>
              <a:rPr lang="en-US" dirty="0"/>
              <a:t> Ensure you’re using app-specific passwords if two-factor authentication (2FA) is enabled (especially with Gmail).</a:t>
            </a:r>
          </a:p>
          <a:p>
            <a:pPr>
              <a:buFont typeface="Arial" panose="020B0604020202020204" pitchFamily="34" charset="0"/>
              <a:buChar char="•"/>
            </a:pPr>
            <a:r>
              <a:rPr lang="en-US" b="1" dirty="0"/>
              <a:t>Blocked ports:</a:t>
            </a:r>
            <a:r>
              <a:rPr lang="en-US" dirty="0"/>
              <a:t> Port 25 is often blocked by ISPs.</a:t>
            </a:r>
          </a:p>
          <a:p>
            <a:pPr>
              <a:buFont typeface="Arial" panose="020B0604020202020204" pitchFamily="34" charset="0"/>
              <a:buChar char="•"/>
            </a:pPr>
            <a:r>
              <a:rPr lang="en-US" b="1" dirty="0"/>
              <a:t>Firewall:</a:t>
            </a:r>
            <a:r>
              <a:rPr lang="en-US" dirty="0"/>
              <a:t> Firewalls or network restrictions could block SMTP connections.</a:t>
            </a:r>
          </a:p>
          <a:p>
            <a:endParaRPr lang="en-IN" dirty="0"/>
          </a:p>
        </p:txBody>
      </p:sp>
    </p:spTree>
    <p:extLst>
      <p:ext uri="{BB962C8B-B14F-4D97-AF65-F5344CB8AC3E}">
        <p14:creationId xmlns:p14="http://schemas.microsoft.com/office/powerpoint/2010/main" val="1177184034"/>
      </p:ext>
    </p:extLst>
  </p:cSld>
  <p:clrMapOvr>
    <a:masterClrMapping/>
  </p:clrMapOvr>
  <p:transition spd="slow">
    <p:wipe dir="d"/>
  </p:transition>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F41D139-30E9-DE05-ACC0-84BD38B3D2DF}"/>
              </a:ext>
            </a:extLst>
          </p:cNvPr>
          <p:cNvSpPr>
            <a:spLocks noGrp="1"/>
          </p:cNvSpPr>
          <p:nvPr>
            <p:ph type="body" sz="quarter" idx="11"/>
          </p:nvPr>
        </p:nvSpPr>
        <p:spPr>
          <a:xfrm>
            <a:off x="460376" y="145140"/>
            <a:ext cx="8229600" cy="830997"/>
          </a:xfrm>
        </p:spPr>
        <p:txBody>
          <a:bodyPr/>
          <a:lstStyle/>
          <a:p>
            <a:r>
              <a:rPr lang="en-US" sz="2400" b="1" dirty="0"/>
              <a:t>S/MIME (Secure/Multipurpose Internet Mail Extensions)</a:t>
            </a:r>
          </a:p>
          <a:p>
            <a:endParaRPr lang="en-IN" sz="2400" dirty="0"/>
          </a:p>
        </p:txBody>
      </p:sp>
      <p:sp>
        <p:nvSpPr>
          <p:cNvPr id="3" name="Text Placeholder 2">
            <a:extLst>
              <a:ext uri="{FF2B5EF4-FFF2-40B4-BE49-F238E27FC236}">
                <a16:creationId xmlns:a16="http://schemas.microsoft.com/office/drawing/2014/main" id="{BA74FCC0-344C-6BEB-2EB7-38A06719821A}"/>
              </a:ext>
            </a:extLst>
          </p:cNvPr>
          <p:cNvSpPr>
            <a:spLocks noGrp="1"/>
          </p:cNvSpPr>
          <p:nvPr>
            <p:ph type="body" sz="quarter" idx="16"/>
          </p:nvPr>
        </p:nvSpPr>
        <p:spPr/>
        <p:txBody>
          <a:bodyPr/>
          <a:lstStyle/>
          <a:p>
            <a:r>
              <a:rPr lang="en-US" b="1" dirty="0"/>
              <a:t>S/MIME</a:t>
            </a:r>
            <a:r>
              <a:rPr lang="en-US" dirty="0"/>
              <a:t> is a protocol that provides </a:t>
            </a:r>
            <a:r>
              <a:rPr lang="en-US" b="1" dirty="0"/>
              <a:t>end-to-end encryption</a:t>
            </a:r>
            <a:r>
              <a:rPr lang="en-US" dirty="0"/>
              <a:t> and </a:t>
            </a:r>
            <a:r>
              <a:rPr lang="en-US" b="1" dirty="0"/>
              <a:t>digital signing</a:t>
            </a:r>
            <a:r>
              <a:rPr lang="en-US" dirty="0"/>
              <a:t> of emails. </a:t>
            </a:r>
          </a:p>
          <a:p>
            <a:r>
              <a:rPr lang="en-US" dirty="0"/>
              <a:t>It ensures the confidentiality, integrity, and authenticity of email communication.</a:t>
            </a:r>
          </a:p>
          <a:p>
            <a:endParaRPr lang="en-IN" dirty="0"/>
          </a:p>
        </p:txBody>
      </p:sp>
    </p:spTree>
    <p:extLst>
      <p:ext uri="{BB962C8B-B14F-4D97-AF65-F5344CB8AC3E}">
        <p14:creationId xmlns:p14="http://schemas.microsoft.com/office/powerpoint/2010/main" val="3273077620"/>
      </p:ext>
    </p:extLst>
  </p:cSld>
  <p:clrMapOvr>
    <a:masterClrMapping/>
  </p:clrMapOvr>
  <p:transition spd="slow">
    <p:wipe dir="d"/>
  </p:transition>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4193381-C7A4-C3AC-BAC1-B0F279E4A801}"/>
              </a:ext>
            </a:extLst>
          </p:cNvPr>
          <p:cNvSpPr>
            <a:spLocks noGrp="1"/>
          </p:cNvSpPr>
          <p:nvPr>
            <p:ph type="body" sz="quarter" idx="11"/>
          </p:nvPr>
        </p:nvSpPr>
        <p:spPr>
          <a:xfrm>
            <a:off x="460376" y="145140"/>
            <a:ext cx="8229600" cy="1015663"/>
          </a:xfrm>
        </p:spPr>
        <p:txBody>
          <a:bodyPr/>
          <a:lstStyle/>
          <a:p>
            <a:r>
              <a:rPr lang="en-US" b="1" dirty="0"/>
              <a:t>🔐 Key Features of S/MIME</a:t>
            </a:r>
          </a:p>
          <a:p>
            <a:endParaRPr lang="en-IN" dirty="0"/>
          </a:p>
        </p:txBody>
      </p:sp>
      <p:sp>
        <p:nvSpPr>
          <p:cNvPr id="3" name="Text Placeholder 2">
            <a:extLst>
              <a:ext uri="{FF2B5EF4-FFF2-40B4-BE49-F238E27FC236}">
                <a16:creationId xmlns:a16="http://schemas.microsoft.com/office/drawing/2014/main" id="{DCC8DEE9-FEA3-8F7B-1070-E536292AD54D}"/>
              </a:ext>
            </a:extLst>
          </p:cNvPr>
          <p:cNvSpPr>
            <a:spLocks noGrp="1"/>
          </p:cNvSpPr>
          <p:nvPr>
            <p:ph type="body" sz="quarter" idx="16"/>
          </p:nvPr>
        </p:nvSpPr>
        <p:spPr/>
        <p:txBody>
          <a:bodyPr/>
          <a:lstStyle/>
          <a:p>
            <a:pPr>
              <a:buFont typeface="+mj-lt"/>
              <a:buAutoNum type="arabicPeriod"/>
            </a:pPr>
            <a:r>
              <a:rPr lang="en-US" b="1" dirty="0"/>
              <a:t>Encryption</a:t>
            </a:r>
            <a:r>
              <a:rPr lang="en-US" dirty="0"/>
              <a:t>: Emails are encrypted using public-key cryptography, ensuring that only the intended recipient can read the message.</a:t>
            </a:r>
          </a:p>
          <a:p>
            <a:pPr>
              <a:buFont typeface="+mj-lt"/>
              <a:buAutoNum type="arabicPeriod"/>
            </a:pPr>
            <a:r>
              <a:rPr lang="en-US" b="1" dirty="0"/>
              <a:t>Digital Signatures</a:t>
            </a:r>
            <a:r>
              <a:rPr lang="en-US" dirty="0"/>
              <a:t>: Verifies the identity of the sender and ensures that the message has not been altered.</a:t>
            </a:r>
          </a:p>
          <a:p>
            <a:pPr>
              <a:buFont typeface="+mj-lt"/>
              <a:buAutoNum type="arabicPeriod"/>
            </a:pPr>
            <a:r>
              <a:rPr lang="en-US" b="1" dirty="0"/>
              <a:t>Authentication</a:t>
            </a:r>
            <a:r>
              <a:rPr lang="en-US" dirty="0"/>
              <a:t>: Uses X.509 certificates to prove the sender’s identity.</a:t>
            </a:r>
          </a:p>
          <a:p>
            <a:pPr>
              <a:buFont typeface="+mj-lt"/>
              <a:buAutoNum type="arabicPeriod"/>
            </a:pPr>
            <a:r>
              <a:rPr lang="en-US" b="1" dirty="0"/>
              <a:t>Data Integrity</a:t>
            </a:r>
            <a:r>
              <a:rPr lang="en-US" dirty="0"/>
              <a:t>: Ensures that the email’s content is not tampered with during transit.</a:t>
            </a:r>
          </a:p>
          <a:p>
            <a:endParaRPr lang="en-IN" dirty="0"/>
          </a:p>
        </p:txBody>
      </p:sp>
    </p:spTree>
    <p:extLst>
      <p:ext uri="{BB962C8B-B14F-4D97-AF65-F5344CB8AC3E}">
        <p14:creationId xmlns:p14="http://schemas.microsoft.com/office/powerpoint/2010/main" val="946212970"/>
      </p:ext>
    </p:extLst>
  </p:cSld>
  <p:clrMapOvr>
    <a:masterClrMapping/>
  </p:clrMapOvr>
  <p:transition spd="slow">
    <p:wipe dir="d"/>
  </p:transition>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7367FB5-0AB8-239D-988C-D64A9CA4AE60}"/>
              </a:ext>
            </a:extLst>
          </p:cNvPr>
          <p:cNvSpPr>
            <a:spLocks noGrp="1"/>
          </p:cNvSpPr>
          <p:nvPr>
            <p:ph type="body" sz="quarter" idx="11"/>
          </p:nvPr>
        </p:nvSpPr>
        <p:spPr>
          <a:xfrm>
            <a:off x="460376" y="145140"/>
            <a:ext cx="8229600" cy="1015663"/>
          </a:xfrm>
        </p:spPr>
        <p:txBody>
          <a:bodyPr/>
          <a:lstStyle/>
          <a:p>
            <a:r>
              <a:rPr lang="en-US" b="1" dirty="0"/>
              <a:t>📬 How S/MIME Works</a:t>
            </a:r>
          </a:p>
          <a:p>
            <a:endParaRPr lang="en-IN" dirty="0"/>
          </a:p>
        </p:txBody>
      </p:sp>
      <p:sp>
        <p:nvSpPr>
          <p:cNvPr id="3" name="Text Placeholder 2">
            <a:extLst>
              <a:ext uri="{FF2B5EF4-FFF2-40B4-BE49-F238E27FC236}">
                <a16:creationId xmlns:a16="http://schemas.microsoft.com/office/drawing/2014/main" id="{9D1BC896-4902-3EAE-C10B-22BF084524F2}"/>
              </a:ext>
            </a:extLst>
          </p:cNvPr>
          <p:cNvSpPr>
            <a:spLocks noGrp="1"/>
          </p:cNvSpPr>
          <p:nvPr>
            <p:ph type="body" sz="quarter" idx="16"/>
          </p:nvPr>
        </p:nvSpPr>
        <p:spPr/>
        <p:txBody>
          <a:bodyPr/>
          <a:lstStyle/>
          <a:p>
            <a:pPr>
              <a:buFont typeface="+mj-lt"/>
              <a:buAutoNum type="arabicPeriod"/>
            </a:pPr>
            <a:r>
              <a:rPr lang="en-US" b="1" dirty="0"/>
              <a:t>Sender</a:t>
            </a:r>
            <a:r>
              <a:rPr lang="en-US" dirty="0"/>
              <a:t>:</a:t>
            </a:r>
          </a:p>
          <a:p>
            <a:pPr marL="742950" lvl="1" indent="-285750">
              <a:buFont typeface="+mj-lt"/>
              <a:buAutoNum type="arabicPeriod"/>
            </a:pPr>
            <a:r>
              <a:rPr lang="en-US" dirty="0"/>
              <a:t>The sender’s email client uses their private key to digitally sign the message.</a:t>
            </a:r>
          </a:p>
          <a:p>
            <a:pPr marL="742950" lvl="1" indent="-285750">
              <a:buFont typeface="+mj-lt"/>
              <a:buAutoNum type="arabicPeriod"/>
            </a:pPr>
            <a:r>
              <a:rPr lang="en-US" dirty="0"/>
              <a:t>The email is encrypted using the recipient’s public key.</a:t>
            </a:r>
          </a:p>
          <a:p>
            <a:pPr>
              <a:buFont typeface="+mj-lt"/>
              <a:buAutoNum type="arabicPeriod"/>
            </a:pPr>
            <a:r>
              <a:rPr lang="en-US" b="1" dirty="0"/>
              <a:t>Recipient</a:t>
            </a:r>
            <a:r>
              <a:rPr lang="en-US" dirty="0"/>
              <a:t>:</a:t>
            </a:r>
          </a:p>
          <a:p>
            <a:pPr marL="742950" lvl="1" indent="-285750">
              <a:buFont typeface="+mj-lt"/>
              <a:buAutoNum type="arabicPeriod"/>
            </a:pPr>
            <a:r>
              <a:rPr lang="en-US" dirty="0"/>
              <a:t>The recipient’s email client decrypts the email using their private key.</a:t>
            </a:r>
          </a:p>
          <a:p>
            <a:pPr marL="742950" lvl="1" indent="-285750">
              <a:buFont typeface="+mj-lt"/>
              <a:buAutoNum type="arabicPeriod"/>
            </a:pPr>
            <a:r>
              <a:rPr lang="en-US" dirty="0"/>
              <a:t>The digital signature is verified using the sender’s public key.</a:t>
            </a:r>
          </a:p>
          <a:p>
            <a:endParaRPr lang="en-IN" dirty="0"/>
          </a:p>
        </p:txBody>
      </p:sp>
    </p:spTree>
    <p:extLst>
      <p:ext uri="{BB962C8B-B14F-4D97-AF65-F5344CB8AC3E}">
        <p14:creationId xmlns:p14="http://schemas.microsoft.com/office/powerpoint/2010/main" val="3317752079"/>
      </p:ext>
    </p:extLst>
  </p:cSld>
  <p:clrMapOvr>
    <a:masterClrMapping/>
  </p:clrMapOvr>
  <p:transition spd="slow">
    <p:wipe dir="d"/>
  </p:transition>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744744C-9A09-2876-0E1E-D9113F2752C1}"/>
              </a:ext>
            </a:extLst>
          </p:cNvPr>
          <p:cNvSpPr>
            <a:spLocks noGrp="1"/>
          </p:cNvSpPr>
          <p:nvPr>
            <p:ph type="body" sz="quarter" idx="11"/>
          </p:nvPr>
        </p:nvSpPr>
        <p:spPr>
          <a:xfrm>
            <a:off x="460376" y="145140"/>
            <a:ext cx="8229600" cy="1015663"/>
          </a:xfrm>
        </p:spPr>
        <p:txBody>
          <a:bodyPr/>
          <a:lstStyle/>
          <a:p>
            <a:r>
              <a:rPr lang="en-US" b="1" dirty="0"/>
              <a:t>🔑 Requirements for S/MIME</a:t>
            </a:r>
          </a:p>
          <a:p>
            <a:endParaRPr lang="en-IN" dirty="0"/>
          </a:p>
        </p:txBody>
      </p:sp>
      <p:sp>
        <p:nvSpPr>
          <p:cNvPr id="3" name="Text Placeholder 2">
            <a:extLst>
              <a:ext uri="{FF2B5EF4-FFF2-40B4-BE49-F238E27FC236}">
                <a16:creationId xmlns:a16="http://schemas.microsoft.com/office/drawing/2014/main" id="{8EE46B3F-BE15-B510-BE63-A20DCA19AF42}"/>
              </a:ext>
            </a:extLst>
          </p:cNvPr>
          <p:cNvSpPr>
            <a:spLocks noGrp="1"/>
          </p:cNvSpPr>
          <p:nvPr>
            <p:ph type="body" sz="quarter" idx="16"/>
          </p:nvPr>
        </p:nvSpPr>
        <p:spPr/>
        <p:txBody>
          <a:bodyPr/>
          <a:lstStyle/>
          <a:p>
            <a:pPr>
              <a:buFont typeface="Arial" panose="020B0604020202020204" pitchFamily="34" charset="0"/>
              <a:buChar char="•"/>
            </a:pPr>
            <a:r>
              <a:rPr lang="en-US" b="1" dirty="0"/>
              <a:t>Certificates:</a:t>
            </a:r>
            <a:r>
              <a:rPr lang="en-US" dirty="0"/>
              <a:t> Both sender and recipient must have an X.509 certificate. These can be issued by trusted Certificate Authorities (CAs) or self-signed for private use.</a:t>
            </a:r>
          </a:p>
          <a:p>
            <a:pPr>
              <a:buFont typeface="Arial" panose="020B0604020202020204" pitchFamily="34" charset="0"/>
              <a:buChar char="•"/>
            </a:pPr>
            <a:r>
              <a:rPr lang="en-US" b="1" dirty="0"/>
              <a:t>Email Client Support:</a:t>
            </a:r>
            <a:r>
              <a:rPr lang="en-US" dirty="0"/>
              <a:t> Common clients like Microsoft Outlook, Apple Mail, and Thunderbird support S/MIME.</a:t>
            </a:r>
          </a:p>
          <a:p>
            <a:endParaRPr lang="en-IN" dirty="0"/>
          </a:p>
        </p:txBody>
      </p:sp>
    </p:spTree>
    <p:extLst>
      <p:ext uri="{BB962C8B-B14F-4D97-AF65-F5344CB8AC3E}">
        <p14:creationId xmlns:p14="http://schemas.microsoft.com/office/powerpoint/2010/main" val="2133709572"/>
      </p:ext>
    </p:extLst>
  </p:cSld>
  <p:clrMapOvr>
    <a:masterClrMapping/>
  </p:clrMapOvr>
  <p:transition spd="slow">
    <p:wipe dir="d"/>
  </p:transition>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1F568A6-D290-60F5-881E-68A325E4DA25}"/>
              </a:ext>
            </a:extLst>
          </p:cNvPr>
          <p:cNvSpPr>
            <a:spLocks noGrp="1"/>
          </p:cNvSpPr>
          <p:nvPr>
            <p:ph type="body" sz="quarter" idx="11"/>
          </p:nvPr>
        </p:nvSpPr>
        <p:spPr>
          <a:xfrm>
            <a:off x="460376" y="145140"/>
            <a:ext cx="8229600" cy="1015663"/>
          </a:xfrm>
        </p:spPr>
        <p:txBody>
          <a:bodyPr/>
          <a:lstStyle/>
          <a:p>
            <a:r>
              <a:rPr lang="en-US" b="1" dirty="0"/>
              <a:t>🔧 Setting Up S/MIME</a:t>
            </a:r>
          </a:p>
          <a:p>
            <a:endParaRPr lang="en-IN" dirty="0"/>
          </a:p>
        </p:txBody>
      </p:sp>
      <p:sp>
        <p:nvSpPr>
          <p:cNvPr id="3" name="Text Placeholder 2">
            <a:extLst>
              <a:ext uri="{FF2B5EF4-FFF2-40B4-BE49-F238E27FC236}">
                <a16:creationId xmlns:a16="http://schemas.microsoft.com/office/drawing/2014/main" id="{B068434E-1AEA-8A42-481F-3227136DBD47}"/>
              </a:ext>
            </a:extLst>
          </p:cNvPr>
          <p:cNvSpPr>
            <a:spLocks noGrp="1"/>
          </p:cNvSpPr>
          <p:nvPr>
            <p:ph type="body" sz="quarter" idx="16"/>
          </p:nvPr>
        </p:nvSpPr>
        <p:spPr/>
        <p:txBody>
          <a:bodyPr/>
          <a:lstStyle/>
          <a:p>
            <a:pPr>
              <a:buFont typeface="+mj-lt"/>
              <a:buAutoNum type="arabicPeriod"/>
            </a:pPr>
            <a:r>
              <a:rPr lang="en-US" b="1" dirty="0"/>
              <a:t>Obtain a Certificate:</a:t>
            </a:r>
            <a:endParaRPr lang="en-US" dirty="0"/>
          </a:p>
          <a:p>
            <a:pPr marL="742950" lvl="1" indent="-285750">
              <a:buFont typeface="+mj-lt"/>
              <a:buAutoNum type="arabicPeriod"/>
            </a:pPr>
            <a:r>
              <a:rPr lang="en-US" dirty="0"/>
              <a:t>Get a certificate from a trusted CA like </a:t>
            </a:r>
            <a:r>
              <a:rPr lang="en-US" b="1" dirty="0"/>
              <a:t>DigiCert</a:t>
            </a:r>
            <a:r>
              <a:rPr lang="en-US" dirty="0"/>
              <a:t>, </a:t>
            </a:r>
            <a:r>
              <a:rPr lang="en-US" b="1" dirty="0"/>
              <a:t>GlobalSign</a:t>
            </a:r>
            <a:r>
              <a:rPr lang="en-US" dirty="0"/>
              <a:t>, or </a:t>
            </a:r>
            <a:r>
              <a:rPr lang="en-US" b="1" dirty="0" err="1"/>
              <a:t>Sectigo</a:t>
            </a:r>
            <a:r>
              <a:rPr lang="en-US" dirty="0"/>
              <a:t>.</a:t>
            </a:r>
          </a:p>
          <a:p>
            <a:pPr marL="742950" lvl="1" indent="-285750">
              <a:buFont typeface="+mj-lt"/>
              <a:buAutoNum type="arabicPeriod"/>
            </a:pPr>
            <a:r>
              <a:rPr lang="en-US" dirty="0"/>
              <a:t>The certificate will include your public key, and the private key will be securely stored on your device.</a:t>
            </a:r>
          </a:p>
          <a:p>
            <a:pPr>
              <a:buFont typeface="+mj-lt"/>
              <a:buAutoNum type="arabicPeriod"/>
            </a:pPr>
            <a:r>
              <a:rPr lang="en-US" b="1" dirty="0"/>
              <a:t>Install the Certificate:</a:t>
            </a:r>
            <a:endParaRPr lang="en-US" dirty="0"/>
          </a:p>
          <a:p>
            <a:pPr marL="742950" lvl="1" indent="-285750">
              <a:buFont typeface="+mj-lt"/>
              <a:buAutoNum type="arabicPeriod"/>
            </a:pPr>
            <a:r>
              <a:rPr lang="en-US" dirty="0"/>
              <a:t>Import the certificate into your email client.</a:t>
            </a:r>
          </a:p>
          <a:p>
            <a:pPr marL="742950" lvl="1" indent="-285750">
              <a:buFont typeface="+mj-lt"/>
              <a:buAutoNum type="arabicPeriod"/>
            </a:pPr>
            <a:r>
              <a:rPr lang="en-US" dirty="0"/>
              <a:t>In most cases, the email client will automatically associate the certificate with your email address.</a:t>
            </a:r>
          </a:p>
          <a:p>
            <a:pPr>
              <a:buFont typeface="+mj-lt"/>
              <a:buAutoNum type="arabicPeriod"/>
            </a:pPr>
            <a:r>
              <a:rPr lang="en-US" b="1" dirty="0"/>
              <a:t>Enable S/MIME:</a:t>
            </a:r>
            <a:endParaRPr lang="en-US" dirty="0"/>
          </a:p>
          <a:p>
            <a:pPr marL="742950" lvl="1" indent="-285750">
              <a:buFont typeface="+mj-lt"/>
              <a:buAutoNum type="arabicPeriod"/>
            </a:pPr>
            <a:r>
              <a:rPr lang="en-US" dirty="0"/>
              <a:t>Enable encryption and/or digital signing in the email client’s settings.</a:t>
            </a:r>
          </a:p>
          <a:p>
            <a:pPr marL="742950" lvl="1" indent="-285750">
              <a:buFont typeface="+mj-lt"/>
              <a:buAutoNum type="arabicPeriod"/>
            </a:pPr>
            <a:r>
              <a:rPr lang="en-US" dirty="0"/>
              <a:t>Select the installed certificate when prompted.</a:t>
            </a:r>
          </a:p>
          <a:p>
            <a:endParaRPr lang="en-IN" dirty="0"/>
          </a:p>
        </p:txBody>
      </p:sp>
    </p:spTree>
    <p:extLst>
      <p:ext uri="{BB962C8B-B14F-4D97-AF65-F5344CB8AC3E}">
        <p14:creationId xmlns:p14="http://schemas.microsoft.com/office/powerpoint/2010/main" val="133245253"/>
      </p:ext>
    </p:extLst>
  </p:cSld>
  <p:clrMapOvr>
    <a:masterClrMapping/>
  </p:clrMapOvr>
  <p:transition spd="slow">
    <p:wipe dir="d"/>
  </p:transition>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09ECE61-3AAF-EEBB-2561-7706F06FD979}"/>
              </a:ext>
            </a:extLst>
          </p:cNvPr>
          <p:cNvSpPr>
            <a:spLocks noGrp="1"/>
          </p:cNvSpPr>
          <p:nvPr>
            <p:ph type="body" sz="quarter" idx="11"/>
          </p:nvPr>
        </p:nvSpPr>
        <p:spPr>
          <a:xfrm>
            <a:off x="460376" y="145140"/>
            <a:ext cx="8229600" cy="1015663"/>
          </a:xfrm>
        </p:spPr>
        <p:txBody>
          <a:bodyPr/>
          <a:lstStyle/>
          <a:p>
            <a:r>
              <a:rPr lang="en-US" b="1" dirty="0"/>
              <a:t>🔒 Security Considerations</a:t>
            </a:r>
          </a:p>
          <a:p>
            <a:endParaRPr lang="en-IN" dirty="0"/>
          </a:p>
        </p:txBody>
      </p:sp>
      <p:sp>
        <p:nvSpPr>
          <p:cNvPr id="3" name="Text Placeholder 2">
            <a:extLst>
              <a:ext uri="{FF2B5EF4-FFF2-40B4-BE49-F238E27FC236}">
                <a16:creationId xmlns:a16="http://schemas.microsoft.com/office/drawing/2014/main" id="{F1988DCD-D33F-A2DA-40E6-71D89F91BCAB}"/>
              </a:ext>
            </a:extLst>
          </p:cNvPr>
          <p:cNvSpPr>
            <a:spLocks noGrp="1"/>
          </p:cNvSpPr>
          <p:nvPr>
            <p:ph type="body" sz="quarter" idx="16"/>
          </p:nvPr>
        </p:nvSpPr>
        <p:spPr/>
        <p:txBody>
          <a:bodyPr/>
          <a:lstStyle/>
          <a:p>
            <a:pPr>
              <a:buFont typeface="+mj-lt"/>
              <a:buAutoNum type="arabicPeriod"/>
            </a:pPr>
            <a:r>
              <a:rPr lang="en-US" b="1" dirty="0"/>
              <a:t>Certificate Management:</a:t>
            </a:r>
            <a:r>
              <a:rPr lang="en-US" dirty="0"/>
              <a:t> Ensure proper handling of public and private keys to prevent unauthorized access.</a:t>
            </a:r>
          </a:p>
          <a:p>
            <a:pPr>
              <a:buFont typeface="+mj-lt"/>
              <a:buAutoNum type="arabicPeriod"/>
            </a:pPr>
            <a:r>
              <a:rPr lang="en-US" b="1" dirty="0"/>
              <a:t>Revocation:</a:t>
            </a:r>
            <a:r>
              <a:rPr lang="en-US" dirty="0"/>
              <a:t> Regularly check for revoked or expired certificates.</a:t>
            </a:r>
          </a:p>
          <a:p>
            <a:pPr>
              <a:buFont typeface="+mj-lt"/>
              <a:buAutoNum type="arabicPeriod"/>
            </a:pPr>
            <a:r>
              <a:rPr lang="en-US" b="1" dirty="0"/>
              <a:t>Email Client Compatibility:</a:t>
            </a:r>
            <a:r>
              <a:rPr lang="en-US" dirty="0"/>
              <a:t> Not all email clients fully support S/MIME encryption.</a:t>
            </a:r>
          </a:p>
          <a:p>
            <a:endParaRPr lang="en-IN" dirty="0"/>
          </a:p>
        </p:txBody>
      </p:sp>
    </p:spTree>
    <p:extLst>
      <p:ext uri="{BB962C8B-B14F-4D97-AF65-F5344CB8AC3E}">
        <p14:creationId xmlns:p14="http://schemas.microsoft.com/office/powerpoint/2010/main" val="1596919739"/>
      </p:ext>
    </p:extLst>
  </p:cSld>
  <p:clrMapOvr>
    <a:masterClrMapping/>
  </p:clrMapOvr>
  <p:transition spd="slow">
    <p:wipe dir="d"/>
  </p:transition>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0879695-21DF-210A-C5F5-EDFD71E1C324}"/>
              </a:ext>
            </a:extLst>
          </p:cNvPr>
          <p:cNvSpPr>
            <a:spLocks noGrp="1"/>
          </p:cNvSpPr>
          <p:nvPr>
            <p:ph type="body" sz="quarter" idx="11"/>
          </p:nvPr>
        </p:nvSpPr>
        <p:spPr/>
        <p:txBody>
          <a:bodyPr/>
          <a:lstStyle/>
          <a:p>
            <a:r>
              <a:rPr lang="en-IN" dirty="0"/>
              <a:t>PGP</a:t>
            </a:r>
          </a:p>
        </p:txBody>
      </p:sp>
      <p:sp>
        <p:nvSpPr>
          <p:cNvPr id="3" name="Text Placeholder 2">
            <a:extLst>
              <a:ext uri="{FF2B5EF4-FFF2-40B4-BE49-F238E27FC236}">
                <a16:creationId xmlns:a16="http://schemas.microsoft.com/office/drawing/2014/main" id="{9B332F5C-7A25-1CEB-76FA-6EF67947763A}"/>
              </a:ext>
            </a:extLst>
          </p:cNvPr>
          <p:cNvSpPr>
            <a:spLocks noGrp="1"/>
          </p:cNvSpPr>
          <p:nvPr>
            <p:ph type="body" sz="quarter" idx="16"/>
          </p:nvPr>
        </p:nvSpPr>
        <p:spPr/>
        <p:txBody>
          <a:bodyPr/>
          <a:lstStyle/>
          <a:p>
            <a:r>
              <a:rPr lang="en-US" b="1" dirty="0"/>
              <a:t>PGP</a:t>
            </a:r>
            <a:r>
              <a:rPr lang="en-US" dirty="0"/>
              <a:t> is a widely used encryption program that provides </a:t>
            </a:r>
            <a:r>
              <a:rPr lang="en-US" b="1" dirty="0"/>
              <a:t>end-to-end encryption</a:t>
            </a:r>
            <a:r>
              <a:rPr lang="en-US" dirty="0"/>
              <a:t> and </a:t>
            </a:r>
            <a:r>
              <a:rPr lang="en-US" b="1" dirty="0"/>
              <a:t>digital signing</a:t>
            </a:r>
            <a:r>
              <a:rPr lang="en-US" dirty="0"/>
              <a:t> for email and other forms of communication.</a:t>
            </a:r>
          </a:p>
          <a:p>
            <a:r>
              <a:rPr lang="en-US" dirty="0"/>
              <a:t>Unlike </a:t>
            </a:r>
            <a:r>
              <a:rPr lang="en-US" b="1" dirty="0"/>
              <a:t>S/MIME</a:t>
            </a:r>
            <a:r>
              <a:rPr lang="en-US" dirty="0"/>
              <a:t>, which uses a centralized Certificate Authority (CA) for trust, </a:t>
            </a:r>
            <a:r>
              <a:rPr lang="en-US" b="1" dirty="0"/>
              <a:t>PGP</a:t>
            </a:r>
            <a:r>
              <a:rPr lang="en-US" dirty="0"/>
              <a:t> uses a </a:t>
            </a:r>
            <a:r>
              <a:rPr lang="en-US" b="1" dirty="0"/>
              <a:t>web of trust</a:t>
            </a:r>
            <a:r>
              <a:rPr lang="en-US" dirty="0"/>
              <a:t> model where users manually validate one another's public keys.</a:t>
            </a:r>
            <a:endParaRPr lang="en-IN" dirty="0"/>
          </a:p>
        </p:txBody>
      </p:sp>
    </p:spTree>
    <p:extLst>
      <p:ext uri="{BB962C8B-B14F-4D97-AF65-F5344CB8AC3E}">
        <p14:creationId xmlns:p14="http://schemas.microsoft.com/office/powerpoint/2010/main" val="133715441"/>
      </p:ext>
    </p:extLst>
  </p:cSld>
  <p:clrMapOvr>
    <a:masterClrMapping/>
  </p:clrMapOvr>
  <p:transition spd="slow">
    <p:wipe dir="d"/>
  </p:transition>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9200091-BDAD-A50A-D04F-2C5560A83DE5}"/>
              </a:ext>
            </a:extLst>
          </p:cNvPr>
          <p:cNvSpPr>
            <a:spLocks noGrp="1"/>
          </p:cNvSpPr>
          <p:nvPr>
            <p:ph type="body" sz="quarter" idx="11"/>
          </p:nvPr>
        </p:nvSpPr>
        <p:spPr>
          <a:xfrm>
            <a:off x="460376" y="145140"/>
            <a:ext cx="8229600" cy="1015663"/>
          </a:xfrm>
        </p:spPr>
        <p:txBody>
          <a:bodyPr/>
          <a:lstStyle/>
          <a:p>
            <a:r>
              <a:rPr lang="en-US" b="1" dirty="0"/>
              <a:t>🌐 How PGP Works</a:t>
            </a:r>
          </a:p>
          <a:p>
            <a:endParaRPr lang="en-IN" dirty="0"/>
          </a:p>
        </p:txBody>
      </p:sp>
      <p:sp>
        <p:nvSpPr>
          <p:cNvPr id="3" name="Text Placeholder 2">
            <a:extLst>
              <a:ext uri="{FF2B5EF4-FFF2-40B4-BE49-F238E27FC236}">
                <a16:creationId xmlns:a16="http://schemas.microsoft.com/office/drawing/2014/main" id="{4B574CE1-A49A-9542-12D3-51308D68F639}"/>
              </a:ext>
            </a:extLst>
          </p:cNvPr>
          <p:cNvSpPr>
            <a:spLocks noGrp="1"/>
          </p:cNvSpPr>
          <p:nvPr>
            <p:ph type="body" sz="quarter" idx="16"/>
          </p:nvPr>
        </p:nvSpPr>
        <p:spPr/>
        <p:txBody>
          <a:bodyPr/>
          <a:lstStyle/>
          <a:p>
            <a:pPr>
              <a:buFont typeface="+mj-lt"/>
              <a:buAutoNum type="arabicPeriod"/>
            </a:pPr>
            <a:r>
              <a:rPr lang="en-US" b="1" dirty="0"/>
              <a:t>Public/Private Key Pair:</a:t>
            </a:r>
            <a:endParaRPr lang="en-US" dirty="0"/>
          </a:p>
          <a:p>
            <a:pPr marL="742950" lvl="1" indent="-285750">
              <a:buFont typeface="+mj-lt"/>
              <a:buAutoNum type="arabicPeriod"/>
            </a:pPr>
            <a:r>
              <a:rPr lang="en-US" dirty="0"/>
              <a:t>Each user generates a pair of keys:</a:t>
            </a:r>
          </a:p>
          <a:p>
            <a:pPr marL="1143000" lvl="2" indent="-228600">
              <a:buFont typeface="+mj-lt"/>
              <a:buAutoNum type="arabicPeriod"/>
            </a:pPr>
            <a:r>
              <a:rPr lang="en-US" b="1" dirty="0"/>
              <a:t>Public Key:</a:t>
            </a:r>
            <a:r>
              <a:rPr lang="en-US" dirty="0"/>
              <a:t> Used to encrypt messages.</a:t>
            </a:r>
          </a:p>
          <a:p>
            <a:pPr marL="1143000" lvl="2" indent="-228600">
              <a:buFont typeface="+mj-lt"/>
              <a:buAutoNum type="arabicPeriod"/>
            </a:pPr>
            <a:r>
              <a:rPr lang="en-US" b="1" dirty="0"/>
              <a:t>Private Key:</a:t>
            </a:r>
            <a:r>
              <a:rPr lang="en-US" dirty="0"/>
              <a:t> Used to decrypt messages and create digital signatures.</a:t>
            </a:r>
          </a:p>
          <a:p>
            <a:pPr>
              <a:buFont typeface="+mj-lt"/>
              <a:buAutoNum type="arabicPeriod"/>
            </a:pPr>
            <a:r>
              <a:rPr lang="en-US" b="1" dirty="0"/>
              <a:t>Encryption:</a:t>
            </a:r>
            <a:endParaRPr lang="en-US" dirty="0"/>
          </a:p>
          <a:p>
            <a:pPr marL="742950" lvl="1" indent="-285750">
              <a:buFont typeface="+mj-lt"/>
              <a:buAutoNum type="arabicPeriod"/>
            </a:pPr>
            <a:r>
              <a:rPr lang="en-US" dirty="0"/>
              <a:t>The sender encrypts the message using the recipient’s public key.</a:t>
            </a:r>
          </a:p>
          <a:p>
            <a:pPr>
              <a:buFont typeface="+mj-lt"/>
              <a:buAutoNum type="arabicPeriod"/>
            </a:pPr>
            <a:r>
              <a:rPr lang="en-US" b="1" dirty="0"/>
              <a:t>Decryption:</a:t>
            </a:r>
            <a:endParaRPr lang="en-US" dirty="0"/>
          </a:p>
          <a:p>
            <a:pPr marL="742950" lvl="1" indent="-285750">
              <a:buFont typeface="+mj-lt"/>
              <a:buAutoNum type="arabicPeriod"/>
            </a:pPr>
            <a:r>
              <a:rPr lang="en-US" dirty="0"/>
              <a:t>The recipient decrypts the message using their private key.</a:t>
            </a:r>
          </a:p>
          <a:p>
            <a:pPr>
              <a:buFont typeface="+mj-lt"/>
              <a:buAutoNum type="arabicPeriod"/>
            </a:pPr>
            <a:r>
              <a:rPr lang="en-US" b="1" dirty="0"/>
              <a:t>Digital Signature:</a:t>
            </a:r>
            <a:endParaRPr lang="en-US" dirty="0"/>
          </a:p>
          <a:p>
            <a:pPr marL="742950" lvl="1" indent="-285750">
              <a:buFont typeface="+mj-lt"/>
              <a:buAutoNum type="arabicPeriod"/>
            </a:pPr>
            <a:r>
              <a:rPr lang="en-US" dirty="0"/>
              <a:t>The sender signs the message using their private key, and the recipient verifies the signature using the sender’s public key.</a:t>
            </a:r>
          </a:p>
          <a:p>
            <a:endParaRPr lang="en-IN" dirty="0"/>
          </a:p>
        </p:txBody>
      </p:sp>
    </p:spTree>
    <p:extLst>
      <p:ext uri="{BB962C8B-B14F-4D97-AF65-F5344CB8AC3E}">
        <p14:creationId xmlns:p14="http://schemas.microsoft.com/office/powerpoint/2010/main" val="451065465"/>
      </p:ext>
    </p:extLst>
  </p:cSld>
  <p:clrMapOvr>
    <a:masterClrMapping/>
  </p:clrMapOvr>
  <p:transition spd="slow">
    <p:wipe dir="d"/>
  </p:transition>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5371ABB-1018-2494-570E-6B01D3497EAF}"/>
              </a:ext>
            </a:extLst>
          </p:cNvPr>
          <p:cNvSpPr>
            <a:spLocks noGrp="1"/>
          </p:cNvSpPr>
          <p:nvPr>
            <p:ph type="body" sz="quarter" idx="11"/>
          </p:nvPr>
        </p:nvSpPr>
        <p:spPr>
          <a:xfrm>
            <a:off x="460376" y="145140"/>
            <a:ext cx="8229600" cy="1015663"/>
          </a:xfrm>
        </p:spPr>
        <p:txBody>
          <a:bodyPr/>
          <a:lstStyle/>
          <a:p>
            <a:r>
              <a:rPr lang="en-US" b="1" dirty="0"/>
              <a:t>🛡️ Key Benefits of PGP</a:t>
            </a:r>
          </a:p>
          <a:p>
            <a:endParaRPr lang="en-IN" dirty="0"/>
          </a:p>
        </p:txBody>
      </p:sp>
      <p:sp>
        <p:nvSpPr>
          <p:cNvPr id="3" name="Text Placeholder 2">
            <a:extLst>
              <a:ext uri="{FF2B5EF4-FFF2-40B4-BE49-F238E27FC236}">
                <a16:creationId xmlns:a16="http://schemas.microsoft.com/office/drawing/2014/main" id="{320D1C99-ECC6-C4F4-42D0-EF04E8E25BD4}"/>
              </a:ext>
            </a:extLst>
          </p:cNvPr>
          <p:cNvSpPr>
            <a:spLocks noGrp="1"/>
          </p:cNvSpPr>
          <p:nvPr>
            <p:ph type="body" sz="quarter" idx="16"/>
          </p:nvPr>
        </p:nvSpPr>
        <p:spPr/>
        <p:txBody>
          <a:bodyPr/>
          <a:lstStyle/>
          <a:p>
            <a:pPr>
              <a:buFont typeface="Arial" panose="020B0604020202020204" pitchFamily="34" charset="0"/>
              <a:buChar char="•"/>
            </a:pPr>
            <a:r>
              <a:rPr lang="en-US" b="1" dirty="0"/>
              <a:t>End-to-End Encryption:</a:t>
            </a:r>
            <a:r>
              <a:rPr lang="en-US" dirty="0"/>
              <a:t> Only the recipient can decrypt the message.</a:t>
            </a:r>
          </a:p>
          <a:p>
            <a:pPr>
              <a:buFont typeface="Arial" panose="020B0604020202020204" pitchFamily="34" charset="0"/>
              <a:buChar char="•"/>
            </a:pPr>
            <a:r>
              <a:rPr lang="en-US" b="1" dirty="0"/>
              <a:t>Authentication:</a:t>
            </a:r>
            <a:r>
              <a:rPr lang="en-US" dirty="0"/>
              <a:t> Digital signatures ensure that the message is from the intended sender.</a:t>
            </a:r>
          </a:p>
          <a:p>
            <a:pPr>
              <a:buFont typeface="Arial" panose="020B0604020202020204" pitchFamily="34" charset="0"/>
              <a:buChar char="•"/>
            </a:pPr>
            <a:r>
              <a:rPr lang="en-US" b="1" dirty="0"/>
              <a:t>Integrity:</a:t>
            </a:r>
            <a:r>
              <a:rPr lang="en-US" dirty="0"/>
              <a:t> Any tampering with the message is detected during verification.</a:t>
            </a:r>
          </a:p>
          <a:p>
            <a:endParaRPr lang="en-IN" dirty="0"/>
          </a:p>
        </p:txBody>
      </p:sp>
    </p:spTree>
    <p:extLst>
      <p:ext uri="{BB962C8B-B14F-4D97-AF65-F5344CB8AC3E}">
        <p14:creationId xmlns:p14="http://schemas.microsoft.com/office/powerpoint/2010/main" val="902401655"/>
      </p:ext>
    </p:extLst>
  </p:cSld>
  <p:clrMapOvr>
    <a:masterClrMapping/>
  </p:clrMapOvr>
  <p:transition spd="slow">
    <p:wipe dir="d"/>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145140"/>
            <a:ext cx="9144000" cy="553998"/>
          </a:xfrm>
        </p:spPr>
        <p:txBody>
          <a:bodyPr/>
          <a:lstStyle/>
          <a:p>
            <a:r>
              <a:rPr lang="en-US" dirty="0"/>
              <a:t>Star Topology - Advantages </a:t>
            </a:r>
            <a:endParaRPr lang="en-GB" dirty="0"/>
          </a:p>
        </p:txBody>
      </p:sp>
      <p:sp>
        <p:nvSpPr>
          <p:cNvPr id="3" name="Text Placeholder 2"/>
          <p:cNvSpPr>
            <a:spLocks noGrp="1"/>
          </p:cNvSpPr>
          <p:nvPr>
            <p:ph type="body" sz="quarter" idx="16"/>
          </p:nvPr>
        </p:nvSpPr>
        <p:spPr/>
        <p:txBody>
          <a:bodyPr>
            <a:normAutofit fontScale="92500"/>
          </a:bodyPr>
          <a:lstStyle/>
          <a:p>
            <a:pPr>
              <a:lnSpc>
                <a:spcPct val="200000"/>
              </a:lnSpc>
              <a:buNone/>
            </a:pPr>
            <a:r>
              <a:rPr lang="en-US" b="1" dirty="0"/>
              <a:t>Advantages</a:t>
            </a:r>
          </a:p>
          <a:p>
            <a:pPr>
              <a:lnSpc>
                <a:spcPct val="200000"/>
              </a:lnSpc>
            </a:pPr>
            <a:r>
              <a:t>Star Topology is easy to implement and extend, even in the larger networks.</a:t>
            </a:r>
          </a:p>
          <a:p>
            <a:pPr>
              <a:lnSpc>
                <a:spcPct val="200000"/>
              </a:lnSpc>
            </a:pPr>
            <a:r>
              <a:t>The failure of any nodes will not have major impact on the functionality of the network.</a:t>
            </a:r>
          </a:p>
          <a:p>
            <a:pPr>
              <a:lnSpc>
                <a:spcPct val="200000"/>
              </a:lnSpc>
            </a:pPr>
            <a:r>
              <a:t>As each station has its own cable to the central device or hub there is no problem with Collisions of Data.</a:t>
            </a:r>
          </a:p>
          <a:p>
            <a:pPr>
              <a:lnSpc>
                <a:spcPct val="200000"/>
              </a:lnSpc>
            </a:pPr>
            <a:r>
              <a:t>As the devices are connected using Central Device it’s easy to implement security.</a:t>
            </a:r>
          </a:p>
          <a:p>
            <a:pPr>
              <a:buNone/>
            </a:pPr>
            <a:endParaRPr lang="en-US" dirty="0"/>
          </a:p>
          <a:p>
            <a:pPr>
              <a:buNone/>
            </a:pPr>
            <a:endParaRPr lang="en-US" b="1" dirty="0"/>
          </a:p>
          <a:p>
            <a:pPr>
              <a:buNone/>
            </a:pPr>
            <a:endParaRPr lang="en-US" b="1" dirty="0"/>
          </a:p>
          <a:p>
            <a:pPr>
              <a:buNone/>
            </a:pPr>
            <a:endParaRPr lang="en-GB" dirty="0"/>
          </a:p>
        </p:txBody>
      </p:sp>
      <p:grpSp>
        <p:nvGrpSpPr>
          <p:cNvPr id="4" name="Group 3"/>
          <p:cNvGrpSpPr/>
          <p:nvPr/>
        </p:nvGrpSpPr>
        <p:grpSpPr>
          <a:xfrm>
            <a:off x="7215574" y="5025074"/>
            <a:ext cx="1674587" cy="1597661"/>
            <a:chOff x="1828800" y="1574800"/>
            <a:chExt cx="4546600" cy="4178300"/>
          </a:xfrm>
        </p:grpSpPr>
        <p:sp>
          <p:nvSpPr>
            <p:cNvPr id="5" name="Oval 4"/>
            <p:cNvSpPr/>
            <p:nvPr/>
          </p:nvSpPr>
          <p:spPr>
            <a:xfrm>
              <a:off x="4914900" y="4826000"/>
              <a:ext cx="914400" cy="914400"/>
            </a:xfrm>
            <a:prstGeom prst="ellipse">
              <a:avLst/>
            </a:prstGeom>
            <a:ln w="38100">
              <a:solidFill>
                <a:srgbClr val="1965A7"/>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6" name="Oval 5"/>
            <p:cNvSpPr/>
            <p:nvPr/>
          </p:nvSpPr>
          <p:spPr>
            <a:xfrm>
              <a:off x="2463800" y="4838700"/>
              <a:ext cx="914400" cy="914400"/>
            </a:xfrm>
            <a:prstGeom prst="ellipse">
              <a:avLst/>
            </a:prstGeom>
            <a:ln w="38100">
              <a:solidFill>
                <a:srgbClr val="1965A7"/>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7" name="Oval 6"/>
            <p:cNvSpPr/>
            <p:nvPr/>
          </p:nvSpPr>
          <p:spPr>
            <a:xfrm>
              <a:off x="5461000" y="2768600"/>
              <a:ext cx="914400" cy="914400"/>
            </a:xfrm>
            <a:prstGeom prst="ellipse">
              <a:avLst/>
            </a:prstGeom>
            <a:ln w="38100">
              <a:solidFill>
                <a:srgbClr val="1965A7"/>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8" name="Oval 7"/>
            <p:cNvSpPr/>
            <p:nvPr/>
          </p:nvSpPr>
          <p:spPr>
            <a:xfrm>
              <a:off x="1828800" y="2755900"/>
              <a:ext cx="914400" cy="914400"/>
            </a:xfrm>
            <a:prstGeom prst="ellipse">
              <a:avLst/>
            </a:prstGeom>
            <a:ln w="38100">
              <a:solidFill>
                <a:srgbClr val="1965A7"/>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9" name="Oval 8"/>
            <p:cNvSpPr/>
            <p:nvPr/>
          </p:nvSpPr>
          <p:spPr>
            <a:xfrm>
              <a:off x="3632200" y="1574800"/>
              <a:ext cx="914400" cy="914400"/>
            </a:xfrm>
            <a:prstGeom prst="ellipse">
              <a:avLst/>
            </a:prstGeom>
            <a:ln w="38100">
              <a:solidFill>
                <a:srgbClr val="1965A7"/>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10" name="Oval 9"/>
            <p:cNvSpPr/>
            <p:nvPr/>
          </p:nvSpPr>
          <p:spPr>
            <a:xfrm>
              <a:off x="3644900" y="3314700"/>
              <a:ext cx="914400" cy="914400"/>
            </a:xfrm>
            <a:prstGeom prst="ellipse">
              <a:avLst/>
            </a:prstGeom>
            <a:ln w="38100">
              <a:solidFill>
                <a:srgbClr val="1965A7"/>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cxnSp>
          <p:nvCxnSpPr>
            <p:cNvPr id="11" name="Straight Connector 10"/>
            <p:cNvCxnSpPr>
              <a:stCxn id="9" idx="4"/>
              <a:endCxn id="10" idx="0"/>
            </p:cNvCxnSpPr>
            <p:nvPr/>
          </p:nvCxnSpPr>
          <p:spPr>
            <a:xfrm rot="16200000" flipH="1">
              <a:off x="3683000" y="2895600"/>
              <a:ext cx="825500" cy="12700"/>
            </a:xfrm>
            <a:prstGeom prst="line">
              <a:avLst/>
            </a:prstGeom>
            <a:ln w="38100">
              <a:solidFill>
                <a:srgbClr val="1965A7"/>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a:stCxn id="10" idx="6"/>
              <a:endCxn id="7" idx="3"/>
            </p:cNvCxnSpPr>
            <p:nvPr/>
          </p:nvCxnSpPr>
          <p:spPr>
            <a:xfrm flipV="1">
              <a:off x="4559300" y="3549089"/>
              <a:ext cx="1035611" cy="222811"/>
            </a:xfrm>
            <a:prstGeom prst="line">
              <a:avLst/>
            </a:prstGeom>
            <a:ln w="38100">
              <a:solidFill>
                <a:srgbClr val="1965A7"/>
              </a:solidFill>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a:stCxn id="10" idx="3"/>
              <a:endCxn id="6" idx="7"/>
            </p:cNvCxnSpPr>
            <p:nvPr/>
          </p:nvCxnSpPr>
          <p:spPr>
            <a:xfrm rot="5400000">
              <a:off x="3072839" y="4266639"/>
              <a:ext cx="877422" cy="534522"/>
            </a:xfrm>
            <a:prstGeom prst="line">
              <a:avLst/>
            </a:prstGeom>
            <a:ln w="38100">
              <a:solidFill>
                <a:srgbClr val="1965A7"/>
              </a:solidFill>
            </a:ln>
          </p:spPr>
          <p:style>
            <a:lnRef idx="2">
              <a:schemeClr val="accent1"/>
            </a:lnRef>
            <a:fillRef idx="0">
              <a:schemeClr val="accent1"/>
            </a:fillRef>
            <a:effectRef idx="1">
              <a:schemeClr val="accent1"/>
            </a:effectRef>
            <a:fontRef idx="minor">
              <a:schemeClr val="tx1"/>
            </a:fontRef>
          </p:style>
        </p:cxnSp>
        <p:cxnSp>
          <p:nvCxnSpPr>
            <p:cNvPr id="14" name="Straight Connector 13"/>
            <p:cNvCxnSpPr>
              <a:stCxn id="10" idx="5"/>
              <a:endCxn id="5" idx="1"/>
            </p:cNvCxnSpPr>
            <p:nvPr/>
          </p:nvCxnSpPr>
          <p:spPr>
            <a:xfrm rot="16200000" flipH="1">
              <a:off x="4304739" y="4215839"/>
              <a:ext cx="864722" cy="623422"/>
            </a:xfrm>
            <a:prstGeom prst="line">
              <a:avLst/>
            </a:prstGeom>
            <a:ln w="38100">
              <a:solidFill>
                <a:srgbClr val="1965A7"/>
              </a:solidFill>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a:stCxn id="10" idx="2"/>
              <a:endCxn id="8" idx="5"/>
            </p:cNvCxnSpPr>
            <p:nvPr/>
          </p:nvCxnSpPr>
          <p:spPr>
            <a:xfrm rot="10800000">
              <a:off x="2609290" y="3536390"/>
              <a:ext cx="1035611" cy="235511"/>
            </a:xfrm>
            <a:prstGeom prst="line">
              <a:avLst/>
            </a:prstGeom>
            <a:ln w="38100">
              <a:solidFill>
                <a:srgbClr val="1965A7"/>
              </a:solidFill>
            </a:ln>
          </p:spPr>
          <p:style>
            <a:lnRef idx="2">
              <a:schemeClr val="accent1"/>
            </a:lnRef>
            <a:fillRef idx="0">
              <a:schemeClr val="accent1"/>
            </a:fillRef>
            <a:effectRef idx="1">
              <a:schemeClr val="accent1"/>
            </a:effectRef>
            <a:fontRef idx="minor">
              <a:schemeClr val="tx1"/>
            </a:fontRef>
          </p:style>
        </p:cxnSp>
      </p:grpSp>
    </p:spTree>
  </p:cSld>
  <p:clrMapOvr>
    <a:masterClrMapping/>
  </p:clrMapOvr>
  <p:transition spd="slow">
    <p:wipe dir="d"/>
  </p:transition>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19FB25-3906-33BF-AFAF-91447389E06E}"/>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3D3574BF-04BF-D352-9E40-11B4C5C6F8B2}"/>
              </a:ext>
            </a:extLst>
          </p:cNvPr>
          <p:cNvSpPr>
            <a:spLocks noGrp="1"/>
          </p:cNvSpPr>
          <p:nvPr>
            <p:ph type="body" sz="quarter" idx="11"/>
          </p:nvPr>
        </p:nvSpPr>
        <p:spPr>
          <a:xfrm>
            <a:off x="460376" y="145140"/>
            <a:ext cx="8229600" cy="1015663"/>
          </a:xfrm>
        </p:spPr>
        <p:txBody>
          <a:bodyPr/>
          <a:lstStyle/>
          <a:p>
            <a:r>
              <a:rPr lang="en-US" b="1" dirty="0"/>
              <a:t>📜 PGP Key Management</a:t>
            </a:r>
          </a:p>
          <a:p>
            <a:endParaRPr lang="en-IN" dirty="0"/>
          </a:p>
        </p:txBody>
      </p:sp>
      <p:sp>
        <p:nvSpPr>
          <p:cNvPr id="3" name="Text Placeholder 2">
            <a:extLst>
              <a:ext uri="{FF2B5EF4-FFF2-40B4-BE49-F238E27FC236}">
                <a16:creationId xmlns:a16="http://schemas.microsoft.com/office/drawing/2014/main" id="{9B5D63C3-695A-B4EB-28AA-247DEC391935}"/>
              </a:ext>
            </a:extLst>
          </p:cNvPr>
          <p:cNvSpPr>
            <a:spLocks noGrp="1"/>
          </p:cNvSpPr>
          <p:nvPr>
            <p:ph type="body" sz="quarter" idx="16"/>
          </p:nvPr>
        </p:nvSpPr>
        <p:spPr/>
        <p:txBody>
          <a:bodyPr/>
          <a:lstStyle/>
          <a:p>
            <a:pPr>
              <a:buFont typeface="Arial" panose="020B0604020202020204" pitchFamily="34" charset="0"/>
              <a:buChar char="•"/>
            </a:pPr>
            <a:r>
              <a:rPr lang="en-US" b="1" dirty="0"/>
              <a:t>Key Generation:</a:t>
            </a:r>
            <a:r>
              <a:rPr lang="en-US" dirty="0"/>
              <a:t> Tools like </a:t>
            </a:r>
            <a:r>
              <a:rPr lang="en-US" b="1" dirty="0"/>
              <a:t>GPG (GnuPG)</a:t>
            </a:r>
            <a:r>
              <a:rPr lang="en-US" dirty="0"/>
              <a:t> are commonly used to create PGP keys.</a:t>
            </a:r>
          </a:p>
          <a:p>
            <a:pPr>
              <a:buFont typeface="Arial" panose="020B0604020202020204" pitchFamily="34" charset="0"/>
              <a:buChar char="•"/>
            </a:pPr>
            <a:r>
              <a:rPr lang="en-US" b="1" dirty="0"/>
              <a:t>Public Key Sharing:</a:t>
            </a:r>
            <a:r>
              <a:rPr lang="en-US" dirty="0"/>
              <a:t> Public keys are often shared through </a:t>
            </a:r>
            <a:r>
              <a:rPr lang="en-US" b="1" dirty="0"/>
              <a:t>key servers</a:t>
            </a:r>
            <a:r>
              <a:rPr lang="en-US" dirty="0"/>
              <a:t> or directly between users.</a:t>
            </a:r>
          </a:p>
          <a:p>
            <a:pPr>
              <a:buFont typeface="Arial" panose="020B0604020202020204" pitchFamily="34" charset="0"/>
              <a:buChar char="•"/>
            </a:pPr>
            <a:r>
              <a:rPr lang="en-US" b="1" dirty="0"/>
              <a:t>Key Revocation:</a:t>
            </a:r>
            <a:r>
              <a:rPr lang="en-US" dirty="0"/>
              <a:t> If a private key is compromised, users can revoke it using a revocation certificate.</a:t>
            </a:r>
          </a:p>
          <a:p>
            <a:endParaRPr lang="en-IN" dirty="0"/>
          </a:p>
        </p:txBody>
      </p:sp>
    </p:spTree>
    <p:extLst>
      <p:ext uri="{BB962C8B-B14F-4D97-AF65-F5344CB8AC3E}">
        <p14:creationId xmlns:p14="http://schemas.microsoft.com/office/powerpoint/2010/main" val="3744930649"/>
      </p:ext>
    </p:extLst>
  </p:cSld>
  <p:clrMapOvr>
    <a:masterClrMapping/>
  </p:clrMapOvr>
  <p:transition spd="slow">
    <p:wipe dir="d"/>
  </p:transition>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C95874C-A45F-79C8-B788-2E7EB70089D4}"/>
              </a:ext>
            </a:extLst>
          </p:cNvPr>
          <p:cNvSpPr>
            <a:spLocks noGrp="1"/>
          </p:cNvSpPr>
          <p:nvPr>
            <p:ph type="body" sz="quarter" idx="11"/>
          </p:nvPr>
        </p:nvSpPr>
        <p:spPr/>
        <p:txBody>
          <a:bodyPr/>
          <a:lstStyle/>
          <a:p>
            <a:r>
              <a:rPr lang="en-IN" b="1" dirty="0"/>
              <a:t>PGP vs S/MIME</a:t>
            </a:r>
            <a:endParaRPr lang="en-IN" dirty="0"/>
          </a:p>
        </p:txBody>
      </p:sp>
      <p:pic>
        <p:nvPicPr>
          <p:cNvPr id="5" name="Picture 4">
            <a:extLst>
              <a:ext uri="{FF2B5EF4-FFF2-40B4-BE49-F238E27FC236}">
                <a16:creationId xmlns:a16="http://schemas.microsoft.com/office/drawing/2014/main" id="{8AB1E326-4F70-9AB9-B7F8-6AA42B011750}"/>
              </a:ext>
            </a:extLst>
          </p:cNvPr>
          <p:cNvPicPr>
            <a:picLocks noChangeAspect="1"/>
          </p:cNvPicPr>
          <p:nvPr/>
        </p:nvPicPr>
        <p:blipFill>
          <a:blip r:embed="rId2"/>
          <a:stretch>
            <a:fillRect/>
          </a:stretch>
        </p:blipFill>
        <p:spPr>
          <a:xfrm>
            <a:off x="460376" y="1858672"/>
            <a:ext cx="8116220" cy="2099718"/>
          </a:xfrm>
          <a:prstGeom prst="rect">
            <a:avLst/>
          </a:prstGeom>
        </p:spPr>
      </p:pic>
    </p:spTree>
    <p:extLst>
      <p:ext uri="{BB962C8B-B14F-4D97-AF65-F5344CB8AC3E}">
        <p14:creationId xmlns:p14="http://schemas.microsoft.com/office/powerpoint/2010/main" val="806349549"/>
      </p:ext>
    </p:extLst>
  </p:cSld>
  <p:clrMapOvr>
    <a:masterClrMapping/>
  </p:clrMapOvr>
  <p:transition spd="slow">
    <p:wipe dir="d"/>
  </p:transition>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AFFC221-19AB-7489-12FC-36105B9B738F}"/>
              </a:ext>
            </a:extLst>
          </p:cNvPr>
          <p:cNvSpPr>
            <a:spLocks noGrp="1"/>
          </p:cNvSpPr>
          <p:nvPr>
            <p:ph type="body" sz="quarter" idx="11"/>
          </p:nvPr>
        </p:nvSpPr>
        <p:spPr/>
        <p:txBody>
          <a:bodyPr/>
          <a:lstStyle/>
          <a:p>
            <a:r>
              <a:rPr lang="en-IN" dirty="0"/>
              <a:t>Telnet</a:t>
            </a:r>
          </a:p>
        </p:txBody>
      </p:sp>
      <p:sp>
        <p:nvSpPr>
          <p:cNvPr id="3" name="Text Placeholder 2">
            <a:extLst>
              <a:ext uri="{FF2B5EF4-FFF2-40B4-BE49-F238E27FC236}">
                <a16:creationId xmlns:a16="http://schemas.microsoft.com/office/drawing/2014/main" id="{CE38BE18-B082-FAED-487F-5E37B7BFD739}"/>
              </a:ext>
            </a:extLst>
          </p:cNvPr>
          <p:cNvSpPr>
            <a:spLocks noGrp="1"/>
          </p:cNvSpPr>
          <p:nvPr>
            <p:ph type="body" sz="quarter" idx="16"/>
          </p:nvPr>
        </p:nvSpPr>
        <p:spPr/>
        <p:txBody>
          <a:bodyPr/>
          <a:lstStyle/>
          <a:p>
            <a:r>
              <a:rPr lang="en-US" b="1" dirty="0"/>
              <a:t>Telnet (</a:t>
            </a:r>
            <a:r>
              <a:rPr lang="en-US" b="1" dirty="0" err="1"/>
              <a:t>TELecommunication</a:t>
            </a:r>
            <a:r>
              <a:rPr lang="en-US" b="1" dirty="0"/>
              <a:t> </a:t>
            </a:r>
            <a:r>
              <a:rPr lang="en-US" b="1" dirty="0" err="1"/>
              <a:t>NETwork</a:t>
            </a:r>
            <a:r>
              <a:rPr lang="en-US" b="1" dirty="0"/>
              <a:t>)</a:t>
            </a:r>
            <a:r>
              <a:rPr lang="en-US" dirty="0"/>
              <a:t> is a network protocol used to provide </a:t>
            </a:r>
            <a:r>
              <a:rPr lang="en-US" b="1" dirty="0"/>
              <a:t>remote access</a:t>
            </a:r>
            <a:r>
              <a:rPr lang="en-US" dirty="0"/>
              <a:t> to another computer over a network. </a:t>
            </a:r>
          </a:p>
          <a:p>
            <a:r>
              <a:rPr lang="en-US" dirty="0"/>
              <a:t>It allows users to </a:t>
            </a:r>
            <a:r>
              <a:rPr lang="en-US" b="1" dirty="0"/>
              <a:t>control and manage devices</a:t>
            </a:r>
            <a:r>
              <a:rPr lang="en-US" dirty="0"/>
              <a:t> like servers, routers, and network hardware by issuing commands through a command-line interface (CLI).</a:t>
            </a:r>
          </a:p>
          <a:p>
            <a:endParaRPr lang="en-IN" dirty="0"/>
          </a:p>
        </p:txBody>
      </p:sp>
    </p:spTree>
    <p:extLst>
      <p:ext uri="{BB962C8B-B14F-4D97-AF65-F5344CB8AC3E}">
        <p14:creationId xmlns:p14="http://schemas.microsoft.com/office/powerpoint/2010/main" val="3716151524"/>
      </p:ext>
    </p:extLst>
  </p:cSld>
  <p:clrMapOvr>
    <a:masterClrMapping/>
  </p:clrMapOvr>
  <p:transition spd="slow">
    <p:wipe dir="d"/>
  </p:transition>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9138FE9-595F-C99F-671E-F9EF5F96C775}"/>
              </a:ext>
            </a:extLst>
          </p:cNvPr>
          <p:cNvSpPr>
            <a:spLocks noGrp="1"/>
          </p:cNvSpPr>
          <p:nvPr>
            <p:ph type="body" sz="quarter" idx="11"/>
          </p:nvPr>
        </p:nvSpPr>
        <p:spPr>
          <a:xfrm>
            <a:off x="460376" y="145140"/>
            <a:ext cx="8229600" cy="1015663"/>
          </a:xfrm>
        </p:spPr>
        <p:txBody>
          <a:bodyPr/>
          <a:lstStyle/>
          <a:p>
            <a:r>
              <a:rPr lang="en-US" b="1" dirty="0"/>
              <a:t>🔑 Key Features of Telnet</a:t>
            </a:r>
          </a:p>
          <a:p>
            <a:endParaRPr lang="en-IN" dirty="0"/>
          </a:p>
        </p:txBody>
      </p:sp>
      <p:sp>
        <p:nvSpPr>
          <p:cNvPr id="3" name="Text Placeholder 2">
            <a:extLst>
              <a:ext uri="{FF2B5EF4-FFF2-40B4-BE49-F238E27FC236}">
                <a16:creationId xmlns:a16="http://schemas.microsoft.com/office/drawing/2014/main" id="{2208D8C2-C75F-03CC-766F-FCE7BE6B7232}"/>
              </a:ext>
            </a:extLst>
          </p:cNvPr>
          <p:cNvSpPr>
            <a:spLocks noGrp="1"/>
          </p:cNvSpPr>
          <p:nvPr>
            <p:ph type="body" sz="quarter" idx="16"/>
          </p:nvPr>
        </p:nvSpPr>
        <p:spPr/>
        <p:txBody>
          <a:bodyPr/>
          <a:lstStyle/>
          <a:p>
            <a:pPr>
              <a:buFont typeface="Arial" panose="020B0604020202020204" pitchFamily="34" charset="0"/>
              <a:buChar char="•"/>
            </a:pPr>
            <a:r>
              <a:rPr lang="en-US" b="1" dirty="0"/>
              <a:t>Remote Access:</a:t>
            </a:r>
            <a:r>
              <a:rPr lang="en-US" dirty="0"/>
              <a:t> Enables users to remotely access another machine and execute commands.</a:t>
            </a:r>
          </a:p>
          <a:p>
            <a:pPr>
              <a:buFont typeface="Arial" panose="020B0604020202020204" pitchFamily="34" charset="0"/>
              <a:buChar char="•"/>
            </a:pPr>
            <a:r>
              <a:rPr lang="en-US" b="1" dirty="0"/>
              <a:t>Command-Based Interface:</a:t>
            </a:r>
            <a:r>
              <a:rPr lang="en-US" dirty="0"/>
              <a:t> It provides text-based communication where you issue commands and receive responses.</a:t>
            </a:r>
          </a:p>
          <a:p>
            <a:pPr>
              <a:buFont typeface="Arial" panose="020B0604020202020204" pitchFamily="34" charset="0"/>
              <a:buChar char="•"/>
            </a:pPr>
            <a:r>
              <a:rPr lang="en-US" b="1" dirty="0"/>
              <a:t>Port Usage:</a:t>
            </a:r>
            <a:r>
              <a:rPr lang="en-US" dirty="0"/>
              <a:t> By default, Telnet uses </a:t>
            </a:r>
            <a:r>
              <a:rPr lang="en-US" b="1" dirty="0"/>
              <a:t>port 23</a:t>
            </a:r>
            <a:r>
              <a:rPr lang="en-US" dirty="0"/>
              <a:t>.</a:t>
            </a:r>
          </a:p>
          <a:p>
            <a:pPr>
              <a:buFont typeface="Arial" panose="020B0604020202020204" pitchFamily="34" charset="0"/>
              <a:buChar char="•"/>
            </a:pPr>
            <a:r>
              <a:rPr lang="en-US" b="1" dirty="0"/>
              <a:t>No Encryption:</a:t>
            </a:r>
            <a:r>
              <a:rPr lang="en-US" dirty="0"/>
              <a:t> Telnet sends data (including usernames and passwords) in </a:t>
            </a:r>
            <a:r>
              <a:rPr lang="en-US" b="1" dirty="0"/>
              <a:t>plain text</a:t>
            </a:r>
            <a:r>
              <a:rPr lang="en-US" dirty="0"/>
              <a:t>, making it insecure over public networks.</a:t>
            </a:r>
          </a:p>
          <a:p>
            <a:endParaRPr lang="en-IN" dirty="0"/>
          </a:p>
        </p:txBody>
      </p:sp>
    </p:spTree>
    <p:extLst>
      <p:ext uri="{BB962C8B-B14F-4D97-AF65-F5344CB8AC3E}">
        <p14:creationId xmlns:p14="http://schemas.microsoft.com/office/powerpoint/2010/main" val="631009814"/>
      </p:ext>
    </p:extLst>
  </p:cSld>
  <p:clrMapOvr>
    <a:masterClrMapping/>
  </p:clrMapOvr>
  <p:transition spd="slow">
    <p:wipe dir="d"/>
  </p:transition>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9F4F48B-38E1-A42A-717C-5F57D14BC16C}"/>
              </a:ext>
            </a:extLst>
          </p:cNvPr>
          <p:cNvSpPr>
            <a:spLocks noGrp="1"/>
          </p:cNvSpPr>
          <p:nvPr>
            <p:ph type="body" sz="quarter" idx="11"/>
          </p:nvPr>
        </p:nvSpPr>
        <p:spPr/>
        <p:txBody>
          <a:bodyPr/>
          <a:lstStyle/>
          <a:p>
            <a:r>
              <a:rPr lang="en-IN" dirty="0"/>
              <a:t>Basic Telnet Commands</a:t>
            </a:r>
          </a:p>
        </p:txBody>
      </p:sp>
      <p:pic>
        <p:nvPicPr>
          <p:cNvPr id="5" name="Picture 4">
            <a:extLst>
              <a:ext uri="{FF2B5EF4-FFF2-40B4-BE49-F238E27FC236}">
                <a16:creationId xmlns:a16="http://schemas.microsoft.com/office/drawing/2014/main" id="{5A24D166-FAC4-E5F1-A611-C6D8FF548818}"/>
              </a:ext>
            </a:extLst>
          </p:cNvPr>
          <p:cNvPicPr>
            <a:picLocks noChangeAspect="1"/>
          </p:cNvPicPr>
          <p:nvPr/>
        </p:nvPicPr>
        <p:blipFill>
          <a:blip r:embed="rId2"/>
          <a:stretch>
            <a:fillRect/>
          </a:stretch>
        </p:blipFill>
        <p:spPr>
          <a:xfrm>
            <a:off x="460376" y="1779029"/>
            <a:ext cx="8281678" cy="2865160"/>
          </a:xfrm>
          <a:prstGeom prst="rect">
            <a:avLst/>
          </a:prstGeom>
        </p:spPr>
      </p:pic>
    </p:spTree>
    <p:extLst>
      <p:ext uri="{BB962C8B-B14F-4D97-AF65-F5344CB8AC3E}">
        <p14:creationId xmlns:p14="http://schemas.microsoft.com/office/powerpoint/2010/main" val="922003424"/>
      </p:ext>
    </p:extLst>
  </p:cSld>
  <p:clrMapOvr>
    <a:masterClrMapping/>
  </p:clrMapOvr>
  <p:transition spd="slow">
    <p:wipe dir="d"/>
  </p:transition>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4A7C197-3100-A2A5-B940-1D03E94B7531}"/>
              </a:ext>
            </a:extLst>
          </p:cNvPr>
          <p:cNvSpPr>
            <a:spLocks noGrp="1"/>
          </p:cNvSpPr>
          <p:nvPr>
            <p:ph type="body" sz="quarter" idx="11"/>
          </p:nvPr>
        </p:nvSpPr>
        <p:spPr/>
        <p:txBody>
          <a:bodyPr/>
          <a:lstStyle/>
          <a:p>
            <a:r>
              <a:rPr lang="en-IN" dirty="0"/>
              <a:t>Installing Telnet</a:t>
            </a:r>
          </a:p>
        </p:txBody>
      </p:sp>
      <p:pic>
        <p:nvPicPr>
          <p:cNvPr id="5" name="Picture 4">
            <a:extLst>
              <a:ext uri="{FF2B5EF4-FFF2-40B4-BE49-F238E27FC236}">
                <a16:creationId xmlns:a16="http://schemas.microsoft.com/office/drawing/2014/main" id="{20BB05B2-6186-9EA2-3284-BB0477661555}"/>
              </a:ext>
            </a:extLst>
          </p:cNvPr>
          <p:cNvPicPr>
            <a:picLocks noChangeAspect="1"/>
          </p:cNvPicPr>
          <p:nvPr/>
        </p:nvPicPr>
        <p:blipFill>
          <a:blip r:embed="rId2"/>
          <a:stretch>
            <a:fillRect/>
          </a:stretch>
        </p:blipFill>
        <p:spPr>
          <a:xfrm>
            <a:off x="758069" y="1069717"/>
            <a:ext cx="6737605" cy="5451721"/>
          </a:xfrm>
          <a:prstGeom prst="rect">
            <a:avLst/>
          </a:prstGeom>
        </p:spPr>
      </p:pic>
    </p:spTree>
    <p:extLst>
      <p:ext uri="{BB962C8B-B14F-4D97-AF65-F5344CB8AC3E}">
        <p14:creationId xmlns:p14="http://schemas.microsoft.com/office/powerpoint/2010/main" val="2433746039"/>
      </p:ext>
    </p:extLst>
  </p:cSld>
  <p:clrMapOvr>
    <a:masterClrMapping/>
  </p:clrMapOvr>
  <p:transition spd="slow">
    <p:wipe dir="d"/>
  </p:transition>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EFF4600-2B8C-4FD0-1CD7-A210071E4FF2}"/>
              </a:ext>
            </a:extLst>
          </p:cNvPr>
          <p:cNvSpPr>
            <a:spLocks noGrp="1"/>
          </p:cNvSpPr>
          <p:nvPr>
            <p:ph type="body" sz="quarter" idx="11"/>
          </p:nvPr>
        </p:nvSpPr>
        <p:spPr/>
        <p:txBody>
          <a:bodyPr/>
          <a:lstStyle/>
          <a:p>
            <a:r>
              <a:rPr lang="en-IN" dirty="0"/>
              <a:t>How Telnet Works</a:t>
            </a:r>
          </a:p>
        </p:txBody>
      </p:sp>
      <p:pic>
        <p:nvPicPr>
          <p:cNvPr id="5" name="Picture 4">
            <a:extLst>
              <a:ext uri="{FF2B5EF4-FFF2-40B4-BE49-F238E27FC236}">
                <a16:creationId xmlns:a16="http://schemas.microsoft.com/office/drawing/2014/main" id="{3AE7C875-8AB8-368E-01D8-A11BD46E38BD}"/>
              </a:ext>
            </a:extLst>
          </p:cNvPr>
          <p:cNvPicPr>
            <a:picLocks noChangeAspect="1"/>
          </p:cNvPicPr>
          <p:nvPr/>
        </p:nvPicPr>
        <p:blipFill>
          <a:blip r:embed="rId2"/>
          <a:stretch>
            <a:fillRect/>
          </a:stretch>
        </p:blipFill>
        <p:spPr>
          <a:xfrm>
            <a:off x="460376" y="1220471"/>
            <a:ext cx="8324517" cy="4602813"/>
          </a:xfrm>
          <a:prstGeom prst="rect">
            <a:avLst/>
          </a:prstGeom>
        </p:spPr>
      </p:pic>
    </p:spTree>
    <p:extLst>
      <p:ext uri="{BB962C8B-B14F-4D97-AF65-F5344CB8AC3E}">
        <p14:creationId xmlns:p14="http://schemas.microsoft.com/office/powerpoint/2010/main" val="1720127715"/>
      </p:ext>
    </p:extLst>
  </p:cSld>
  <p:clrMapOvr>
    <a:masterClrMapping/>
  </p:clrMapOvr>
  <p:transition spd="slow">
    <p:wipe dir="d"/>
  </p:transition>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CDC7DE1-22E1-B703-8D89-87777FE9299E}"/>
              </a:ext>
            </a:extLst>
          </p:cNvPr>
          <p:cNvSpPr>
            <a:spLocks noGrp="1"/>
          </p:cNvSpPr>
          <p:nvPr>
            <p:ph type="body" sz="quarter" idx="11"/>
          </p:nvPr>
        </p:nvSpPr>
        <p:spPr/>
        <p:txBody>
          <a:bodyPr/>
          <a:lstStyle/>
          <a:p>
            <a:r>
              <a:rPr lang="en-US" dirty="0"/>
              <a:t>When to Use Telnet vs. SSH</a:t>
            </a:r>
            <a:endParaRPr lang="en-IN" dirty="0"/>
          </a:p>
        </p:txBody>
      </p:sp>
      <p:pic>
        <p:nvPicPr>
          <p:cNvPr id="5" name="Picture 4">
            <a:extLst>
              <a:ext uri="{FF2B5EF4-FFF2-40B4-BE49-F238E27FC236}">
                <a16:creationId xmlns:a16="http://schemas.microsoft.com/office/drawing/2014/main" id="{AD42C59E-BC68-7A98-30BB-5E127A854E6D}"/>
              </a:ext>
            </a:extLst>
          </p:cNvPr>
          <p:cNvPicPr>
            <a:picLocks noChangeAspect="1"/>
          </p:cNvPicPr>
          <p:nvPr/>
        </p:nvPicPr>
        <p:blipFill>
          <a:blip r:embed="rId2"/>
          <a:stretch>
            <a:fillRect/>
          </a:stretch>
        </p:blipFill>
        <p:spPr>
          <a:xfrm>
            <a:off x="460376" y="1586460"/>
            <a:ext cx="8419927" cy="2071139"/>
          </a:xfrm>
          <a:prstGeom prst="rect">
            <a:avLst/>
          </a:prstGeom>
        </p:spPr>
      </p:pic>
    </p:spTree>
    <p:extLst>
      <p:ext uri="{BB962C8B-B14F-4D97-AF65-F5344CB8AC3E}">
        <p14:creationId xmlns:p14="http://schemas.microsoft.com/office/powerpoint/2010/main" val="784412272"/>
      </p:ext>
    </p:extLst>
  </p:cSld>
  <p:clrMapOvr>
    <a:masterClrMapping/>
  </p:clrMapOvr>
  <p:transition spd="slow">
    <p:wipe dir="d"/>
  </p:transition>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11EA08-C22C-48ED-D7D4-DB95FA510A8D}"/>
              </a:ext>
            </a:extLst>
          </p:cNvPr>
          <p:cNvSpPr>
            <a:spLocks noGrp="1"/>
          </p:cNvSpPr>
          <p:nvPr>
            <p:ph type="title"/>
          </p:nvPr>
        </p:nvSpPr>
        <p:spPr>
          <a:xfrm>
            <a:off x="457200" y="109154"/>
            <a:ext cx="8229600" cy="553998"/>
          </a:xfrm>
        </p:spPr>
        <p:txBody>
          <a:bodyPr/>
          <a:lstStyle/>
          <a:p>
            <a:r>
              <a:rPr lang="en-IN" dirty="0"/>
              <a:t>SNMP</a:t>
            </a:r>
          </a:p>
        </p:txBody>
      </p:sp>
      <p:sp>
        <p:nvSpPr>
          <p:cNvPr id="3" name="Content Placeholder 2">
            <a:extLst>
              <a:ext uri="{FF2B5EF4-FFF2-40B4-BE49-F238E27FC236}">
                <a16:creationId xmlns:a16="http://schemas.microsoft.com/office/drawing/2014/main" id="{7F8E2137-AF8B-39C4-AA71-5B83658B35F2}"/>
              </a:ext>
            </a:extLst>
          </p:cNvPr>
          <p:cNvSpPr>
            <a:spLocks noGrp="1"/>
          </p:cNvSpPr>
          <p:nvPr>
            <p:ph idx="1"/>
          </p:nvPr>
        </p:nvSpPr>
        <p:spPr/>
        <p:txBody>
          <a:bodyPr/>
          <a:lstStyle/>
          <a:p>
            <a:r>
              <a:rPr lang="en-US" dirty="0"/>
              <a:t>If an organization has 1000 devices, then to check all devices, one by one every day, are working properly or not is a hectic task. </a:t>
            </a:r>
          </a:p>
          <a:p>
            <a:r>
              <a:rPr lang="en-US" dirty="0"/>
              <a:t>To ease these up, Simple Network Management Protocol (SNMP) is used. </a:t>
            </a:r>
          </a:p>
          <a:p>
            <a:r>
              <a:rPr lang="en-US" dirty="0"/>
              <a:t>Simple Network Management Protocol (SNMP) – </a:t>
            </a:r>
          </a:p>
          <a:p>
            <a:pPr lvl="1"/>
            <a:r>
              <a:rPr lang="en-US" dirty="0"/>
              <a:t>SNMP is an application layer protocol that uses UDP port number 161/162.SNMP is used to monitor the network, detect network faults, and sometimes even used to configure remote devices. </a:t>
            </a:r>
            <a:endParaRPr lang="en-IN" dirty="0"/>
          </a:p>
        </p:txBody>
      </p:sp>
    </p:spTree>
    <p:extLst>
      <p:ext uri="{BB962C8B-B14F-4D97-AF65-F5344CB8AC3E}">
        <p14:creationId xmlns:p14="http://schemas.microsoft.com/office/powerpoint/2010/main" val="2984315209"/>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11EA08-C22C-48ED-D7D4-DB95FA510A8D}"/>
              </a:ext>
            </a:extLst>
          </p:cNvPr>
          <p:cNvSpPr>
            <a:spLocks noGrp="1"/>
          </p:cNvSpPr>
          <p:nvPr>
            <p:ph type="title"/>
          </p:nvPr>
        </p:nvSpPr>
        <p:spPr>
          <a:xfrm>
            <a:off x="457200" y="109154"/>
            <a:ext cx="8229600" cy="553998"/>
          </a:xfrm>
        </p:spPr>
        <p:txBody>
          <a:bodyPr/>
          <a:lstStyle/>
          <a:p>
            <a:r>
              <a:rPr lang="en-IN" dirty="0"/>
              <a:t>SNMP Components</a:t>
            </a:r>
          </a:p>
        </p:txBody>
      </p:sp>
      <p:sp>
        <p:nvSpPr>
          <p:cNvPr id="3" name="Content Placeholder 2">
            <a:extLst>
              <a:ext uri="{FF2B5EF4-FFF2-40B4-BE49-F238E27FC236}">
                <a16:creationId xmlns:a16="http://schemas.microsoft.com/office/drawing/2014/main" id="{7F8E2137-AF8B-39C4-AA71-5B83658B35F2}"/>
              </a:ext>
            </a:extLst>
          </p:cNvPr>
          <p:cNvSpPr>
            <a:spLocks noGrp="1"/>
          </p:cNvSpPr>
          <p:nvPr>
            <p:ph idx="1"/>
          </p:nvPr>
        </p:nvSpPr>
        <p:spPr/>
        <p:txBody>
          <a:bodyPr>
            <a:normAutofit/>
          </a:bodyPr>
          <a:lstStyle/>
          <a:p>
            <a:r>
              <a:rPr lang="en-US" dirty="0"/>
              <a:t>There are 3 components of SNMP: </a:t>
            </a:r>
          </a:p>
          <a:p>
            <a:endParaRPr lang="en-US" dirty="0"/>
          </a:p>
          <a:p>
            <a:r>
              <a:rPr lang="en-US" dirty="0"/>
              <a:t>SNMP Manager – </a:t>
            </a:r>
          </a:p>
          <a:p>
            <a:pPr lvl="1"/>
            <a:r>
              <a:rPr lang="en-US" dirty="0"/>
              <a:t>It is a centralized system used to monitor network. It is also known as Network Management Station (NMS) </a:t>
            </a:r>
          </a:p>
          <a:p>
            <a:pPr marL="0" indent="0">
              <a:buNone/>
            </a:pPr>
            <a:r>
              <a:rPr lang="en-US" dirty="0"/>
              <a:t> </a:t>
            </a:r>
          </a:p>
          <a:p>
            <a:r>
              <a:rPr lang="en-US" dirty="0"/>
              <a:t>SNMP agent – </a:t>
            </a:r>
          </a:p>
          <a:p>
            <a:pPr lvl="1"/>
            <a:r>
              <a:rPr lang="en-US" dirty="0"/>
              <a:t>It is a software management software module installed on a managed device. Managed devices can be network devices like PC, routers, switches, servers, etc. </a:t>
            </a:r>
          </a:p>
          <a:p>
            <a:pPr marL="0" indent="0">
              <a:buNone/>
            </a:pPr>
            <a:r>
              <a:rPr lang="en-US" dirty="0"/>
              <a:t> </a:t>
            </a:r>
          </a:p>
          <a:p>
            <a:r>
              <a:rPr lang="en-US" dirty="0"/>
              <a:t>Management Information Base – </a:t>
            </a:r>
          </a:p>
          <a:p>
            <a:pPr lvl="1"/>
            <a:r>
              <a:rPr lang="en-US" dirty="0"/>
              <a:t>MIB consists of information on resources that are to be managed. This information is organized hierarchically. It consists of objects instances which are essentially variables. </a:t>
            </a:r>
            <a:endParaRPr lang="en-IN" dirty="0"/>
          </a:p>
        </p:txBody>
      </p:sp>
    </p:spTree>
    <p:extLst>
      <p:ext uri="{BB962C8B-B14F-4D97-AF65-F5344CB8AC3E}">
        <p14:creationId xmlns:p14="http://schemas.microsoft.com/office/powerpoint/2010/main" val="193635991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145140"/>
            <a:ext cx="9144000" cy="553998"/>
          </a:xfrm>
        </p:spPr>
        <p:txBody>
          <a:bodyPr/>
          <a:lstStyle/>
          <a:p>
            <a:r>
              <a:rPr lang="en-US" dirty="0"/>
              <a:t>Star Topology - Disadvantages </a:t>
            </a:r>
            <a:endParaRPr lang="en-GB" dirty="0"/>
          </a:p>
        </p:txBody>
      </p:sp>
      <p:sp>
        <p:nvSpPr>
          <p:cNvPr id="3" name="Text Placeholder 2"/>
          <p:cNvSpPr>
            <a:spLocks noGrp="1"/>
          </p:cNvSpPr>
          <p:nvPr>
            <p:ph type="body" sz="quarter" idx="16"/>
          </p:nvPr>
        </p:nvSpPr>
        <p:spPr>
          <a:xfrm>
            <a:off x="457200" y="1309688"/>
            <a:ext cx="8240713" cy="4473575"/>
          </a:xfrm>
        </p:spPr>
        <p:txBody>
          <a:bodyPr>
            <a:normAutofit/>
          </a:bodyPr>
          <a:lstStyle/>
          <a:p>
            <a:pPr>
              <a:lnSpc>
                <a:spcPct val="200000"/>
              </a:lnSpc>
              <a:buNone/>
            </a:pPr>
            <a:r>
              <a:rPr lang="en-US" b="1" dirty="0"/>
              <a:t>Disadvantages</a:t>
            </a:r>
          </a:p>
          <a:p>
            <a:pPr>
              <a:lnSpc>
                <a:spcPct val="200000"/>
              </a:lnSpc>
              <a:buSzPct val="79000"/>
              <a:buBlip>
                <a:blip r:embed="rId2"/>
              </a:buBlip>
            </a:pPr>
            <a:r>
              <a:rPr lang="en-US" dirty="0"/>
              <a:t>There is no direct communication among nodes though they are located nearby. </a:t>
            </a:r>
          </a:p>
          <a:p>
            <a:pPr lvl="0">
              <a:lnSpc>
                <a:spcPct val="200000"/>
              </a:lnSpc>
            </a:pPr>
            <a:r>
              <a:rPr lang="en-GB" dirty="0"/>
              <a:t>As the devices are centrally connected, failure of the central node will become a problem as the entire network will get hampered.</a:t>
            </a:r>
          </a:p>
          <a:p>
            <a:pPr>
              <a:lnSpc>
                <a:spcPct val="200000"/>
              </a:lnSpc>
              <a:buSzPct val="79000"/>
              <a:buBlip>
                <a:blip r:embed="rId2"/>
              </a:buBlip>
            </a:pPr>
            <a:r>
              <a:rPr lang="en-US" dirty="0"/>
              <a:t>Limited cable length and number of stations.</a:t>
            </a:r>
          </a:p>
          <a:p>
            <a:pPr>
              <a:lnSpc>
                <a:spcPct val="200000"/>
              </a:lnSpc>
              <a:buSzPct val="79000"/>
              <a:buBlip>
                <a:blip r:embed="rId2"/>
              </a:buBlip>
            </a:pPr>
            <a:r>
              <a:rPr lang="en-US" dirty="0"/>
              <a:t> Maintenance cost may be higher in the long run.</a:t>
            </a:r>
            <a:endParaRPr lang="en-US" b="1" dirty="0"/>
          </a:p>
          <a:p>
            <a:pPr>
              <a:lnSpc>
                <a:spcPct val="200000"/>
              </a:lnSpc>
              <a:buNone/>
            </a:pPr>
            <a:endParaRPr lang="en-US" b="1" dirty="0"/>
          </a:p>
          <a:p>
            <a:pPr>
              <a:buNone/>
            </a:pPr>
            <a:endParaRPr lang="en-GB" dirty="0"/>
          </a:p>
        </p:txBody>
      </p:sp>
      <p:grpSp>
        <p:nvGrpSpPr>
          <p:cNvPr id="4" name="Group 3"/>
          <p:cNvGrpSpPr/>
          <p:nvPr/>
        </p:nvGrpSpPr>
        <p:grpSpPr>
          <a:xfrm>
            <a:off x="6197600" y="4572000"/>
            <a:ext cx="2207986" cy="1750060"/>
            <a:chOff x="1828800" y="1574800"/>
            <a:chExt cx="4546600" cy="4178300"/>
          </a:xfrm>
        </p:grpSpPr>
        <p:sp>
          <p:nvSpPr>
            <p:cNvPr id="5" name="Oval 4"/>
            <p:cNvSpPr/>
            <p:nvPr/>
          </p:nvSpPr>
          <p:spPr>
            <a:xfrm>
              <a:off x="4914900" y="4826000"/>
              <a:ext cx="914400" cy="914400"/>
            </a:xfrm>
            <a:prstGeom prst="ellipse">
              <a:avLst/>
            </a:prstGeom>
            <a:ln w="38100">
              <a:solidFill>
                <a:srgbClr val="1965A7"/>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6" name="Oval 5"/>
            <p:cNvSpPr/>
            <p:nvPr/>
          </p:nvSpPr>
          <p:spPr>
            <a:xfrm>
              <a:off x="2463800" y="4838700"/>
              <a:ext cx="914400" cy="914400"/>
            </a:xfrm>
            <a:prstGeom prst="ellipse">
              <a:avLst/>
            </a:prstGeom>
            <a:ln w="38100">
              <a:solidFill>
                <a:srgbClr val="1965A7"/>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7" name="Oval 6"/>
            <p:cNvSpPr/>
            <p:nvPr/>
          </p:nvSpPr>
          <p:spPr>
            <a:xfrm>
              <a:off x="5461000" y="2768600"/>
              <a:ext cx="914400" cy="914400"/>
            </a:xfrm>
            <a:prstGeom prst="ellipse">
              <a:avLst/>
            </a:prstGeom>
            <a:ln w="38100">
              <a:solidFill>
                <a:srgbClr val="1965A7"/>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8" name="Oval 7"/>
            <p:cNvSpPr/>
            <p:nvPr/>
          </p:nvSpPr>
          <p:spPr>
            <a:xfrm>
              <a:off x="1828800" y="2755900"/>
              <a:ext cx="914400" cy="914400"/>
            </a:xfrm>
            <a:prstGeom prst="ellipse">
              <a:avLst/>
            </a:prstGeom>
            <a:ln w="38100">
              <a:solidFill>
                <a:srgbClr val="1965A7"/>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9" name="Oval 8"/>
            <p:cNvSpPr/>
            <p:nvPr/>
          </p:nvSpPr>
          <p:spPr>
            <a:xfrm>
              <a:off x="3632200" y="1574800"/>
              <a:ext cx="914400" cy="914400"/>
            </a:xfrm>
            <a:prstGeom prst="ellipse">
              <a:avLst/>
            </a:prstGeom>
            <a:ln w="38100">
              <a:solidFill>
                <a:srgbClr val="1965A7"/>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10" name="Oval 9"/>
            <p:cNvSpPr/>
            <p:nvPr/>
          </p:nvSpPr>
          <p:spPr>
            <a:xfrm>
              <a:off x="3644900" y="3314700"/>
              <a:ext cx="914400" cy="914400"/>
            </a:xfrm>
            <a:prstGeom prst="ellipse">
              <a:avLst/>
            </a:prstGeom>
            <a:ln w="38100">
              <a:solidFill>
                <a:srgbClr val="1965A7"/>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cxnSp>
          <p:nvCxnSpPr>
            <p:cNvPr id="11" name="Straight Connector 10"/>
            <p:cNvCxnSpPr>
              <a:stCxn id="9" idx="4"/>
              <a:endCxn id="10" idx="0"/>
            </p:cNvCxnSpPr>
            <p:nvPr/>
          </p:nvCxnSpPr>
          <p:spPr>
            <a:xfrm rot="16200000" flipH="1">
              <a:off x="3683000" y="2895600"/>
              <a:ext cx="825500" cy="12700"/>
            </a:xfrm>
            <a:prstGeom prst="line">
              <a:avLst/>
            </a:prstGeom>
            <a:ln w="38100">
              <a:solidFill>
                <a:srgbClr val="1965A7"/>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a:stCxn id="10" idx="6"/>
              <a:endCxn id="7" idx="3"/>
            </p:cNvCxnSpPr>
            <p:nvPr/>
          </p:nvCxnSpPr>
          <p:spPr>
            <a:xfrm flipV="1">
              <a:off x="4559300" y="3549089"/>
              <a:ext cx="1035611" cy="222811"/>
            </a:xfrm>
            <a:prstGeom prst="line">
              <a:avLst/>
            </a:prstGeom>
            <a:ln w="38100">
              <a:solidFill>
                <a:srgbClr val="1965A7"/>
              </a:solidFill>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a:stCxn id="10" idx="3"/>
              <a:endCxn id="6" idx="7"/>
            </p:cNvCxnSpPr>
            <p:nvPr/>
          </p:nvCxnSpPr>
          <p:spPr>
            <a:xfrm rot="5400000">
              <a:off x="3072839" y="4266639"/>
              <a:ext cx="877422" cy="534522"/>
            </a:xfrm>
            <a:prstGeom prst="line">
              <a:avLst/>
            </a:prstGeom>
            <a:ln w="38100">
              <a:solidFill>
                <a:srgbClr val="1965A7"/>
              </a:solidFill>
            </a:ln>
          </p:spPr>
          <p:style>
            <a:lnRef idx="2">
              <a:schemeClr val="accent1"/>
            </a:lnRef>
            <a:fillRef idx="0">
              <a:schemeClr val="accent1"/>
            </a:fillRef>
            <a:effectRef idx="1">
              <a:schemeClr val="accent1"/>
            </a:effectRef>
            <a:fontRef idx="minor">
              <a:schemeClr val="tx1"/>
            </a:fontRef>
          </p:style>
        </p:cxnSp>
        <p:cxnSp>
          <p:nvCxnSpPr>
            <p:cNvPr id="14" name="Straight Connector 13"/>
            <p:cNvCxnSpPr>
              <a:stCxn id="10" idx="5"/>
              <a:endCxn id="5" idx="1"/>
            </p:cNvCxnSpPr>
            <p:nvPr/>
          </p:nvCxnSpPr>
          <p:spPr>
            <a:xfrm rot="16200000" flipH="1">
              <a:off x="4304739" y="4215839"/>
              <a:ext cx="864722" cy="623422"/>
            </a:xfrm>
            <a:prstGeom prst="line">
              <a:avLst/>
            </a:prstGeom>
            <a:ln w="38100">
              <a:solidFill>
                <a:srgbClr val="1965A7"/>
              </a:solidFill>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a:stCxn id="10" idx="2"/>
              <a:endCxn id="8" idx="5"/>
            </p:cNvCxnSpPr>
            <p:nvPr/>
          </p:nvCxnSpPr>
          <p:spPr>
            <a:xfrm rot="10800000">
              <a:off x="2609290" y="3536390"/>
              <a:ext cx="1035611" cy="235511"/>
            </a:xfrm>
            <a:prstGeom prst="line">
              <a:avLst/>
            </a:prstGeom>
            <a:ln w="38100">
              <a:solidFill>
                <a:srgbClr val="1965A7"/>
              </a:solidFill>
            </a:ln>
          </p:spPr>
          <p:style>
            <a:lnRef idx="2">
              <a:schemeClr val="accent1"/>
            </a:lnRef>
            <a:fillRef idx="0">
              <a:schemeClr val="accent1"/>
            </a:fillRef>
            <a:effectRef idx="1">
              <a:schemeClr val="accent1"/>
            </a:effectRef>
            <a:fontRef idx="minor">
              <a:schemeClr val="tx1"/>
            </a:fontRef>
          </p:style>
        </p:cxnSp>
      </p:grpSp>
    </p:spTree>
  </p:cSld>
  <p:clrMapOvr>
    <a:masterClrMapping/>
  </p:clrMapOvr>
  <p:transition spd="slow">
    <p:wipe dir="d"/>
  </p:transition>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77B495-37E0-0FDA-BA37-5E89610C3EAC}"/>
              </a:ext>
            </a:extLst>
          </p:cNvPr>
          <p:cNvSpPr>
            <a:spLocks noGrp="1"/>
          </p:cNvSpPr>
          <p:nvPr>
            <p:ph type="title"/>
          </p:nvPr>
        </p:nvSpPr>
        <p:spPr>
          <a:xfrm>
            <a:off x="457200" y="109154"/>
            <a:ext cx="8229600" cy="553998"/>
          </a:xfrm>
        </p:spPr>
        <p:txBody>
          <a:bodyPr/>
          <a:lstStyle/>
          <a:p>
            <a:r>
              <a:rPr lang="en-IN" dirty="0"/>
              <a:t>SNMP Messages</a:t>
            </a:r>
          </a:p>
        </p:txBody>
      </p:sp>
      <p:sp>
        <p:nvSpPr>
          <p:cNvPr id="3" name="Content Placeholder 2">
            <a:extLst>
              <a:ext uri="{FF2B5EF4-FFF2-40B4-BE49-F238E27FC236}">
                <a16:creationId xmlns:a16="http://schemas.microsoft.com/office/drawing/2014/main" id="{842E2081-0787-7F53-0DC6-99F40D748FF7}"/>
              </a:ext>
            </a:extLst>
          </p:cNvPr>
          <p:cNvSpPr>
            <a:spLocks noGrp="1"/>
          </p:cNvSpPr>
          <p:nvPr>
            <p:ph idx="1"/>
          </p:nvPr>
        </p:nvSpPr>
        <p:spPr/>
        <p:txBody>
          <a:bodyPr/>
          <a:lstStyle/>
          <a:p>
            <a:r>
              <a:rPr lang="en-US" dirty="0"/>
              <a:t>GetRequest – </a:t>
            </a:r>
          </a:p>
          <a:p>
            <a:pPr lvl="1"/>
            <a:r>
              <a:rPr lang="en-US" dirty="0"/>
              <a:t>SNMP manager sends this message to request data from the SNMP agent. It is simply used to retrieve data from SNMP agents. In response to this, the SNMP agent responds with the requested value through a response message. </a:t>
            </a:r>
          </a:p>
          <a:p>
            <a:pPr marL="0" indent="0">
              <a:buNone/>
            </a:pPr>
            <a:r>
              <a:rPr lang="en-US" dirty="0"/>
              <a:t> </a:t>
            </a:r>
          </a:p>
          <a:p>
            <a:r>
              <a:rPr lang="en-US" dirty="0" err="1"/>
              <a:t>GetNextRequest</a:t>
            </a:r>
            <a:r>
              <a:rPr lang="en-US" dirty="0"/>
              <a:t> – </a:t>
            </a:r>
          </a:p>
          <a:p>
            <a:pPr lvl="1"/>
            <a:r>
              <a:rPr lang="en-US" dirty="0"/>
              <a:t>This message can be sent to discover what data is available on an SNMP agent. The SNMP manager can request data continuously until no more data is left. In this way, the SNMP manager can take knowledge of all the available data on SNMP agents. </a:t>
            </a:r>
            <a:endParaRPr lang="en-IN" dirty="0"/>
          </a:p>
        </p:txBody>
      </p:sp>
    </p:spTree>
    <p:extLst>
      <p:ext uri="{BB962C8B-B14F-4D97-AF65-F5344CB8AC3E}">
        <p14:creationId xmlns:p14="http://schemas.microsoft.com/office/powerpoint/2010/main" val="425910279"/>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77B495-37E0-0FDA-BA37-5E89610C3EAC}"/>
              </a:ext>
            </a:extLst>
          </p:cNvPr>
          <p:cNvSpPr>
            <a:spLocks noGrp="1"/>
          </p:cNvSpPr>
          <p:nvPr>
            <p:ph type="title"/>
          </p:nvPr>
        </p:nvSpPr>
        <p:spPr>
          <a:xfrm>
            <a:off x="457200" y="109154"/>
            <a:ext cx="8229600" cy="553998"/>
          </a:xfrm>
        </p:spPr>
        <p:txBody>
          <a:bodyPr/>
          <a:lstStyle/>
          <a:p>
            <a:r>
              <a:rPr lang="en-IN" dirty="0"/>
              <a:t>SNMP Messages</a:t>
            </a:r>
          </a:p>
        </p:txBody>
      </p:sp>
      <p:sp>
        <p:nvSpPr>
          <p:cNvPr id="3" name="Content Placeholder 2">
            <a:extLst>
              <a:ext uri="{FF2B5EF4-FFF2-40B4-BE49-F238E27FC236}">
                <a16:creationId xmlns:a16="http://schemas.microsoft.com/office/drawing/2014/main" id="{842E2081-0787-7F53-0DC6-99F40D748FF7}"/>
              </a:ext>
            </a:extLst>
          </p:cNvPr>
          <p:cNvSpPr>
            <a:spLocks noGrp="1"/>
          </p:cNvSpPr>
          <p:nvPr>
            <p:ph idx="1"/>
          </p:nvPr>
        </p:nvSpPr>
        <p:spPr/>
        <p:txBody>
          <a:bodyPr/>
          <a:lstStyle/>
          <a:p>
            <a:r>
              <a:rPr lang="en-US" dirty="0"/>
              <a:t>GetBulkRequest – </a:t>
            </a:r>
          </a:p>
          <a:p>
            <a:pPr lvl="1"/>
            <a:r>
              <a:rPr lang="en-US" dirty="0"/>
              <a:t>This message is used to retrieve large data at once by the SNMP manager from the SNMP agent. It is introduced in SNMPv2c. </a:t>
            </a:r>
          </a:p>
          <a:p>
            <a:pPr marL="0" indent="0">
              <a:buNone/>
            </a:pPr>
            <a:endParaRPr lang="en-US" dirty="0"/>
          </a:p>
          <a:p>
            <a:r>
              <a:rPr lang="en-US" dirty="0" err="1"/>
              <a:t>SetRequest</a:t>
            </a:r>
            <a:r>
              <a:rPr lang="en-US" dirty="0"/>
              <a:t> – </a:t>
            </a:r>
          </a:p>
          <a:p>
            <a:pPr lvl="1"/>
            <a:r>
              <a:rPr lang="en-US" dirty="0"/>
              <a:t>It is used by the SNMP manager to set the value of an object instance on the SNMP agent. </a:t>
            </a:r>
          </a:p>
          <a:p>
            <a:pPr marL="0" indent="0">
              <a:buNone/>
            </a:pPr>
            <a:endParaRPr lang="en-US" dirty="0"/>
          </a:p>
          <a:p>
            <a:r>
              <a:rPr lang="en-US" dirty="0"/>
              <a:t>Response – </a:t>
            </a:r>
          </a:p>
          <a:p>
            <a:pPr lvl="1"/>
            <a:r>
              <a:rPr lang="en-US" dirty="0"/>
              <a:t>It is a message sent from the agent upon a request from the manager. When sent in response to Get messages, it will contain the data requested. When sent in response to the Set message, it will contain the newly set value as confirmation that the value has been set. </a:t>
            </a:r>
            <a:endParaRPr lang="en-IN" dirty="0"/>
          </a:p>
        </p:txBody>
      </p:sp>
    </p:spTree>
    <p:extLst>
      <p:ext uri="{BB962C8B-B14F-4D97-AF65-F5344CB8AC3E}">
        <p14:creationId xmlns:p14="http://schemas.microsoft.com/office/powerpoint/2010/main" val="2780489182"/>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77B495-37E0-0FDA-BA37-5E89610C3EAC}"/>
              </a:ext>
            </a:extLst>
          </p:cNvPr>
          <p:cNvSpPr>
            <a:spLocks noGrp="1"/>
          </p:cNvSpPr>
          <p:nvPr>
            <p:ph type="title"/>
          </p:nvPr>
        </p:nvSpPr>
        <p:spPr>
          <a:xfrm>
            <a:off x="457200" y="109154"/>
            <a:ext cx="8229600" cy="553998"/>
          </a:xfrm>
        </p:spPr>
        <p:txBody>
          <a:bodyPr/>
          <a:lstStyle/>
          <a:p>
            <a:r>
              <a:rPr lang="en-IN" dirty="0"/>
              <a:t>SNMP Messages</a:t>
            </a:r>
          </a:p>
        </p:txBody>
      </p:sp>
      <p:sp>
        <p:nvSpPr>
          <p:cNvPr id="3" name="Content Placeholder 2">
            <a:extLst>
              <a:ext uri="{FF2B5EF4-FFF2-40B4-BE49-F238E27FC236}">
                <a16:creationId xmlns:a16="http://schemas.microsoft.com/office/drawing/2014/main" id="{842E2081-0787-7F53-0DC6-99F40D748FF7}"/>
              </a:ext>
            </a:extLst>
          </p:cNvPr>
          <p:cNvSpPr>
            <a:spLocks noGrp="1"/>
          </p:cNvSpPr>
          <p:nvPr>
            <p:ph idx="1"/>
          </p:nvPr>
        </p:nvSpPr>
        <p:spPr/>
        <p:txBody>
          <a:bodyPr/>
          <a:lstStyle/>
          <a:p>
            <a:r>
              <a:rPr lang="en-US" dirty="0"/>
              <a:t>Trap – </a:t>
            </a:r>
          </a:p>
          <a:p>
            <a:pPr lvl="1"/>
            <a:r>
              <a:rPr lang="en-US" dirty="0"/>
              <a:t>These are the message sent by the agent without being requested by the manager. It is sent when a fault has occurred. </a:t>
            </a:r>
          </a:p>
          <a:p>
            <a:pPr marL="0" indent="0">
              <a:buNone/>
            </a:pPr>
            <a:r>
              <a:rPr lang="en-US" dirty="0"/>
              <a:t> </a:t>
            </a:r>
          </a:p>
          <a:p>
            <a:r>
              <a:rPr lang="en-US" dirty="0" err="1"/>
              <a:t>InformRequest</a:t>
            </a:r>
            <a:r>
              <a:rPr lang="en-US" dirty="0"/>
              <a:t> – </a:t>
            </a:r>
          </a:p>
          <a:p>
            <a:pPr lvl="1"/>
            <a:r>
              <a:rPr lang="en-US" dirty="0"/>
              <a:t>It was introduced in SNMPv2c, used to identify if the trap message has been received by the manager or not. The agents can be configured to send trap message continuously until it receives an Inform message. It is the same as a trap but adds an acknowledgement that the trap doesn’t provide. </a:t>
            </a:r>
            <a:endParaRPr lang="en-IN" dirty="0"/>
          </a:p>
        </p:txBody>
      </p:sp>
    </p:spTree>
    <p:extLst>
      <p:ext uri="{BB962C8B-B14F-4D97-AF65-F5344CB8AC3E}">
        <p14:creationId xmlns:p14="http://schemas.microsoft.com/office/powerpoint/2010/main" val="2437630873"/>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77B495-37E0-0FDA-BA37-5E89610C3EAC}"/>
              </a:ext>
            </a:extLst>
          </p:cNvPr>
          <p:cNvSpPr>
            <a:spLocks noGrp="1"/>
          </p:cNvSpPr>
          <p:nvPr>
            <p:ph type="title"/>
          </p:nvPr>
        </p:nvSpPr>
        <p:spPr>
          <a:xfrm>
            <a:off x="457200" y="109154"/>
            <a:ext cx="8229600" cy="553998"/>
          </a:xfrm>
        </p:spPr>
        <p:txBody>
          <a:bodyPr/>
          <a:lstStyle/>
          <a:p>
            <a:r>
              <a:rPr lang="en-IN" dirty="0"/>
              <a:t>SNMP Security Levels</a:t>
            </a:r>
          </a:p>
        </p:txBody>
      </p:sp>
      <p:sp>
        <p:nvSpPr>
          <p:cNvPr id="3" name="Content Placeholder 2">
            <a:extLst>
              <a:ext uri="{FF2B5EF4-FFF2-40B4-BE49-F238E27FC236}">
                <a16:creationId xmlns:a16="http://schemas.microsoft.com/office/drawing/2014/main" id="{842E2081-0787-7F53-0DC6-99F40D748FF7}"/>
              </a:ext>
            </a:extLst>
          </p:cNvPr>
          <p:cNvSpPr>
            <a:spLocks noGrp="1"/>
          </p:cNvSpPr>
          <p:nvPr>
            <p:ph idx="1"/>
          </p:nvPr>
        </p:nvSpPr>
        <p:spPr/>
        <p:txBody>
          <a:bodyPr/>
          <a:lstStyle/>
          <a:p>
            <a:r>
              <a:rPr lang="en-US" dirty="0"/>
              <a:t>noAuthNoPriv – </a:t>
            </a:r>
          </a:p>
          <a:p>
            <a:pPr lvl="1"/>
            <a:r>
              <a:rPr lang="en-US" dirty="0"/>
              <a:t>This (no authentication, no privacy) security level uses a community string for authentication and no encryption for privacy. </a:t>
            </a:r>
          </a:p>
          <a:p>
            <a:pPr marL="0" indent="0">
              <a:buNone/>
            </a:pPr>
            <a:r>
              <a:rPr lang="en-US" dirty="0"/>
              <a:t> </a:t>
            </a:r>
          </a:p>
          <a:p>
            <a:r>
              <a:rPr lang="en-US" dirty="0" err="1"/>
              <a:t>authNopriv</a:t>
            </a:r>
            <a:r>
              <a:rPr lang="en-US" dirty="0"/>
              <a:t> – This security level (authentication, no privacy) uses HMAC with Md5 for authentication and no encryption is used for privacy. </a:t>
            </a:r>
          </a:p>
          <a:p>
            <a:pPr marL="0" indent="0">
              <a:buNone/>
            </a:pPr>
            <a:r>
              <a:rPr lang="en-US" dirty="0"/>
              <a:t> </a:t>
            </a:r>
          </a:p>
          <a:p>
            <a:r>
              <a:rPr lang="en-US" dirty="0" err="1"/>
              <a:t>authPriv</a:t>
            </a:r>
            <a:r>
              <a:rPr lang="en-US" dirty="0"/>
              <a:t> – This security level (authentication, privacy) uses HMAC with Md5 or SHA for authentication and encryption uses the DES-56 algorithm. </a:t>
            </a:r>
          </a:p>
          <a:p>
            <a:pPr marL="0" indent="0">
              <a:buNone/>
            </a:pPr>
            <a:endParaRPr lang="en-IN" dirty="0"/>
          </a:p>
        </p:txBody>
      </p:sp>
    </p:spTree>
    <p:extLst>
      <p:ext uri="{BB962C8B-B14F-4D97-AF65-F5344CB8AC3E}">
        <p14:creationId xmlns:p14="http://schemas.microsoft.com/office/powerpoint/2010/main" val="1441028271"/>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77B495-37E0-0FDA-BA37-5E89610C3EAC}"/>
              </a:ext>
            </a:extLst>
          </p:cNvPr>
          <p:cNvSpPr>
            <a:spLocks noGrp="1"/>
          </p:cNvSpPr>
          <p:nvPr>
            <p:ph type="title"/>
          </p:nvPr>
        </p:nvSpPr>
        <p:spPr>
          <a:xfrm>
            <a:off x="457200" y="109154"/>
            <a:ext cx="8229600" cy="553998"/>
          </a:xfrm>
        </p:spPr>
        <p:txBody>
          <a:bodyPr/>
          <a:lstStyle/>
          <a:p>
            <a:r>
              <a:rPr lang="en-IN" dirty="0"/>
              <a:t>SNMP Versions</a:t>
            </a:r>
          </a:p>
        </p:txBody>
      </p:sp>
      <p:sp>
        <p:nvSpPr>
          <p:cNvPr id="3" name="Content Placeholder 2">
            <a:extLst>
              <a:ext uri="{FF2B5EF4-FFF2-40B4-BE49-F238E27FC236}">
                <a16:creationId xmlns:a16="http://schemas.microsoft.com/office/drawing/2014/main" id="{842E2081-0787-7F53-0DC6-99F40D748FF7}"/>
              </a:ext>
            </a:extLst>
          </p:cNvPr>
          <p:cNvSpPr>
            <a:spLocks noGrp="1"/>
          </p:cNvSpPr>
          <p:nvPr>
            <p:ph idx="1"/>
          </p:nvPr>
        </p:nvSpPr>
        <p:spPr/>
        <p:txBody>
          <a:bodyPr/>
          <a:lstStyle/>
          <a:p>
            <a:r>
              <a:rPr lang="en-US" dirty="0"/>
              <a:t>SNMPv1 – </a:t>
            </a:r>
          </a:p>
          <a:p>
            <a:pPr lvl="1"/>
            <a:r>
              <a:rPr lang="en-US" dirty="0"/>
              <a:t>It uses community strings for authentication and uses UDP only. </a:t>
            </a:r>
          </a:p>
          <a:p>
            <a:pPr marL="0" indent="0">
              <a:buNone/>
            </a:pPr>
            <a:endParaRPr lang="en-US" dirty="0"/>
          </a:p>
          <a:p>
            <a:r>
              <a:rPr lang="en-US" dirty="0"/>
              <a:t>SNMPv2c – </a:t>
            </a:r>
          </a:p>
          <a:p>
            <a:pPr lvl="1"/>
            <a:r>
              <a:rPr lang="en-US" dirty="0"/>
              <a:t>It uses community strings for authentication. It uses UDP but can be configured to use TCP. </a:t>
            </a:r>
          </a:p>
          <a:p>
            <a:pPr marL="0" indent="0">
              <a:buNone/>
            </a:pPr>
            <a:r>
              <a:rPr lang="en-US" dirty="0"/>
              <a:t> </a:t>
            </a:r>
          </a:p>
          <a:p>
            <a:r>
              <a:rPr lang="en-US" dirty="0"/>
              <a:t>SNMPv3 – </a:t>
            </a:r>
          </a:p>
          <a:p>
            <a:pPr lvl="1"/>
            <a:r>
              <a:rPr lang="en-US" dirty="0"/>
              <a:t>It uses Hash-based MAC with MD5 or SHA for authentication and DES-56 for privacy. This version uses TCP. Therefore, the conclusion is the higher the version of SNMP, the more secure it will be. </a:t>
            </a:r>
            <a:endParaRPr lang="en-IN" dirty="0"/>
          </a:p>
        </p:txBody>
      </p:sp>
    </p:spTree>
    <p:extLst>
      <p:ext uri="{BB962C8B-B14F-4D97-AF65-F5344CB8AC3E}">
        <p14:creationId xmlns:p14="http://schemas.microsoft.com/office/powerpoint/2010/main" val="2880655327"/>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45C877-DEDB-5E0C-78C1-51F84D8D822E}"/>
              </a:ext>
            </a:extLst>
          </p:cNvPr>
          <p:cNvSpPr>
            <a:spLocks noGrp="1"/>
          </p:cNvSpPr>
          <p:nvPr>
            <p:ph type="title"/>
          </p:nvPr>
        </p:nvSpPr>
        <p:spPr>
          <a:xfrm>
            <a:off x="457200" y="109153"/>
            <a:ext cx="8229600" cy="461665"/>
          </a:xfrm>
        </p:spPr>
        <p:txBody>
          <a:bodyPr/>
          <a:lstStyle/>
          <a:p>
            <a:r>
              <a:rPr lang="en-IN" sz="2400" b="0" i="0" u="none" strike="noStrike" baseline="0" dirty="0">
                <a:solidFill>
                  <a:srgbClr val="000000"/>
                </a:solidFill>
                <a:latin typeface="Arial" panose="020B0604020202020204" pitchFamily="34" charset="0"/>
              </a:rPr>
              <a:t>NTP (Network Time Protocol)	</a:t>
            </a:r>
            <a:endParaRPr lang="en-IN" sz="2400" dirty="0"/>
          </a:p>
        </p:txBody>
      </p:sp>
      <p:sp>
        <p:nvSpPr>
          <p:cNvPr id="3" name="Content Placeholder 2">
            <a:extLst>
              <a:ext uri="{FF2B5EF4-FFF2-40B4-BE49-F238E27FC236}">
                <a16:creationId xmlns:a16="http://schemas.microsoft.com/office/drawing/2014/main" id="{542D40E9-5684-0DD0-C796-81A64C1C2CC1}"/>
              </a:ext>
            </a:extLst>
          </p:cNvPr>
          <p:cNvSpPr>
            <a:spLocks noGrp="1"/>
          </p:cNvSpPr>
          <p:nvPr>
            <p:ph idx="1"/>
          </p:nvPr>
        </p:nvSpPr>
        <p:spPr/>
        <p:txBody>
          <a:bodyPr/>
          <a:lstStyle/>
          <a:p>
            <a:r>
              <a:rPr lang="en-US" dirty="0"/>
              <a:t>Network Time Protocol (NTP) is an application layer protocol used for clock synchronization between hosts on a TCP/IP network. </a:t>
            </a:r>
          </a:p>
          <a:p>
            <a:r>
              <a:rPr lang="en-US" dirty="0"/>
              <a:t>The goal of NTP is to ensure that all computers on a network agree on the time, since even a small difference can create problems. </a:t>
            </a:r>
          </a:p>
          <a:p>
            <a:r>
              <a:rPr lang="en-US" dirty="0"/>
              <a:t>For example, if there is more than 5 minutes difference on your host and the Active Directory domain controller, you will not be able to login into your AD domain.</a:t>
            </a:r>
            <a:endParaRPr lang="en-IN" dirty="0"/>
          </a:p>
        </p:txBody>
      </p:sp>
    </p:spTree>
    <p:extLst>
      <p:ext uri="{BB962C8B-B14F-4D97-AF65-F5344CB8AC3E}">
        <p14:creationId xmlns:p14="http://schemas.microsoft.com/office/powerpoint/2010/main" val="3390667709"/>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45C877-DEDB-5E0C-78C1-51F84D8D822E}"/>
              </a:ext>
            </a:extLst>
          </p:cNvPr>
          <p:cNvSpPr>
            <a:spLocks noGrp="1"/>
          </p:cNvSpPr>
          <p:nvPr>
            <p:ph type="title"/>
          </p:nvPr>
        </p:nvSpPr>
        <p:spPr>
          <a:xfrm>
            <a:off x="457200" y="109153"/>
            <a:ext cx="8229600" cy="461665"/>
          </a:xfrm>
        </p:spPr>
        <p:txBody>
          <a:bodyPr/>
          <a:lstStyle/>
          <a:p>
            <a:r>
              <a:rPr lang="en-IN" sz="2400" b="0" i="0" u="none" strike="noStrike" baseline="0" dirty="0">
                <a:solidFill>
                  <a:srgbClr val="000000"/>
                </a:solidFill>
                <a:latin typeface="Arial" panose="020B0604020202020204" pitchFamily="34" charset="0"/>
              </a:rPr>
              <a:t>Why NTP (Network Time Protocol)	</a:t>
            </a:r>
            <a:endParaRPr lang="en-IN" sz="2400" dirty="0"/>
          </a:p>
        </p:txBody>
      </p:sp>
      <p:sp>
        <p:nvSpPr>
          <p:cNvPr id="3" name="Content Placeholder 2">
            <a:extLst>
              <a:ext uri="{FF2B5EF4-FFF2-40B4-BE49-F238E27FC236}">
                <a16:creationId xmlns:a16="http://schemas.microsoft.com/office/drawing/2014/main" id="{542D40E9-5684-0DD0-C796-81A64C1C2CC1}"/>
              </a:ext>
            </a:extLst>
          </p:cNvPr>
          <p:cNvSpPr>
            <a:spLocks noGrp="1"/>
          </p:cNvSpPr>
          <p:nvPr>
            <p:ph idx="1"/>
          </p:nvPr>
        </p:nvSpPr>
        <p:spPr>
          <a:xfrm>
            <a:off x="457200" y="1144964"/>
            <a:ext cx="8229600" cy="5330264"/>
          </a:xfrm>
        </p:spPr>
        <p:txBody>
          <a:bodyPr>
            <a:normAutofit fontScale="92500" lnSpcReduction="10000"/>
          </a:bodyPr>
          <a:lstStyle/>
          <a:p>
            <a:r>
              <a:rPr lang="en-US" dirty="0"/>
              <a:t>Time usually just advances. If you have communicating programs running on different computers, time still should even advance if you switch from one computer to another. </a:t>
            </a:r>
          </a:p>
          <a:p>
            <a:r>
              <a:rPr lang="en-US" dirty="0"/>
              <a:t>Obviously if one system is ahead of the others, the others are behind that one. </a:t>
            </a:r>
          </a:p>
          <a:p>
            <a:r>
              <a:rPr lang="en-US" dirty="0"/>
              <a:t>From the perspective of an external observer, switching between these systems would cause time to jump forward and back, a non-desirable effect.</a:t>
            </a:r>
          </a:p>
          <a:p>
            <a:r>
              <a:rPr lang="en-US" dirty="0"/>
              <a:t>As a consequence, isolated networks may run their own wrong time, but as soon as you connect to the Internet, effects will be visible. </a:t>
            </a:r>
          </a:p>
          <a:p>
            <a:r>
              <a:rPr lang="en-US" dirty="0"/>
              <a:t>Just imagine some </a:t>
            </a:r>
            <a:r>
              <a:rPr lang="en-US" dirty="0" err="1"/>
              <a:t>EMail</a:t>
            </a:r>
            <a:r>
              <a:rPr lang="en-US" dirty="0"/>
              <a:t> message arrived five minutes before it was sent, and there even was a reply two minutes before the message was sent.</a:t>
            </a:r>
          </a:p>
          <a:p>
            <a:r>
              <a:rPr lang="en-US" dirty="0"/>
              <a:t>Even on a single computer some applications have trouble when the time jumps backwards. </a:t>
            </a:r>
          </a:p>
          <a:p>
            <a:r>
              <a:rPr lang="en-US" dirty="0"/>
              <a:t>For example, database systems using transactions and crash recovery like to know the time of the last good state.[1]</a:t>
            </a:r>
          </a:p>
          <a:p>
            <a:r>
              <a:rPr lang="en-US" dirty="0"/>
              <a:t>Therefore, air traffic control was one of the first applications for NTP..</a:t>
            </a:r>
            <a:endParaRPr lang="en-IN" dirty="0"/>
          </a:p>
        </p:txBody>
      </p:sp>
    </p:spTree>
    <p:extLst>
      <p:ext uri="{BB962C8B-B14F-4D97-AF65-F5344CB8AC3E}">
        <p14:creationId xmlns:p14="http://schemas.microsoft.com/office/powerpoint/2010/main" val="2708146836"/>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08DC8-D5E7-B721-A8BE-6B8728EA652E}"/>
              </a:ext>
            </a:extLst>
          </p:cNvPr>
          <p:cNvSpPr>
            <a:spLocks noGrp="1"/>
          </p:cNvSpPr>
          <p:nvPr>
            <p:ph type="title"/>
          </p:nvPr>
        </p:nvSpPr>
        <p:spPr>
          <a:xfrm>
            <a:off x="457200" y="109154"/>
            <a:ext cx="8229600" cy="553998"/>
          </a:xfrm>
        </p:spPr>
        <p:txBody>
          <a:bodyPr/>
          <a:lstStyle/>
          <a:p>
            <a:r>
              <a:rPr lang="en-IN" dirty="0"/>
              <a:t>RPC</a:t>
            </a:r>
          </a:p>
        </p:txBody>
      </p:sp>
      <p:pic>
        <p:nvPicPr>
          <p:cNvPr id="4098" name="Picture 2" descr="What is RPC in Operating System">
            <a:extLst>
              <a:ext uri="{FF2B5EF4-FFF2-40B4-BE49-F238E27FC236}">
                <a16:creationId xmlns:a16="http://schemas.microsoft.com/office/drawing/2014/main" id="{9BCB2F16-1F6B-8BD8-524B-30DE8D55CC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0901" y="1626228"/>
            <a:ext cx="7047946" cy="42764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9174856"/>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08DC8-D5E7-B721-A8BE-6B8728EA652E}"/>
              </a:ext>
            </a:extLst>
          </p:cNvPr>
          <p:cNvSpPr>
            <a:spLocks noGrp="1"/>
          </p:cNvSpPr>
          <p:nvPr>
            <p:ph type="title"/>
          </p:nvPr>
        </p:nvSpPr>
        <p:spPr>
          <a:xfrm>
            <a:off x="457200" y="109154"/>
            <a:ext cx="8229600" cy="553998"/>
          </a:xfrm>
        </p:spPr>
        <p:txBody>
          <a:bodyPr/>
          <a:lstStyle/>
          <a:p>
            <a:r>
              <a:rPr lang="en-IN" dirty="0"/>
              <a:t>RPC</a:t>
            </a:r>
          </a:p>
        </p:txBody>
      </p:sp>
      <p:pic>
        <p:nvPicPr>
          <p:cNvPr id="5122" name="Picture 2" descr="What is RPC in Operating System">
            <a:extLst>
              <a:ext uri="{FF2B5EF4-FFF2-40B4-BE49-F238E27FC236}">
                <a16:creationId xmlns:a16="http://schemas.microsoft.com/office/drawing/2014/main" id="{1709E26E-9796-ADEB-A0D3-6E2E3A55A2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0802" y="1333500"/>
            <a:ext cx="5075383" cy="48759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537983"/>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08DC8-D5E7-B721-A8BE-6B8728EA652E}"/>
              </a:ext>
            </a:extLst>
          </p:cNvPr>
          <p:cNvSpPr>
            <a:spLocks noGrp="1"/>
          </p:cNvSpPr>
          <p:nvPr>
            <p:ph type="title"/>
          </p:nvPr>
        </p:nvSpPr>
        <p:spPr>
          <a:xfrm>
            <a:off x="457200" y="109154"/>
            <a:ext cx="8229600" cy="553998"/>
          </a:xfrm>
        </p:spPr>
        <p:txBody>
          <a:bodyPr/>
          <a:lstStyle/>
          <a:p>
            <a:r>
              <a:rPr lang="en-IN" dirty="0"/>
              <a:t>RPC</a:t>
            </a:r>
          </a:p>
        </p:txBody>
      </p:sp>
      <p:pic>
        <p:nvPicPr>
          <p:cNvPr id="6146" name="Picture 2" descr="What is RPC in Operating System">
            <a:extLst>
              <a:ext uri="{FF2B5EF4-FFF2-40B4-BE49-F238E27FC236}">
                <a16:creationId xmlns:a16="http://schemas.microsoft.com/office/drawing/2014/main" id="{7EE2DFDB-3E0A-75A8-E3D8-83D59156AF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15645" y="1204470"/>
            <a:ext cx="5189670" cy="52494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631102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4140200" y="850900"/>
            <a:ext cx="4724400" cy="5562600"/>
          </a:xfrm>
        </p:spPr>
        <p:txBody>
          <a:bodyPr>
            <a:noAutofit/>
          </a:bodyPr>
          <a:lstStyle/>
          <a:p>
            <a:pPr>
              <a:lnSpc>
                <a:spcPct val="210000"/>
              </a:lnSpc>
              <a:buNone/>
            </a:pPr>
            <a:r>
              <a:rPr lang="en-US" b="1" dirty="0"/>
              <a:t>Ring topology</a:t>
            </a:r>
          </a:p>
          <a:p>
            <a:pPr>
              <a:lnSpc>
                <a:spcPct val="210000"/>
              </a:lnSpc>
              <a:buSzPct val="70000"/>
              <a:buBlip>
                <a:blip r:embed="rId2"/>
              </a:buBlip>
            </a:pPr>
            <a:r>
              <a:rPr lang="en-US" dirty="0"/>
              <a:t>A ring structured topology connects all the nodes (computer) so as to form a ring. </a:t>
            </a:r>
          </a:p>
          <a:p>
            <a:pPr>
              <a:lnSpc>
                <a:spcPct val="210000"/>
              </a:lnSpc>
              <a:buSzPct val="70000"/>
              <a:buBlip>
                <a:blip r:embed="rId2"/>
              </a:buBlip>
            </a:pPr>
            <a:r>
              <a:rPr lang="en-US" dirty="0"/>
              <a:t>A message goes from one computer to another computer till it reaches the destination. </a:t>
            </a:r>
          </a:p>
          <a:p>
            <a:pPr>
              <a:lnSpc>
                <a:spcPct val="210000"/>
              </a:lnSpc>
              <a:buSzPct val="70000"/>
              <a:buBlip>
                <a:blip r:embed="rId2"/>
              </a:buBlip>
            </a:pPr>
            <a:r>
              <a:rPr lang="en-US" dirty="0"/>
              <a:t>If a computer receives a message meant for another computer, its repeater passes this message to the next computer.</a:t>
            </a:r>
            <a:endParaRPr lang="en-GB" dirty="0"/>
          </a:p>
        </p:txBody>
      </p:sp>
      <p:sp>
        <p:nvSpPr>
          <p:cNvPr id="4" name="Title 3"/>
          <p:cNvSpPr>
            <a:spLocks noGrp="1"/>
          </p:cNvSpPr>
          <p:nvPr>
            <p:ph type="title"/>
          </p:nvPr>
        </p:nvSpPr>
        <p:spPr>
          <a:xfrm>
            <a:off x="0" y="140511"/>
            <a:ext cx="9144000" cy="553998"/>
          </a:xfrm>
        </p:spPr>
        <p:txBody>
          <a:bodyPr/>
          <a:lstStyle/>
          <a:p>
            <a:r>
              <a:rPr lang="en-GB" dirty="0"/>
              <a:t>Ring </a:t>
            </a:r>
            <a:r>
              <a:rPr lang="en-US" dirty="0"/>
              <a:t>Topology</a:t>
            </a:r>
            <a:r>
              <a:rPr lang="en-GB" dirty="0"/>
              <a:t> </a:t>
            </a:r>
          </a:p>
        </p:txBody>
      </p:sp>
      <p:pic>
        <p:nvPicPr>
          <p:cNvPr id="5" name="Picture Placeholder 9" descr="ring1.png"/>
          <p:cNvPicPr>
            <a:picLocks noChangeAspect="1"/>
          </p:cNvPicPr>
          <p:nvPr/>
        </p:nvPicPr>
        <p:blipFill>
          <a:blip r:embed="rId3" cstate="screen"/>
          <a:srcRect l="126" r="126"/>
          <a:stretch>
            <a:fillRect/>
          </a:stretch>
        </p:blipFill>
        <p:spPr>
          <a:xfrm>
            <a:off x="442336" y="1612900"/>
            <a:ext cx="3293115" cy="2959100"/>
          </a:xfrm>
          <a:prstGeom prst="rect">
            <a:avLst/>
          </a:prstGeom>
        </p:spPr>
      </p:pic>
    </p:spTree>
  </p:cSld>
  <p:clrMapOvr>
    <a:masterClrMapping/>
  </p:clrMapOvr>
  <p:transition spd="slow">
    <p:wipe dir="d"/>
  </p:transition>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08DC8-D5E7-B721-A8BE-6B8728EA652E}"/>
              </a:ext>
            </a:extLst>
          </p:cNvPr>
          <p:cNvSpPr>
            <a:spLocks noGrp="1"/>
          </p:cNvSpPr>
          <p:nvPr>
            <p:ph type="title"/>
          </p:nvPr>
        </p:nvSpPr>
        <p:spPr>
          <a:xfrm>
            <a:off x="457200" y="109154"/>
            <a:ext cx="8229600" cy="553998"/>
          </a:xfrm>
        </p:spPr>
        <p:txBody>
          <a:bodyPr/>
          <a:lstStyle/>
          <a:p>
            <a:r>
              <a:rPr lang="en-IN" dirty="0"/>
              <a:t>How RPC Works</a:t>
            </a:r>
          </a:p>
        </p:txBody>
      </p:sp>
      <p:pic>
        <p:nvPicPr>
          <p:cNvPr id="7170" name="Picture 2" descr="What is RPC in Operating System">
            <a:extLst>
              <a:ext uri="{FF2B5EF4-FFF2-40B4-BE49-F238E27FC236}">
                <a16:creationId xmlns:a16="http://schemas.microsoft.com/office/drawing/2014/main" id="{A35A779B-02B5-0E48-2BE7-66E6C45C0E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31998" y="1004777"/>
            <a:ext cx="5080004" cy="54066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2741509"/>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5E7AE2-9599-9716-4836-42A63D9B1C27}"/>
              </a:ext>
            </a:extLst>
          </p:cNvPr>
          <p:cNvSpPr>
            <a:spLocks noGrp="1"/>
          </p:cNvSpPr>
          <p:nvPr>
            <p:ph type="title"/>
          </p:nvPr>
        </p:nvSpPr>
        <p:spPr>
          <a:xfrm>
            <a:off x="457200" y="109154"/>
            <a:ext cx="8229600" cy="553998"/>
          </a:xfrm>
        </p:spPr>
        <p:txBody>
          <a:bodyPr/>
          <a:lstStyle/>
          <a:p>
            <a:r>
              <a:rPr lang="en-IN" dirty="0"/>
              <a:t>SMB</a:t>
            </a:r>
          </a:p>
        </p:txBody>
      </p:sp>
      <p:sp>
        <p:nvSpPr>
          <p:cNvPr id="3" name="Content Placeholder 2">
            <a:extLst>
              <a:ext uri="{FF2B5EF4-FFF2-40B4-BE49-F238E27FC236}">
                <a16:creationId xmlns:a16="http://schemas.microsoft.com/office/drawing/2014/main" id="{69C42B9A-A29D-2263-F36B-F1110130A793}"/>
              </a:ext>
            </a:extLst>
          </p:cNvPr>
          <p:cNvSpPr>
            <a:spLocks noGrp="1"/>
          </p:cNvSpPr>
          <p:nvPr>
            <p:ph idx="1"/>
          </p:nvPr>
        </p:nvSpPr>
        <p:spPr/>
        <p:txBody>
          <a:bodyPr/>
          <a:lstStyle/>
          <a:p>
            <a:r>
              <a:rPr lang="en-US" dirty="0"/>
              <a:t>SMB (Server Message Block) is a client/server protocol that governs access to files and whole directories, as well as other network resources like printers, routers or interfaces open to the network.</a:t>
            </a:r>
          </a:p>
          <a:p>
            <a:r>
              <a:rPr lang="en-US" dirty="0"/>
              <a:t> Information exchange between the different processes of a system (also known as inter-process communication) can be handled based on the SMB protocol.</a:t>
            </a:r>
          </a:p>
          <a:p>
            <a:r>
              <a:rPr lang="en-US" dirty="0"/>
              <a:t>Developed by the IT group IBM in 1983, various versions and implementations of the protocol have been released over the past decades. </a:t>
            </a:r>
          </a:p>
          <a:p>
            <a:r>
              <a:rPr lang="en-US" dirty="0"/>
              <a:t>SMB first became available for the public as part of the OS/2 network operating system LAN Manager and its successor LAN Server. </a:t>
            </a:r>
          </a:p>
          <a:p>
            <a:r>
              <a:rPr lang="en-US" dirty="0"/>
              <a:t>The main application of the protocol has since been the Windows operating system series because its network services are backwards-compatible with SMB.</a:t>
            </a:r>
            <a:endParaRPr lang="en-IN" dirty="0"/>
          </a:p>
        </p:txBody>
      </p:sp>
    </p:spTree>
    <p:extLst>
      <p:ext uri="{BB962C8B-B14F-4D97-AF65-F5344CB8AC3E}">
        <p14:creationId xmlns:p14="http://schemas.microsoft.com/office/powerpoint/2010/main" val="329573770"/>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5E7AE2-9599-9716-4836-42A63D9B1C27}"/>
              </a:ext>
            </a:extLst>
          </p:cNvPr>
          <p:cNvSpPr>
            <a:spLocks noGrp="1"/>
          </p:cNvSpPr>
          <p:nvPr>
            <p:ph type="title"/>
          </p:nvPr>
        </p:nvSpPr>
        <p:spPr>
          <a:xfrm>
            <a:off x="457200" y="109154"/>
            <a:ext cx="8229600" cy="553998"/>
          </a:xfrm>
        </p:spPr>
        <p:txBody>
          <a:bodyPr/>
          <a:lstStyle/>
          <a:p>
            <a:r>
              <a:rPr lang="en-IN" dirty="0"/>
              <a:t>SMB</a:t>
            </a:r>
          </a:p>
        </p:txBody>
      </p:sp>
      <p:pic>
        <p:nvPicPr>
          <p:cNvPr id="8194" name="Picture 2" descr="Server Message Block: Figure showing message exchange">
            <a:extLst>
              <a:ext uri="{FF2B5EF4-FFF2-40B4-BE49-F238E27FC236}">
                <a16:creationId xmlns:a16="http://schemas.microsoft.com/office/drawing/2014/main" id="{DA581B8D-791A-A0DB-7036-E7BDB9CD486C}"/>
              </a:ext>
            </a:extLst>
          </p:cNvPr>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0" y="1101799"/>
            <a:ext cx="914400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762081"/>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5E7AE2-9599-9716-4836-42A63D9B1C27}"/>
              </a:ext>
            </a:extLst>
          </p:cNvPr>
          <p:cNvSpPr>
            <a:spLocks noGrp="1"/>
          </p:cNvSpPr>
          <p:nvPr>
            <p:ph type="title"/>
          </p:nvPr>
        </p:nvSpPr>
        <p:spPr>
          <a:xfrm>
            <a:off x="457200" y="109154"/>
            <a:ext cx="8229600" cy="553998"/>
          </a:xfrm>
        </p:spPr>
        <p:txBody>
          <a:bodyPr/>
          <a:lstStyle/>
          <a:p>
            <a:r>
              <a:rPr lang="en-IN" dirty="0"/>
              <a:t>SMB</a:t>
            </a:r>
          </a:p>
        </p:txBody>
      </p:sp>
      <p:pic>
        <p:nvPicPr>
          <p:cNvPr id="4" name="Picture 3">
            <a:extLst>
              <a:ext uri="{FF2B5EF4-FFF2-40B4-BE49-F238E27FC236}">
                <a16:creationId xmlns:a16="http://schemas.microsoft.com/office/drawing/2014/main" id="{95328A43-4BD3-DDA2-4735-EA9376FECAD7}"/>
              </a:ext>
            </a:extLst>
          </p:cNvPr>
          <p:cNvPicPr>
            <a:picLocks noChangeAspect="1"/>
          </p:cNvPicPr>
          <p:nvPr/>
        </p:nvPicPr>
        <p:blipFill rotWithShape="1">
          <a:blip r:embed="rId2"/>
          <a:srcRect l="11860" t="30051" r="38139" b="26124"/>
          <a:stretch/>
        </p:blipFill>
        <p:spPr>
          <a:xfrm>
            <a:off x="142534" y="1446028"/>
            <a:ext cx="8798948" cy="4338084"/>
          </a:xfrm>
          <a:prstGeom prst="rect">
            <a:avLst/>
          </a:prstGeom>
        </p:spPr>
      </p:pic>
    </p:spTree>
    <p:extLst>
      <p:ext uri="{BB962C8B-B14F-4D97-AF65-F5344CB8AC3E}">
        <p14:creationId xmlns:p14="http://schemas.microsoft.com/office/powerpoint/2010/main" val="3577281303"/>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7EBD51-15A2-C868-D397-F30B0ABCD9D4}"/>
              </a:ext>
            </a:extLst>
          </p:cNvPr>
          <p:cNvSpPr>
            <a:spLocks noGrp="1"/>
          </p:cNvSpPr>
          <p:nvPr>
            <p:ph type="title"/>
          </p:nvPr>
        </p:nvSpPr>
        <p:spPr>
          <a:xfrm>
            <a:off x="457200" y="109154"/>
            <a:ext cx="8229600" cy="553998"/>
          </a:xfrm>
        </p:spPr>
        <p:txBody>
          <a:bodyPr/>
          <a:lstStyle/>
          <a:p>
            <a:r>
              <a:rPr lang="en-IN" dirty="0"/>
              <a:t>Session Initiation Protocol (SIP)</a:t>
            </a:r>
          </a:p>
        </p:txBody>
      </p:sp>
      <p:sp>
        <p:nvSpPr>
          <p:cNvPr id="3" name="Content Placeholder 2">
            <a:extLst>
              <a:ext uri="{FF2B5EF4-FFF2-40B4-BE49-F238E27FC236}">
                <a16:creationId xmlns:a16="http://schemas.microsoft.com/office/drawing/2014/main" id="{495DD400-CB42-AA94-63BB-7C57E23DFA0A}"/>
              </a:ext>
            </a:extLst>
          </p:cNvPr>
          <p:cNvSpPr>
            <a:spLocks noGrp="1"/>
          </p:cNvSpPr>
          <p:nvPr>
            <p:ph idx="1"/>
          </p:nvPr>
        </p:nvSpPr>
        <p:spPr>
          <a:xfrm>
            <a:off x="457200" y="1144963"/>
            <a:ext cx="8229600" cy="5383427"/>
          </a:xfrm>
        </p:spPr>
        <p:txBody>
          <a:bodyPr>
            <a:normAutofit/>
          </a:bodyPr>
          <a:lstStyle/>
          <a:p>
            <a:r>
              <a:rPr lang="en-US" dirty="0"/>
              <a:t>Session Initiation Protocol (SIP) is used to signal and control interactive communication sessions. </a:t>
            </a:r>
          </a:p>
          <a:p>
            <a:r>
              <a:rPr lang="en-US" dirty="0"/>
              <a:t>The uses for such sessions include voice, video, chat and instant messaging, as well as interactive games and virtual reality. </a:t>
            </a:r>
          </a:p>
          <a:p>
            <a:r>
              <a:rPr lang="en-US" dirty="0"/>
              <a:t>The SIP protocol is increasingly being used to provide Voice over IP, Presence and Instant Messaging in Next Generation Networks, and being mandated for many new applications, including 3G telephony.</a:t>
            </a:r>
          </a:p>
          <a:p>
            <a:r>
              <a:rPr lang="en-US" dirty="0"/>
              <a:t>SIP is a protocol developed primarily by the SIPCORE working group of the IETF (see the SIPCORE Charter) and is an alternative to the ITU Recommendation H.323, but is a more lightweight and general-purpose, text-based protocol based on HTTP.</a:t>
            </a:r>
          </a:p>
          <a:p>
            <a:r>
              <a:rPr lang="en-US" dirty="0"/>
              <a:t>SIP can be used to control Internet multimedia conferences, Internet telephone calls and multimedia distribution, in both the core and the periphery of the communications network.</a:t>
            </a:r>
            <a:endParaRPr lang="en-IN" dirty="0"/>
          </a:p>
        </p:txBody>
      </p:sp>
    </p:spTree>
    <p:extLst>
      <p:ext uri="{BB962C8B-B14F-4D97-AF65-F5344CB8AC3E}">
        <p14:creationId xmlns:p14="http://schemas.microsoft.com/office/powerpoint/2010/main" val="2830311903"/>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7EBD51-15A2-C868-D397-F30B0ABCD9D4}"/>
              </a:ext>
            </a:extLst>
          </p:cNvPr>
          <p:cNvSpPr>
            <a:spLocks noGrp="1"/>
          </p:cNvSpPr>
          <p:nvPr>
            <p:ph type="title"/>
          </p:nvPr>
        </p:nvSpPr>
        <p:spPr>
          <a:xfrm>
            <a:off x="457200" y="109154"/>
            <a:ext cx="8229600" cy="553998"/>
          </a:xfrm>
        </p:spPr>
        <p:txBody>
          <a:bodyPr/>
          <a:lstStyle/>
          <a:p>
            <a:r>
              <a:rPr lang="en-IN" dirty="0"/>
              <a:t>Session Initiation Protocol (SIP)</a:t>
            </a:r>
          </a:p>
        </p:txBody>
      </p:sp>
      <p:pic>
        <p:nvPicPr>
          <p:cNvPr id="9218" name="Picture 2" descr="sip-network-diagram">
            <a:extLst>
              <a:ext uri="{FF2B5EF4-FFF2-40B4-BE49-F238E27FC236}">
                <a16:creationId xmlns:a16="http://schemas.microsoft.com/office/drawing/2014/main" id="{8BA3187C-34F8-2268-C5D5-77AEB284AE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3535" y="1706083"/>
            <a:ext cx="8416930" cy="32593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6299947"/>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7EBD51-15A2-C868-D397-F30B0ABCD9D4}"/>
              </a:ext>
            </a:extLst>
          </p:cNvPr>
          <p:cNvSpPr>
            <a:spLocks noGrp="1"/>
          </p:cNvSpPr>
          <p:nvPr>
            <p:ph type="title"/>
          </p:nvPr>
        </p:nvSpPr>
        <p:spPr>
          <a:xfrm>
            <a:off x="457200" y="109154"/>
            <a:ext cx="8229600" cy="553998"/>
          </a:xfrm>
        </p:spPr>
        <p:txBody>
          <a:bodyPr/>
          <a:lstStyle/>
          <a:p>
            <a:r>
              <a:rPr lang="en-IN" dirty="0"/>
              <a:t>Session Initiation Protocol (SIP)</a:t>
            </a:r>
          </a:p>
        </p:txBody>
      </p:sp>
      <p:sp>
        <p:nvSpPr>
          <p:cNvPr id="5" name="Content Placeholder 4">
            <a:extLst>
              <a:ext uri="{FF2B5EF4-FFF2-40B4-BE49-F238E27FC236}">
                <a16:creationId xmlns:a16="http://schemas.microsoft.com/office/drawing/2014/main" id="{0592EA88-7B60-D557-7985-E1347155BCE2}"/>
              </a:ext>
            </a:extLst>
          </p:cNvPr>
          <p:cNvSpPr>
            <a:spLocks noGrp="1"/>
          </p:cNvSpPr>
          <p:nvPr>
            <p:ph idx="1"/>
          </p:nvPr>
        </p:nvSpPr>
        <p:spPr/>
        <p:txBody>
          <a:bodyPr>
            <a:normAutofit lnSpcReduction="10000"/>
          </a:bodyPr>
          <a:lstStyle/>
          <a:p>
            <a:r>
              <a:rPr lang="en-US" dirty="0"/>
              <a:t>SIP invitations are used to create sessions and carry session descriptions that allow participants to agree on a set of compatible media types. In this way, SIP is not restricted to any particular media type, and can therefore handle the expanding range of media technologies.</a:t>
            </a:r>
          </a:p>
          <a:p>
            <a:r>
              <a:rPr lang="en-US" dirty="0"/>
              <a:t>SIP enables user mobility through a mechanism that allows requests to be proxied or redirected to the user's current location. Users can register their current location with their home server.</a:t>
            </a:r>
          </a:p>
          <a:p>
            <a:r>
              <a:rPr lang="en-US" dirty="0"/>
              <a:t>SIP supports end-to-end and hop-by-hop authentication, as well as end-to-end encryption using S/MIME.</a:t>
            </a:r>
          </a:p>
          <a:p>
            <a:r>
              <a:rPr lang="en-US" dirty="0"/>
              <a:t>Members in a SIP session can communicate using multicast or unicast relations, or a combination of these. In addition, SIP is independent of the lower-layer transport protocol, which allows it to take advantage of new transport protocols.</a:t>
            </a:r>
          </a:p>
          <a:p>
            <a:r>
              <a:rPr lang="en-US" dirty="0"/>
              <a:t>Software implementing the basic SIP protocol can be extended with additional capabilities and is actively being exploited for many media applications.</a:t>
            </a:r>
            <a:endParaRPr lang="en-IN" dirty="0"/>
          </a:p>
        </p:txBody>
      </p:sp>
    </p:spTree>
    <p:extLst>
      <p:ext uri="{BB962C8B-B14F-4D97-AF65-F5344CB8AC3E}">
        <p14:creationId xmlns:p14="http://schemas.microsoft.com/office/powerpoint/2010/main" val="301697180"/>
      </p:ext>
    </p:extLst>
  </p:cSld>
  <p:clrMapOvr>
    <a:masterClrMapping/>
  </p:clrMapOvr>
  <p:transition spd="slow">
    <p:wipe dir="d"/>
  </p:transition>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182E65-DA72-BE61-C133-8D605413F341}"/>
              </a:ext>
            </a:extLst>
          </p:cNvPr>
          <p:cNvSpPr>
            <a:spLocks noGrp="1"/>
          </p:cNvSpPr>
          <p:nvPr>
            <p:ph type="title"/>
          </p:nvPr>
        </p:nvSpPr>
        <p:spPr>
          <a:xfrm>
            <a:off x="457200" y="109154"/>
            <a:ext cx="8229600" cy="461665"/>
          </a:xfrm>
        </p:spPr>
        <p:txBody>
          <a:bodyPr/>
          <a:lstStyle/>
          <a:p>
            <a:r>
              <a:rPr lang="en-IN" sz="2400" dirty="0"/>
              <a:t>RADIUS (Remote Authentication Dial-In User Service)</a:t>
            </a:r>
          </a:p>
        </p:txBody>
      </p:sp>
      <p:sp>
        <p:nvSpPr>
          <p:cNvPr id="3" name="Content Placeholder 2">
            <a:extLst>
              <a:ext uri="{FF2B5EF4-FFF2-40B4-BE49-F238E27FC236}">
                <a16:creationId xmlns:a16="http://schemas.microsoft.com/office/drawing/2014/main" id="{ACEEAA2D-EBF9-C362-6912-225C70C96A65}"/>
              </a:ext>
            </a:extLst>
          </p:cNvPr>
          <p:cNvSpPr>
            <a:spLocks noGrp="1"/>
          </p:cNvSpPr>
          <p:nvPr>
            <p:ph idx="1"/>
          </p:nvPr>
        </p:nvSpPr>
        <p:spPr>
          <a:xfrm>
            <a:off x="457200" y="1144963"/>
            <a:ext cx="8229600" cy="5351529"/>
          </a:xfrm>
        </p:spPr>
        <p:txBody>
          <a:bodyPr/>
          <a:lstStyle/>
          <a:p>
            <a:r>
              <a:rPr lang="en-US" dirty="0"/>
              <a:t>Remote Authentication Dial-In User Service (RADIUS) is a networking protocol that provides centralized authentication, authorization, and accounting (AAA) management for users who connect and use a network service. </a:t>
            </a:r>
          </a:p>
          <a:p>
            <a:r>
              <a:rPr lang="en-US" dirty="0"/>
              <a:t>RADIUS was developed by Livingston Enterprises in 1991 as an access server authentication and accounting protocol. </a:t>
            </a:r>
          </a:p>
          <a:p>
            <a:r>
              <a:rPr lang="en-US" dirty="0"/>
              <a:t>It was later brought into IEEE 802 and IETF standards.</a:t>
            </a:r>
          </a:p>
          <a:p>
            <a:r>
              <a:rPr lang="en-US" dirty="0"/>
              <a:t>RADIUS is a client/server protocol that runs in the application layer and can use either TCP or UDP. Network access servers, which control access to a network, usually contain a RADIUS client component that communicates with the RADIUS server.</a:t>
            </a:r>
          </a:p>
          <a:p>
            <a:r>
              <a:rPr lang="en-US" dirty="0"/>
              <a:t>RADIUS is often the back-end of choice for 802.1X authentication.</a:t>
            </a:r>
          </a:p>
          <a:p>
            <a:r>
              <a:rPr lang="en-US" dirty="0"/>
              <a:t> A RADIUS server is usually a background process running on UNIX or Microsoft Windows.</a:t>
            </a:r>
            <a:endParaRPr lang="en-IN" dirty="0"/>
          </a:p>
        </p:txBody>
      </p:sp>
    </p:spTree>
    <p:extLst>
      <p:ext uri="{BB962C8B-B14F-4D97-AF65-F5344CB8AC3E}">
        <p14:creationId xmlns:p14="http://schemas.microsoft.com/office/powerpoint/2010/main" val="201108421"/>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182E65-DA72-BE61-C133-8D605413F341}"/>
              </a:ext>
            </a:extLst>
          </p:cNvPr>
          <p:cNvSpPr>
            <a:spLocks noGrp="1"/>
          </p:cNvSpPr>
          <p:nvPr>
            <p:ph type="title"/>
          </p:nvPr>
        </p:nvSpPr>
        <p:spPr>
          <a:xfrm>
            <a:off x="457200" y="109154"/>
            <a:ext cx="8229600" cy="461665"/>
          </a:xfrm>
        </p:spPr>
        <p:txBody>
          <a:bodyPr/>
          <a:lstStyle/>
          <a:p>
            <a:r>
              <a:rPr lang="en-IN" sz="2400" dirty="0"/>
              <a:t>RADIUS (Remote Authentication Dial-In User Service)</a:t>
            </a:r>
          </a:p>
        </p:txBody>
      </p:sp>
      <p:pic>
        <p:nvPicPr>
          <p:cNvPr id="10242" name="Picture 2" descr="Radius Network Diagram">
            <a:extLst>
              <a:ext uri="{FF2B5EF4-FFF2-40B4-BE49-F238E27FC236}">
                <a16:creationId xmlns:a16="http://schemas.microsoft.com/office/drawing/2014/main" id="{210A3CF7-3980-33B5-6F2E-FF59BA8181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754814"/>
            <a:ext cx="7730949" cy="30404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0650748"/>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182E65-DA72-BE61-C133-8D605413F341}"/>
              </a:ext>
            </a:extLst>
          </p:cNvPr>
          <p:cNvSpPr>
            <a:spLocks noGrp="1"/>
          </p:cNvSpPr>
          <p:nvPr>
            <p:ph type="title"/>
          </p:nvPr>
        </p:nvSpPr>
        <p:spPr>
          <a:xfrm>
            <a:off x="457200" y="109154"/>
            <a:ext cx="8229600" cy="553998"/>
          </a:xfrm>
        </p:spPr>
        <p:txBody>
          <a:bodyPr/>
          <a:lstStyle/>
          <a:p>
            <a:r>
              <a:rPr lang="en-US" sz="1800" b="1" i="0" dirty="0">
                <a:solidFill>
                  <a:srgbClr val="222222"/>
                </a:solidFill>
                <a:effectLst/>
                <a:latin typeface="Poppins" panose="00000500000000000000" pitchFamily="2" charset="0"/>
              </a:rPr>
              <a:t>TACACS+ (Terminal Access Controller Access Control System)</a:t>
            </a:r>
            <a:endParaRPr lang="en-IN" sz="1800" dirty="0"/>
          </a:p>
        </p:txBody>
      </p:sp>
      <p:sp>
        <p:nvSpPr>
          <p:cNvPr id="3" name="Content Placeholder 2">
            <a:extLst>
              <a:ext uri="{FF2B5EF4-FFF2-40B4-BE49-F238E27FC236}">
                <a16:creationId xmlns:a16="http://schemas.microsoft.com/office/drawing/2014/main" id="{93788F19-B8CF-332B-28BB-69680040C87C}"/>
              </a:ext>
            </a:extLst>
          </p:cNvPr>
          <p:cNvSpPr>
            <a:spLocks noGrp="1"/>
          </p:cNvSpPr>
          <p:nvPr>
            <p:ph idx="1"/>
          </p:nvPr>
        </p:nvSpPr>
        <p:spPr>
          <a:xfrm>
            <a:off x="457200" y="1144964"/>
            <a:ext cx="8229600" cy="2076701"/>
          </a:xfrm>
        </p:spPr>
        <p:txBody>
          <a:bodyPr/>
          <a:lstStyle/>
          <a:p>
            <a:r>
              <a:rPr lang="en-US" dirty="0"/>
              <a:t>Terminal Access Controller Access Control System or called as TACACS is authentication protocol and is commonly used within the UNIX based networks that allows a remote access server to forward a user's logon password to an authentication server to determine whether access can be allowed to a given system.</a:t>
            </a:r>
            <a:endParaRPr lang="en-IN" dirty="0"/>
          </a:p>
        </p:txBody>
      </p:sp>
      <p:pic>
        <p:nvPicPr>
          <p:cNvPr id="11266" name="Picture 2">
            <a:extLst>
              <a:ext uri="{FF2B5EF4-FFF2-40B4-BE49-F238E27FC236}">
                <a16:creationId xmlns:a16="http://schemas.microsoft.com/office/drawing/2014/main" id="{19545250-8E24-A48D-2E5D-2B2EC4FFEC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6168" y="3152553"/>
            <a:ext cx="6096000" cy="2867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981047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145140"/>
            <a:ext cx="9144000" cy="553998"/>
          </a:xfrm>
        </p:spPr>
        <p:txBody>
          <a:bodyPr/>
          <a:lstStyle/>
          <a:p>
            <a:r>
              <a:rPr lang="en-GB" dirty="0"/>
              <a:t>Ring </a:t>
            </a:r>
            <a:r>
              <a:rPr lang="en-US" dirty="0"/>
              <a:t>Topology - Advantages</a:t>
            </a:r>
            <a:r>
              <a:rPr lang="en-GB" dirty="0"/>
              <a:t> </a:t>
            </a:r>
          </a:p>
        </p:txBody>
      </p:sp>
      <p:sp>
        <p:nvSpPr>
          <p:cNvPr id="3" name="Text Placeholder 2"/>
          <p:cNvSpPr>
            <a:spLocks noGrp="1"/>
          </p:cNvSpPr>
          <p:nvPr>
            <p:ph type="body" sz="quarter" idx="16"/>
          </p:nvPr>
        </p:nvSpPr>
        <p:spPr/>
        <p:txBody>
          <a:bodyPr/>
          <a:lstStyle/>
          <a:p>
            <a:pPr>
              <a:lnSpc>
                <a:spcPct val="200000"/>
              </a:lnSpc>
              <a:buSzPct val="70000"/>
              <a:buNone/>
            </a:pPr>
            <a:r>
              <a:rPr lang="en-GB" b="1" dirty="0"/>
              <a:t>Advantages</a:t>
            </a:r>
          </a:p>
          <a:p>
            <a:pPr>
              <a:lnSpc>
                <a:spcPct val="200000"/>
              </a:lnSpc>
            </a:pPr>
            <a:r>
              <a:t>It is easy to implement and configure.</a:t>
            </a:r>
          </a:p>
          <a:p>
            <a:pPr>
              <a:lnSpc>
                <a:spcPct val="200000"/>
              </a:lnSpc>
            </a:pPr>
            <a:r>
              <a:t>It is easy to add new computer nodes.</a:t>
            </a:r>
          </a:p>
          <a:p>
            <a:pPr>
              <a:lnSpc>
                <a:spcPct val="200000"/>
              </a:lnSpc>
            </a:pPr>
            <a:r>
              <a:t>Packets travel in one direction, the transmission of data is easy and simple.</a:t>
            </a:r>
          </a:p>
          <a:p>
            <a:pPr>
              <a:buNone/>
            </a:pPr>
            <a:endParaRPr lang="en-GB" dirty="0"/>
          </a:p>
        </p:txBody>
      </p:sp>
      <p:pic>
        <p:nvPicPr>
          <p:cNvPr id="4" name="Picture Placeholder 9" descr="ring1.png"/>
          <p:cNvPicPr>
            <a:picLocks noChangeAspect="1"/>
          </p:cNvPicPr>
          <p:nvPr/>
        </p:nvPicPr>
        <p:blipFill>
          <a:blip r:embed="rId2" cstate="email"/>
          <a:srcRect/>
          <a:stretch>
            <a:fillRect/>
          </a:stretch>
        </p:blipFill>
        <p:spPr>
          <a:xfrm>
            <a:off x="6108700" y="4095226"/>
            <a:ext cx="2452751" cy="2203973"/>
          </a:xfrm>
          <a:prstGeom prst="rect">
            <a:avLst/>
          </a:prstGeom>
        </p:spPr>
      </p:pic>
    </p:spTree>
  </p:cSld>
  <p:clrMapOvr>
    <a:masterClrMapping/>
  </p:clrMapOvr>
  <p:transition spd="slow">
    <p:wipe dir="d"/>
  </p:transition>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182E65-DA72-BE61-C133-8D605413F341}"/>
              </a:ext>
            </a:extLst>
          </p:cNvPr>
          <p:cNvSpPr>
            <a:spLocks noGrp="1"/>
          </p:cNvSpPr>
          <p:nvPr>
            <p:ph type="title"/>
          </p:nvPr>
        </p:nvSpPr>
        <p:spPr>
          <a:xfrm>
            <a:off x="457200" y="109154"/>
            <a:ext cx="8229600" cy="553998"/>
          </a:xfrm>
        </p:spPr>
        <p:txBody>
          <a:bodyPr/>
          <a:lstStyle/>
          <a:p>
            <a:r>
              <a:rPr lang="en-US" sz="1800" b="1" i="0" dirty="0">
                <a:solidFill>
                  <a:srgbClr val="222222"/>
                </a:solidFill>
                <a:effectLst/>
                <a:latin typeface="Poppins" panose="00000500000000000000" pitchFamily="2" charset="0"/>
              </a:rPr>
              <a:t>TACACS+ (Terminal Access Controller Access Control System)</a:t>
            </a:r>
            <a:endParaRPr lang="en-IN" sz="1800" dirty="0"/>
          </a:p>
        </p:txBody>
      </p:sp>
      <p:sp>
        <p:nvSpPr>
          <p:cNvPr id="5" name="Content Placeholder 4">
            <a:extLst>
              <a:ext uri="{FF2B5EF4-FFF2-40B4-BE49-F238E27FC236}">
                <a16:creationId xmlns:a16="http://schemas.microsoft.com/office/drawing/2014/main" id="{780F79C2-CD84-9237-CA29-4DF38F2863FB}"/>
              </a:ext>
            </a:extLst>
          </p:cNvPr>
          <p:cNvSpPr>
            <a:spLocks noGrp="1"/>
          </p:cNvSpPr>
          <p:nvPr>
            <p:ph idx="1"/>
          </p:nvPr>
        </p:nvSpPr>
        <p:spPr/>
        <p:txBody>
          <a:bodyPr/>
          <a:lstStyle/>
          <a:p>
            <a:r>
              <a:rPr lang="en-US" dirty="0"/>
              <a:t> TACACS and TACACS+ Security as a e security protocol for Terminal Access Controller Access Control System (TACACS) or TACACS+ to authenticate the following kinds of access to the device:</a:t>
            </a:r>
          </a:p>
          <a:p>
            <a:pPr lvl="1"/>
            <a:r>
              <a:rPr lang="en-US" dirty="0"/>
              <a:t>Telnet access</a:t>
            </a:r>
          </a:p>
          <a:p>
            <a:pPr lvl="1"/>
            <a:r>
              <a:rPr lang="en-US" dirty="0"/>
              <a:t>SSH access</a:t>
            </a:r>
          </a:p>
          <a:p>
            <a:pPr lvl="1"/>
            <a:r>
              <a:rPr lang="en-US" dirty="0"/>
              <a:t>Console access</a:t>
            </a:r>
          </a:p>
          <a:p>
            <a:pPr lvl="1"/>
            <a:r>
              <a:rPr lang="en-US" dirty="0"/>
              <a:t>Web management access</a:t>
            </a:r>
          </a:p>
          <a:p>
            <a:pPr lvl="1"/>
            <a:r>
              <a:rPr lang="en-US" dirty="0"/>
              <a:t>Access to the Privileged EXEC level and CONFIG levels of the CLI</a:t>
            </a:r>
            <a:endParaRPr lang="en-IN" dirty="0"/>
          </a:p>
        </p:txBody>
      </p:sp>
    </p:spTree>
    <p:extLst>
      <p:ext uri="{BB962C8B-B14F-4D97-AF65-F5344CB8AC3E}">
        <p14:creationId xmlns:p14="http://schemas.microsoft.com/office/powerpoint/2010/main" val="1786784444"/>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182E65-DA72-BE61-C133-8D605413F341}"/>
              </a:ext>
            </a:extLst>
          </p:cNvPr>
          <p:cNvSpPr>
            <a:spLocks noGrp="1"/>
          </p:cNvSpPr>
          <p:nvPr>
            <p:ph type="title"/>
          </p:nvPr>
        </p:nvSpPr>
        <p:spPr>
          <a:xfrm>
            <a:off x="457200" y="109154"/>
            <a:ext cx="8229600" cy="553998"/>
          </a:xfrm>
        </p:spPr>
        <p:txBody>
          <a:bodyPr/>
          <a:lstStyle/>
          <a:p>
            <a:r>
              <a:rPr lang="en-US" sz="1800" b="1" i="0" dirty="0">
                <a:solidFill>
                  <a:srgbClr val="222222"/>
                </a:solidFill>
                <a:effectLst/>
                <a:latin typeface="Poppins" panose="00000500000000000000" pitchFamily="2" charset="0"/>
              </a:rPr>
              <a:t>TACACS+ (Terminal Access Controller Access Control System)</a:t>
            </a:r>
            <a:endParaRPr lang="en-IN" sz="1800" dirty="0"/>
          </a:p>
        </p:txBody>
      </p:sp>
      <p:pic>
        <p:nvPicPr>
          <p:cNvPr id="12290" name="Picture 2">
            <a:extLst>
              <a:ext uri="{FF2B5EF4-FFF2-40B4-BE49-F238E27FC236}">
                <a16:creationId xmlns:a16="http://schemas.microsoft.com/office/drawing/2014/main" id="{9F8C5CAE-95F0-6380-646E-9F0FA26941B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0875" y="1325969"/>
            <a:ext cx="7825232" cy="42060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7640038"/>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FF9D36-ADAD-D33D-E4A7-0097D6215D35}"/>
              </a:ext>
            </a:extLst>
          </p:cNvPr>
          <p:cNvSpPr>
            <a:spLocks noGrp="1"/>
          </p:cNvSpPr>
          <p:nvPr>
            <p:ph type="title"/>
          </p:nvPr>
        </p:nvSpPr>
        <p:spPr>
          <a:xfrm>
            <a:off x="457200" y="109154"/>
            <a:ext cx="8229600" cy="553998"/>
          </a:xfrm>
        </p:spPr>
        <p:txBody>
          <a:bodyPr/>
          <a:lstStyle/>
          <a:p>
            <a:r>
              <a:rPr lang="en-IN" dirty="0"/>
              <a:t>RIP </a:t>
            </a:r>
          </a:p>
        </p:txBody>
      </p:sp>
      <p:sp>
        <p:nvSpPr>
          <p:cNvPr id="3" name="Content Placeholder 2">
            <a:extLst>
              <a:ext uri="{FF2B5EF4-FFF2-40B4-BE49-F238E27FC236}">
                <a16:creationId xmlns:a16="http://schemas.microsoft.com/office/drawing/2014/main" id="{E519AE5A-4705-393C-F34A-71602774EAC1}"/>
              </a:ext>
            </a:extLst>
          </p:cNvPr>
          <p:cNvSpPr>
            <a:spLocks noGrp="1"/>
          </p:cNvSpPr>
          <p:nvPr>
            <p:ph idx="1"/>
          </p:nvPr>
        </p:nvSpPr>
        <p:spPr/>
        <p:txBody>
          <a:bodyPr/>
          <a:lstStyle/>
          <a:p>
            <a:r>
              <a:rPr lang="en-US" dirty="0"/>
              <a:t>RIP stands for Routing Information Protocol. RIP is an intra-domain routing protocol used within an autonomous system. </a:t>
            </a:r>
          </a:p>
          <a:p>
            <a:r>
              <a:rPr lang="en-US" dirty="0"/>
              <a:t>Here, intra-domain means routing the packets in a defined domain, for example, web browsing within an institutional area. </a:t>
            </a:r>
          </a:p>
          <a:p>
            <a:r>
              <a:rPr lang="en-US" dirty="0"/>
              <a:t>To understand the RIP protocol, our focus is to know the structure of the packet, how many fields it contains, and how these fields determine the routing table.</a:t>
            </a:r>
            <a:endParaRPr lang="en-IN" dirty="0"/>
          </a:p>
        </p:txBody>
      </p:sp>
    </p:spTree>
    <p:extLst>
      <p:ext uri="{BB962C8B-B14F-4D97-AF65-F5344CB8AC3E}">
        <p14:creationId xmlns:p14="http://schemas.microsoft.com/office/powerpoint/2010/main" val="3802955620"/>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FF9D36-ADAD-D33D-E4A7-0097D6215D35}"/>
              </a:ext>
            </a:extLst>
          </p:cNvPr>
          <p:cNvSpPr>
            <a:spLocks noGrp="1"/>
          </p:cNvSpPr>
          <p:nvPr>
            <p:ph type="title"/>
          </p:nvPr>
        </p:nvSpPr>
        <p:spPr>
          <a:xfrm>
            <a:off x="457200" y="109154"/>
            <a:ext cx="8229600" cy="553998"/>
          </a:xfrm>
        </p:spPr>
        <p:txBody>
          <a:bodyPr/>
          <a:lstStyle/>
          <a:p>
            <a:r>
              <a:rPr lang="en-IN" dirty="0"/>
              <a:t>RIP </a:t>
            </a:r>
          </a:p>
        </p:txBody>
      </p:sp>
      <p:sp>
        <p:nvSpPr>
          <p:cNvPr id="3" name="Content Placeholder 2">
            <a:extLst>
              <a:ext uri="{FF2B5EF4-FFF2-40B4-BE49-F238E27FC236}">
                <a16:creationId xmlns:a16="http://schemas.microsoft.com/office/drawing/2014/main" id="{E519AE5A-4705-393C-F34A-71602774EAC1}"/>
              </a:ext>
            </a:extLst>
          </p:cNvPr>
          <p:cNvSpPr>
            <a:spLocks noGrp="1"/>
          </p:cNvSpPr>
          <p:nvPr>
            <p:ph idx="1"/>
          </p:nvPr>
        </p:nvSpPr>
        <p:spPr/>
        <p:txBody>
          <a:bodyPr/>
          <a:lstStyle/>
          <a:p>
            <a:r>
              <a:rPr lang="en-US" dirty="0"/>
              <a:t>RIP is based on the distance vector-based strategy, so we consider the entire structure as a graph where nodes are the routers, and the links are the networks.</a:t>
            </a:r>
          </a:p>
          <a:p>
            <a:r>
              <a:rPr lang="en-US" dirty="0"/>
              <a:t>In a routing table, the first column is the destination, or we can say that it is a network address.</a:t>
            </a:r>
          </a:p>
          <a:p>
            <a:r>
              <a:rPr lang="en-US" dirty="0"/>
              <a:t>The cost metric is the number of hops to reach the destination. The number of hops available in a network would be the cost. The hop count is the number of networks required to reach the destination.</a:t>
            </a:r>
          </a:p>
          <a:p>
            <a:r>
              <a:rPr lang="en-US" dirty="0"/>
              <a:t>In RIP, infinity is defined as 16, which means that the RIP is useful for smaller networks or small autonomous systems. The maximum number of hops that RIP can contain is 15 hops, i.e., it should not have more than 15 hops as 16 is infinity.</a:t>
            </a:r>
          </a:p>
          <a:p>
            <a:r>
              <a:rPr lang="en-US" dirty="0"/>
              <a:t>The next column contains the address of the router to which the packet is to be sent to reach the destination.</a:t>
            </a:r>
            <a:endParaRPr lang="en-IN" dirty="0"/>
          </a:p>
        </p:txBody>
      </p:sp>
    </p:spTree>
    <p:extLst>
      <p:ext uri="{BB962C8B-B14F-4D97-AF65-F5344CB8AC3E}">
        <p14:creationId xmlns:p14="http://schemas.microsoft.com/office/powerpoint/2010/main" val="2692885735"/>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FF9D36-ADAD-D33D-E4A7-0097D6215D35}"/>
              </a:ext>
            </a:extLst>
          </p:cNvPr>
          <p:cNvSpPr>
            <a:spLocks noGrp="1"/>
          </p:cNvSpPr>
          <p:nvPr>
            <p:ph type="title"/>
          </p:nvPr>
        </p:nvSpPr>
        <p:spPr>
          <a:xfrm>
            <a:off x="457200" y="109154"/>
            <a:ext cx="8229600" cy="553998"/>
          </a:xfrm>
        </p:spPr>
        <p:txBody>
          <a:bodyPr/>
          <a:lstStyle/>
          <a:p>
            <a:r>
              <a:rPr lang="en-IN" dirty="0"/>
              <a:t>RIP </a:t>
            </a:r>
          </a:p>
        </p:txBody>
      </p:sp>
      <p:pic>
        <p:nvPicPr>
          <p:cNvPr id="13314" name="Picture 2" descr="RIP Protocol">
            <a:extLst>
              <a:ext uri="{FF2B5EF4-FFF2-40B4-BE49-F238E27FC236}">
                <a16:creationId xmlns:a16="http://schemas.microsoft.com/office/drawing/2014/main" id="{69783F0A-C30D-365B-A817-809283A46D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6739" y="1845082"/>
            <a:ext cx="6773371" cy="37795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8571439"/>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FF9D36-ADAD-D33D-E4A7-0097D6215D35}"/>
              </a:ext>
            </a:extLst>
          </p:cNvPr>
          <p:cNvSpPr>
            <a:spLocks noGrp="1"/>
          </p:cNvSpPr>
          <p:nvPr>
            <p:ph type="title"/>
          </p:nvPr>
        </p:nvSpPr>
        <p:spPr>
          <a:xfrm>
            <a:off x="457200" y="109154"/>
            <a:ext cx="8229600" cy="553998"/>
          </a:xfrm>
        </p:spPr>
        <p:txBody>
          <a:bodyPr/>
          <a:lstStyle/>
          <a:p>
            <a:r>
              <a:rPr lang="en-IN" dirty="0"/>
              <a:t>RIP </a:t>
            </a:r>
          </a:p>
        </p:txBody>
      </p:sp>
      <p:pic>
        <p:nvPicPr>
          <p:cNvPr id="14338" name="Picture 2" descr="RIP Protocol">
            <a:extLst>
              <a:ext uri="{FF2B5EF4-FFF2-40B4-BE49-F238E27FC236}">
                <a16:creationId xmlns:a16="http://schemas.microsoft.com/office/drawing/2014/main" id="{6300512A-FD68-57ED-7626-B87EAF1D85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3457" y="1580042"/>
            <a:ext cx="7193398" cy="41721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2953562"/>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FF9D36-ADAD-D33D-E4A7-0097D6215D35}"/>
              </a:ext>
            </a:extLst>
          </p:cNvPr>
          <p:cNvSpPr>
            <a:spLocks noGrp="1"/>
          </p:cNvSpPr>
          <p:nvPr>
            <p:ph type="title"/>
          </p:nvPr>
        </p:nvSpPr>
        <p:spPr>
          <a:xfrm>
            <a:off x="457200" y="109154"/>
            <a:ext cx="8229600" cy="553998"/>
          </a:xfrm>
        </p:spPr>
        <p:txBody>
          <a:bodyPr/>
          <a:lstStyle/>
          <a:p>
            <a:r>
              <a:rPr lang="en-IN" dirty="0"/>
              <a:t>RIP  How it Works</a:t>
            </a:r>
          </a:p>
        </p:txBody>
      </p:sp>
      <p:pic>
        <p:nvPicPr>
          <p:cNvPr id="15362" name="Picture 2" descr="RIP Protocol">
            <a:extLst>
              <a:ext uri="{FF2B5EF4-FFF2-40B4-BE49-F238E27FC236}">
                <a16:creationId xmlns:a16="http://schemas.microsoft.com/office/drawing/2014/main" id="{6D196FD4-C892-0797-B144-6E94209046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2945" y="1802551"/>
            <a:ext cx="7154468" cy="39921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5939913"/>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4">
            <a:extLst>
              <a:ext uri="{FF2B5EF4-FFF2-40B4-BE49-F238E27FC236}">
                <a16:creationId xmlns:a16="http://schemas.microsoft.com/office/drawing/2014/main" id="{8553FC92-88D6-2052-2319-D84E082D6DC0}"/>
              </a:ext>
            </a:extLst>
          </p:cNvPr>
          <p:cNvSpPr>
            <a:spLocks noGrp="1"/>
          </p:cNvSpPr>
          <p:nvPr>
            <p:ph type="ftr" sz="quarter" idx="11"/>
          </p:nvPr>
        </p:nvSpPr>
        <p:spPr/>
        <p:txBody>
          <a:bodyPr/>
          <a:lstStyle/>
          <a:p>
            <a:endParaRPr lang="en-US" altLang="en-US" dirty="0">
              <a:latin typeface="Times New Roman" panose="02020603050405020304" pitchFamily="18" charset="0"/>
            </a:endParaRPr>
          </a:p>
        </p:txBody>
      </p:sp>
      <p:sp>
        <p:nvSpPr>
          <p:cNvPr id="3" name="Slide Number Placeholder 5">
            <a:extLst>
              <a:ext uri="{FF2B5EF4-FFF2-40B4-BE49-F238E27FC236}">
                <a16:creationId xmlns:a16="http://schemas.microsoft.com/office/drawing/2014/main" id="{8455EC33-BEB7-2B53-5C2B-11F72995F7F1}"/>
              </a:ext>
            </a:extLst>
          </p:cNvPr>
          <p:cNvSpPr>
            <a:spLocks noGrp="1"/>
          </p:cNvSpPr>
          <p:nvPr>
            <p:ph type="sldNum" sz="quarter" idx="12"/>
          </p:nvPr>
        </p:nvSpPr>
        <p:spPr/>
        <p:txBody>
          <a:bodyPr/>
          <a:lstStyle/>
          <a:p>
            <a:endParaRPr lang="en-US" altLang="en-US" dirty="0"/>
          </a:p>
        </p:txBody>
      </p:sp>
      <p:sp>
        <p:nvSpPr>
          <p:cNvPr id="487426" name="Freeform 2">
            <a:extLst>
              <a:ext uri="{FF2B5EF4-FFF2-40B4-BE49-F238E27FC236}">
                <a16:creationId xmlns:a16="http://schemas.microsoft.com/office/drawing/2014/main" id="{51B55825-149C-73D6-EF3E-50748E0DF1CC}"/>
              </a:ext>
            </a:extLst>
          </p:cNvPr>
          <p:cNvSpPr>
            <a:spLocks/>
          </p:cNvSpPr>
          <p:nvPr/>
        </p:nvSpPr>
        <p:spPr bwMode="auto">
          <a:xfrm>
            <a:off x="2305050" y="2211388"/>
            <a:ext cx="1277938" cy="1587"/>
          </a:xfrm>
          <a:custGeom>
            <a:avLst/>
            <a:gdLst>
              <a:gd name="T0" fmla="*/ 0 w 805"/>
              <a:gd name="T1" fmla="*/ 0 h 1"/>
              <a:gd name="T2" fmla="*/ 805 w 805"/>
              <a:gd name="T3" fmla="*/ 1 h 1"/>
            </a:gdLst>
            <a:ahLst/>
            <a:cxnLst>
              <a:cxn ang="0">
                <a:pos x="T0" y="T1"/>
              </a:cxn>
              <a:cxn ang="0">
                <a:pos x="T2" y="T3"/>
              </a:cxn>
            </a:cxnLst>
            <a:rect l="0" t="0" r="r" b="b"/>
            <a:pathLst>
              <a:path w="805" h="1">
                <a:moveTo>
                  <a:pt x="0" y="0"/>
                </a:moveTo>
                <a:lnTo>
                  <a:pt x="805" y="1"/>
                </a:lnTo>
              </a:path>
            </a:pathLst>
          </a:custGeom>
          <a:noFill/>
          <a:ln w="12700">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487428" name="Text Box 4">
            <a:extLst>
              <a:ext uri="{FF2B5EF4-FFF2-40B4-BE49-F238E27FC236}">
                <a16:creationId xmlns:a16="http://schemas.microsoft.com/office/drawing/2014/main" id="{9ACF0008-BCF4-993E-53AA-4C1FCFB0C323}"/>
              </a:ext>
            </a:extLst>
          </p:cNvPr>
          <p:cNvSpPr txBox="1">
            <a:spLocks noChangeArrowheads="1"/>
          </p:cNvSpPr>
          <p:nvPr/>
        </p:nvSpPr>
        <p:spPr bwMode="auto">
          <a:xfrm>
            <a:off x="609600" y="3649663"/>
            <a:ext cx="8229600" cy="2098675"/>
          </a:xfrm>
          <a:prstGeom prst="rect">
            <a:avLst/>
          </a:prstGeom>
          <a:noFill/>
          <a:ln w="28575">
            <a:solidFill>
              <a:srgbClr val="CC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r>
              <a:rPr lang="en-US" altLang="en-US" sz="2000" b="1">
                <a:solidFill>
                  <a:schemeClr val="accent2"/>
                </a:solidFill>
              </a:rPr>
              <a:t>Destination Network	  Next  Router      Num. of hops to dest.</a:t>
            </a:r>
          </a:p>
          <a:p>
            <a:r>
              <a:rPr lang="en-US" altLang="en-US" sz="2000" b="1"/>
              <a:t> 	</a:t>
            </a:r>
            <a:r>
              <a:rPr lang="en-US" altLang="en-US" sz="2400" b="1">
                <a:solidFill>
                  <a:srgbClr val="FF0000"/>
                </a:solidFill>
              </a:rPr>
              <a:t>w</a:t>
            </a:r>
            <a:r>
              <a:rPr lang="en-US" altLang="en-US" sz="2400" b="1"/>
              <a:t>			A			2</a:t>
            </a:r>
          </a:p>
          <a:p>
            <a:r>
              <a:rPr lang="en-US" altLang="en-US" sz="2400" b="1"/>
              <a:t>	</a:t>
            </a:r>
            <a:r>
              <a:rPr lang="en-US" altLang="en-US" sz="2400" b="1">
                <a:solidFill>
                  <a:srgbClr val="FF0000"/>
                </a:solidFill>
              </a:rPr>
              <a:t>y</a:t>
            </a:r>
            <a:r>
              <a:rPr lang="en-US" altLang="en-US" sz="2400" b="1"/>
              <a:t>			B			2</a:t>
            </a:r>
          </a:p>
          <a:p>
            <a:r>
              <a:rPr lang="en-US" altLang="en-US" sz="2400" b="1"/>
              <a:t> 	</a:t>
            </a:r>
            <a:r>
              <a:rPr lang="en-US" altLang="en-US" sz="2400" b="1">
                <a:solidFill>
                  <a:srgbClr val="FF0000"/>
                </a:solidFill>
              </a:rPr>
              <a:t>z</a:t>
            </a:r>
            <a:r>
              <a:rPr lang="en-US" altLang="en-US" sz="2400" b="1"/>
              <a:t>			B			7</a:t>
            </a:r>
          </a:p>
          <a:p>
            <a:r>
              <a:rPr lang="en-US" altLang="en-US" sz="2400" b="1"/>
              <a:t>	</a:t>
            </a:r>
            <a:r>
              <a:rPr lang="en-US" altLang="en-US" sz="2400" b="1">
                <a:solidFill>
                  <a:srgbClr val="FF0000"/>
                </a:solidFill>
              </a:rPr>
              <a:t>x</a:t>
            </a:r>
            <a:r>
              <a:rPr lang="en-US" altLang="en-US" sz="2400" b="1"/>
              <a:t>			--			1</a:t>
            </a:r>
          </a:p>
          <a:p>
            <a:r>
              <a:rPr lang="en-US" altLang="en-US" sz="2000" b="1"/>
              <a:t>	….			….			....</a:t>
            </a:r>
          </a:p>
        </p:txBody>
      </p:sp>
      <p:sp>
        <p:nvSpPr>
          <p:cNvPr id="487429" name="Freeform 5">
            <a:extLst>
              <a:ext uri="{FF2B5EF4-FFF2-40B4-BE49-F238E27FC236}">
                <a16:creationId xmlns:a16="http://schemas.microsoft.com/office/drawing/2014/main" id="{FEC86487-D924-D729-F335-CDBAB92D10D4}"/>
              </a:ext>
            </a:extLst>
          </p:cNvPr>
          <p:cNvSpPr>
            <a:spLocks/>
          </p:cNvSpPr>
          <p:nvPr/>
        </p:nvSpPr>
        <p:spPr bwMode="auto">
          <a:xfrm>
            <a:off x="2306638" y="1974850"/>
            <a:ext cx="1095375" cy="434975"/>
          </a:xfrm>
          <a:custGeom>
            <a:avLst/>
            <a:gdLst>
              <a:gd name="T0" fmla="*/ 391 w 690"/>
              <a:gd name="T1" fmla="*/ 60 h 274"/>
              <a:gd name="T2" fmla="*/ 73 w 690"/>
              <a:gd name="T3" fmla="*/ 30 h 274"/>
              <a:gd name="T4" fmla="*/ 88 w 690"/>
              <a:gd name="T5" fmla="*/ 238 h 274"/>
              <a:gd name="T6" fmla="*/ 599 w 690"/>
              <a:gd name="T7" fmla="*/ 245 h 274"/>
              <a:gd name="T8" fmla="*/ 636 w 690"/>
              <a:gd name="T9" fmla="*/ 75 h 274"/>
              <a:gd name="T10" fmla="*/ 391 w 690"/>
              <a:gd name="T11" fmla="*/ 60 h 274"/>
            </a:gdLst>
            <a:ahLst/>
            <a:cxnLst>
              <a:cxn ang="0">
                <a:pos x="T0" y="T1"/>
              </a:cxn>
              <a:cxn ang="0">
                <a:pos x="T2" y="T3"/>
              </a:cxn>
              <a:cxn ang="0">
                <a:pos x="T4" y="T5"/>
              </a:cxn>
              <a:cxn ang="0">
                <a:pos x="T6" y="T7"/>
              </a:cxn>
              <a:cxn ang="0">
                <a:pos x="T8" y="T9"/>
              </a:cxn>
              <a:cxn ang="0">
                <a:pos x="T10" y="T11"/>
              </a:cxn>
            </a:cxnLst>
            <a:rect l="0" t="0" r="r" b="b"/>
            <a:pathLst>
              <a:path w="690" h="274">
                <a:moveTo>
                  <a:pt x="391" y="60"/>
                </a:moveTo>
                <a:cubicBezTo>
                  <a:pt x="297" y="52"/>
                  <a:pt x="123" y="0"/>
                  <a:pt x="73" y="30"/>
                </a:cubicBezTo>
                <a:cubicBezTo>
                  <a:pt x="23" y="60"/>
                  <a:pt x="0" y="202"/>
                  <a:pt x="88" y="238"/>
                </a:cubicBezTo>
                <a:cubicBezTo>
                  <a:pt x="176" y="274"/>
                  <a:pt x="508" y="272"/>
                  <a:pt x="599" y="245"/>
                </a:cubicBezTo>
                <a:cubicBezTo>
                  <a:pt x="690" y="218"/>
                  <a:pt x="671" y="106"/>
                  <a:pt x="636" y="75"/>
                </a:cubicBezTo>
                <a:cubicBezTo>
                  <a:pt x="601" y="44"/>
                  <a:pt x="485" y="68"/>
                  <a:pt x="391" y="60"/>
                </a:cubicBezTo>
                <a:close/>
              </a:path>
            </a:pathLst>
          </a:custGeom>
          <a:solidFill>
            <a:srgbClr val="00FF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grpSp>
        <p:nvGrpSpPr>
          <p:cNvPr id="487430" name="Group 6">
            <a:extLst>
              <a:ext uri="{FF2B5EF4-FFF2-40B4-BE49-F238E27FC236}">
                <a16:creationId xmlns:a16="http://schemas.microsoft.com/office/drawing/2014/main" id="{E7FDC0FC-F914-E993-A769-D742DAC2C3D7}"/>
              </a:ext>
            </a:extLst>
          </p:cNvPr>
          <p:cNvGrpSpPr>
            <a:grpSpLocks/>
          </p:cNvGrpSpPr>
          <p:nvPr/>
        </p:nvGrpSpPr>
        <p:grpSpPr bwMode="auto">
          <a:xfrm>
            <a:off x="3440113" y="2028825"/>
            <a:ext cx="679450" cy="314325"/>
            <a:chOff x="3600" y="219"/>
            <a:chExt cx="360" cy="175"/>
          </a:xfrm>
        </p:grpSpPr>
        <p:sp>
          <p:nvSpPr>
            <p:cNvPr id="487431" name="Oval 7">
              <a:extLst>
                <a:ext uri="{FF2B5EF4-FFF2-40B4-BE49-F238E27FC236}">
                  <a16:creationId xmlns:a16="http://schemas.microsoft.com/office/drawing/2014/main" id="{C68ADEF8-087B-3268-B891-126287A70AA8}"/>
                </a:ext>
              </a:extLst>
            </p:cNvPr>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487432" name="Line 8">
              <a:extLst>
                <a:ext uri="{FF2B5EF4-FFF2-40B4-BE49-F238E27FC236}">
                  <a16:creationId xmlns:a16="http://schemas.microsoft.com/office/drawing/2014/main" id="{1E76D3FB-7206-7D1B-7D40-AC241B76F303}"/>
                </a:ext>
              </a:extLst>
            </p:cNvPr>
            <p:cNvSpPr>
              <a:spLocks noChangeShapeType="1"/>
            </p:cNvSpPr>
            <p:nvPr/>
          </p:nvSpPr>
          <p:spPr bwMode="auto">
            <a:xfrm>
              <a:off x="3603" y="289"/>
              <a:ext cx="0" cy="6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487433" name="Line 9">
              <a:extLst>
                <a:ext uri="{FF2B5EF4-FFF2-40B4-BE49-F238E27FC236}">
                  <a16:creationId xmlns:a16="http://schemas.microsoft.com/office/drawing/2014/main" id="{215BA1BB-965B-2493-6C8A-8BB6F03B3CC1}"/>
                </a:ext>
              </a:extLst>
            </p:cNvPr>
            <p:cNvSpPr>
              <a:spLocks noChangeShapeType="1"/>
            </p:cNvSpPr>
            <p:nvPr/>
          </p:nvSpPr>
          <p:spPr bwMode="auto">
            <a:xfrm>
              <a:off x="3960" y="289"/>
              <a:ext cx="0" cy="6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487434" name="Rectangle 10">
              <a:extLst>
                <a:ext uri="{FF2B5EF4-FFF2-40B4-BE49-F238E27FC236}">
                  <a16:creationId xmlns:a16="http://schemas.microsoft.com/office/drawing/2014/main" id="{07C8D6C7-5065-B0D4-00B7-2C2DC69C205A}"/>
                </a:ext>
              </a:extLst>
            </p:cNvPr>
            <p:cNvSpPr>
              <a:spLocks noChangeArrowheads="1"/>
            </p:cNvSpPr>
            <p:nvPr/>
          </p:nvSpPr>
          <p:spPr bwMode="auto">
            <a:xfrm>
              <a:off x="3603" y="289"/>
              <a:ext cx="354" cy="59"/>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altLang="en-US" sz="2400">
                <a:latin typeface="Times New Roman" panose="02020603050405020304" pitchFamily="18" charset="0"/>
              </a:endParaRPr>
            </a:p>
          </p:txBody>
        </p:sp>
        <p:sp>
          <p:nvSpPr>
            <p:cNvPr id="487435" name="Oval 11">
              <a:extLst>
                <a:ext uri="{FF2B5EF4-FFF2-40B4-BE49-F238E27FC236}">
                  <a16:creationId xmlns:a16="http://schemas.microsoft.com/office/drawing/2014/main" id="{567438F1-BC5D-1D8F-FA52-814286AB82ED}"/>
                </a:ext>
              </a:extLst>
            </p:cNvPr>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grpSp>
          <p:nvGrpSpPr>
            <p:cNvPr id="487436" name="Group 12">
              <a:extLst>
                <a:ext uri="{FF2B5EF4-FFF2-40B4-BE49-F238E27FC236}">
                  <a16:creationId xmlns:a16="http://schemas.microsoft.com/office/drawing/2014/main" id="{5F3FD980-BFF6-EC34-DD3D-AE63928B9BE8}"/>
                </a:ext>
              </a:extLst>
            </p:cNvPr>
            <p:cNvGrpSpPr>
              <a:grpSpLocks/>
            </p:cNvGrpSpPr>
            <p:nvPr/>
          </p:nvGrpSpPr>
          <p:grpSpPr bwMode="auto">
            <a:xfrm>
              <a:off x="3686" y="244"/>
              <a:ext cx="177" cy="66"/>
              <a:chOff x="2848" y="848"/>
              <a:chExt cx="140" cy="98"/>
            </a:xfrm>
          </p:grpSpPr>
          <p:sp>
            <p:nvSpPr>
              <p:cNvPr id="487437" name="Line 13">
                <a:extLst>
                  <a:ext uri="{FF2B5EF4-FFF2-40B4-BE49-F238E27FC236}">
                    <a16:creationId xmlns:a16="http://schemas.microsoft.com/office/drawing/2014/main" id="{AA6F8F6D-3CAA-F520-9BB8-ABB413B8EB78}"/>
                  </a:ext>
                </a:extLst>
              </p:cNvPr>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487438" name="Line 14">
                <a:extLst>
                  <a:ext uri="{FF2B5EF4-FFF2-40B4-BE49-F238E27FC236}">
                    <a16:creationId xmlns:a16="http://schemas.microsoft.com/office/drawing/2014/main" id="{9C638088-23EF-C308-E186-5BA3D1D27BB8}"/>
                  </a:ext>
                </a:extLst>
              </p:cNvPr>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487439" name="Line 15">
                <a:extLst>
                  <a:ext uri="{FF2B5EF4-FFF2-40B4-BE49-F238E27FC236}">
                    <a16:creationId xmlns:a16="http://schemas.microsoft.com/office/drawing/2014/main" id="{6E95F7E3-1B4E-D417-8092-80103893EE1C}"/>
                  </a:ext>
                </a:extLst>
              </p:cNvPr>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grpSp>
        <p:grpSp>
          <p:nvGrpSpPr>
            <p:cNvPr id="487440" name="Group 16">
              <a:extLst>
                <a:ext uri="{FF2B5EF4-FFF2-40B4-BE49-F238E27FC236}">
                  <a16:creationId xmlns:a16="http://schemas.microsoft.com/office/drawing/2014/main" id="{773053CB-024C-47D0-9C26-F2FA8CA45A84}"/>
                </a:ext>
              </a:extLst>
            </p:cNvPr>
            <p:cNvGrpSpPr>
              <a:grpSpLocks/>
            </p:cNvGrpSpPr>
            <p:nvPr/>
          </p:nvGrpSpPr>
          <p:grpSpPr bwMode="auto">
            <a:xfrm flipV="1">
              <a:off x="3686" y="243"/>
              <a:ext cx="177" cy="66"/>
              <a:chOff x="2848" y="848"/>
              <a:chExt cx="140" cy="98"/>
            </a:xfrm>
          </p:grpSpPr>
          <p:sp>
            <p:nvSpPr>
              <p:cNvPr id="487441" name="Line 17">
                <a:extLst>
                  <a:ext uri="{FF2B5EF4-FFF2-40B4-BE49-F238E27FC236}">
                    <a16:creationId xmlns:a16="http://schemas.microsoft.com/office/drawing/2014/main" id="{3DF5CFDC-5860-8AEE-E795-A067F2030B79}"/>
                  </a:ext>
                </a:extLst>
              </p:cNvPr>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487442" name="Line 18">
                <a:extLst>
                  <a:ext uri="{FF2B5EF4-FFF2-40B4-BE49-F238E27FC236}">
                    <a16:creationId xmlns:a16="http://schemas.microsoft.com/office/drawing/2014/main" id="{4CB2BE91-26C6-AF9E-3455-B49F4EC7EDB4}"/>
                  </a:ext>
                </a:extLst>
              </p:cNvPr>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487443" name="Line 19">
                <a:extLst>
                  <a:ext uri="{FF2B5EF4-FFF2-40B4-BE49-F238E27FC236}">
                    <a16:creationId xmlns:a16="http://schemas.microsoft.com/office/drawing/2014/main" id="{F40DDEEC-6FB4-ED41-5BE5-0ABD93CBC0C9}"/>
                  </a:ext>
                </a:extLst>
              </p:cNvPr>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grpSp>
      </p:grpSp>
      <p:grpSp>
        <p:nvGrpSpPr>
          <p:cNvPr id="487444" name="Group 20">
            <a:extLst>
              <a:ext uri="{FF2B5EF4-FFF2-40B4-BE49-F238E27FC236}">
                <a16:creationId xmlns:a16="http://schemas.microsoft.com/office/drawing/2014/main" id="{9C4D9CA3-A493-581C-A792-C9ECA6FA9C20}"/>
              </a:ext>
            </a:extLst>
          </p:cNvPr>
          <p:cNvGrpSpPr>
            <a:grpSpLocks/>
          </p:cNvGrpSpPr>
          <p:nvPr/>
        </p:nvGrpSpPr>
        <p:grpSpPr bwMode="auto">
          <a:xfrm>
            <a:off x="1611313" y="2027238"/>
            <a:ext cx="679450" cy="314325"/>
            <a:chOff x="3600" y="219"/>
            <a:chExt cx="360" cy="175"/>
          </a:xfrm>
        </p:grpSpPr>
        <p:sp>
          <p:nvSpPr>
            <p:cNvPr id="487445" name="Oval 21">
              <a:extLst>
                <a:ext uri="{FF2B5EF4-FFF2-40B4-BE49-F238E27FC236}">
                  <a16:creationId xmlns:a16="http://schemas.microsoft.com/office/drawing/2014/main" id="{B733F7D4-E49D-F346-250A-D84BD28B304F}"/>
                </a:ext>
              </a:extLst>
            </p:cNvPr>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487446" name="Line 22">
              <a:extLst>
                <a:ext uri="{FF2B5EF4-FFF2-40B4-BE49-F238E27FC236}">
                  <a16:creationId xmlns:a16="http://schemas.microsoft.com/office/drawing/2014/main" id="{80F1CFD4-0A57-75B0-DBA4-3FD830425CDA}"/>
                </a:ext>
              </a:extLst>
            </p:cNvPr>
            <p:cNvSpPr>
              <a:spLocks noChangeShapeType="1"/>
            </p:cNvSpPr>
            <p:nvPr/>
          </p:nvSpPr>
          <p:spPr bwMode="auto">
            <a:xfrm>
              <a:off x="3603" y="289"/>
              <a:ext cx="0" cy="6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487447" name="Line 23">
              <a:extLst>
                <a:ext uri="{FF2B5EF4-FFF2-40B4-BE49-F238E27FC236}">
                  <a16:creationId xmlns:a16="http://schemas.microsoft.com/office/drawing/2014/main" id="{05A75E88-8DCA-FC70-09F8-AB6FCF0AA806}"/>
                </a:ext>
              </a:extLst>
            </p:cNvPr>
            <p:cNvSpPr>
              <a:spLocks noChangeShapeType="1"/>
            </p:cNvSpPr>
            <p:nvPr/>
          </p:nvSpPr>
          <p:spPr bwMode="auto">
            <a:xfrm>
              <a:off x="3960" y="289"/>
              <a:ext cx="0" cy="6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487448" name="Rectangle 24">
              <a:extLst>
                <a:ext uri="{FF2B5EF4-FFF2-40B4-BE49-F238E27FC236}">
                  <a16:creationId xmlns:a16="http://schemas.microsoft.com/office/drawing/2014/main" id="{50804FB9-EFA5-B6A0-DED0-8065C5FC98D1}"/>
                </a:ext>
              </a:extLst>
            </p:cNvPr>
            <p:cNvSpPr>
              <a:spLocks noChangeArrowheads="1"/>
            </p:cNvSpPr>
            <p:nvPr/>
          </p:nvSpPr>
          <p:spPr bwMode="auto">
            <a:xfrm>
              <a:off x="3603" y="289"/>
              <a:ext cx="354" cy="59"/>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altLang="en-US" sz="2400">
                <a:latin typeface="Times New Roman" panose="02020603050405020304" pitchFamily="18" charset="0"/>
              </a:endParaRPr>
            </a:p>
          </p:txBody>
        </p:sp>
        <p:sp>
          <p:nvSpPr>
            <p:cNvPr id="487449" name="Oval 25">
              <a:extLst>
                <a:ext uri="{FF2B5EF4-FFF2-40B4-BE49-F238E27FC236}">
                  <a16:creationId xmlns:a16="http://schemas.microsoft.com/office/drawing/2014/main" id="{136077FA-D18E-8BF5-06AA-1235D757C71E}"/>
                </a:ext>
              </a:extLst>
            </p:cNvPr>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grpSp>
          <p:nvGrpSpPr>
            <p:cNvPr id="487450" name="Group 26">
              <a:extLst>
                <a:ext uri="{FF2B5EF4-FFF2-40B4-BE49-F238E27FC236}">
                  <a16:creationId xmlns:a16="http://schemas.microsoft.com/office/drawing/2014/main" id="{3F10E277-3757-00E5-7B25-8C157C1F6BF3}"/>
                </a:ext>
              </a:extLst>
            </p:cNvPr>
            <p:cNvGrpSpPr>
              <a:grpSpLocks/>
            </p:cNvGrpSpPr>
            <p:nvPr/>
          </p:nvGrpSpPr>
          <p:grpSpPr bwMode="auto">
            <a:xfrm>
              <a:off x="3686" y="244"/>
              <a:ext cx="177" cy="66"/>
              <a:chOff x="2848" y="848"/>
              <a:chExt cx="140" cy="98"/>
            </a:xfrm>
          </p:grpSpPr>
          <p:sp>
            <p:nvSpPr>
              <p:cNvPr id="487451" name="Line 27">
                <a:extLst>
                  <a:ext uri="{FF2B5EF4-FFF2-40B4-BE49-F238E27FC236}">
                    <a16:creationId xmlns:a16="http://schemas.microsoft.com/office/drawing/2014/main" id="{B29CA47D-08E5-BFA1-9B13-B20DBF498014}"/>
                  </a:ext>
                </a:extLst>
              </p:cNvPr>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487452" name="Line 28">
                <a:extLst>
                  <a:ext uri="{FF2B5EF4-FFF2-40B4-BE49-F238E27FC236}">
                    <a16:creationId xmlns:a16="http://schemas.microsoft.com/office/drawing/2014/main" id="{A13ED455-60E9-B91E-2F39-1A254A986635}"/>
                  </a:ext>
                </a:extLst>
              </p:cNvPr>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487453" name="Line 29">
                <a:extLst>
                  <a:ext uri="{FF2B5EF4-FFF2-40B4-BE49-F238E27FC236}">
                    <a16:creationId xmlns:a16="http://schemas.microsoft.com/office/drawing/2014/main" id="{175680FC-D000-D4D0-3F06-2A4972A2C39A}"/>
                  </a:ext>
                </a:extLst>
              </p:cNvPr>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grpSp>
        <p:grpSp>
          <p:nvGrpSpPr>
            <p:cNvPr id="487454" name="Group 30">
              <a:extLst>
                <a:ext uri="{FF2B5EF4-FFF2-40B4-BE49-F238E27FC236}">
                  <a16:creationId xmlns:a16="http://schemas.microsoft.com/office/drawing/2014/main" id="{B6190AB1-94E1-572E-90B1-E46F5163E095}"/>
                </a:ext>
              </a:extLst>
            </p:cNvPr>
            <p:cNvGrpSpPr>
              <a:grpSpLocks/>
            </p:cNvGrpSpPr>
            <p:nvPr/>
          </p:nvGrpSpPr>
          <p:grpSpPr bwMode="auto">
            <a:xfrm flipV="1">
              <a:off x="3686" y="243"/>
              <a:ext cx="177" cy="66"/>
              <a:chOff x="2848" y="848"/>
              <a:chExt cx="140" cy="98"/>
            </a:xfrm>
          </p:grpSpPr>
          <p:sp>
            <p:nvSpPr>
              <p:cNvPr id="487455" name="Line 31">
                <a:extLst>
                  <a:ext uri="{FF2B5EF4-FFF2-40B4-BE49-F238E27FC236}">
                    <a16:creationId xmlns:a16="http://schemas.microsoft.com/office/drawing/2014/main" id="{F724DAAF-7260-5BC5-AA64-BEE9C8F2966A}"/>
                  </a:ext>
                </a:extLst>
              </p:cNvPr>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487456" name="Line 32">
                <a:extLst>
                  <a:ext uri="{FF2B5EF4-FFF2-40B4-BE49-F238E27FC236}">
                    <a16:creationId xmlns:a16="http://schemas.microsoft.com/office/drawing/2014/main" id="{4AFE98BC-7129-5456-4A23-F5AA3EBBB0A6}"/>
                  </a:ext>
                </a:extLst>
              </p:cNvPr>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487457" name="Line 33">
                <a:extLst>
                  <a:ext uri="{FF2B5EF4-FFF2-40B4-BE49-F238E27FC236}">
                    <a16:creationId xmlns:a16="http://schemas.microsoft.com/office/drawing/2014/main" id="{CBD526BB-2CDF-B829-1EF3-5E7808488773}"/>
                  </a:ext>
                </a:extLst>
              </p:cNvPr>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grpSp>
      </p:grpSp>
      <p:grpSp>
        <p:nvGrpSpPr>
          <p:cNvPr id="487458" name="Group 34">
            <a:extLst>
              <a:ext uri="{FF2B5EF4-FFF2-40B4-BE49-F238E27FC236}">
                <a16:creationId xmlns:a16="http://schemas.microsoft.com/office/drawing/2014/main" id="{CED0EE65-51EC-6D1B-3399-7AA9CFBC2C91}"/>
              </a:ext>
            </a:extLst>
          </p:cNvPr>
          <p:cNvGrpSpPr>
            <a:grpSpLocks/>
          </p:cNvGrpSpPr>
          <p:nvPr/>
        </p:nvGrpSpPr>
        <p:grpSpPr bwMode="auto">
          <a:xfrm>
            <a:off x="3427413" y="2825750"/>
            <a:ext cx="676275" cy="314325"/>
            <a:chOff x="3600" y="219"/>
            <a:chExt cx="360" cy="175"/>
          </a:xfrm>
        </p:grpSpPr>
        <p:sp>
          <p:nvSpPr>
            <p:cNvPr id="487459" name="Oval 35">
              <a:extLst>
                <a:ext uri="{FF2B5EF4-FFF2-40B4-BE49-F238E27FC236}">
                  <a16:creationId xmlns:a16="http://schemas.microsoft.com/office/drawing/2014/main" id="{CC8B86D2-A354-AA08-F364-669D49B6F5B5}"/>
                </a:ext>
              </a:extLst>
            </p:cNvPr>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487460" name="Line 36">
              <a:extLst>
                <a:ext uri="{FF2B5EF4-FFF2-40B4-BE49-F238E27FC236}">
                  <a16:creationId xmlns:a16="http://schemas.microsoft.com/office/drawing/2014/main" id="{E826CD71-681F-DFA0-43AC-9D9C3E246C64}"/>
                </a:ext>
              </a:extLst>
            </p:cNvPr>
            <p:cNvSpPr>
              <a:spLocks noChangeShapeType="1"/>
            </p:cNvSpPr>
            <p:nvPr/>
          </p:nvSpPr>
          <p:spPr bwMode="auto">
            <a:xfrm>
              <a:off x="3603" y="289"/>
              <a:ext cx="0" cy="6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487461" name="Line 37">
              <a:extLst>
                <a:ext uri="{FF2B5EF4-FFF2-40B4-BE49-F238E27FC236}">
                  <a16:creationId xmlns:a16="http://schemas.microsoft.com/office/drawing/2014/main" id="{F8D41450-30B7-1AE2-0271-C89214292B48}"/>
                </a:ext>
              </a:extLst>
            </p:cNvPr>
            <p:cNvSpPr>
              <a:spLocks noChangeShapeType="1"/>
            </p:cNvSpPr>
            <p:nvPr/>
          </p:nvSpPr>
          <p:spPr bwMode="auto">
            <a:xfrm>
              <a:off x="3960" y="289"/>
              <a:ext cx="0" cy="6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487462" name="Rectangle 38">
              <a:extLst>
                <a:ext uri="{FF2B5EF4-FFF2-40B4-BE49-F238E27FC236}">
                  <a16:creationId xmlns:a16="http://schemas.microsoft.com/office/drawing/2014/main" id="{F5A4A694-91BB-B672-524D-F21E28D782BD}"/>
                </a:ext>
              </a:extLst>
            </p:cNvPr>
            <p:cNvSpPr>
              <a:spLocks noChangeArrowheads="1"/>
            </p:cNvSpPr>
            <p:nvPr/>
          </p:nvSpPr>
          <p:spPr bwMode="auto">
            <a:xfrm>
              <a:off x="3603" y="289"/>
              <a:ext cx="354" cy="59"/>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altLang="en-US" sz="2400">
                <a:latin typeface="Times New Roman" panose="02020603050405020304" pitchFamily="18" charset="0"/>
              </a:endParaRPr>
            </a:p>
          </p:txBody>
        </p:sp>
        <p:sp>
          <p:nvSpPr>
            <p:cNvPr id="487463" name="Oval 39">
              <a:extLst>
                <a:ext uri="{FF2B5EF4-FFF2-40B4-BE49-F238E27FC236}">
                  <a16:creationId xmlns:a16="http://schemas.microsoft.com/office/drawing/2014/main" id="{1E4DCBE4-2F3C-509E-98B7-91FB443E4440}"/>
                </a:ext>
              </a:extLst>
            </p:cNvPr>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grpSp>
          <p:nvGrpSpPr>
            <p:cNvPr id="487464" name="Group 40">
              <a:extLst>
                <a:ext uri="{FF2B5EF4-FFF2-40B4-BE49-F238E27FC236}">
                  <a16:creationId xmlns:a16="http://schemas.microsoft.com/office/drawing/2014/main" id="{B9B23F5C-D47D-8609-2329-CA7D0B3A73FE}"/>
                </a:ext>
              </a:extLst>
            </p:cNvPr>
            <p:cNvGrpSpPr>
              <a:grpSpLocks/>
            </p:cNvGrpSpPr>
            <p:nvPr/>
          </p:nvGrpSpPr>
          <p:grpSpPr bwMode="auto">
            <a:xfrm>
              <a:off x="3686" y="244"/>
              <a:ext cx="177" cy="66"/>
              <a:chOff x="2848" y="848"/>
              <a:chExt cx="140" cy="98"/>
            </a:xfrm>
          </p:grpSpPr>
          <p:sp>
            <p:nvSpPr>
              <p:cNvPr id="487465" name="Line 41">
                <a:extLst>
                  <a:ext uri="{FF2B5EF4-FFF2-40B4-BE49-F238E27FC236}">
                    <a16:creationId xmlns:a16="http://schemas.microsoft.com/office/drawing/2014/main" id="{A7571312-6678-6D9C-45EA-3756B1D2D9F8}"/>
                  </a:ext>
                </a:extLst>
              </p:cNvPr>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487466" name="Line 42">
                <a:extLst>
                  <a:ext uri="{FF2B5EF4-FFF2-40B4-BE49-F238E27FC236}">
                    <a16:creationId xmlns:a16="http://schemas.microsoft.com/office/drawing/2014/main" id="{0CCAEDFF-17FB-8FDC-7C6B-0CD3B5E60E08}"/>
                  </a:ext>
                </a:extLst>
              </p:cNvPr>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487467" name="Line 43">
                <a:extLst>
                  <a:ext uri="{FF2B5EF4-FFF2-40B4-BE49-F238E27FC236}">
                    <a16:creationId xmlns:a16="http://schemas.microsoft.com/office/drawing/2014/main" id="{889CAD15-7302-FFD0-F29E-A5A133590E16}"/>
                  </a:ext>
                </a:extLst>
              </p:cNvPr>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grpSp>
        <p:grpSp>
          <p:nvGrpSpPr>
            <p:cNvPr id="487468" name="Group 44">
              <a:extLst>
                <a:ext uri="{FF2B5EF4-FFF2-40B4-BE49-F238E27FC236}">
                  <a16:creationId xmlns:a16="http://schemas.microsoft.com/office/drawing/2014/main" id="{59ED5305-38EB-E908-676C-9E805A6B27B3}"/>
                </a:ext>
              </a:extLst>
            </p:cNvPr>
            <p:cNvGrpSpPr>
              <a:grpSpLocks/>
            </p:cNvGrpSpPr>
            <p:nvPr/>
          </p:nvGrpSpPr>
          <p:grpSpPr bwMode="auto">
            <a:xfrm flipV="1">
              <a:off x="3686" y="243"/>
              <a:ext cx="177" cy="66"/>
              <a:chOff x="2848" y="848"/>
              <a:chExt cx="140" cy="98"/>
            </a:xfrm>
          </p:grpSpPr>
          <p:sp>
            <p:nvSpPr>
              <p:cNvPr id="487469" name="Line 45">
                <a:extLst>
                  <a:ext uri="{FF2B5EF4-FFF2-40B4-BE49-F238E27FC236}">
                    <a16:creationId xmlns:a16="http://schemas.microsoft.com/office/drawing/2014/main" id="{5AA71465-F528-C9C3-4E9B-C8D3FFBB5184}"/>
                  </a:ext>
                </a:extLst>
              </p:cNvPr>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487470" name="Line 46">
                <a:extLst>
                  <a:ext uri="{FF2B5EF4-FFF2-40B4-BE49-F238E27FC236}">
                    <a16:creationId xmlns:a16="http://schemas.microsoft.com/office/drawing/2014/main" id="{B54E1786-6E8E-4953-D335-5A5057075948}"/>
                  </a:ext>
                </a:extLst>
              </p:cNvPr>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487471" name="Line 47">
                <a:extLst>
                  <a:ext uri="{FF2B5EF4-FFF2-40B4-BE49-F238E27FC236}">
                    <a16:creationId xmlns:a16="http://schemas.microsoft.com/office/drawing/2014/main" id="{85546341-FC37-E64A-B9B5-965C7AC40646}"/>
                  </a:ext>
                </a:extLst>
              </p:cNvPr>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grpSp>
      </p:grpSp>
      <p:sp>
        <p:nvSpPr>
          <p:cNvPr id="487472" name="Freeform 48">
            <a:extLst>
              <a:ext uri="{FF2B5EF4-FFF2-40B4-BE49-F238E27FC236}">
                <a16:creationId xmlns:a16="http://schemas.microsoft.com/office/drawing/2014/main" id="{B837200C-5760-A985-A55F-E4815C85BA96}"/>
              </a:ext>
            </a:extLst>
          </p:cNvPr>
          <p:cNvSpPr>
            <a:spLocks/>
          </p:cNvSpPr>
          <p:nvPr/>
        </p:nvSpPr>
        <p:spPr bwMode="auto">
          <a:xfrm>
            <a:off x="4151313" y="2211388"/>
            <a:ext cx="1277937" cy="1587"/>
          </a:xfrm>
          <a:custGeom>
            <a:avLst/>
            <a:gdLst>
              <a:gd name="T0" fmla="*/ 0 w 805"/>
              <a:gd name="T1" fmla="*/ 0 h 1"/>
              <a:gd name="T2" fmla="*/ 805 w 805"/>
              <a:gd name="T3" fmla="*/ 1 h 1"/>
            </a:gdLst>
            <a:ahLst/>
            <a:cxnLst>
              <a:cxn ang="0">
                <a:pos x="T0" y="T1"/>
              </a:cxn>
              <a:cxn ang="0">
                <a:pos x="T2" y="T3"/>
              </a:cxn>
            </a:cxnLst>
            <a:rect l="0" t="0" r="r" b="b"/>
            <a:pathLst>
              <a:path w="805" h="1">
                <a:moveTo>
                  <a:pt x="0" y="0"/>
                </a:moveTo>
                <a:lnTo>
                  <a:pt x="805" y="1"/>
                </a:lnTo>
              </a:path>
            </a:pathLst>
          </a:custGeom>
          <a:noFill/>
          <a:ln w="12700">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grpSp>
        <p:nvGrpSpPr>
          <p:cNvPr id="487473" name="Group 49">
            <a:extLst>
              <a:ext uri="{FF2B5EF4-FFF2-40B4-BE49-F238E27FC236}">
                <a16:creationId xmlns:a16="http://schemas.microsoft.com/office/drawing/2014/main" id="{29D76675-F768-1095-304B-7E3B7F4F2D9C}"/>
              </a:ext>
            </a:extLst>
          </p:cNvPr>
          <p:cNvGrpSpPr>
            <a:grpSpLocks/>
          </p:cNvGrpSpPr>
          <p:nvPr/>
        </p:nvGrpSpPr>
        <p:grpSpPr bwMode="auto">
          <a:xfrm>
            <a:off x="5286375" y="2028825"/>
            <a:ext cx="679450" cy="314325"/>
            <a:chOff x="3600" y="219"/>
            <a:chExt cx="360" cy="175"/>
          </a:xfrm>
        </p:grpSpPr>
        <p:sp>
          <p:nvSpPr>
            <p:cNvPr id="487474" name="Oval 50">
              <a:extLst>
                <a:ext uri="{FF2B5EF4-FFF2-40B4-BE49-F238E27FC236}">
                  <a16:creationId xmlns:a16="http://schemas.microsoft.com/office/drawing/2014/main" id="{E0C724F1-5B6C-4482-401D-F7B73CE80D2D}"/>
                </a:ext>
              </a:extLst>
            </p:cNvPr>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487475" name="Line 51">
              <a:extLst>
                <a:ext uri="{FF2B5EF4-FFF2-40B4-BE49-F238E27FC236}">
                  <a16:creationId xmlns:a16="http://schemas.microsoft.com/office/drawing/2014/main" id="{59E38894-BE66-7862-B391-9DE2BBD106E6}"/>
                </a:ext>
              </a:extLst>
            </p:cNvPr>
            <p:cNvSpPr>
              <a:spLocks noChangeShapeType="1"/>
            </p:cNvSpPr>
            <p:nvPr/>
          </p:nvSpPr>
          <p:spPr bwMode="auto">
            <a:xfrm>
              <a:off x="3603" y="289"/>
              <a:ext cx="0" cy="6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487476" name="Line 52">
              <a:extLst>
                <a:ext uri="{FF2B5EF4-FFF2-40B4-BE49-F238E27FC236}">
                  <a16:creationId xmlns:a16="http://schemas.microsoft.com/office/drawing/2014/main" id="{A03651F2-8362-1985-E8D5-C442FC01CD8F}"/>
                </a:ext>
              </a:extLst>
            </p:cNvPr>
            <p:cNvSpPr>
              <a:spLocks noChangeShapeType="1"/>
            </p:cNvSpPr>
            <p:nvPr/>
          </p:nvSpPr>
          <p:spPr bwMode="auto">
            <a:xfrm>
              <a:off x="3960" y="289"/>
              <a:ext cx="0" cy="6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487477" name="Rectangle 53">
              <a:extLst>
                <a:ext uri="{FF2B5EF4-FFF2-40B4-BE49-F238E27FC236}">
                  <a16:creationId xmlns:a16="http://schemas.microsoft.com/office/drawing/2014/main" id="{6CC03CCB-29CB-4B9F-80B3-503B6B00EC56}"/>
                </a:ext>
              </a:extLst>
            </p:cNvPr>
            <p:cNvSpPr>
              <a:spLocks noChangeArrowheads="1"/>
            </p:cNvSpPr>
            <p:nvPr/>
          </p:nvSpPr>
          <p:spPr bwMode="auto">
            <a:xfrm>
              <a:off x="3603" y="289"/>
              <a:ext cx="354" cy="59"/>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altLang="en-US" sz="2400">
                <a:latin typeface="Times New Roman" panose="02020603050405020304" pitchFamily="18" charset="0"/>
              </a:endParaRPr>
            </a:p>
          </p:txBody>
        </p:sp>
        <p:sp>
          <p:nvSpPr>
            <p:cNvPr id="487478" name="Oval 54">
              <a:extLst>
                <a:ext uri="{FF2B5EF4-FFF2-40B4-BE49-F238E27FC236}">
                  <a16:creationId xmlns:a16="http://schemas.microsoft.com/office/drawing/2014/main" id="{7F92812E-0ECF-572E-7AFA-B416F02C3EB9}"/>
                </a:ext>
              </a:extLst>
            </p:cNvPr>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grpSp>
          <p:nvGrpSpPr>
            <p:cNvPr id="487479" name="Group 55">
              <a:extLst>
                <a:ext uri="{FF2B5EF4-FFF2-40B4-BE49-F238E27FC236}">
                  <a16:creationId xmlns:a16="http://schemas.microsoft.com/office/drawing/2014/main" id="{DD2AE818-6CF5-15AB-2F7F-2A1E57E9CBB6}"/>
                </a:ext>
              </a:extLst>
            </p:cNvPr>
            <p:cNvGrpSpPr>
              <a:grpSpLocks/>
            </p:cNvGrpSpPr>
            <p:nvPr/>
          </p:nvGrpSpPr>
          <p:grpSpPr bwMode="auto">
            <a:xfrm>
              <a:off x="3686" y="244"/>
              <a:ext cx="177" cy="66"/>
              <a:chOff x="2848" y="848"/>
              <a:chExt cx="140" cy="98"/>
            </a:xfrm>
          </p:grpSpPr>
          <p:sp>
            <p:nvSpPr>
              <p:cNvPr id="487480" name="Line 56">
                <a:extLst>
                  <a:ext uri="{FF2B5EF4-FFF2-40B4-BE49-F238E27FC236}">
                    <a16:creationId xmlns:a16="http://schemas.microsoft.com/office/drawing/2014/main" id="{FFA4BBAF-039B-CD83-A814-DE8FFA0D105D}"/>
                  </a:ext>
                </a:extLst>
              </p:cNvPr>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487481" name="Line 57">
                <a:extLst>
                  <a:ext uri="{FF2B5EF4-FFF2-40B4-BE49-F238E27FC236}">
                    <a16:creationId xmlns:a16="http://schemas.microsoft.com/office/drawing/2014/main" id="{542B0942-1968-4F90-8040-393DB5D24321}"/>
                  </a:ext>
                </a:extLst>
              </p:cNvPr>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487482" name="Line 58">
                <a:extLst>
                  <a:ext uri="{FF2B5EF4-FFF2-40B4-BE49-F238E27FC236}">
                    <a16:creationId xmlns:a16="http://schemas.microsoft.com/office/drawing/2014/main" id="{C3C7AF06-5E38-7533-0421-5BBB449DF432}"/>
                  </a:ext>
                </a:extLst>
              </p:cNvPr>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grpSp>
        <p:grpSp>
          <p:nvGrpSpPr>
            <p:cNvPr id="487483" name="Group 59">
              <a:extLst>
                <a:ext uri="{FF2B5EF4-FFF2-40B4-BE49-F238E27FC236}">
                  <a16:creationId xmlns:a16="http://schemas.microsoft.com/office/drawing/2014/main" id="{5AB080AC-4819-1DEF-E126-4127AFF6553E}"/>
                </a:ext>
              </a:extLst>
            </p:cNvPr>
            <p:cNvGrpSpPr>
              <a:grpSpLocks/>
            </p:cNvGrpSpPr>
            <p:nvPr/>
          </p:nvGrpSpPr>
          <p:grpSpPr bwMode="auto">
            <a:xfrm flipV="1">
              <a:off x="3686" y="243"/>
              <a:ext cx="177" cy="66"/>
              <a:chOff x="2848" y="848"/>
              <a:chExt cx="140" cy="98"/>
            </a:xfrm>
          </p:grpSpPr>
          <p:sp>
            <p:nvSpPr>
              <p:cNvPr id="487484" name="Line 60">
                <a:extLst>
                  <a:ext uri="{FF2B5EF4-FFF2-40B4-BE49-F238E27FC236}">
                    <a16:creationId xmlns:a16="http://schemas.microsoft.com/office/drawing/2014/main" id="{557D65A5-679F-1836-EEC4-15444B8E777A}"/>
                  </a:ext>
                </a:extLst>
              </p:cNvPr>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487485" name="Line 61">
                <a:extLst>
                  <a:ext uri="{FF2B5EF4-FFF2-40B4-BE49-F238E27FC236}">
                    <a16:creationId xmlns:a16="http://schemas.microsoft.com/office/drawing/2014/main" id="{40970CA2-ADB4-1C92-0F20-C8B45CEC6984}"/>
                  </a:ext>
                </a:extLst>
              </p:cNvPr>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487486" name="Line 62">
                <a:extLst>
                  <a:ext uri="{FF2B5EF4-FFF2-40B4-BE49-F238E27FC236}">
                    <a16:creationId xmlns:a16="http://schemas.microsoft.com/office/drawing/2014/main" id="{DE2B824B-97E7-49EA-9319-F86833B10F72}"/>
                  </a:ext>
                </a:extLst>
              </p:cNvPr>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grpSp>
      </p:grpSp>
      <p:sp>
        <p:nvSpPr>
          <p:cNvPr id="487487" name="Freeform 63">
            <a:extLst>
              <a:ext uri="{FF2B5EF4-FFF2-40B4-BE49-F238E27FC236}">
                <a16:creationId xmlns:a16="http://schemas.microsoft.com/office/drawing/2014/main" id="{F74A8178-5065-CC9F-BC6E-BF6812962CC9}"/>
              </a:ext>
            </a:extLst>
          </p:cNvPr>
          <p:cNvSpPr>
            <a:spLocks/>
          </p:cNvSpPr>
          <p:nvPr/>
        </p:nvSpPr>
        <p:spPr bwMode="auto">
          <a:xfrm>
            <a:off x="354013" y="2224088"/>
            <a:ext cx="1277937" cy="1587"/>
          </a:xfrm>
          <a:custGeom>
            <a:avLst/>
            <a:gdLst>
              <a:gd name="T0" fmla="*/ 0 w 805"/>
              <a:gd name="T1" fmla="*/ 0 h 1"/>
              <a:gd name="T2" fmla="*/ 805 w 805"/>
              <a:gd name="T3" fmla="*/ 1 h 1"/>
            </a:gdLst>
            <a:ahLst/>
            <a:cxnLst>
              <a:cxn ang="0">
                <a:pos x="T0" y="T1"/>
              </a:cxn>
              <a:cxn ang="0">
                <a:pos x="T2" y="T3"/>
              </a:cxn>
            </a:cxnLst>
            <a:rect l="0" t="0" r="r" b="b"/>
            <a:pathLst>
              <a:path w="805" h="1">
                <a:moveTo>
                  <a:pt x="0" y="0"/>
                </a:moveTo>
                <a:lnTo>
                  <a:pt x="805" y="1"/>
                </a:lnTo>
              </a:path>
            </a:pathLst>
          </a:custGeom>
          <a:noFill/>
          <a:ln w="12700">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487488" name="Freeform 64">
            <a:extLst>
              <a:ext uri="{FF2B5EF4-FFF2-40B4-BE49-F238E27FC236}">
                <a16:creationId xmlns:a16="http://schemas.microsoft.com/office/drawing/2014/main" id="{F1856790-6A5D-A9A5-21B2-8E76CDD789AC}"/>
              </a:ext>
            </a:extLst>
          </p:cNvPr>
          <p:cNvSpPr>
            <a:spLocks/>
          </p:cNvSpPr>
          <p:nvPr/>
        </p:nvSpPr>
        <p:spPr bwMode="auto">
          <a:xfrm>
            <a:off x="5973763" y="2200275"/>
            <a:ext cx="1277937" cy="1588"/>
          </a:xfrm>
          <a:custGeom>
            <a:avLst/>
            <a:gdLst>
              <a:gd name="T0" fmla="*/ 0 w 805"/>
              <a:gd name="T1" fmla="*/ 0 h 1"/>
              <a:gd name="T2" fmla="*/ 805 w 805"/>
              <a:gd name="T3" fmla="*/ 1 h 1"/>
            </a:gdLst>
            <a:ahLst/>
            <a:cxnLst>
              <a:cxn ang="0">
                <a:pos x="T0" y="T1"/>
              </a:cxn>
              <a:cxn ang="0">
                <a:pos x="T2" y="T3"/>
              </a:cxn>
            </a:cxnLst>
            <a:rect l="0" t="0" r="r" b="b"/>
            <a:pathLst>
              <a:path w="805" h="1">
                <a:moveTo>
                  <a:pt x="0" y="0"/>
                </a:moveTo>
                <a:lnTo>
                  <a:pt x="805" y="1"/>
                </a:lnTo>
              </a:path>
            </a:pathLst>
          </a:custGeom>
          <a:noFill/>
          <a:ln w="12700">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grpSp>
        <p:nvGrpSpPr>
          <p:cNvPr id="487489" name="Group 65">
            <a:extLst>
              <a:ext uri="{FF2B5EF4-FFF2-40B4-BE49-F238E27FC236}">
                <a16:creationId xmlns:a16="http://schemas.microsoft.com/office/drawing/2014/main" id="{287D937C-48E8-93AC-98A4-2231623B4477}"/>
              </a:ext>
            </a:extLst>
          </p:cNvPr>
          <p:cNvGrpSpPr>
            <a:grpSpLocks/>
          </p:cNvGrpSpPr>
          <p:nvPr/>
        </p:nvGrpSpPr>
        <p:grpSpPr bwMode="auto">
          <a:xfrm>
            <a:off x="7683500" y="2049463"/>
            <a:ext cx="676275" cy="314325"/>
            <a:chOff x="3600" y="219"/>
            <a:chExt cx="360" cy="175"/>
          </a:xfrm>
        </p:grpSpPr>
        <p:sp>
          <p:nvSpPr>
            <p:cNvPr id="487490" name="Oval 66">
              <a:extLst>
                <a:ext uri="{FF2B5EF4-FFF2-40B4-BE49-F238E27FC236}">
                  <a16:creationId xmlns:a16="http://schemas.microsoft.com/office/drawing/2014/main" id="{1B7CC87C-92A4-8105-6F6F-9E80FBEB24FF}"/>
                </a:ext>
              </a:extLst>
            </p:cNvPr>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487491" name="Line 67">
              <a:extLst>
                <a:ext uri="{FF2B5EF4-FFF2-40B4-BE49-F238E27FC236}">
                  <a16:creationId xmlns:a16="http://schemas.microsoft.com/office/drawing/2014/main" id="{299AA6EF-15B2-3F22-BBE9-E24B1C758787}"/>
                </a:ext>
              </a:extLst>
            </p:cNvPr>
            <p:cNvSpPr>
              <a:spLocks noChangeShapeType="1"/>
            </p:cNvSpPr>
            <p:nvPr/>
          </p:nvSpPr>
          <p:spPr bwMode="auto">
            <a:xfrm>
              <a:off x="3603" y="289"/>
              <a:ext cx="0" cy="6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487492" name="Line 68">
              <a:extLst>
                <a:ext uri="{FF2B5EF4-FFF2-40B4-BE49-F238E27FC236}">
                  <a16:creationId xmlns:a16="http://schemas.microsoft.com/office/drawing/2014/main" id="{480F27DF-1F5F-AB38-5D34-3A31BD721890}"/>
                </a:ext>
              </a:extLst>
            </p:cNvPr>
            <p:cNvSpPr>
              <a:spLocks noChangeShapeType="1"/>
            </p:cNvSpPr>
            <p:nvPr/>
          </p:nvSpPr>
          <p:spPr bwMode="auto">
            <a:xfrm>
              <a:off x="3960" y="289"/>
              <a:ext cx="0" cy="6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487493" name="Rectangle 69">
              <a:extLst>
                <a:ext uri="{FF2B5EF4-FFF2-40B4-BE49-F238E27FC236}">
                  <a16:creationId xmlns:a16="http://schemas.microsoft.com/office/drawing/2014/main" id="{C18679DE-7C47-3D03-CFC0-80B6521346D0}"/>
                </a:ext>
              </a:extLst>
            </p:cNvPr>
            <p:cNvSpPr>
              <a:spLocks noChangeArrowheads="1"/>
            </p:cNvSpPr>
            <p:nvPr/>
          </p:nvSpPr>
          <p:spPr bwMode="auto">
            <a:xfrm>
              <a:off x="3603" y="289"/>
              <a:ext cx="354" cy="59"/>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altLang="en-US" sz="2400">
                <a:latin typeface="Times New Roman" panose="02020603050405020304" pitchFamily="18" charset="0"/>
              </a:endParaRPr>
            </a:p>
          </p:txBody>
        </p:sp>
        <p:sp>
          <p:nvSpPr>
            <p:cNvPr id="487494" name="Oval 70">
              <a:extLst>
                <a:ext uri="{FF2B5EF4-FFF2-40B4-BE49-F238E27FC236}">
                  <a16:creationId xmlns:a16="http://schemas.microsoft.com/office/drawing/2014/main" id="{1A3251A4-923E-FF68-F9AB-B5766030DFFB}"/>
                </a:ext>
              </a:extLst>
            </p:cNvPr>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grpSp>
          <p:nvGrpSpPr>
            <p:cNvPr id="487495" name="Group 71">
              <a:extLst>
                <a:ext uri="{FF2B5EF4-FFF2-40B4-BE49-F238E27FC236}">
                  <a16:creationId xmlns:a16="http://schemas.microsoft.com/office/drawing/2014/main" id="{4C60437A-9FE4-54C4-D188-79990E247CCD}"/>
                </a:ext>
              </a:extLst>
            </p:cNvPr>
            <p:cNvGrpSpPr>
              <a:grpSpLocks/>
            </p:cNvGrpSpPr>
            <p:nvPr/>
          </p:nvGrpSpPr>
          <p:grpSpPr bwMode="auto">
            <a:xfrm>
              <a:off x="3686" y="244"/>
              <a:ext cx="177" cy="66"/>
              <a:chOff x="2848" y="848"/>
              <a:chExt cx="140" cy="98"/>
            </a:xfrm>
          </p:grpSpPr>
          <p:sp>
            <p:nvSpPr>
              <p:cNvPr id="487496" name="Line 72">
                <a:extLst>
                  <a:ext uri="{FF2B5EF4-FFF2-40B4-BE49-F238E27FC236}">
                    <a16:creationId xmlns:a16="http://schemas.microsoft.com/office/drawing/2014/main" id="{996337C5-150A-79D4-A526-F3FA04C5C8A1}"/>
                  </a:ext>
                </a:extLst>
              </p:cNvPr>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487497" name="Line 73">
                <a:extLst>
                  <a:ext uri="{FF2B5EF4-FFF2-40B4-BE49-F238E27FC236}">
                    <a16:creationId xmlns:a16="http://schemas.microsoft.com/office/drawing/2014/main" id="{3D8BF805-F8F5-331A-BDF9-864AB3161C26}"/>
                  </a:ext>
                </a:extLst>
              </p:cNvPr>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487498" name="Line 74">
                <a:extLst>
                  <a:ext uri="{FF2B5EF4-FFF2-40B4-BE49-F238E27FC236}">
                    <a16:creationId xmlns:a16="http://schemas.microsoft.com/office/drawing/2014/main" id="{77EF1004-9FCB-7B94-20EA-2875DC812266}"/>
                  </a:ext>
                </a:extLst>
              </p:cNvPr>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grpSp>
        <p:grpSp>
          <p:nvGrpSpPr>
            <p:cNvPr id="487499" name="Group 75">
              <a:extLst>
                <a:ext uri="{FF2B5EF4-FFF2-40B4-BE49-F238E27FC236}">
                  <a16:creationId xmlns:a16="http://schemas.microsoft.com/office/drawing/2014/main" id="{B4689248-382C-6E9B-8541-9150789B6814}"/>
                </a:ext>
              </a:extLst>
            </p:cNvPr>
            <p:cNvGrpSpPr>
              <a:grpSpLocks/>
            </p:cNvGrpSpPr>
            <p:nvPr/>
          </p:nvGrpSpPr>
          <p:grpSpPr bwMode="auto">
            <a:xfrm flipV="1">
              <a:off x="3686" y="243"/>
              <a:ext cx="177" cy="66"/>
              <a:chOff x="2848" y="848"/>
              <a:chExt cx="140" cy="98"/>
            </a:xfrm>
          </p:grpSpPr>
          <p:sp>
            <p:nvSpPr>
              <p:cNvPr id="487500" name="Line 76">
                <a:extLst>
                  <a:ext uri="{FF2B5EF4-FFF2-40B4-BE49-F238E27FC236}">
                    <a16:creationId xmlns:a16="http://schemas.microsoft.com/office/drawing/2014/main" id="{41F12C26-5FC6-5DDE-9F88-12C792F89F70}"/>
                  </a:ext>
                </a:extLst>
              </p:cNvPr>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487501" name="Line 77">
                <a:extLst>
                  <a:ext uri="{FF2B5EF4-FFF2-40B4-BE49-F238E27FC236}">
                    <a16:creationId xmlns:a16="http://schemas.microsoft.com/office/drawing/2014/main" id="{D4CA607A-379C-B5CD-9065-B6A7EDC049A6}"/>
                  </a:ext>
                </a:extLst>
              </p:cNvPr>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487502" name="Line 78">
                <a:extLst>
                  <a:ext uri="{FF2B5EF4-FFF2-40B4-BE49-F238E27FC236}">
                    <a16:creationId xmlns:a16="http://schemas.microsoft.com/office/drawing/2014/main" id="{0DAE31B3-B541-6181-DC6E-BE9BED5F26A5}"/>
                  </a:ext>
                </a:extLst>
              </p:cNvPr>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grpSp>
      </p:grpSp>
      <p:sp>
        <p:nvSpPr>
          <p:cNvPr id="487503" name="Line 79">
            <a:extLst>
              <a:ext uri="{FF2B5EF4-FFF2-40B4-BE49-F238E27FC236}">
                <a16:creationId xmlns:a16="http://schemas.microsoft.com/office/drawing/2014/main" id="{43E90339-96F2-7570-76DB-6193E5C803D0}"/>
              </a:ext>
            </a:extLst>
          </p:cNvPr>
          <p:cNvSpPr>
            <a:spLocks noChangeShapeType="1"/>
          </p:cNvSpPr>
          <p:nvPr/>
        </p:nvSpPr>
        <p:spPr bwMode="auto">
          <a:xfrm flipV="1">
            <a:off x="2128838" y="1611313"/>
            <a:ext cx="622300" cy="4000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487504" name="Line 80">
            <a:extLst>
              <a:ext uri="{FF2B5EF4-FFF2-40B4-BE49-F238E27FC236}">
                <a16:creationId xmlns:a16="http://schemas.microsoft.com/office/drawing/2014/main" id="{8D4B0910-0097-F3D3-8F02-DF001D82F293}"/>
              </a:ext>
            </a:extLst>
          </p:cNvPr>
          <p:cNvSpPr>
            <a:spLocks noChangeShapeType="1"/>
          </p:cNvSpPr>
          <p:nvPr/>
        </p:nvSpPr>
        <p:spPr bwMode="auto">
          <a:xfrm flipV="1">
            <a:off x="3963988" y="1646238"/>
            <a:ext cx="622300" cy="4000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487505" name="Line 81">
            <a:extLst>
              <a:ext uri="{FF2B5EF4-FFF2-40B4-BE49-F238E27FC236}">
                <a16:creationId xmlns:a16="http://schemas.microsoft.com/office/drawing/2014/main" id="{C2D94D51-75F9-D23B-B831-219774EB5B63}"/>
              </a:ext>
            </a:extLst>
          </p:cNvPr>
          <p:cNvSpPr>
            <a:spLocks noChangeShapeType="1"/>
          </p:cNvSpPr>
          <p:nvPr/>
        </p:nvSpPr>
        <p:spPr bwMode="auto">
          <a:xfrm flipV="1">
            <a:off x="5799138" y="1681163"/>
            <a:ext cx="622300" cy="4000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487506" name="Line 82">
            <a:extLst>
              <a:ext uri="{FF2B5EF4-FFF2-40B4-BE49-F238E27FC236}">
                <a16:creationId xmlns:a16="http://schemas.microsoft.com/office/drawing/2014/main" id="{76B61D78-EC4D-0ABD-529C-B4C2C91BBF0F}"/>
              </a:ext>
            </a:extLst>
          </p:cNvPr>
          <p:cNvSpPr>
            <a:spLocks noChangeShapeType="1"/>
          </p:cNvSpPr>
          <p:nvPr/>
        </p:nvSpPr>
        <p:spPr bwMode="auto">
          <a:xfrm flipV="1">
            <a:off x="8164513" y="1635125"/>
            <a:ext cx="622300" cy="4000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487507" name="Line 83">
            <a:extLst>
              <a:ext uri="{FF2B5EF4-FFF2-40B4-BE49-F238E27FC236}">
                <a16:creationId xmlns:a16="http://schemas.microsoft.com/office/drawing/2014/main" id="{941D26A9-F871-C830-E153-BA80B41E57D1}"/>
              </a:ext>
            </a:extLst>
          </p:cNvPr>
          <p:cNvSpPr>
            <a:spLocks noChangeShapeType="1"/>
          </p:cNvSpPr>
          <p:nvPr/>
        </p:nvSpPr>
        <p:spPr bwMode="auto">
          <a:xfrm>
            <a:off x="8174038" y="2386013"/>
            <a:ext cx="622300" cy="4000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487508" name="Line 84">
            <a:extLst>
              <a:ext uri="{FF2B5EF4-FFF2-40B4-BE49-F238E27FC236}">
                <a16:creationId xmlns:a16="http://schemas.microsoft.com/office/drawing/2014/main" id="{6D50C2DA-D2B9-37FA-0153-F0318067EADA}"/>
              </a:ext>
            </a:extLst>
          </p:cNvPr>
          <p:cNvSpPr>
            <a:spLocks noChangeShapeType="1"/>
          </p:cNvSpPr>
          <p:nvPr/>
        </p:nvSpPr>
        <p:spPr bwMode="auto">
          <a:xfrm>
            <a:off x="2139950" y="2352675"/>
            <a:ext cx="1292225" cy="6572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487509" name="Freeform 85">
            <a:extLst>
              <a:ext uri="{FF2B5EF4-FFF2-40B4-BE49-F238E27FC236}">
                <a16:creationId xmlns:a16="http://schemas.microsoft.com/office/drawing/2014/main" id="{3989554E-ED09-05BB-9A3D-65095F47EDAA}"/>
              </a:ext>
            </a:extLst>
          </p:cNvPr>
          <p:cNvSpPr>
            <a:spLocks/>
          </p:cNvSpPr>
          <p:nvPr/>
        </p:nvSpPr>
        <p:spPr bwMode="auto">
          <a:xfrm rot="1183889">
            <a:off x="2271713" y="2503488"/>
            <a:ext cx="1095375" cy="434975"/>
          </a:xfrm>
          <a:custGeom>
            <a:avLst/>
            <a:gdLst>
              <a:gd name="T0" fmla="*/ 391 w 690"/>
              <a:gd name="T1" fmla="*/ 60 h 274"/>
              <a:gd name="T2" fmla="*/ 73 w 690"/>
              <a:gd name="T3" fmla="*/ 30 h 274"/>
              <a:gd name="T4" fmla="*/ 88 w 690"/>
              <a:gd name="T5" fmla="*/ 238 h 274"/>
              <a:gd name="T6" fmla="*/ 599 w 690"/>
              <a:gd name="T7" fmla="*/ 245 h 274"/>
              <a:gd name="T8" fmla="*/ 636 w 690"/>
              <a:gd name="T9" fmla="*/ 75 h 274"/>
              <a:gd name="T10" fmla="*/ 391 w 690"/>
              <a:gd name="T11" fmla="*/ 60 h 274"/>
            </a:gdLst>
            <a:ahLst/>
            <a:cxnLst>
              <a:cxn ang="0">
                <a:pos x="T0" y="T1"/>
              </a:cxn>
              <a:cxn ang="0">
                <a:pos x="T2" y="T3"/>
              </a:cxn>
              <a:cxn ang="0">
                <a:pos x="T4" y="T5"/>
              </a:cxn>
              <a:cxn ang="0">
                <a:pos x="T6" y="T7"/>
              </a:cxn>
              <a:cxn ang="0">
                <a:pos x="T8" y="T9"/>
              </a:cxn>
              <a:cxn ang="0">
                <a:pos x="T10" y="T11"/>
              </a:cxn>
            </a:cxnLst>
            <a:rect l="0" t="0" r="r" b="b"/>
            <a:pathLst>
              <a:path w="690" h="274">
                <a:moveTo>
                  <a:pt x="391" y="60"/>
                </a:moveTo>
                <a:cubicBezTo>
                  <a:pt x="297" y="52"/>
                  <a:pt x="123" y="0"/>
                  <a:pt x="73" y="30"/>
                </a:cubicBezTo>
                <a:cubicBezTo>
                  <a:pt x="23" y="60"/>
                  <a:pt x="0" y="202"/>
                  <a:pt x="88" y="238"/>
                </a:cubicBezTo>
                <a:cubicBezTo>
                  <a:pt x="176" y="274"/>
                  <a:pt x="508" y="272"/>
                  <a:pt x="599" y="245"/>
                </a:cubicBezTo>
                <a:cubicBezTo>
                  <a:pt x="690" y="218"/>
                  <a:pt x="671" y="106"/>
                  <a:pt x="636" y="75"/>
                </a:cubicBezTo>
                <a:cubicBezTo>
                  <a:pt x="601" y="44"/>
                  <a:pt x="485" y="68"/>
                  <a:pt x="391" y="60"/>
                </a:cubicBezTo>
                <a:close/>
              </a:path>
            </a:pathLst>
          </a:custGeom>
          <a:solidFill>
            <a:srgbClr val="00FF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487510" name="Freeform 86">
            <a:extLst>
              <a:ext uri="{FF2B5EF4-FFF2-40B4-BE49-F238E27FC236}">
                <a16:creationId xmlns:a16="http://schemas.microsoft.com/office/drawing/2014/main" id="{6F70BFEF-F433-89AB-4B21-F1E74CC316E5}"/>
              </a:ext>
            </a:extLst>
          </p:cNvPr>
          <p:cNvSpPr>
            <a:spLocks/>
          </p:cNvSpPr>
          <p:nvPr/>
        </p:nvSpPr>
        <p:spPr bwMode="auto">
          <a:xfrm>
            <a:off x="355600" y="1987550"/>
            <a:ext cx="1095375" cy="434975"/>
          </a:xfrm>
          <a:custGeom>
            <a:avLst/>
            <a:gdLst>
              <a:gd name="T0" fmla="*/ 391 w 690"/>
              <a:gd name="T1" fmla="*/ 60 h 274"/>
              <a:gd name="T2" fmla="*/ 73 w 690"/>
              <a:gd name="T3" fmla="*/ 30 h 274"/>
              <a:gd name="T4" fmla="*/ 88 w 690"/>
              <a:gd name="T5" fmla="*/ 238 h 274"/>
              <a:gd name="T6" fmla="*/ 599 w 690"/>
              <a:gd name="T7" fmla="*/ 245 h 274"/>
              <a:gd name="T8" fmla="*/ 636 w 690"/>
              <a:gd name="T9" fmla="*/ 75 h 274"/>
              <a:gd name="T10" fmla="*/ 391 w 690"/>
              <a:gd name="T11" fmla="*/ 60 h 274"/>
            </a:gdLst>
            <a:ahLst/>
            <a:cxnLst>
              <a:cxn ang="0">
                <a:pos x="T0" y="T1"/>
              </a:cxn>
              <a:cxn ang="0">
                <a:pos x="T2" y="T3"/>
              </a:cxn>
              <a:cxn ang="0">
                <a:pos x="T4" y="T5"/>
              </a:cxn>
              <a:cxn ang="0">
                <a:pos x="T6" y="T7"/>
              </a:cxn>
              <a:cxn ang="0">
                <a:pos x="T8" y="T9"/>
              </a:cxn>
              <a:cxn ang="0">
                <a:pos x="T10" y="T11"/>
              </a:cxn>
            </a:cxnLst>
            <a:rect l="0" t="0" r="r" b="b"/>
            <a:pathLst>
              <a:path w="690" h="274">
                <a:moveTo>
                  <a:pt x="391" y="60"/>
                </a:moveTo>
                <a:cubicBezTo>
                  <a:pt x="297" y="52"/>
                  <a:pt x="123" y="0"/>
                  <a:pt x="73" y="30"/>
                </a:cubicBezTo>
                <a:cubicBezTo>
                  <a:pt x="23" y="60"/>
                  <a:pt x="0" y="202"/>
                  <a:pt x="88" y="238"/>
                </a:cubicBezTo>
                <a:cubicBezTo>
                  <a:pt x="176" y="274"/>
                  <a:pt x="508" y="272"/>
                  <a:pt x="599" y="245"/>
                </a:cubicBezTo>
                <a:cubicBezTo>
                  <a:pt x="690" y="218"/>
                  <a:pt x="671" y="106"/>
                  <a:pt x="636" y="75"/>
                </a:cubicBezTo>
                <a:cubicBezTo>
                  <a:pt x="601" y="44"/>
                  <a:pt x="485" y="68"/>
                  <a:pt x="391" y="60"/>
                </a:cubicBezTo>
                <a:close/>
              </a:path>
            </a:pathLst>
          </a:custGeom>
          <a:solidFill>
            <a:srgbClr val="00FF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487511" name="Freeform 87">
            <a:extLst>
              <a:ext uri="{FF2B5EF4-FFF2-40B4-BE49-F238E27FC236}">
                <a16:creationId xmlns:a16="http://schemas.microsoft.com/office/drawing/2014/main" id="{421A6C8D-3AC7-361B-6106-F41DC4DC1180}"/>
              </a:ext>
            </a:extLst>
          </p:cNvPr>
          <p:cNvSpPr>
            <a:spLocks/>
          </p:cNvSpPr>
          <p:nvPr/>
        </p:nvSpPr>
        <p:spPr bwMode="auto">
          <a:xfrm>
            <a:off x="4152900" y="1974850"/>
            <a:ext cx="1095375" cy="434975"/>
          </a:xfrm>
          <a:custGeom>
            <a:avLst/>
            <a:gdLst>
              <a:gd name="T0" fmla="*/ 391 w 690"/>
              <a:gd name="T1" fmla="*/ 60 h 274"/>
              <a:gd name="T2" fmla="*/ 73 w 690"/>
              <a:gd name="T3" fmla="*/ 30 h 274"/>
              <a:gd name="T4" fmla="*/ 88 w 690"/>
              <a:gd name="T5" fmla="*/ 238 h 274"/>
              <a:gd name="T6" fmla="*/ 599 w 690"/>
              <a:gd name="T7" fmla="*/ 245 h 274"/>
              <a:gd name="T8" fmla="*/ 636 w 690"/>
              <a:gd name="T9" fmla="*/ 75 h 274"/>
              <a:gd name="T10" fmla="*/ 391 w 690"/>
              <a:gd name="T11" fmla="*/ 60 h 274"/>
            </a:gdLst>
            <a:ahLst/>
            <a:cxnLst>
              <a:cxn ang="0">
                <a:pos x="T0" y="T1"/>
              </a:cxn>
              <a:cxn ang="0">
                <a:pos x="T2" y="T3"/>
              </a:cxn>
              <a:cxn ang="0">
                <a:pos x="T4" y="T5"/>
              </a:cxn>
              <a:cxn ang="0">
                <a:pos x="T6" y="T7"/>
              </a:cxn>
              <a:cxn ang="0">
                <a:pos x="T8" y="T9"/>
              </a:cxn>
              <a:cxn ang="0">
                <a:pos x="T10" y="T11"/>
              </a:cxn>
            </a:cxnLst>
            <a:rect l="0" t="0" r="r" b="b"/>
            <a:pathLst>
              <a:path w="690" h="274">
                <a:moveTo>
                  <a:pt x="391" y="60"/>
                </a:moveTo>
                <a:cubicBezTo>
                  <a:pt x="297" y="52"/>
                  <a:pt x="123" y="0"/>
                  <a:pt x="73" y="30"/>
                </a:cubicBezTo>
                <a:cubicBezTo>
                  <a:pt x="23" y="60"/>
                  <a:pt x="0" y="202"/>
                  <a:pt x="88" y="238"/>
                </a:cubicBezTo>
                <a:cubicBezTo>
                  <a:pt x="176" y="274"/>
                  <a:pt x="508" y="272"/>
                  <a:pt x="599" y="245"/>
                </a:cubicBezTo>
                <a:cubicBezTo>
                  <a:pt x="690" y="218"/>
                  <a:pt x="671" y="106"/>
                  <a:pt x="636" y="75"/>
                </a:cubicBezTo>
                <a:cubicBezTo>
                  <a:pt x="601" y="44"/>
                  <a:pt x="485" y="68"/>
                  <a:pt x="391" y="60"/>
                </a:cubicBezTo>
                <a:close/>
              </a:path>
            </a:pathLst>
          </a:custGeom>
          <a:solidFill>
            <a:srgbClr val="00FF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487512" name="Freeform 88">
            <a:extLst>
              <a:ext uri="{FF2B5EF4-FFF2-40B4-BE49-F238E27FC236}">
                <a16:creationId xmlns:a16="http://schemas.microsoft.com/office/drawing/2014/main" id="{13AB4700-BF29-D5A0-DB6D-C44F94BA519D}"/>
              </a:ext>
            </a:extLst>
          </p:cNvPr>
          <p:cNvSpPr>
            <a:spLocks/>
          </p:cNvSpPr>
          <p:nvPr/>
        </p:nvSpPr>
        <p:spPr bwMode="auto">
          <a:xfrm>
            <a:off x="5975350" y="1963738"/>
            <a:ext cx="1095375" cy="434975"/>
          </a:xfrm>
          <a:custGeom>
            <a:avLst/>
            <a:gdLst>
              <a:gd name="T0" fmla="*/ 391 w 690"/>
              <a:gd name="T1" fmla="*/ 60 h 274"/>
              <a:gd name="T2" fmla="*/ 73 w 690"/>
              <a:gd name="T3" fmla="*/ 30 h 274"/>
              <a:gd name="T4" fmla="*/ 88 w 690"/>
              <a:gd name="T5" fmla="*/ 238 h 274"/>
              <a:gd name="T6" fmla="*/ 599 w 690"/>
              <a:gd name="T7" fmla="*/ 245 h 274"/>
              <a:gd name="T8" fmla="*/ 636 w 690"/>
              <a:gd name="T9" fmla="*/ 75 h 274"/>
              <a:gd name="T10" fmla="*/ 391 w 690"/>
              <a:gd name="T11" fmla="*/ 60 h 274"/>
            </a:gdLst>
            <a:ahLst/>
            <a:cxnLst>
              <a:cxn ang="0">
                <a:pos x="T0" y="T1"/>
              </a:cxn>
              <a:cxn ang="0">
                <a:pos x="T2" y="T3"/>
              </a:cxn>
              <a:cxn ang="0">
                <a:pos x="T4" y="T5"/>
              </a:cxn>
              <a:cxn ang="0">
                <a:pos x="T6" y="T7"/>
              </a:cxn>
              <a:cxn ang="0">
                <a:pos x="T8" y="T9"/>
              </a:cxn>
              <a:cxn ang="0">
                <a:pos x="T10" y="T11"/>
              </a:cxn>
            </a:cxnLst>
            <a:rect l="0" t="0" r="r" b="b"/>
            <a:pathLst>
              <a:path w="690" h="274">
                <a:moveTo>
                  <a:pt x="391" y="60"/>
                </a:moveTo>
                <a:cubicBezTo>
                  <a:pt x="297" y="52"/>
                  <a:pt x="123" y="0"/>
                  <a:pt x="73" y="30"/>
                </a:cubicBezTo>
                <a:cubicBezTo>
                  <a:pt x="23" y="60"/>
                  <a:pt x="0" y="202"/>
                  <a:pt x="88" y="238"/>
                </a:cubicBezTo>
                <a:cubicBezTo>
                  <a:pt x="176" y="274"/>
                  <a:pt x="508" y="272"/>
                  <a:pt x="599" y="245"/>
                </a:cubicBezTo>
                <a:cubicBezTo>
                  <a:pt x="690" y="218"/>
                  <a:pt x="671" y="106"/>
                  <a:pt x="636" y="75"/>
                </a:cubicBezTo>
                <a:cubicBezTo>
                  <a:pt x="601" y="44"/>
                  <a:pt x="485" y="68"/>
                  <a:pt x="391" y="60"/>
                </a:cubicBezTo>
                <a:close/>
              </a:path>
            </a:pathLst>
          </a:custGeom>
          <a:solidFill>
            <a:srgbClr val="00FF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487513" name="Freeform 89">
            <a:extLst>
              <a:ext uri="{FF2B5EF4-FFF2-40B4-BE49-F238E27FC236}">
                <a16:creationId xmlns:a16="http://schemas.microsoft.com/office/drawing/2014/main" id="{49571704-7825-1D4A-5D86-1F61EC09480B}"/>
              </a:ext>
            </a:extLst>
          </p:cNvPr>
          <p:cNvSpPr>
            <a:spLocks/>
          </p:cNvSpPr>
          <p:nvPr/>
        </p:nvSpPr>
        <p:spPr bwMode="auto">
          <a:xfrm rot="-2589433">
            <a:off x="8048625" y="1398588"/>
            <a:ext cx="1095375" cy="434975"/>
          </a:xfrm>
          <a:custGeom>
            <a:avLst/>
            <a:gdLst>
              <a:gd name="T0" fmla="*/ 391 w 690"/>
              <a:gd name="T1" fmla="*/ 60 h 274"/>
              <a:gd name="T2" fmla="*/ 73 w 690"/>
              <a:gd name="T3" fmla="*/ 30 h 274"/>
              <a:gd name="T4" fmla="*/ 88 w 690"/>
              <a:gd name="T5" fmla="*/ 238 h 274"/>
              <a:gd name="T6" fmla="*/ 599 w 690"/>
              <a:gd name="T7" fmla="*/ 245 h 274"/>
              <a:gd name="T8" fmla="*/ 636 w 690"/>
              <a:gd name="T9" fmla="*/ 75 h 274"/>
              <a:gd name="T10" fmla="*/ 391 w 690"/>
              <a:gd name="T11" fmla="*/ 60 h 274"/>
            </a:gdLst>
            <a:ahLst/>
            <a:cxnLst>
              <a:cxn ang="0">
                <a:pos x="T0" y="T1"/>
              </a:cxn>
              <a:cxn ang="0">
                <a:pos x="T2" y="T3"/>
              </a:cxn>
              <a:cxn ang="0">
                <a:pos x="T4" y="T5"/>
              </a:cxn>
              <a:cxn ang="0">
                <a:pos x="T6" y="T7"/>
              </a:cxn>
              <a:cxn ang="0">
                <a:pos x="T8" y="T9"/>
              </a:cxn>
              <a:cxn ang="0">
                <a:pos x="T10" y="T11"/>
              </a:cxn>
            </a:cxnLst>
            <a:rect l="0" t="0" r="r" b="b"/>
            <a:pathLst>
              <a:path w="690" h="274">
                <a:moveTo>
                  <a:pt x="391" y="60"/>
                </a:moveTo>
                <a:cubicBezTo>
                  <a:pt x="297" y="52"/>
                  <a:pt x="123" y="0"/>
                  <a:pt x="73" y="30"/>
                </a:cubicBezTo>
                <a:cubicBezTo>
                  <a:pt x="23" y="60"/>
                  <a:pt x="0" y="202"/>
                  <a:pt x="88" y="238"/>
                </a:cubicBezTo>
                <a:cubicBezTo>
                  <a:pt x="176" y="274"/>
                  <a:pt x="508" y="272"/>
                  <a:pt x="599" y="245"/>
                </a:cubicBezTo>
                <a:cubicBezTo>
                  <a:pt x="690" y="218"/>
                  <a:pt x="671" y="106"/>
                  <a:pt x="636" y="75"/>
                </a:cubicBezTo>
                <a:cubicBezTo>
                  <a:pt x="601" y="44"/>
                  <a:pt x="485" y="68"/>
                  <a:pt x="391" y="60"/>
                </a:cubicBezTo>
                <a:close/>
              </a:path>
            </a:pathLst>
          </a:custGeom>
          <a:solidFill>
            <a:srgbClr val="00FF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487514" name="Text Box 90">
            <a:extLst>
              <a:ext uri="{FF2B5EF4-FFF2-40B4-BE49-F238E27FC236}">
                <a16:creationId xmlns:a16="http://schemas.microsoft.com/office/drawing/2014/main" id="{F3A99A1C-02A2-D738-781F-690463D62426}"/>
              </a:ext>
            </a:extLst>
          </p:cNvPr>
          <p:cNvSpPr txBox="1">
            <a:spLocks noChangeArrowheads="1"/>
          </p:cNvSpPr>
          <p:nvPr/>
        </p:nvSpPr>
        <p:spPr bwMode="auto">
          <a:xfrm>
            <a:off x="649288" y="1935163"/>
            <a:ext cx="392112"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solidFill>
                  <a:srgbClr val="FF0000"/>
                </a:solidFill>
              </a:rPr>
              <a:t>w</a:t>
            </a:r>
            <a:endParaRPr lang="en-US" altLang="en-US"/>
          </a:p>
        </p:txBody>
      </p:sp>
      <p:sp>
        <p:nvSpPr>
          <p:cNvPr id="487515" name="Text Box 91">
            <a:extLst>
              <a:ext uri="{FF2B5EF4-FFF2-40B4-BE49-F238E27FC236}">
                <a16:creationId xmlns:a16="http://schemas.microsoft.com/office/drawing/2014/main" id="{53632D71-C9AC-0098-E793-8B7F4A0FB083}"/>
              </a:ext>
            </a:extLst>
          </p:cNvPr>
          <p:cNvSpPr txBox="1">
            <a:spLocks noChangeArrowheads="1"/>
          </p:cNvSpPr>
          <p:nvPr/>
        </p:nvSpPr>
        <p:spPr bwMode="auto">
          <a:xfrm>
            <a:off x="2659063" y="1982788"/>
            <a:ext cx="363537"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solidFill>
                  <a:srgbClr val="FF0000"/>
                </a:solidFill>
              </a:rPr>
              <a:t>x</a:t>
            </a:r>
            <a:endParaRPr lang="en-US" altLang="en-US"/>
          </a:p>
        </p:txBody>
      </p:sp>
      <p:sp>
        <p:nvSpPr>
          <p:cNvPr id="487516" name="Text Box 92">
            <a:extLst>
              <a:ext uri="{FF2B5EF4-FFF2-40B4-BE49-F238E27FC236}">
                <a16:creationId xmlns:a16="http://schemas.microsoft.com/office/drawing/2014/main" id="{6C93C7E7-1F6F-D204-2A41-4E1F1AC0B082}"/>
              </a:ext>
            </a:extLst>
          </p:cNvPr>
          <p:cNvSpPr txBox="1">
            <a:spLocks noChangeArrowheads="1"/>
          </p:cNvSpPr>
          <p:nvPr/>
        </p:nvSpPr>
        <p:spPr bwMode="auto">
          <a:xfrm>
            <a:off x="6267450" y="1982788"/>
            <a:ext cx="3429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solidFill>
                  <a:srgbClr val="FF0000"/>
                </a:solidFill>
              </a:rPr>
              <a:t>y</a:t>
            </a:r>
            <a:endParaRPr lang="en-US" altLang="en-US"/>
          </a:p>
        </p:txBody>
      </p:sp>
      <p:sp>
        <p:nvSpPr>
          <p:cNvPr id="487517" name="Text Box 93">
            <a:extLst>
              <a:ext uri="{FF2B5EF4-FFF2-40B4-BE49-F238E27FC236}">
                <a16:creationId xmlns:a16="http://schemas.microsoft.com/office/drawing/2014/main" id="{44FA5B30-DB37-753F-E79B-8FCAD3E4A9CA}"/>
              </a:ext>
            </a:extLst>
          </p:cNvPr>
          <p:cNvSpPr txBox="1">
            <a:spLocks noChangeArrowheads="1"/>
          </p:cNvSpPr>
          <p:nvPr/>
        </p:nvSpPr>
        <p:spPr bwMode="auto">
          <a:xfrm>
            <a:off x="8429625" y="1441450"/>
            <a:ext cx="347663"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solidFill>
                  <a:srgbClr val="FF0000"/>
                </a:solidFill>
              </a:rPr>
              <a:t>z</a:t>
            </a:r>
            <a:endParaRPr lang="en-US" altLang="en-US"/>
          </a:p>
        </p:txBody>
      </p:sp>
      <p:sp>
        <p:nvSpPr>
          <p:cNvPr id="487518" name="Text Box 94">
            <a:extLst>
              <a:ext uri="{FF2B5EF4-FFF2-40B4-BE49-F238E27FC236}">
                <a16:creationId xmlns:a16="http://schemas.microsoft.com/office/drawing/2014/main" id="{C0011DF4-74F0-3BD3-5783-FCDEE3DACF39}"/>
              </a:ext>
            </a:extLst>
          </p:cNvPr>
          <p:cNvSpPr txBox="1">
            <a:spLocks noChangeArrowheads="1"/>
          </p:cNvSpPr>
          <p:nvPr/>
        </p:nvSpPr>
        <p:spPr bwMode="auto">
          <a:xfrm>
            <a:off x="1708150" y="2298700"/>
            <a:ext cx="406400" cy="4572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t>A</a:t>
            </a:r>
          </a:p>
        </p:txBody>
      </p:sp>
      <p:sp>
        <p:nvSpPr>
          <p:cNvPr id="487519" name="Text Box 95">
            <a:extLst>
              <a:ext uri="{FF2B5EF4-FFF2-40B4-BE49-F238E27FC236}">
                <a16:creationId xmlns:a16="http://schemas.microsoft.com/office/drawing/2014/main" id="{A33D0965-CE7B-F1BA-4EB2-511EB1E1D15C}"/>
              </a:ext>
            </a:extLst>
          </p:cNvPr>
          <p:cNvSpPr txBox="1">
            <a:spLocks noChangeArrowheads="1"/>
          </p:cNvSpPr>
          <p:nvPr/>
        </p:nvSpPr>
        <p:spPr bwMode="auto">
          <a:xfrm>
            <a:off x="3565525" y="3098800"/>
            <a:ext cx="368300" cy="4572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t>C</a:t>
            </a:r>
          </a:p>
        </p:txBody>
      </p:sp>
      <p:sp>
        <p:nvSpPr>
          <p:cNvPr id="487520" name="Text Box 96">
            <a:extLst>
              <a:ext uri="{FF2B5EF4-FFF2-40B4-BE49-F238E27FC236}">
                <a16:creationId xmlns:a16="http://schemas.microsoft.com/office/drawing/2014/main" id="{B8263B64-5F2D-D28A-E29C-827E0FDE1F52}"/>
              </a:ext>
            </a:extLst>
          </p:cNvPr>
          <p:cNvSpPr txBox="1">
            <a:spLocks noChangeArrowheads="1"/>
          </p:cNvSpPr>
          <p:nvPr/>
        </p:nvSpPr>
        <p:spPr bwMode="auto">
          <a:xfrm>
            <a:off x="3563938" y="2322513"/>
            <a:ext cx="404812" cy="4572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t>D</a:t>
            </a:r>
          </a:p>
        </p:txBody>
      </p:sp>
      <p:sp>
        <p:nvSpPr>
          <p:cNvPr id="487521" name="Text Box 97">
            <a:extLst>
              <a:ext uri="{FF2B5EF4-FFF2-40B4-BE49-F238E27FC236}">
                <a16:creationId xmlns:a16="http://schemas.microsoft.com/office/drawing/2014/main" id="{34F7DFDA-44D3-84AD-133D-2FDF1A84EAAA}"/>
              </a:ext>
            </a:extLst>
          </p:cNvPr>
          <p:cNvSpPr txBox="1">
            <a:spLocks noChangeArrowheads="1"/>
          </p:cNvSpPr>
          <p:nvPr/>
        </p:nvSpPr>
        <p:spPr bwMode="auto">
          <a:xfrm>
            <a:off x="5399088" y="2357438"/>
            <a:ext cx="376237" cy="4572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t>B</a:t>
            </a:r>
          </a:p>
        </p:txBody>
      </p:sp>
      <p:sp>
        <p:nvSpPr>
          <p:cNvPr id="487522" name="Text Box 98">
            <a:extLst>
              <a:ext uri="{FF2B5EF4-FFF2-40B4-BE49-F238E27FC236}">
                <a16:creationId xmlns:a16="http://schemas.microsoft.com/office/drawing/2014/main" id="{AC281DB4-FE6E-4322-C833-47F3BB832DC0}"/>
              </a:ext>
            </a:extLst>
          </p:cNvPr>
          <p:cNvSpPr txBox="1">
            <a:spLocks noChangeArrowheads="1"/>
          </p:cNvSpPr>
          <p:nvPr/>
        </p:nvSpPr>
        <p:spPr bwMode="auto">
          <a:xfrm>
            <a:off x="3400425" y="5862638"/>
            <a:ext cx="2078038" cy="3667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Routing table in D</a:t>
            </a:r>
          </a:p>
        </p:txBody>
      </p:sp>
      <p:sp>
        <p:nvSpPr>
          <p:cNvPr id="487523" name="Line 99">
            <a:extLst>
              <a:ext uri="{FF2B5EF4-FFF2-40B4-BE49-F238E27FC236}">
                <a16:creationId xmlns:a16="http://schemas.microsoft.com/office/drawing/2014/main" id="{823B86DE-8276-95B5-DD08-A53312FF0D68}"/>
              </a:ext>
            </a:extLst>
          </p:cNvPr>
          <p:cNvSpPr>
            <a:spLocks noChangeShapeType="1"/>
          </p:cNvSpPr>
          <p:nvPr/>
        </p:nvSpPr>
        <p:spPr bwMode="auto">
          <a:xfrm>
            <a:off x="4114800" y="3052763"/>
            <a:ext cx="757238" cy="1714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0" name="Title 1">
            <a:extLst>
              <a:ext uri="{FF2B5EF4-FFF2-40B4-BE49-F238E27FC236}">
                <a16:creationId xmlns:a16="http://schemas.microsoft.com/office/drawing/2014/main" id="{2EAF9850-DE34-1CBB-2D4B-E7FD60B76212}"/>
              </a:ext>
            </a:extLst>
          </p:cNvPr>
          <p:cNvSpPr>
            <a:spLocks noGrp="1"/>
          </p:cNvSpPr>
          <p:nvPr>
            <p:ph type="title"/>
          </p:nvPr>
        </p:nvSpPr>
        <p:spPr>
          <a:xfrm>
            <a:off x="457200" y="109154"/>
            <a:ext cx="8229600" cy="553998"/>
          </a:xfrm>
        </p:spPr>
        <p:txBody>
          <a:bodyPr/>
          <a:lstStyle/>
          <a:p>
            <a:r>
              <a:rPr lang="en-IN" dirty="0"/>
              <a:t>RIP  How it Works</a:t>
            </a:r>
          </a:p>
        </p:txBody>
      </p:sp>
    </p:spTree>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4">
            <a:extLst>
              <a:ext uri="{FF2B5EF4-FFF2-40B4-BE49-F238E27FC236}">
                <a16:creationId xmlns:a16="http://schemas.microsoft.com/office/drawing/2014/main" id="{8EA19547-CA3D-2B91-1F7C-5E1DEC2200AA}"/>
              </a:ext>
            </a:extLst>
          </p:cNvPr>
          <p:cNvSpPr>
            <a:spLocks noGrp="1"/>
          </p:cNvSpPr>
          <p:nvPr>
            <p:ph type="ftr" sz="quarter" idx="11"/>
          </p:nvPr>
        </p:nvSpPr>
        <p:spPr/>
        <p:txBody>
          <a:bodyPr/>
          <a:lstStyle/>
          <a:p>
            <a:r>
              <a:rPr lang="en-US" altLang="en-US"/>
              <a:t>Network Layer</a:t>
            </a:r>
            <a:endParaRPr lang="en-US" altLang="en-US">
              <a:latin typeface="Times New Roman" panose="02020603050405020304" pitchFamily="18" charset="0"/>
            </a:endParaRPr>
          </a:p>
        </p:txBody>
      </p:sp>
      <p:sp>
        <p:nvSpPr>
          <p:cNvPr id="3" name="Slide Number Placeholder 5">
            <a:extLst>
              <a:ext uri="{FF2B5EF4-FFF2-40B4-BE49-F238E27FC236}">
                <a16:creationId xmlns:a16="http://schemas.microsoft.com/office/drawing/2014/main" id="{11609091-A6BB-B834-E0CA-EC709A19E873}"/>
              </a:ext>
            </a:extLst>
          </p:cNvPr>
          <p:cNvSpPr>
            <a:spLocks noGrp="1"/>
          </p:cNvSpPr>
          <p:nvPr>
            <p:ph type="sldNum" sz="quarter" idx="12"/>
          </p:nvPr>
        </p:nvSpPr>
        <p:spPr/>
        <p:txBody>
          <a:bodyPr/>
          <a:lstStyle/>
          <a:p>
            <a:r>
              <a:rPr lang="en-US" altLang="en-US"/>
              <a:t>4-</a:t>
            </a:r>
            <a:fld id="{93E4E95C-0DC2-4FAC-8C21-885958F697ED}" type="slidenum">
              <a:rPr lang="en-US" altLang="en-US"/>
              <a:pPr/>
              <a:t>388</a:t>
            </a:fld>
            <a:endParaRPr lang="en-US" altLang="en-US"/>
          </a:p>
        </p:txBody>
      </p:sp>
      <p:sp>
        <p:nvSpPr>
          <p:cNvPr id="488450" name="Rectangle 2">
            <a:extLst>
              <a:ext uri="{FF2B5EF4-FFF2-40B4-BE49-F238E27FC236}">
                <a16:creationId xmlns:a16="http://schemas.microsoft.com/office/drawing/2014/main" id="{E9AB8613-5831-869E-A83F-ED51F7C55C83}"/>
              </a:ext>
            </a:extLst>
          </p:cNvPr>
          <p:cNvSpPr>
            <a:spLocks noGrp="1" noChangeArrowheads="1"/>
          </p:cNvSpPr>
          <p:nvPr>
            <p:ph type="title"/>
          </p:nvPr>
        </p:nvSpPr>
        <p:spPr>
          <a:xfrm>
            <a:off x="498475" y="0"/>
            <a:ext cx="7772400" cy="1143000"/>
          </a:xfrm>
        </p:spPr>
        <p:txBody>
          <a:bodyPr/>
          <a:lstStyle/>
          <a:p>
            <a:r>
              <a:rPr lang="en-US" altLang="en-US" sz="3600"/>
              <a:t>RIP: Example</a:t>
            </a:r>
            <a:r>
              <a:rPr lang="en-US" altLang="en-US" sz="2800"/>
              <a:t> </a:t>
            </a:r>
          </a:p>
        </p:txBody>
      </p:sp>
      <p:sp>
        <p:nvSpPr>
          <p:cNvPr id="488451" name="Text Box 3">
            <a:extLst>
              <a:ext uri="{FF2B5EF4-FFF2-40B4-BE49-F238E27FC236}">
                <a16:creationId xmlns:a16="http://schemas.microsoft.com/office/drawing/2014/main" id="{5D9D786B-A9D2-36D8-B148-C9B0D5B414EB}"/>
              </a:ext>
            </a:extLst>
          </p:cNvPr>
          <p:cNvSpPr txBox="1">
            <a:spLocks noChangeArrowheads="1"/>
          </p:cNvSpPr>
          <p:nvPr/>
        </p:nvSpPr>
        <p:spPr bwMode="auto">
          <a:xfrm>
            <a:off x="536575" y="4162425"/>
            <a:ext cx="8229600" cy="2098675"/>
          </a:xfrm>
          <a:prstGeom prst="rect">
            <a:avLst/>
          </a:prstGeom>
          <a:noFill/>
          <a:ln w="28575">
            <a:solidFill>
              <a:srgbClr val="CC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r>
              <a:rPr lang="en-US" altLang="en-US" sz="2000" b="1">
                <a:solidFill>
                  <a:schemeClr val="accent2"/>
                </a:solidFill>
              </a:rPr>
              <a:t>Destination Network	  Next  Router      Num. of hops to dest.</a:t>
            </a:r>
          </a:p>
          <a:p>
            <a:r>
              <a:rPr lang="en-US" altLang="en-US" sz="2000" b="1"/>
              <a:t> 	</a:t>
            </a:r>
            <a:r>
              <a:rPr lang="en-US" altLang="en-US" sz="2400" b="1">
                <a:solidFill>
                  <a:srgbClr val="FF0000"/>
                </a:solidFill>
              </a:rPr>
              <a:t>w</a:t>
            </a:r>
            <a:r>
              <a:rPr lang="en-US" altLang="en-US" sz="2400" b="1"/>
              <a:t>			A			2</a:t>
            </a:r>
          </a:p>
          <a:p>
            <a:r>
              <a:rPr lang="en-US" altLang="en-US" sz="2400" b="1"/>
              <a:t>	</a:t>
            </a:r>
            <a:r>
              <a:rPr lang="en-US" altLang="en-US" sz="2400" b="1">
                <a:solidFill>
                  <a:srgbClr val="FF0000"/>
                </a:solidFill>
              </a:rPr>
              <a:t>y</a:t>
            </a:r>
            <a:r>
              <a:rPr lang="en-US" altLang="en-US" sz="2400" b="1"/>
              <a:t>			B			2</a:t>
            </a:r>
          </a:p>
          <a:p>
            <a:r>
              <a:rPr lang="en-US" altLang="en-US" sz="2400" b="1"/>
              <a:t> 	</a:t>
            </a:r>
            <a:r>
              <a:rPr lang="en-US" altLang="en-US" sz="2400" b="1">
                <a:solidFill>
                  <a:srgbClr val="FF0000"/>
                </a:solidFill>
              </a:rPr>
              <a:t>z</a:t>
            </a:r>
            <a:r>
              <a:rPr lang="en-US" altLang="en-US" sz="2400" b="1"/>
              <a:t>			B A			7 5</a:t>
            </a:r>
          </a:p>
          <a:p>
            <a:r>
              <a:rPr lang="en-US" altLang="en-US" sz="2400" b="1"/>
              <a:t>	</a:t>
            </a:r>
            <a:r>
              <a:rPr lang="en-US" altLang="en-US" sz="2400" b="1">
                <a:solidFill>
                  <a:srgbClr val="FF0000"/>
                </a:solidFill>
              </a:rPr>
              <a:t>x</a:t>
            </a:r>
            <a:r>
              <a:rPr lang="en-US" altLang="en-US" sz="2400" b="1"/>
              <a:t>			--			1</a:t>
            </a:r>
          </a:p>
          <a:p>
            <a:r>
              <a:rPr lang="en-US" altLang="en-US" sz="2000" b="1"/>
              <a:t>	….			….			....</a:t>
            </a:r>
          </a:p>
        </p:txBody>
      </p:sp>
      <p:sp>
        <p:nvSpPr>
          <p:cNvPr id="488452" name="Text Box 4">
            <a:extLst>
              <a:ext uri="{FF2B5EF4-FFF2-40B4-BE49-F238E27FC236}">
                <a16:creationId xmlns:a16="http://schemas.microsoft.com/office/drawing/2014/main" id="{B8FDC124-14FE-5250-F489-547573D0C357}"/>
              </a:ext>
            </a:extLst>
          </p:cNvPr>
          <p:cNvSpPr txBox="1">
            <a:spLocks noChangeArrowheads="1"/>
          </p:cNvSpPr>
          <p:nvPr/>
        </p:nvSpPr>
        <p:spPr bwMode="auto">
          <a:xfrm>
            <a:off x="3351213" y="6327775"/>
            <a:ext cx="2078037" cy="366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Routing table in D</a:t>
            </a:r>
          </a:p>
        </p:txBody>
      </p:sp>
      <p:grpSp>
        <p:nvGrpSpPr>
          <p:cNvPr id="488453" name="Group 5">
            <a:extLst>
              <a:ext uri="{FF2B5EF4-FFF2-40B4-BE49-F238E27FC236}">
                <a16:creationId xmlns:a16="http://schemas.microsoft.com/office/drawing/2014/main" id="{62DEF43F-7C62-834F-3BDB-E948659EFA2D}"/>
              </a:ext>
            </a:extLst>
          </p:cNvPr>
          <p:cNvGrpSpPr>
            <a:grpSpLocks/>
          </p:cNvGrpSpPr>
          <p:nvPr/>
        </p:nvGrpSpPr>
        <p:grpSpPr bwMode="auto">
          <a:xfrm>
            <a:off x="354013" y="2057400"/>
            <a:ext cx="8789987" cy="2157413"/>
            <a:chOff x="223" y="881"/>
            <a:chExt cx="5537" cy="1359"/>
          </a:xfrm>
        </p:grpSpPr>
        <p:sp>
          <p:nvSpPr>
            <p:cNvPr id="488454" name="Freeform 6">
              <a:extLst>
                <a:ext uri="{FF2B5EF4-FFF2-40B4-BE49-F238E27FC236}">
                  <a16:creationId xmlns:a16="http://schemas.microsoft.com/office/drawing/2014/main" id="{4298C91B-9B24-A3A2-2595-455F2B8EA00F}"/>
                </a:ext>
              </a:extLst>
            </p:cNvPr>
            <p:cNvSpPr>
              <a:spLocks/>
            </p:cNvSpPr>
            <p:nvPr/>
          </p:nvSpPr>
          <p:spPr bwMode="auto">
            <a:xfrm>
              <a:off x="1452" y="1393"/>
              <a:ext cx="805" cy="1"/>
            </a:xfrm>
            <a:custGeom>
              <a:avLst/>
              <a:gdLst>
                <a:gd name="T0" fmla="*/ 0 w 805"/>
                <a:gd name="T1" fmla="*/ 0 h 1"/>
                <a:gd name="T2" fmla="*/ 805 w 805"/>
                <a:gd name="T3" fmla="*/ 1 h 1"/>
              </a:gdLst>
              <a:ahLst/>
              <a:cxnLst>
                <a:cxn ang="0">
                  <a:pos x="T0" y="T1"/>
                </a:cxn>
                <a:cxn ang="0">
                  <a:pos x="T2" y="T3"/>
                </a:cxn>
              </a:cxnLst>
              <a:rect l="0" t="0" r="r" b="b"/>
              <a:pathLst>
                <a:path w="805" h="1">
                  <a:moveTo>
                    <a:pt x="0" y="0"/>
                  </a:moveTo>
                  <a:lnTo>
                    <a:pt x="805" y="1"/>
                  </a:lnTo>
                </a:path>
              </a:pathLst>
            </a:custGeom>
            <a:noFill/>
            <a:ln w="12700">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488455" name="Freeform 7">
              <a:extLst>
                <a:ext uri="{FF2B5EF4-FFF2-40B4-BE49-F238E27FC236}">
                  <a16:creationId xmlns:a16="http://schemas.microsoft.com/office/drawing/2014/main" id="{470D27AB-9990-AB09-2343-3E9CAABFEF7F}"/>
                </a:ext>
              </a:extLst>
            </p:cNvPr>
            <p:cNvSpPr>
              <a:spLocks/>
            </p:cNvSpPr>
            <p:nvPr/>
          </p:nvSpPr>
          <p:spPr bwMode="auto">
            <a:xfrm>
              <a:off x="1453" y="1244"/>
              <a:ext cx="690" cy="274"/>
            </a:xfrm>
            <a:custGeom>
              <a:avLst/>
              <a:gdLst>
                <a:gd name="T0" fmla="*/ 391 w 690"/>
                <a:gd name="T1" fmla="*/ 60 h 274"/>
                <a:gd name="T2" fmla="*/ 73 w 690"/>
                <a:gd name="T3" fmla="*/ 30 h 274"/>
                <a:gd name="T4" fmla="*/ 88 w 690"/>
                <a:gd name="T5" fmla="*/ 238 h 274"/>
                <a:gd name="T6" fmla="*/ 599 w 690"/>
                <a:gd name="T7" fmla="*/ 245 h 274"/>
                <a:gd name="T8" fmla="*/ 636 w 690"/>
                <a:gd name="T9" fmla="*/ 75 h 274"/>
                <a:gd name="T10" fmla="*/ 391 w 690"/>
                <a:gd name="T11" fmla="*/ 60 h 274"/>
              </a:gdLst>
              <a:ahLst/>
              <a:cxnLst>
                <a:cxn ang="0">
                  <a:pos x="T0" y="T1"/>
                </a:cxn>
                <a:cxn ang="0">
                  <a:pos x="T2" y="T3"/>
                </a:cxn>
                <a:cxn ang="0">
                  <a:pos x="T4" y="T5"/>
                </a:cxn>
                <a:cxn ang="0">
                  <a:pos x="T6" y="T7"/>
                </a:cxn>
                <a:cxn ang="0">
                  <a:pos x="T8" y="T9"/>
                </a:cxn>
                <a:cxn ang="0">
                  <a:pos x="T10" y="T11"/>
                </a:cxn>
              </a:cxnLst>
              <a:rect l="0" t="0" r="r" b="b"/>
              <a:pathLst>
                <a:path w="690" h="274">
                  <a:moveTo>
                    <a:pt x="391" y="60"/>
                  </a:moveTo>
                  <a:cubicBezTo>
                    <a:pt x="297" y="52"/>
                    <a:pt x="123" y="0"/>
                    <a:pt x="73" y="30"/>
                  </a:cubicBezTo>
                  <a:cubicBezTo>
                    <a:pt x="23" y="60"/>
                    <a:pt x="0" y="202"/>
                    <a:pt x="88" y="238"/>
                  </a:cubicBezTo>
                  <a:cubicBezTo>
                    <a:pt x="176" y="274"/>
                    <a:pt x="508" y="272"/>
                    <a:pt x="599" y="245"/>
                  </a:cubicBezTo>
                  <a:cubicBezTo>
                    <a:pt x="690" y="218"/>
                    <a:pt x="671" y="106"/>
                    <a:pt x="636" y="75"/>
                  </a:cubicBezTo>
                  <a:cubicBezTo>
                    <a:pt x="601" y="44"/>
                    <a:pt x="485" y="68"/>
                    <a:pt x="391" y="60"/>
                  </a:cubicBezTo>
                  <a:close/>
                </a:path>
              </a:pathLst>
            </a:custGeom>
            <a:solidFill>
              <a:srgbClr val="00FF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grpSp>
          <p:nvGrpSpPr>
            <p:cNvPr id="488456" name="Group 8">
              <a:extLst>
                <a:ext uri="{FF2B5EF4-FFF2-40B4-BE49-F238E27FC236}">
                  <a16:creationId xmlns:a16="http://schemas.microsoft.com/office/drawing/2014/main" id="{029EF16D-5C20-497A-1F1D-BD200E45D71D}"/>
                </a:ext>
              </a:extLst>
            </p:cNvPr>
            <p:cNvGrpSpPr>
              <a:grpSpLocks/>
            </p:cNvGrpSpPr>
            <p:nvPr/>
          </p:nvGrpSpPr>
          <p:grpSpPr bwMode="auto">
            <a:xfrm>
              <a:off x="2167" y="1278"/>
              <a:ext cx="428" cy="198"/>
              <a:chOff x="3600" y="219"/>
              <a:chExt cx="360" cy="175"/>
            </a:xfrm>
          </p:grpSpPr>
          <p:sp>
            <p:nvSpPr>
              <p:cNvPr id="488457" name="Oval 9">
                <a:extLst>
                  <a:ext uri="{FF2B5EF4-FFF2-40B4-BE49-F238E27FC236}">
                    <a16:creationId xmlns:a16="http://schemas.microsoft.com/office/drawing/2014/main" id="{B55E2D19-CFB5-8DA9-F3F4-21141D103FC8}"/>
                  </a:ext>
                </a:extLst>
              </p:cNvPr>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488458" name="Line 10">
                <a:extLst>
                  <a:ext uri="{FF2B5EF4-FFF2-40B4-BE49-F238E27FC236}">
                    <a16:creationId xmlns:a16="http://schemas.microsoft.com/office/drawing/2014/main" id="{22526D99-98DB-EA59-F606-45776051F636}"/>
                  </a:ext>
                </a:extLst>
              </p:cNvPr>
              <p:cNvSpPr>
                <a:spLocks noChangeShapeType="1"/>
              </p:cNvSpPr>
              <p:nvPr/>
            </p:nvSpPr>
            <p:spPr bwMode="auto">
              <a:xfrm>
                <a:off x="3603" y="289"/>
                <a:ext cx="0" cy="6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488459" name="Line 11">
                <a:extLst>
                  <a:ext uri="{FF2B5EF4-FFF2-40B4-BE49-F238E27FC236}">
                    <a16:creationId xmlns:a16="http://schemas.microsoft.com/office/drawing/2014/main" id="{3189386F-F077-A135-F283-2E951A027794}"/>
                  </a:ext>
                </a:extLst>
              </p:cNvPr>
              <p:cNvSpPr>
                <a:spLocks noChangeShapeType="1"/>
              </p:cNvSpPr>
              <p:nvPr/>
            </p:nvSpPr>
            <p:spPr bwMode="auto">
              <a:xfrm>
                <a:off x="3960" y="289"/>
                <a:ext cx="0" cy="6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488460" name="Rectangle 12">
                <a:extLst>
                  <a:ext uri="{FF2B5EF4-FFF2-40B4-BE49-F238E27FC236}">
                    <a16:creationId xmlns:a16="http://schemas.microsoft.com/office/drawing/2014/main" id="{23A77C1B-F7C3-2694-128E-170BE0D3EB39}"/>
                  </a:ext>
                </a:extLst>
              </p:cNvPr>
              <p:cNvSpPr>
                <a:spLocks noChangeArrowheads="1"/>
              </p:cNvSpPr>
              <p:nvPr/>
            </p:nvSpPr>
            <p:spPr bwMode="auto">
              <a:xfrm>
                <a:off x="3603" y="289"/>
                <a:ext cx="354" cy="59"/>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altLang="en-US" sz="2400">
                  <a:latin typeface="Times New Roman" panose="02020603050405020304" pitchFamily="18" charset="0"/>
                </a:endParaRPr>
              </a:p>
            </p:txBody>
          </p:sp>
          <p:sp>
            <p:nvSpPr>
              <p:cNvPr id="488461" name="Oval 13">
                <a:extLst>
                  <a:ext uri="{FF2B5EF4-FFF2-40B4-BE49-F238E27FC236}">
                    <a16:creationId xmlns:a16="http://schemas.microsoft.com/office/drawing/2014/main" id="{41D838B6-6EB5-EEA0-9910-E21457232572}"/>
                  </a:ext>
                </a:extLst>
              </p:cNvPr>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grpSp>
            <p:nvGrpSpPr>
              <p:cNvPr id="488462" name="Group 14">
                <a:extLst>
                  <a:ext uri="{FF2B5EF4-FFF2-40B4-BE49-F238E27FC236}">
                    <a16:creationId xmlns:a16="http://schemas.microsoft.com/office/drawing/2014/main" id="{D8213C41-14DC-5500-D77C-1BB454CCD48F}"/>
                  </a:ext>
                </a:extLst>
              </p:cNvPr>
              <p:cNvGrpSpPr>
                <a:grpSpLocks/>
              </p:cNvGrpSpPr>
              <p:nvPr/>
            </p:nvGrpSpPr>
            <p:grpSpPr bwMode="auto">
              <a:xfrm>
                <a:off x="3686" y="244"/>
                <a:ext cx="177" cy="66"/>
                <a:chOff x="2848" y="848"/>
                <a:chExt cx="140" cy="98"/>
              </a:xfrm>
            </p:grpSpPr>
            <p:sp>
              <p:nvSpPr>
                <p:cNvPr id="488463" name="Line 15">
                  <a:extLst>
                    <a:ext uri="{FF2B5EF4-FFF2-40B4-BE49-F238E27FC236}">
                      <a16:creationId xmlns:a16="http://schemas.microsoft.com/office/drawing/2014/main" id="{A7AFD87E-05B9-08BC-93AE-72A07CC6CB80}"/>
                    </a:ext>
                  </a:extLst>
                </p:cNvPr>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488464" name="Line 16">
                  <a:extLst>
                    <a:ext uri="{FF2B5EF4-FFF2-40B4-BE49-F238E27FC236}">
                      <a16:creationId xmlns:a16="http://schemas.microsoft.com/office/drawing/2014/main" id="{791E902E-27C8-89ED-2480-31FA63A205EE}"/>
                    </a:ext>
                  </a:extLst>
                </p:cNvPr>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488465" name="Line 17">
                  <a:extLst>
                    <a:ext uri="{FF2B5EF4-FFF2-40B4-BE49-F238E27FC236}">
                      <a16:creationId xmlns:a16="http://schemas.microsoft.com/office/drawing/2014/main" id="{5F52BC80-44C8-BEB4-654A-23AB64A53557}"/>
                    </a:ext>
                  </a:extLst>
                </p:cNvPr>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grpSp>
          <p:grpSp>
            <p:nvGrpSpPr>
              <p:cNvPr id="488466" name="Group 18">
                <a:extLst>
                  <a:ext uri="{FF2B5EF4-FFF2-40B4-BE49-F238E27FC236}">
                    <a16:creationId xmlns:a16="http://schemas.microsoft.com/office/drawing/2014/main" id="{91EDE45F-C672-79D9-1655-323629880CEB}"/>
                  </a:ext>
                </a:extLst>
              </p:cNvPr>
              <p:cNvGrpSpPr>
                <a:grpSpLocks/>
              </p:cNvGrpSpPr>
              <p:nvPr/>
            </p:nvGrpSpPr>
            <p:grpSpPr bwMode="auto">
              <a:xfrm flipV="1">
                <a:off x="3686" y="243"/>
                <a:ext cx="177" cy="66"/>
                <a:chOff x="2848" y="848"/>
                <a:chExt cx="140" cy="98"/>
              </a:xfrm>
            </p:grpSpPr>
            <p:sp>
              <p:nvSpPr>
                <p:cNvPr id="488467" name="Line 19">
                  <a:extLst>
                    <a:ext uri="{FF2B5EF4-FFF2-40B4-BE49-F238E27FC236}">
                      <a16:creationId xmlns:a16="http://schemas.microsoft.com/office/drawing/2014/main" id="{B2AC20F2-A991-4445-26B2-50D42CE773F7}"/>
                    </a:ext>
                  </a:extLst>
                </p:cNvPr>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488468" name="Line 20">
                  <a:extLst>
                    <a:ext uri="{FF2B5EF4-FFF2-40B4-BE49-F238E27FC236}">
                      <a16:creationId xmlns:a16="http://schemas.microsoft.com/office/drawing/2014/main" id="{7A2243FA-E287-6193-188D-F63D4B063D22}"/>
                    </a:ext>
                  </a:extLst>
                </p:cNvPr>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488469" name="Line 21">
                  <a:extLst>
                    <a:ext uri="{FF2B5EF4-FFF2-40B4-BE49-F238E27FC236}">
                      <a16:creationId xmlns:a16="http://schemas.microsoft.com/office/drawing/2014/main" id="{A37369AE-7D4A-E2DB-3BD0-D899D5B599A8}"/>
                    </a:ext>
                  </a:extLst>
                </p:cNvPr>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grpSp>
        </p:grpSp>
        <p:grpSp>
          <p:nvGrpSpPr>
            <p:cNvPr id="488470" name="Group 22">
              <a:extLst>
                <a:ext uri="{FF2B5EF4-FFF2-40B4-BE49-F238E27FC236}">
                  <a16:creationId xmlns:a16="http://schemas.microsoft.com/office/drawing/2014/main" id="{E7F3B70B-495C-76CE-4C39-672EE8F4F65A}"/>
                </a:ext>
              </a:extLst>
            </p:cNvPr>
            <p:cNvGrpSpPr>
              <a:grpSpLocks/>
            </p:cNvGrpSpPr>
            <p:nvPr/>
          </p:nvGrpSpPr>
          <p:grpSpPr bwMode="auto">
            <a:xfrm>
              <a:off x="1015" y="1277"/>
              <a:ext cx="428" cy="198"/>
              <a:chOff x="3600" y="219"/>
              <a:chExt cx="360" cy="175"/>
            </a:xfrm>
          </p:grpSpPr>
          <p:sp>
            <p:nvSpPr>
              <p:cNvPr id="488471" name="Oval 23">
                <a:extLst>
                  <a:ext uri="{FF2B5EF4-FFF2-40B4-BE49-F238E27FC236}">
                    <a16:creationId xmlns:a16="http://schemas.microsoft.com/office/drawing/2014/main" id="{660A043C-1A22-75BA-38B2-FDDF97203FED}"/>
                  </a:ext>
                </a:extLst>
              </p:cNvPr>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488472" name="Line 24">
                <a:extLst>
                  <a:ext uri="{FF2B5EF4-FFF2-40B4-BE49-F238E27FC236}">
                    <a16:creationId xmlns:a16="http://schemas.microsoft.com/office/drawing/2014/main" id="{8B613649-9B82-F3A3-74B5-01FB96AD536D}"/>
                  </a:ext>
                </a:extLst>
              </p:cNvPr>
              <p:cNvSpPr>
                <a:spLocks noChangeShapeType="1"/>
              </p:cNvSpPr>
              <p:nvPr/>
            </p:nvSpPr>
            <p:spPr bwMode="auto">
              <a:xfrm>
                <a:off x="3603" y="289"/>
                <a:ext cx="0" cy="6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488473" name="Line 25">
                <a:extLst>
                  <a:ext uri="{FF2B5EF4-FFF2-40B4-BE49-F238E27FC236}">
                    <a16:creationId xmlns:a16="http://schemas.microsoft.com/office/drawing/2014/main" id="{18E9D7CD-6191-09B5-F653-67709989BA96}"/>
                  </a:ext>
                </a:extLst>
              </p:cNvPr>
              <p:cNvSpPr>
                <a:spLocks noChangeShapeType="1"/>
              </p:cNvSpPr>
              <p:nvPr/>
            </p:nvSpPr>
            <p:spPr bwMode="auto">
              <a:xfrm>
                <a:off x="3960" y="289"/>
                <a:ext cx="0" cy="6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488474" name="Rectangle 26">
                <a:extLst>
                  <a:ext uri="{FF2B5EF4-FFF2-40B4-BE49-F238E27FC236}">
                    <a16:creationId xmlns:a16="http://schemas.microsoft.com/office/drawing/2014/main" id="{B174D4B8-56A0-8DB8-6A64-83ADD136502A}"/>
                  </a:ext>
                </a:extLst>
              </p:cNvPr>
              <p:cNvSpPr>
                <a:spLocks noChangeArrowheads="1"/>
              </p:cNvSpPr>
              <p:nvPr/>
            </p:nvSpPr>
            <p:spPr bwMode="auto">
              <a:xfrm>
                <a:off x="3603" y="289"/>
                <a:ext cx="354" cy="59"/>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altLang="en-US" sz="2400">
                  <a:latin typeface="Times New Roman" panose="02020603050405020304" pitchFamily="18" charset="0"/>
                </a:endParaRPr>
              </a:p>
            </p:txBody>
          </p:sp>
          <p:sp>
            <p:nvSpPr>
              <p:cNvPr id="488475" name="Oval 27">
                <a:extLst>
                  <a:ext uri="{FF2B5EF4-FFF2-40B4-BE49-F238E27FC236}">
                    <a16:creationId xmlns:a16="http://schemas.microsoft.com/office/drawing/2014/main" id="{7B6A8E22-EB96-AD1F-A919-76A6BD43B7C6}"/>
                  </a:ext>
                </a:extLst>
              </p:cNvPr>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grpSp>
            <p:nvGrpSpPr>
              <p:cNvPr id="488476" name="Group 28">
                <a:extLst>
                  <a:ext uri="{FF2B5EF4-FFF2-40B4-BE49-F238E27FC236}">
                    <a16:creationId xmlns:a16="http://schemas.microsoft.com/office/drawing/2014/main" id="{8A8D0DE8-A2FF-1A40-7889-4B6ED9E35D55}"/>
                  </a:ext>
                </a:extLst>
              </p:cNvPr>
              <p:cNvGrpSpPr>
                <a:grpSpLocks/>
              </p:cNvGrpSpPr>
              <p:nvPr/>
            </p:nvGrpSpPr>
            <p:grpSpPr bwMode="auto">
              <a:xfrm>
                <a:off x="3686" y="244"/>
                <a:ext cx="177" cy="66"/>
                <a:chOff x="2848" y="848"/>
                <a:chExt cx="140" cy="98"/>
              </a:xfrm>
            </p:grpSpPr>
            <p:sp>
              <p:nvSpPr>
                <p:cNvPr id="488477" name="Line 29">
                  <a:extLst>
                    <a:ext uri="{FF2B5EF4-FFF2-40B4-BE49-F238E27FC236}">
                      <a16:creationId xmlns:a16="http://schemas.microsoft.com/office/drawing/2014/main" id="{AFFFD569-7B15-0A03-4985-E1CA49B37691}"/>
                    </a:ext>
                  </a:extLst>
                </p:cNvPr>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488478" name="Line 30">
                  <a:extLst>
                    <a:ext uri="{FF2B5EF4-FFF2-40B4-BE49-F238E27FC236}">
                      <a16:creationId xmlns:a16="http://schemas.microsoft.com/office/drawing/2014/main" id="{5C93FBA7-A01B-3B46-C16C-705E5AA5B53E}"/>
                    </a:ext>
                  </a:extLst>
                </p:cNvPr>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488479" name="Line 31">
                  <a:extLst>
                    <a:ext uri="{FF2B5EF4-FFF2-40B4-BE49-F238E27FC236}">
                      <a16:creationId xmlns:a16="http://schemas.microsoft.com/office/drawing/2014/main" id="{B5811EC6-4ED6-B4E0-6799-D146CE4FE536}"/>
                    </a:ext>
                  </a:extLst>
                </p:cNvPr>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grpSp>
          <p:grpSp>
            <p:nvGrpSpPr>
              <p:cNvPr id="488480" name="Group 32">
                <a:extLst>
                  <a:ext uri="{FF2B5EF4-FFF2-40B4-BE49-F238E27FC236}">
                    <a16:creationId xmlns:a16="http://schemas.microsoft.com/office/drawing/2014/main" id="{4F4054FF-B4F6-5365-91B5-78A860C1B344}"/>
                  </a:ext>
                </a:extLst>
              </p:cNvPr>
              <p:cNvGrpSpPr>
                <a:grpSpLocks/>
              </p:cNvGrpSpPr>
              <p:nvPr/>
            </p:nvGrpSpPr>
            <p:grpSpPr bwMode="auto">
              <a:xfrm flipV="1">
                <a:off x="3686" y="243"/>
                <a:ext cx="177" cy="66"/>
                <a:chOff x="2848" y="848"/>
                <a:chExt cx="140" cy="98"/>
              </a:xfrm>
            </p:grpSpPr>
            <p:sp>
              <p:nvSpPr>
                <p:cNvPr id="488481" name="Line 33">
                  <a:extLst>
                    <a:ext uri="{FF2B5EF4-FFF2-40B4-BE49-F238E27FC236}">
                      <a16:creationId xmlns:a16="http://schemas.microsoft.com/office/drawing/2014/main" id="{2D7E1BF0-0760-B183-6BD5-65D25A149477}"/>
                    </a:ext>
                  </a:extLst>
                </p:cNvPr>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488482" name="Line 34">
                  <a:extLst>
                    <a:ext uri="{FF2B5EF4-FFF2-40B4-BE49-F238E27FC236}">
                      <a16:creationId xmlns:a16="http://schemas.microsoft.com/office/drawing/2014/main" id="{6CBB9D62-CAFC-DD3A-CDA7-0699D47E7C63}"/>
                    </a:ext>
                  </a:extLst>
                </p:cNvPr>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488483" name="Line 35">
                  <a:extLst>
                    <a:ext uri="{FF2B5EF4-FFF2-40B4-BE49-F238E27FC236}">
                      <a16:creationId xmlns:a16="http://schemas.microsoft.com/office/drawing/2014/main" id="{9BA161CB-0D0E-984F-78FE-F05C1CF80A4D}"/>
                    </a:ext>
                  </a:extLst>
                </p:cNvPr>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grpSp>
        </p:grpSp>
        <p:grpSp>
          <p:nvGrpSpPr>
            <p:cNvPr id="488484" name="Group 36">
              <a:extLst>
                <a:ext uri="{FF2B5EF4-FFF2-40B4-BE49-F238E27FC236}">
                  <a16:creationId xmlns:a16="http://schemas.microsoft.com/office/drawing/2014/main" id="{B9A37274-C0BA-156F-FC28-9E4DE5299215}"/>
                </a:ext>
              </a:extLst>
            </p:cNvPr>
            <p:cNvGrpSpPr>
              <a:grpSpLocks/>
            </p:cNvGrpSpPr>
            <p:nvPr/>
          </p:nvGrpSpPr>
          <p:grpSpPr bwMode="auto">
            <a:xfrm>
              <a:off x="2159" y="1780"/>
              <a:ext cx="426" cy="198"/>
              <a:chOff x="3600" y="219"/>
              <a:chExt cx="360" cy="175"/>
            </a:xfrm>
          </p:grpSpPr>
          <p:sp>
            <p:nvSpPr>
              <p:cNvPr id="488485" name="Oval 37">
                <a:extLst>
                  <a:ext uri="{FF2B5EF4-FFF2-40B4-BE49-F238E27FC236}">
                    <a16:creationId xmlns:a16="http://schemas.microsoft.com/office/drawing/2014/main" id="{96FCBCEB-6FC2-FAE4-3547-743C2671CCB0}"/>
                  </a:ext>
                </a:extLst>
              </p:cNvPr>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488486" name="Line 38">
                <a:extLst>
                  <a:ext uri="{FF2B5EF4-FFF2-40B4-BE49-F238E27FC236}">
                    <a16:creationId xmlns:a16="http://schemas.microsoft.com/office/drawing/2014/main" id="{FD091EFE-8231-551E-E611-011771B0122E}"/>
                  </a:ext>
                </a:extLst>
              </p:cNvPr>
              <p:cNvSpPr>
                <a:spLocks noChangeShapeType="1"/>
              </p:cNvSpPr>
              <p:nvPr/>
            </p:nvSpPr>
            <p:spPr bwMode="auto">
              <a:xfrm>
                <a:off x="3603" y="289"/>
                <a:ext cx="0" cy="6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488487" name="Line 39">
                <a:extLst>
                  <a:ext uri="{FF2B5EF4-FFF2-40B4-BE49-F238E27FC236}">
                    <a16:creationId xmlns:a16="http://schemas.microsoft.com/office/drawing/2014/main" id="{F89BC109-084A-D386-12EA-EF7FF5DDED21}"/>
                  </a:ext>
                </a:extLst>
              </p:cNvPr>
              <p:cNvSpPr>
                <a:spLocks noChangeShapeType="1"/>
              </p:cNvSpPr>
              <p:nvPr/>
            </p:nvSpPr>
            <p:spPr bwMode="auto">
              <a:xfrm>
                <a:off x="3960" y="289"/>
                <a:ext cx="0" cy="6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488488" name="Rectangle 40">
                <a:extLst>
                  <a:ext uri="{FF2B5EF4-FFF2-40B4-BE49-F238E27FC236}">
                    <a16:creationId xmlns:a16="http://schemas.microsoft.com/office/drawing/2014/main" id="{0971BA07-D37A-F3D5-96BE-EAAA7AB6CDDC}"/>
                  </a:ext>
                </a:extLst>
              </p:cNvPr>
              <p:cNvSpPr>
                <a:spLocks noChangeArrowheads="1"/>
              </p:cNvSpPr>
              <p:nvPr/>
            </p:nvSpPr>
            <p:spPr bwMode="auto">
              <a:xfrm>
                <a:off x="3603" y="289"/>
                <a:ext cx="354" cy="59"/>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altLang="en-US" sz="2400">
                  <a:latin typeface="Times New Roman" panose="02020603050405020304" pitchFamily="18" charset="0"/>
                </a:endParaRPr>
              </a:p>
            </p:txBody>
          </p:sp>
          <p:sp>
            <p:nvSpPr>
              <p:cNvPr id="488489" name="Oval 41">
                <a:extLst>
                  <a:ext uri="{FF2B5EF4-FFF2-40B4-BE49-F238E27FC236}">
                    <a16:creationId xmlns:a16="http://schemas.microsoft.com/office/drawing/2014/main" id="{5B9D20A0-7911-CDBF-748C-FD3F31FA594A}"/>
                  </a:ext>
                </a:extLst>
              </p:cNvPr>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grpSp>
            <p:nvGrpSpPr>
              <p:cNvPr id="488490" name="Group 42">
                <a:extLst>
                  <a:ext uri="{FF2B5EF4-FFF2-40B4-BE49-F238E27FC236}">
                    <a16:creationId xmlns:a16="http://schemas.microsoft.com/office/drawing/2014/main" id="{C87DC9D5-50C6-0A27-35D6-7FF41B136E43}"/>
                  </a:ext>
                </a:extLst>
              </p:cNvPr>
              <p:cNvGrpSpPr>
                <a:grpSpLocks/>
              </p:cNvGrpSpPr>
              <p:nvPr/>
            </p:nvGrpSpPr>
            <p:grpSpPr bwMode="auto">
              <a:xfrm>
                <a:off x="3686" y="244"/>
                <a:ext cx="177" cy="66"/>
                <a:chOff x="2848" y="848"/>
                <a:chExt cx="140" cy="98"/>
              </a:xfrm>
            </p:grpSpPr>
            <p:sp>
              <p:nvSpPr>
                <p:cNvPr id="488491" name="Line 43">
                  <a:extLst>
                    <a:ext uri="{FF2B5EF4-FFF2-40B4-BE49-F238E27FC236}">
                      <a16:creationId xmlns:a16="http://schemas.microsoft.com/office/drawing/2014/main" id="{96110034-12AC-AC02-ADD8-051F4F035E7E}"/>
                    </a:ext>
                  </a:extLst>
                </p:cNvPr>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488492" name="Line 44">
                  <a:extLst>
                    <a:ext uri="{FF2B5EF4-FFF2-40B4-BE49-F238E27FC236}">
                      <a16:creationId xmlns:a16="http://schemas.microsoft.com/office/drawing/2014/main" id="{8E35E34E-8CC0-1E1E-6280-2DF2AF86C29C}"/>
                    </a:ext>
                  </a:extLst>
                </p:cNvPr>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488493" name="Line 45">
                  <a:extLst>
                    <a:ext uri="{FF2B5EF4-FFF2-40B4-BE49-F238E27FC236}">
                      <a16:creationId xmlns:a16="http://schemas.microsoft.com/office/drawing/2014/main" id="{DD843763-1D57-A3A5-6875-A40A13046377}"/>
                    </a:ext>
                  </a:extLst>
                </p:cNvPr>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grpSp>
          <p:grpSp>
            <p:nvGrpSpPr>
              <p:cNvPr id="488494" name="Group 46">
                <a:extLst>
                  <a:ext uri="{FF2B5EF4-FFF2-40B4-BE49-F238E27FC236}">
                    <a16:creationId xmlns:a16="http://schemas.microsoft.com/office/drawing/2014/main" id="{50F5BDC3-3078-DA7C-50DB-61F2BBA29ABB}"/>
                  </a:ext>
                </a:extLst>
              </p:cNvPr>
              <p:cNvGrpSpPr>
                <a:grpSpLocks/>
              </p:cNvGrpSpPr>
              <p:nvPr/>
            </p:nvGrpSpPr>
            <p:grpSpPr bwMode="auto">
              <a:xfrm flipV="1">
                <a:off x="3686" y="243"/>
                <a:ext cx="177" cy="66"/>
                <a:chOff x="2848" y="848"/>
                <a:chExt cx="140" cy="98"/>
              </a:xfrm>
            </p:grpSpPr>
            <p:sp>
              <p:nvSpPr>
                <p:cNvPr id="488495" name="Line 47">
                  <a:extLst>
                    <a:ext uri="{FF2B5EF4-FFF2-40B4-BE49-F238E27FC236}">
                      <a16:creationId xmlns:a16="http://schemas.microsoft.com/office/drawing/2014/main" id="{2141319A-C055-68CF-D6F7-E0F91410EE8B}"/>
                    </a:ext>
                  </a:extLst>
                </p:cNvPr>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488496" name="Line 48">
                  <a:extLst>
                    <a:ext uri="{FF2B5EF4-FFF2-40B4-BE49-F238E27FC236}">
                      <a16:creationId xmlns:a16="http://schemas.microsoft.com/office/drawing/2014/main" id="{B98AE1D8-927A-1CAC-5D18-4F9DD8A40691}"/>
                    </a:ext>
                  </a:extLst>
                </p:cNvPr>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488497" name="Line 49">
                  <a:extLst>
                    <a:ext uri="{FF2B5EF4-FFF2-40B4-BE49-F238E27FC236}">
                      <a16:creationId xmlns:a16="http://schemas.microsoft.com/office/drawing/2014/main" id="{D1D694EE-CB5B-EA86-AC7E-B31F8222C92D}"/>
                    </a:ext>
                  </a:extLst>
                </p:cNvPr>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grpSp>
        </p:grpSp>
        <p:sp>
          <p:nvSpPr>
            <p:cNvPr id="488498" name="Freeform 50">
              <a:extLst>
                <a:ext uri="{FF2B5EF4-FFF2-40B4-BE49-F238E27FC236}">
                  <a16:creationId xmlns:a16="http://schemas.microsoft.com/office/drawing/2014/main" id="{77BCC408-D5D1-55C0-5BD5-54D68C6A26AB}"/>
                </a:ext>
              </a:extLst>
            </p:cNvPr>
            <p:cNvSpPr>
              <a:spLocks/>
            </p:cNvSpPr>
            <p:nvPr/>
          </p:nvSpPr>
          <p:spPr bwMode="auto">
            <a:xfrm>
              <a:off x="2615" y="1393"/>
              <a:ext cx="805" cy="1"/>
            </a:xfrm>
            <a:custGeom>
              <a:avLst/>
              <a:gdLst>
                <a:gd name="T0" fmla="*/ 0 w 805"/>
                <a:gd name="T1" fmla="*/ 0 h 1"/>
                <a:gd name="T2" fmla="*/ 805 w 805"/>
                <a:gd name="T3" fmla="*/ 1 h 1"/>
              </a:gdLst>
              <a:ahLst/>
              <a:cxnLst>
                <a:cxn ang="0">
                  <a:pos x="T0" y="T1"/>
                </a:cxn>
                <a:cxn ang="0">
                  <a:pos x="T2" y="T3"/>
                </a:cxn>
              </a:cxnLst>
              <a:rect l="0" t="0" r="r" b="b"/>
              <a:pathLst>
                <a:path w="805" h="1">
                  <a:moveTo>
                    <a:pt x="0" y="0"/>
                  </a:moveTo>
                  <a:lnTo>
                    <a:pt x="805" y="1"/>
                  </a:lnTo>
                </a:path>
              </a:pathLst>
            </a:custGeom>
            <a:noFill/>
            <a:ln w="12700">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grpSp>
          <p:nvGrpSpPr>
            <p:cNvPr id="488499" name="Group 51">
              <a:extLst>
                <a:ext uri="{FF2B5EF4-FFF2-40B4-BE49-F238E27FC236}">
                  <a16:creationId xmlns:a16="http://schemas.microsoft.com/office/drawing/2014/main" id="{D4A71449-CBE8-C4A9-0222-23F659A20C25}"/>
                </a:ext>
              </a:extLst>
            </p:cNvPr>
            <p:cNvGrpSpPr>
              <a:grpSpLocks/>
            </p:cNvGrpSpPr>
            <p:nvPr/>
          </p:nvGrpSpPr>
          <p:grpSpPr bwMode="auto">
            <a:xfrm>
              <a:off x="3330" y="1278"/>
              <a:ext cx="428" cy="198"/>
              <a:chOff x="3600" y="219"/>
              <a:chExt cx="360" cy="175"/>
            </a:xfrm>
          </p:grpSpPr>
          <p:sp>
            <p:nvSpPr>
              <p:cNvPr id="488500" name="Oval 52">
                <a:extLst>
                  <a:ext uri="{FF2B5EF4-FFF2-40B4-BE49-F238E27FC236}">
                    <a16:creationId xmlns:a16="http://schemas.microsoft.com/office/drawing/2014/main" id="{B3A7373C-C131-30E8-90E4-501AC155F71F}"/>
                  </a:ext>
                </a:extLst>
              </p:cNvPr>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488501" name="Line 53">
                <a:extLst>
                  <a:ext uri="{FF2B5EF4-FFF2-40B4-BE49-F238E27FC236}">
                    <a16:creationId xmlns:a16="http://schemas.microsoft.com/office/drawing/2014/main" id="{8CF418A1-0DBD-FB47-33D9-08EA94F18DC4}"/>
                  </a:ext>
                </a:extLst>
              </p:cNvPr>
              <p:cNvSpPr>
                <a:spLocks noChangeShapeType="1"/>
              </p:cNvSpPr>
              <p:nvPr/>
            </p:nvSpPr>
            <p:spPr bwMode="auto">
              <a:xfrm>
                <a:off x="3603" y="289"/>
                <a:ext cx="0" cy="6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488502" name="Line 54">
                <a:extLst>
                  <a:ext uri="{FF2B5EF4-FFF2-40B4-BE49-F238E27FC236}">
                    <a16:creationId xmlns:a16="http://schemas.microsoft.com/office/drawing/2014/main" id="{582D6568-8751-45BA-99C3-D2B14C787EED}"/>
                  </a:ext>
                </a:extLst>
              </p:cNvPr>
              <p:cNvSpPr>
                <a:spLocks noChangeShapeType="1"/>
              </p:cNvSpPr>
              <p:nvPr/>
            </p:nvSpPr>
            <p:spPr bwMode="auto">
              <a:xfrm>
                <a:off x="3960" y="289"/>
                <a:ext cx="0" cy="6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488503" name="Rectangle 55">
                <a:extLst>
                  <a:ext uri="{FF2B5EF4-FFF2-40B4-BE49-F238E27FC236}">
                    <a16:creationId xmlns:a16="http://schemas.microsoft.com/office/drawing/2014/main" id="{70FBAE5C-4FAD-DE96-39C1-F94C4EE6D0A5}"/>
                  </a:ext>
                </a:extLst>
              </p:cNvPr>
              <p:cNvSpPr>
                <a:spLocks noChangeArrowheads="1"/>
              </p:cNvSpPr>
              <p:nvPr/>
            </p:nvSpPr>
            <p:spPr bwMode="auto">
              <a:xfrm>
                <a:off x="3603" y="289"/>
                <a:ext cx="354" cy="59"/>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altLang="en-US" sz="2400">
                  <a:latin typeface="Times New Roman" panose="02020603050405020304" pitchFamily="18" charset="0"/>
                </a:endParaRPr>
              </a:p>
            </p:txBody>
          </p:sp>
          <p:sp>
            <p:nvSpPr>
              <p:cNvPr id="488504" name="Oval 56">
                <a:extLst>
                  <a:ext uri="{FF2B5EF4-FFF2-40B4-BE49-F238E27FC236}">
                    <a16:creationId xmlns:a16="http://schemas.microsoft.com/office/drawing/2014/main" id="{C02978CB-76D5-1A83-F2ED-A6BF8C1340D7}"/>
                  </a:ext>
                </a:extLst>
              </p:cNvPr>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grpSp>
            <p:nvGrpSpPr>
              <p:cNvPr id="488505" name="Group 57">
                <a:extLst>
                  <a:ext uri="{FF2B5EF4-FFF2-40B4-BE49-F238E27FC236}">
                    <a16:creationId xmlns:a16="http://schemas.microsoft.com/office/drawing/2014/main" id="{9648B4F0-CEBD-6CDE-27E4-655F4FBCA1C5}"/>
                  </a:ext>
                </a:extLst>
              </p:cNvPr>
              <p:cNvGrpSpPr>
                <a:grpSpLocks/>
              </p:cNvGrpSpPr>
              <p:nvPr/>
            </p:nvGrpSpPr>
            <p:grpSpPr bwMode="auto">
              <a:xfrm>
                <a:off x="3686" y="244"/>
                <a:ext cx="177" cy="66"/>
                <a:chOff x="2848" y="848"/>
                <a:chExt cx="140" cy="98"/>
              </a:xfrm>
            </p:grpSpPr>
            <p:sp>
              <p:nvSpPr>
                <p:cNvPr id="488506" name="Line 58">
                  <a:extLst>
                    <a:ext uri="{FF2B5EF4-FFF2-40B4-BE49-F238E27FC236}">
                      <a16:creationId xmlns:a16="http://schemas.microsoft.com/office/drawing/2014/main" id="{818C5B29-E22C-F34A-7181-F8AE2F7780E6}"/>
                    </a:ext>
                  </a:extLst>
                </p:cNvPr>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488507" name="Line 59">
                  <a:extLst>
                    <a:ext uri="{FF2B5EF4-FFF2-40B4-BE49-F238E27FC236}">
                      <a16:creationId xmlns:a16="http://schemas.microsoft.com/office/drawing/2014/main" id="{B507885B-C618-3B8F-3443-515910360A53}"/>
                    </a:ext>
                  </a:extLst>
                </p:cNvPr>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488508" name="Line 60">
                  <a:extLst>
                    <a:ext uri="{FF2B5EF4-FFF2-40B4-BE49-F238E27FC236}">
                      <a16:creationId xmlns:a16="http://schemas.microsoft.com/office/drawing/2014/main" id="{DD2587A2-02FB-6079-F6CA-C6568296A541}"/>
                    </a:ext>
                  </a:extLst>
                </p:cNvPr>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grpSp>
          <p:grpSp>
            <p:nvGrpSpPr>
              <p:cNvPr id="488509" name="Group 61">
                <a:extLst>
                  <a:ext uri="{FF2B5EF4-FFF2-40B4-BE49-F238E27FC236}">
                    <a16:creationId xmlns:a16="http://schemas.microsoft.com/office/drawing/2014/main" id="{10F58A94-D7F6-DE68-9C5D-52A8844369D3}"/>
                  </a:ext>
                </a:extLst>
              </p:cNvPr>
              <p:cNvGrpSpPr>
                <a:grpSpLocks/>
              </p:cNvGrpSpPr>
              <p:nvPr/>
            </p:nvGrpSpPr>
            <p:grpSpPr bwMode="auto">
              <a:xfrm flipV="1">
                <a:off x="3686" y="243"/>
                <a:ext cx="177" cy="66"/>
                <a:chOff x="2848" y="848"/>
                <a:chExt cx="140" cy="98"/>
              </a:xfrm>
            </p:grpSpPr>
            <p:sp>
              <p:nvSpPr>
                <p:cNvPr id="488510" name="Line 62">
                  <a:extLst>
                    <a:ext uri="{FF2B5EF4-FFF2-40B4-BE49-F238E27FC236}">
                      <a16:creationId xmlns:a16="http://schemas.microsoft.com/office/drawing/2014/main" id="{0F6DE667-ECE0-2AB0-CF37-D033207F5135}"/>
                    </a:ext>
                  </a:extLst>
                </p:cNvPr>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488511" name="Line 63">
                  <a:extLst>
                    <a:ext uri="{FF2B5EF4-FFF2-40B4-BE49-F238E27FC236}">
                      <a16:creationId xmlns:a16="http://schemas.microsoft.com/office/drawing/2014/main" id="{34BB7C86-632F-C326-128E-2DDC092608DF}"/>
                    </a:ext>
                  </a:extLst>
                </p:cNvPr>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488512" name="Line 64">
                  <a:extLst>
                    <a:ext uri="{FF2B5EF4-FFF2-40B4-BE49-F238E27FC236}">
                      <a16:creationId xmlns:a16="http://schemas.microsoft.com/office/drawing/2014/main" id="{DE19D360-59EB-01B2-8695-8A96C07C2C05}"/>
                    </a:ext>
                  </a:extLst>
                </p:cNvPr>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grpSp>
        </p:grpSp>
        <p:sp>
          <p:nvSpPr>
            <p:cNvPr id="488513" name="Freeform 65">
              <a:extLst>
                <a:ext uri="{FF2B5EF4-FFF2-40B4-BE49-F238E27FC236}">
                  <a16:creationId xmlns:a16="http://schemas.microsoft.com/office/drawing/2014/main" id="{490A7001-CFAB-8ACC-DDDC-6BBBC11B55AC}"/>
                </a:ext>
              </a:extLst>
            </p:cNvPr>
            <p:cNvSpPr>
              <a:spLocks/>
            </p:cNvSpPr>
            <p:nvPr/>
          </p:nvSpPr>
          <p:spPr bwMode="auto">
            <a:xfrm>
              <a:off x="223" y="1401"/>
              <a:ext cx="805" cy="1"/>
            </a:xfrm>
            <a:custGeom>
              <a:avLst/>
              <a:gdLst>
                <a:gd name="T0" fmla="*/ 0 w 805"/>
                <a:gd name="T1" fmla="*/ 0 h 1"/>
                <a:gd name="T2" fmla="*/ 805 w 805"/>
                <a:gd name="T3" fmla="*/ 1 h 1"/>
              </a:gdLst>
              <a:ahLst/>
              <a:cxnLst>
                <a:cxn ang="0">
                  <a:pos x="T0" y="T1"/>
                </a:cxn>
                <a:cxn ang="0">
                  <a:pos x="T2" y="T3"/>
                </a:cxn>
              </a:cxnLst>
              <a:rect l="0" t="0" r="r" b="b"/>
              <a:pathLst>
                <a:path w="805" h="1">
                  <a:moveTo>
                    <a:pt x="0" y="0"/>
                  </a:moveTo>
                  <a:lnTo>
                    <a:pt x="805" y="1"/>
                  </a:lnTo>
                </a:path>
              </a:pathLst>
            </a:custGeom>
            <a:noFill/>
            <a:ln w="12700">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488514" name="Freeform 66">
              <a:extLst>
                <a:ext uri="{FF2B5EF4-FFF2-40B4-BE49-F238E27FC236}">
                  <a16:creationId xmlns:a16="http://schemas.microsoft.com/office/drawing/2014/main" id="{B3440F41-C0BE-EACC-0610-2512FC9ACBDF}"/>
                </a:ext>
              </a:extLst>
            </p:cNvPr>
            <p:cNvSpPr>
              <a:spLocks/>
            </p:cNvSpPr>
            <p:nvPr/>
          </p:nvSpPr>
          <p:spPr bwMode="auto">
            <a:xfrm>
              <a:off x="3763" y="1386"/>
              <a:ext cx="805" cy="1"/>
            </a:xfrm>
            <a:custGeom>
              <a:avLst/>
              <a:gdLst>
                <a:gd name="T0" fmla="*/ 0 w 805"/>
                <a:gd name="T1" fmla="*/ 0 h 1"/>
                <a:gd name="T2" fmla="*/ 805 w 805"/>
                <a:gd name="T3" fmla="*/ 1 h 1"/>
              </a:gdLst>
              <a:ahLst/>
              <a:cxnLst>
                <a:cxn ang="0">
                  <a:pos x="T0" y="T1"/>
                </a:cxn>
                <a:cxn ang="0">
                  <a:pos x="T2" y="T3"/>
                </a:cxn>
              </a:cxnLst>
              <a:rect l="0" t="0" r="r" b="b"/>
              <a:pathLst>
                <a:path w="805" h="1">
                  <a:moveTo>
                    <a:pt x="0" y="0"/>
                  </a:moveTo>
                  <a:lnTo>
                    <a:pt x="805" y="1"/>
                  </a:lnTo>
                </a:path>
              </a:pathLst>
            </a:custGeom>
            <a:noFill/>
            <a:ln w="12700">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grpSp>
          <p:nvGrpSpPr>
            <p:cNvPr id="488515" name="Group 67">
              <a:extLst>
                <a:ext uri="{FF2B5EF4-FFF2-40B4-BE49-F238E27FC236}">
                  <a16:creationId xmlns:a16="http://schemas.microsoft.com/office/drawing/2014/main" id="{D94051C6-A6A6-E4A3-ADDC-DE77CBD96F33}"/>
                </a:ext>
              </a:extLst>
            </p:cNvPr>
            <p:cNvGrpSpPr>
              <a:grpSpLocks/>
            </p:cNvGrpSpPr>
            <p:nvPr/>
          </p:nvGrpSpPr>
          <p:grpSpPr bwMode="auto">
            <a:xfrm>
              <a:off x="4840" y="1291"/>
              <a:ext cx="426" cy="198"/>
              <a:chOff x="3600" y="219"/>
              <a:chExt cx="360" cy="175"/>
            </a:xfrm>
          </p:grpSpPr>
          <p:sp>
            <p:nvSpPr>
              <p:cNvPr id="488516" name="Oval 68">
                <a:extLst>
                  <a:ext uri="{FF2B5EF4-FFF2-40B4-BE49-F238E27FC236}">
                    <a16:creationId xmlns:a16="http://schemas.microsoft.com/office/drawing/2014/main" id="{65F7D10C-A284-B43A-6752-23AC51B9B9FC}"/>
                  </a:ext>
                </a:extLst>
              </p:cNvPr>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488517" name="Line 69">
                <a:extLst>
                  <a:ext uri="{FF2B5EF4-FFF2-40B4-BE49-F238E27FC236}">
                    <a16:creationId xmlns:a16="http://schemas.microsoft.com/office/drawing/2014/main" id="{606CCADB-875D-0E6C-652F-EA521142495E}"/>
                  </a:ext>
                </a:extLst>
              </p:cNvPr>
              <p:cNvSpPr>
                <a:spLocks noChangeShapeType="1"/>
              </p:cNvSpPr>
              <p:nvPr/>
            </p:nvSpPr>
            <p:spPr bwMode="auto">
              <a:xfrm>
                <a:off x="3603" y="289"/>
                <a:ext cx="0" cy="6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488518" name="Line 70">
                <a:extLst>
                  <a:ext uri="{FF2B5EF4-FFF2-40B4-BE49-F238E27FC236}">
                    <a16:creationId xmlns:a16="http://schemas.microsoft.com/office/drawing/2014/main" id="{65208A8A-AD69-8B3B-CBCC-866DD28C7D9D}"/>
                  </a:ext>
                </a:extLst>
              </p:cNvPr>
              <p:cNvSpPr>
                <a:spLocks noChangeShapeType="1"/>
              </p:cNvSpPr>
              <p:nvPr/>
            </p:nvSpPr>
            <p:spPr bwMode="auto">
              <a:xfrm>
                <a:off x="3960" y="289"/>
                <a:ext cx="0" cy="6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488519" name="Rectangle 71">
                <a:extLst>
                  <a:ext uri="{FF2B5EF4-FFF2-40B4-BE49-F238E27FC236}">
                    <a16:creationId xmlns:a16="http://schemas.microsoft.com/office/drawing/2014/main" id="{76BA1906-673D-6047-B8EA-F0D6048FD9C9}"/>
                  </a:ext>
                </a:extLst>
              </p:cNvPr>
              <p:cNvSpPr>
                <a:spLocks noChangeArrowheads="1"/>
              </p:cNvSpPr>
              <p:nvPr/>
            </p:nvSpPr>
            <p:spPr bwMode="auto">
              <a:xfrm>
                <a:off x="3603" y="289"/>
                <a:ext cx="354" cy="59"/>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altLang="en-US" sz="2400">
                  <a:latin typeface="Times New Roman" panose="02020603050405020304" pitchFamily="18" charset="0"/>
                </a:endParaRPr>
              </a:p>
            </p:txBody>
          </p:sp>
          <p:sp>
            <p:nvSpPr>
              <p:cNvPr id="488520" name="Oval 72">
                <a:extLst>
                  <a:ext uri="{FF2B5EF4-FFF2-40B4-BE49-F238E27FC236}">
                    <a16:creationId xmlns:a16="http://schemas.microsoft.com/office/drawing/2014/main" id="{BF3129FC-AA5D-858A-BB4E-4515BD881C21}"/>
                  </a:ext>
                </a:extLst>
              </p:cNvPr>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grpSp>
            <p:nvGrpSpPr>
              <p:cNvPr id="488521" name="Group 73">
                <a:extLst>
                  <a:ext uri="{FF2B5EF4-FFF2-40B4-BE49-F238E27FC236}">
                    <a16:creationId xmlns:a16="http://schemas.microsoft.com/office/drawing/2014/main" id="{F9D8FEF0-3867-1120-F071-75CEA2A1CACF}"/>
                  </a:ext>
                </a:extLst>
              </p:cNvPr>
              <p:cNvGrpSpPr>
                <a:grpSpLocks/>
              </p:cNvGrpSpPr>
              <p:nvPr/>
            </p:nvGrpSpPr>
            <p:grpSpPr bwMode="auto">
              <a:xfrm>
                <a:off x="3686" y="244"/>
                <a:ext cx="177" cy="66"/>
                <a:chOff x="2848" y="848"/>
                <a:chExt cx="140" cy="98"/>
              </a:xfrm>
            </p:grpSpPr>
            <p:sp>
              <p:nvSpPr>
                <p:cNvPr id="488522" name="Line 74">
                  <a:extLst>
                    <a:ext uri="{FF2B5EF4-FFF2-40B4-BE49-F238E27FC236}">
                      <a16:creationId xmlns:a16="http://schemas.microsoft.com/office/drawing/2014/main" id="{47B2C522-3B6E-A54C-15D5-2AF56001C428}"/>
                    </a:ext>
                  </a:extLst>
                </p:cNvPr>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488523" name="Line 75">
                  <a:extLst>
                    <a:ext uri="{FF2B5EF4-FFF2-40B4-BE49-F238E27FC236}">
                      <a16:creationId xmlns:a16="http://schemas.microsoft.com/office/drawing/2014/main" id="{3C4B1FAA-2531-FF89-2628-CB1B83F50935}"/>
                    </a:ext>
                  </a:extLst>
                </p:cNvPr>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488524" name="Line 76">
                  <a:extLst>
                    <a:ext uri="{FF2B5EF4-FFF2-40B4-BE49-F238E27FC236}">
                      <a16:creationId xmlns:a16="http://schemas.microsoft.com/office/drawing/2014/main" id="{A4C1661B-B6E8-5266-CF17-2EA37FCAF082}"/>
                    </a:ext>
                  </a:extLst>
                </p:cNvPr>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grpSp>
          <p:grpSp>
            <p:nvGrpSpPr>
              <p:cNvPr id="488525" name="Group 77">
                <a:extLst>
                  <a:ext uri="{FF2B5EF4-FFF2-40B4-BE49-F238E27FC236}">
                    <a16:creationId xmlns:a16="http://schemas.microsoft.com/office/drawing/2014/main" id="{A757E35F-811F-7D36-33FF-90A33A9F48CE}"/>
                  </a:ext>
                </a:extLst>
              </p:cNvPr>
              <p:cNvGrpSpPr>
                <a:grpSpLocks/>
              </p:cNvGrpSpPr>
              <p:nvPr/>
            </p:nvGrpSpPr>
            <p:grpSpPr bwMode="auto">
              <a:xfrm flipV="1">
                <a:off x="3686" y="243"/>
                <a:ext cx="177" cy="66"/>
                <a:chOff x="2848" y="848"/>
                <a:chExt cx="140" cy="98"/>
              </a:xfrm>
            </p:grpSpPr>
            <p:sp>
              <p:nvSpPr>
                <p:cNvPr id="488526" name="Line 78">
                  <a:extLst>
                    <a:ext uri="{FF2B5EF4-FFF2-40B4-BE49-F238E27FC236}">
                      <a16:creationId xmlns:a16="http://schemas.microsoft.com/office/drawing/2014/main" id="{51438B01-1E81-D79F-BBCF-5111FD8CE168}"/>
                    </a:ext>
                  </a:extLst>
                </p:cNvPr>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488527" name="Line 79">
                  <a:extLst>
                    <a:ext uri="{FF2B5EF4-FFF2-40B4-BE49-F238E27FC236}">
                      <a16:creationId xmlns:a16="http://schemas.microsoft.com/office/drawing/2014/main" id="{7D98656C-CE42-F62C-BB2E-1A850E7ED0CE}"/>
                    </a:ext>
                  </a:extLst>
                </p:cNvPr>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488528" name="Line 80">
                  <a:extLst>
                    <a:ext uri="{FF2B5EF4-FFF2-40B4-BE49-F238E27FC236}">
                      <a16:creationId xmlns:a16="http://schemas.microsoft.com/office/drawing/2014/main" id="{2305E6C2-10CF-13B0-CC89-D2203BDC09CD}"/>
                    </a:ext>
                  </a:extLst>
                </p:cNvPr>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grpSp>
        </p:grpSp>
        <p:sp>
          <p:nvSpPr>
            <p:cNvPr id="488529" name="Line 81">
              <a:extLst>
                <a:ext uri="{FF2B5EF4-FFF2-40B4-BE49-F238E27FC236}">
                  <a16:creationId xmlns:a16="http://schemas.microsoft.com/office/drawing/2014/main" id="{6443A577-F9CF-1989-BCF8-996AAAFD4637}"/>
                </a:ext>
              </a:extLst>
            </p:cNvPr>
            <p:cNvSpPr>
              <a:spLocks noChangeShapeType="1"/>
            </p:cNvSpPr>
            <p:nvPr/>
          </p:nvSpPr>
          <p:spPr bwMode="auto">
            <a:xfrm flipV="1">
              <a:off x="1341" y="1015"/>
              <a:ext cx="392" cy="25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488530" name="Line 82">
              <a:extLst>
                <a:ext uri="{FF2B5EF4-FFF2-40B4-BE49-F238E27FC236}">
                  <a16:creationId xmlns:a16="http://schemas.microsoft.com/office/drawing/2014/main" id="{FFF59246-FC8A-E7A1-B1D3-81B9E72B3015}"/>
                </a:ext>
              </a:extLst>
            </p:cNvPr>
            <p:cNvSpPr>
              <a:spLocks noChangeShapeType="1"/>
            </p:cNvSpPr>
            <p:nvPr/>
          </p:nvSpPr>
          <p:spPr bwMode="auto">
            <a:xfrm flipV="1">
              <a:off x="2497" y="1037"/>
              <a:ext cx="392" cy="25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488531" name="Line 83">
              <a:extLst>
                <a:ext uri="{FF2B5EF4-FFF2-40B4-BE49-F238E27FC236}">
                  <a16:creationId xmlns:a16="http://schemas.microsoft.com/office/drawing/2014/main" id="{6E32CF5D-59DE-B2AA-9A96-6944280CB7B1}"/>
                </a:ext>
              </a:extLst>
            </p:cNvPr>
            <p:cNvSpPr>
              <a:spLocks noChangeShapeType="1"/>
            </p:cNvSpPr>
            <p:nvPr/>
          </p:nvSpPr>
          <p:spPr bwMode="auto">
            <a:xfrm flipV="1">
              <a:off x="3653" y="1059"/>
              <a:ext cx="392" cy="25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488532" name="Line 84">
              <a:extLst>
                <a:ext uri="{FF2B5EF4-FFF2-40B4-BE49-F238E27FC236}">
                  <a16:creationId xmlns:a16="http://schemas.microsoft.com/office/drawing/2014/main" id="{4488B00D-96B1-D060-F0A0-040AE0AF7AD8}"/>
                </a:ext>
              </a:extLst>
            </p:cNvPr>
            <p:cNvSpPr>
              <a:spLocks noChangeShapeType="1"/>
            </p:cNvSpPr>
            <p:nvPr/>
          </p:nvSpPr>
          <p:spPr bwMode="auto">
            <a:xfrm flipV="1">
              <a:off x="5143" y="1030"/>
              <a:ext cx="392" cy="25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488533" name="Line 85">
              <a:extLst>
                <a:ext uri="{FF2B5EF4-FFF2-40B4-BE49-F238E27FC236}">
                  <a16:creationId xmlns:a16="http://schemas.microsoft.com/office/drawing/2014/main" id="{E702D81D-2ADA-3829-44D7-B8DD2A9814D8}"/>
                </a:ext>
              </a:extLst>
            </p:cNvPr>
            <p:cNvSpPr>
              <a:spLocks noChangeShapeType="1"/>
            </p:cNvSpPr>
            <p:nvPr/>
          </p:nvSpPr>
          <p:spPr bwMode="auto">
            <a:xfrm>
              <a:off x="5149" y="1503"/>
              <a:ext cx="392" cy="25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488534" name="Line 86">
              <a:extLst>
                <a:ext uri="{FF2B5EF4-FFF2-40B4-BE49-F238E27FC236}">
                  <a16:creationId xmlns:a16="http://schemas.microsoft.com/office/drawing/2014/main" id="{60DDA4B5-6338-5301-D4D9-B0BF171B9EAD}"/>
                </a:ext>
              </a:extLst>
            </p:cNvPr>
            <p:cNvSpPr>
              <a:spLocks noChangeShapeType="1"/>
            </p:cNvSpPr>
            <p:nvPr/>
          </p:nvSpPr>
          <p:spPr bwMode="auto">
            <a:xfrm>
              <a:off x="1348" y="1482"/>
              <a:ext cx="814" cy="41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488535" name="Freeform 87">
              <a:extLst>
                <a:ext uri="{FF2B5EF4-FFF2-40B4-BE49-F238E27FC236}">
                  <a16:creationId xmlns:a16="http://schemas.microsoft.com/office/drawing/2014/main" id="{4431EE58-609A-2600-0E0C-188210327214}"/>
                </a:ext>
              </a:extLst>
            </p:cNvPr>
            <p:cNvSpPr>
              <a:spLocks/>
            </p:cNvSpPr>
            <p:nvPr/>
          </p:nvSpPr>
          <p:spPr bwMode="auto">
            <a:xfrm rot="1183889">
              <a:off x="1431" y="1577"/>
              <a:ext cx="690" cy="274"/>
            </a:xfrm>
            <a:custGeom>
              <a:avLst/>
              <a:gdLst>
                <a:gd name="T0" fmla="*/ 391 w 690"/>
                <a:gd name="T1" fmla="*/ 60 h 274"/>
                <a:gd name="T2" fmla="*/ 73 w 690"/>
                <a:gd name="T3" fmla="*/ 30 h 274"/>
                <a:gd name="T4" fmla="*/ 88 w 690"/>
                <a:gd name="T5" fmla="*/ 238 h 274"/>
                <a:gd name="T6" fmla="*/ 599 w 690"/>
                <a:gd name="T7" fmla="*/ 245 h 274"/>
                <a:gd name="T8" fmla="*/ 636 w 690"/>
                <a:gd name="T9" fmla="*/ 75 h 274"/>
                <a:gd name="T10" fmla="*/ 391 w 690"/>
                <a:gd name="T11" fmla="*/ 60 h 274"/>
              </a:gdLst>
              <a:ahLst/>
              <a:cxnLst>
                <a:cxn ang="0">
                  <a:pos x="T0" y="T1"/>
                </a:cxn>
                <a:cxn ang="0">
                  <a:pos x="T2" y="T3"/>
                </a:cxn>
                <a:cxn ang="0">
                  <a:pos x="T4" y="T5"/>
                </a:cxn>
                <a:cxn ang="0">
                  <a:pos x="T6" y="T7"/>
                </a:cxn>
                <a:cxn ang="0">
                  <a:pos x="T8" y="T9"/>
                </a:cxn>
                <a:cxn ang="0">
                  <a:pos x="T10" y="T11"/>
                </a:cxn>
              </a:cxnLst>
              <a:rect l="0" t="0" r="r" b="b"/>
              <a:pathLst>
                <a:path w="690" h="274">
                  <a:moveTo>
                    <a:pt x="391" y="60"/>
                  </a:moveTo>
                  <a:cubicBezTo>
                    <a:pt x="297" y="52"/>
                    <a:pt x="123" y="0"/>
                    <a:pt x="73" y="30"/>
                  </a:cubicBezTo>
                  <a:cubicBezTo>
                    <a:pt x="23" y="60"/>
                    <a:pt x="0" y="202"/>
                    <a:pt x="88" y="238"/>
                  </a:cubicBezTo>
                  <a:cubicBezTo>
                    <a:pt x="176" y="274"/>
                    <a:pt x="508" y="272"/>
                    <a:pt x="599" y="245"/>
                  </a:cubicBezTo>
                  <a:cubicBezTo>
                    <a:pt x="690" y="218"/>
                    <a:pt x="671" y="106"/>
                    <a:pt x="636" y="75"/>
                  </a:cubicBezTo>
                  <a:cubicBezTo>
                    <a:pt x="601" y="44"/>
                    <a:pt x="485" y="68"/>
                    <a:pt x="391" y="60"/>
                  </a:cubicBezTo>
                  <a:close/>
                </a:path>
              </a:pathLst>
            </a:custGeom>
            <a:solidFill>
              <a:srgbClr val="00FF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488536" name="Freeform 88">
              <a:extLst>
                <a:ext uri="{FF2B5EF4-FFF2-40B4-BE49-F238E27FC236}">
                  <a16:creationId xmlns:a16="http://schemas.microsoft.com/office/drawing/2014/main" id="{4D8A503C-7A8F-7191-E674-BDCBAB0F0F68}"/>
                </a:ext>
              </a:extLst>
            </p:cNvPr>
            <p:cNvSpPr>
              <a:spLocks/>
            </p:cNvSpPr>
            <p:nvPr/>
          </p:nvSpPr>
          <p:spPr bwMode="auto">
            <a:xfrm>
              <a:off x="224" y="1252"/>
              <a:ext cx="690" cy="274"/>
            </a:xfrm>
            <a:custGeom>
              <a:avLst/>
              <a:gdLst>
                <a:gd name="T0" fmla="*/ 391 w 690"/>
                <a:gd name="T1" fmla="*/ 60 h 274"/>
                <a:gd name="T2" fmla="*/ 73 w 690"/>
                <a:gd name="T3" fmla="*/ 30 h 274"/>
                <a:gd name="T4" fmla="*/ 88 w 690"/>
                <a:gd name="T5" fmla="*/ 238 h 274"/>
                <a:gd name="T6" fmla="*/ 599 w 690"/>
                <a:gd name="T7" fmla="*/ 245 h 274"/>
                <a:gd name="T8" fmla="*/ 636 w 690"/>
                <a:gd name="T9" fmla="*/ 75 h 274"/>
                <a:gd name="T10" fmla="*/ 391 w 690"/>
                <a:gd name="T11" fmla="*/ 60 h 274"/>
              </a:gdLst>
              <a:ahLst/>
              <a:cxnLst>
                <a:cxn ang="0">
                  <a:pos x="T0" y="T1"/>
                </a:cxn>
                <a:cxn ang="0">
                  <a:pos x="T2" y="T3"/>
                </a:cxn>
                <a:cxn ang="0">
                  <a:pos x="T4" y="T5"/>
                </a:cxn>
                <a:cxn ang="0">
                  <a:pos x="T6" y="T7"/>
                </a:cxn>
                <a:cxn ang="0">
                  <a:pos x="T8" y="T9"/>
                </a:cxn>
                <a:cxn ang="0">
                  <a:pos x="T10" y="T11"/>
                </a:cxn>
              </a:cxnLst>
              <a:rect l="0" t="0" r="r" b="b"/>
              <a:pathLst>
                <a:path w="690" h="274">
                  <a:moveTo>
                    <a:pt x="391" y="60"/>
                  </a:moveTo>
                  <a:cubicBezTo>
                    <a:pt x="297" y="52"/>
                    <a:pt x="123" y="0"/>
                    <a:pt x="73" y="30"/>
                  </a:cubicBezTo>
                  <a:cubicBezTo>
                    <a:pt x="23" y="60"/>
                    <a:pt x="0" y="202"/>
                    <a:pt x="88" y="238"/>
                  </a:cubicBezTo>
                  <a:cubicBezTo>
                    <a:pt x="176" y="274"/>
                    <a:pt x="508" y="272"/>
                    <a:pt x="599" y="245"/>
                  </a:cubicBezTo>
                  <a:cubicBezTo>
                    <a:pt x="690" y="218"/>
                    <a:pt x="671" y="106"/>
                    <a:pt x="636" y="75"/>
                  </a:cubicBezTo>
                  <a:cubicBezTo>
                    <a:pt x="601" y="44"/>
                    <a:pt x="485" y="68"/>
                    <a:pt x="391" y="60"/>
                  </a:cubicBezTo>
                  <a:close/>
                </a:path>
              </a:pathLst>
            </a:custGeom>
            <a:solidFill>
              <a:srgbClr val="00FF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488537" name="Freeform 89">
              <a:extLst>
                <a:ext uri="{FF2B5EF4-FFF2-40B4-BE49-F238E27FC236}">
                  <a16:creationId xmlns:a16="http://schemas.microsoft.com/office/drawing/2014/main" id="{210DA9B9-9345-F1E1-4506-215D090D3978}"/>
                </a:ext>
              </a:extLst>
            </p:cNvPr>
            <p:cNvSpPr>
              <a:spLocks/>
            </p:cNvSpPr>
            <p:nvPr/>
          </p:nvSpPr>
          <p:spPr bwMode="auto">
            <a:xfrm>
              <a:off x="2616" y="1244"/>
              <a:ext cx="690" cy="274"/>
            </a:xfrm>
            <a:custGeom>
              <a:avLst/>
              <a:gdLst>
                <a:gd name="T0" fmla="*/ 391 w 690"/>
                <a:gd name="T1" fmla="*/ 60 h 274"/>
                <a:gd name="T2" fmla="*/ 73 w 690"/>
                <a:gd name="T3" fmla="*/ 30 h 274"/>
                <a:gd name="T4" fmla="*/ 88 w 690"/>
                <a:gd name="T5" fmla="*/ 238 h 274"/>
                <a:gd name="T6" fmla="*/ 599 w 690"/>
                <a:gd name="T7" fmla="*/ 245 h 274"/>
                <a:gd name="T8" fmla="*/ 636 w 690"/>
                <a:gd name="T9" fmla="*/ 75 h 274"/>
                <a:gd name="T10" fmla="*/ 391 w 690"/>
                <a:gd name="T11" fmla="*/ 60 h 274"/>
              </a:gdLst>
              <a:ahLst/>
              <a:cxnLst>
                <a:cxn ang="0">
                  <a:pos x="T0" y="T1"/>
                </a:cxn>
                <a:cxn ang="0">
                  <a:pos x="T2" y="T3"/>
                </a:cxn>
                <a:cxn ang="0">
                  <a:pos x="T4" y="T5"/>
                </a:cxn>
                <a:cxn ang="0">
                  <a:pos x="T6" y="T7"/>
                </a:cxn>
                <a:cxn ang="0">
                  <a:pos x="T8" y="T9"/>
                </a:cxn>
                <a:cxn ang="0">
                  <a:pos x="T10" y="T11"/>
                </a:cxn>
              </a:cxnLst>
              <a:rect l="0" t="0" r="r" b="b"/>
              <a:pathLst>
                <a:path w="690" h="274">
                  <a:moveTo>
                    <a:pt x="391" y="60"/>
                  </a:moveTo>
                  <a:cubicBezTo>
                    <a:pt x="297" y="52"/>
                    <a:pt x="123" y="0"/>
                    <a:pt x="73" y="30"/>
                  </a:cubicBezTo>
                  <a:cubicBezTo>
                    <a:pt x="23" y="60"/>
                    <a:pt x="0" y="202"/>
                    <a:pt x="88" y="238"/>
                  </a:cubicBezTo>
                  <a:cubicBezTo>
                    <a:pt x="176" y="274"/>
                    <a:pt x="508" y="272"/>
                    <a:pt x="599" y="245"/>
                  </a:cubicBezTo>
                  <a:cubicBezTo>
                    <a:pt x="690" y="218"/>
                    <a:pt x="671" y="106"/>
                    <a:pt x="636" y="75"/>
                  </a:cubicBezTo>
                  <a:cubicBezTo>
                    <a:pt x="601" y="44"/>
                    <a:pt x="485" y="68"/>
                    <a:pt x="391" y="60"/>
                  </a:cubicBezTo>
                  <a:close/>
                </a:path>
              </a:pathLst>
            </a:custGeom>
            <a:solidFill>
              <a:srgbClr val="00FF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488538" name="Freeform 90">
              <a:extLst>
                <a:ext uri="{FF2B5EF4-FFF2-40B4-BE49-F238E27FC236}">
                  <a16:creationId xmlns:a16="http://schemas.microsoft.com/office/drawing/2014/main" id="{B1E86DC8-32CA-2770-8FBD-6901E0420928}"/>
                </a:ext>
              </a:extLst>
            </p:cNvPr>
            <p:cNvSpPr>
              <a:spLocks/>
            </p:cNvSpPr>
            <p:nvPr/>
          </p:nvSpPr>
          <p:spPr bwMode="auto">
            <a:xfrm>
              <a:off x="3764" y="1237"/>
              <a:ext cx="690" cy="274"/>
            </a:xfrm>
            <a:custGeom>
              <a:avLst/>
              <a:gdLst>
                <a:gd name="T0" fmla="*/ 391 w 690"/>
                <a:gd name="T1" fmla="*/ 60 h 274"/>
                <a:gd name="T2" fmla="*/ 73 w 690"/>
                <a:gd name="T3" fmla="*/ 30 h 274"/>
                <a:gd name="T4" fmla="*/ 88 w 690"/>
                <a:gd name="T5" fmla="*/ 238 h 274"/>
                <a:gd name="T6" fmla="*/ 599 w 690"/>
                <a:gd name="T7" fmla="*/ 245 h 274"/>
                <a:gd name="T8" fmla="*/ 636 w 690"/>
                <a:gd name="T9" fmla="*/ 75 h 274"/>
                <a:gd name="T10" fmla="*/ 391 w 690"/>
                <a:gd name="T11" fmla="*/ 60 h 274"/>
              </a:gdLst>
              <a:ahLst/>
              <a:cxnLst>
                <a:cxn ang="0">
                  <a:pos x="T0" y="T1"/>
                </a:cxn>
                <a:cxn ang="0">
                  <a:pos x="T2" y="T3"/>
                </a:cxn>
                <a:cxn ang="0">
                  <a:pos x="T4" y="T5"/>
                </a:cxn>
                <a:cxn ang="0">
                  <a:pos x="T6" y="T7"/>
                </a:cxn>
                <a:cxn ang="0">
                  <a:pos x="T8" y="T9"/>
                </a:cxn>
                <a:cxn ang="0">
                  <a:pos x="T10" y="T11"/>
                </a:cxn>
              </a:cxnLst>
              <a:rect l="0" t="0" r="r" b="b"/>
              <a:pathLst>
                <a:path w="690" h="274">
                  <a:moveTo>
                    <a:pt x="391" y="60"/>
                  </a:moveTo>
                  <a:cubicBezTo>
                    <a:pt x="297" y="52"/>
                    <a:pt x="123" y="0"/>
                    <a:pt x="73" y="30"/>
                  </a:cubicBezTo>
                  <a:cubicBezTo>
                    <a:pt x="23" y="60"/>
                    <a:pt x="0" y="202"/>
                    <a:pt x="88" y="238"/>
                  </a:cubicBezTo>
                  <a:cubicBezTo>
                    <a:pt x="176" y="274"/>
                    <a:pt x="508" y="272"/>
                    <a:pt x="599" y="245"/>
                  </a:cubicBezTo>
                  <a:cubicBezTo>
                    <a:pt x="690" y="218"/>
                    <a:pt x="671" y="106"/>
                    <a:pt x="636" y="75"/>
                  </a:cubicBezTo>
                  <a:cubicBezTo>
                    <a:pt x="601" y="44"/>
                    <a:pt x="485" y="68"/>
                    <a:pt x="391" y="60"/>
                  </a:cubicBezTo>
                  <a:close/>
                </a:path>
              </a:pathLst>
            </a:custGeom>
            <a:solidFill>
              <a:srgbClr val="00FF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488539" name="Freeform 91">
              <a:extLst>
                <a:ext uri="{FF2B5EF4-FFF2-40B4-BE49-F238E27FC236}">
                  <a16:creationId xmlns:a16="http://schemas.microsoft.com/office/drawing/2014/main" id="{401203B1-452B-D64C-11E5-009D071C1D51}"/>
                </a:ext>
              </a:extLst>
            </p:cNvPr>
            <p:cNvSpPr>
              <a:spLocks/>
            </p:cNvSpPr>
            <p:nvPr/>
          </p:nvSpPr>
          <p:spPr bwMode="auto">
            <a:xfrm rot="-2589433">
              <a:off x="5070" y="881"/>
              <a:ext cx="690" cy="274"/>
            </a:xfrm>
            <a:custGeom>
              <a:avLst/>
              <a:gdLst>
                <a:gd name="T0" fmla="*/ 391 w 690"/>
                <a:gd name="T1" fmla="*/ 60 h 274"/>
                <a:gd name="T2" fmla="*/ 73 w 690"/>
                <a:gd name="T3" fmla="*/ 30 h 274"/>
                <a:gd name="T4" fmla="*/ 88 w 690"/>
                <a:gd name="T5" fmla="*/ 238 h 274"/>
                <a:gd name="T6" fmla="*/ 599 w 690"/>
                <a:gd name="T7" fmla="*/ 245 h 274"/>
                <a:gd name="T8" fmla="*/ 636 w 690"/>
                <a:gd name="T9" fmla="*/ 75 h 274"/>
                <a:gd name="T10" fmla="*/ 391 w 690"/>
                <a:gd name="T11" fmla="*/ 60 h 274"/>
              </a:gdLst>
              <a:ahLst/>
              <a:cxnLst>
                <a:cxn ang="0">
                  <a:pos x="T0" y="T1"/>
                </a:cxn>
                <a:cxn ang="0">
                  <a:pos x="T2" y="T3"/>
                </a:cxn>
                <a:cxn ang="0">
                  <a:pos x="T4" y="T5"/>
                </a:cxn>
                <a:cxn ang="0">
                  <a:pos x="T6" y="T7"/>
                </a:cxn>
                <a:cxn ang="0">
                  <a:pos x="T8" y="T9"/>
                </a:cxn>
                <a:cxn ang="0">
                  <a:pos x="T10" y="T11"/>
                </a:cxn>
              </a:cxnLst>
              <a:rect l="0" t="0" r="r" b="b"/>
              <a:pathLst>
                <a:path w="690" h="274">
                  <a:moveTo>
                    <a:pt x="391" y="60"/>
                  </a:moveTo>
                  <a:cubicBezTo>
                    <a:pt x="297" y="52"/>
                    <a:pt x="123" y="0"/>
                    <a:pt x="73" y="30"/>
                  </a:cubicBezTo>
                  <a:cubicBezTo>
                    <a:pt x="23" y="60"/>
                    <a:pt x="0" y="202"/>
                    <a:pt x="88" y="238"/>
                  </a:cubicBezTo>
                  <a:cubicBezTo>
                    <a:pt x="176" y="274"/>
                    <a:pt x="508" y="272"/>
                    <a:pt x="599" y="245"/>
                  </a:cubicBezTo>
                  <a:cubicBezTo>
                    <a:pt x="690" y="218"/>
                    <a:pt x="671" y="106"/>
                    <a:pt x="636" y="75"/>
                  </a:cubicBezTo>
                  <a:cubicBezTo>
                    <a:pt x="601" y="44"/>
                    <a:pt x="485" y="68"/>
                    <a:pt x="391" y="60"/>
                  </a:cubicBezTo>
                  <a:close/>
                </a:path>
              </a:pathLst>
            </a:custGeom>
            <a:solidFill>
              <a:srgbClr val="00FF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488540" name="Text Box 92">
              <a:extLst>
                <a:ext uri="{FF2B5EF4-FFF2-40B4-BE49-F238E27FC236}">
                  <a16:creationId xmlns:a16="http://schemas.microsoft.com/office/drawing/2014/main" id="{EB2DC960-4C23-565E-7970-DAF0D28457F4}"/>
                </a:ext>
              </a:extLst>
            </p:cNvPr>
            <p:cNvSpPr txBox="1">
              <a:spLocks noChangeArrowheads="1"/>
            </p:cNvSpPr>
            <p:nvPr/>
          </p:nvSpPr>
          <p:spPr bwMode="auto">
            <a:xfrm>
              <a:off x="409" y="1219"/>
              <a:ext cx="247"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solidFill>
                    <a:srgbClr val="FF0000"/>
                  </a:solidFill>
                </a:rPr>
                <a:t>w</a:t>
              </a:r>
              <a:endParaRPr lang="en-US" altLang="en-US"/>
            </a:p>
          </p:txBody>
        </p:sp>
        <p:sp>
          <p:nvSpPr>
            <p:cNvPr id="488541" name="Text Box 93">
              <a:extLst>
                <a:ext uri="{FF2B5EF4-FFF2-40B4-BE49-F238E27FC236}">
                  <a16:creationId xmlns:a16="http://schemas.microsoft.com/office/drawing/2014/main" id="{E2F158AD-BF0E-8DCA-7559-56DC665B7053}"/>
                </a:ext>
              </a:extLst>
            </p:cNvPr>
            <p:cNvSpPr txBox="1">
              <a:spLocks noChangeArrowheads="1"/>
            </p:cNvSpPr>
            <p:nvPr/>
          </p:nvSpPr>
          <p:spPr bwMode="auto">
            <a:xfrm>
              <a:off x="1675" y="1249"/>
              <a:ext cx="229"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solidFill>
                    <a:srgbClr val="FF0000"/>
                  </a:solidFill>
                </a:rPr>
                <a:t>x</a:t>
              </a:r>
              <a:endParaRPr lang="en-US" altLang="en-US"/>
            </a:p>
          </p:txBody>
        </p:sp>
        <p:sp>
          <p:nvSpPr>
            <p:cNvPr id="488542" name="Text Box 94">
              <a:extLst>
                <a:ext uri="{FF2B5EF4-FFF2-40B4-BE49-F238E27FC236}">
                  <a16:creationId xmlns:a16="http://schemas.microsoft.com/office/drawing/2014/main" id="{06992F09-101B-59AF-4C64-2E919E01D612}"/>
                </a:ext>
              </a:extLst>
            </p:cNvPr>
            <p:cNvSpPr txBox="1">
              <a:spLocks noChangeArrowheads="1"/>
            </p:cNvSpPr>
            <p:nvPr/>
          </p:nvSpPr>
          <p:spPr bwMode="auto">
            <a:xfrm>
              <a:off x="3948" y="1249"/>
              <a:ext cx="216"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solidFill>
                    <a:srgbClr val="FF0000"/>
                  </a:solidFill>
                </a:rPr>
                <a:t>y</a:t>
              </a:r>
              <a:endParaRPr lang="en-US" altLang="en-US"/>
            </a:p>
          </p:txBody>
        </p:sp>
        <p:sp>
          <p:nvSpPr>
            <p:cNvPr id="488543" name="Text Box 95">
              <a:extLst>
                <a:ext uri="{FF2B5EF4-FFF2-40B4-BE49-F238E27FC236}">
                  <a16:creationId xmlns:a16="http://schemas.microsoft.com/office/drawing/2014/main" id="{94DA5725-5946-F75A-392D-9C4C0BA8D8C2}"/>
                </a:ext>
              </a:extLst>
            </p:cNvPr>
            <p:cNvSpPr txBox="1">
              <a:spLocks noChangeArrowheads="1"/>
            </p:cNvSpPr>
            <p:nvPr/>
          </p:nvSpPr>
          <p:spPr bwMode="auto">
            <a:xfrm>
              <a:off x="5310" y="908"/>
              <a:ext cx="219"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solidFill>
                    <a:srgbClr val="FF0000"/>
                  </a:solidFill>
                </a:rPr>
                <a:t>z</a:t>
              </a:r>
              <a:endParaRPr lang="en-US" altLang="en-US"/>
            </a:p>
          </p:txBody>
        </p:sp>
        <p:sp>
          <p:nvSpPr>
            <p:cNvPr id="488544" name="Text Box 96">
              <a:extLst>
                <a:ext uri="{FF2B5EF4-FFF2-40B4-BE49-F238E27FC236}">
                  <a16:creationId xmlns:a16="http://schemas.microsoft.com/office/drawing/2014/main" id="{67B800CD-08EF-2F44-94C9-126C6FCF955A}"/>
                </a:ext>
              </a:extLst>
            </p:cNvPr>
            <p:cNvSpPr txBox="1">
              <a:spLocks noChangeArrowheads="1"/>
            </p:cNvSpPr>
            <p:nvPr/>
          </p:nvSpPr>
          <p:spPr bwMode="auto">
            <a:xfrm>
              <a:off x="1076" y="1448"/>
              <a:ext cx="256" cy="28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t>A</a:t>
              </a:r>
            </a:p>
          </p:txBody>
        </p:sp>
        <p:sp>
          <p:nvSpPr>
            <p:cNvPr id="488545" name="Text Box 97">
              <a:extLst>
                <a:ext uri="{FF2B5EF4-FFF2-40B4-BE49-F238E27FC236}">
                  <a16:creationId xmlns:a16="http://schemas.microsoft.com/office/drawing/2014/main" id="{DD158DB0-C96B-C3D9-F469-04AE6EC83A43}"/>
                </a:ext>
              </a:extLst>
            </p:cNvPr>
            <p:cNvSpPr txBox="1">
              <a:spLocks noChangeArrowheads="1"/>
            </p:cNvSpPr>
            <p:nvPr/>
          </p:nvSpPr>
          <p:spPr bwMode="auto">
            <a:xfrm>
              <a:off x="2246" y="1952"/>
              <a:ext cx="232" cy="28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t>C</a:t>
              </a:r>
            </a:p>
          </p:txBody>
        </p:sp>
        <p:sp>
          <p:nvSpPr>
            <p:cNvPr id="488546" name="Text Box 98">
              <a:extLst>
                <a:ext uri="{FF2B5EF4-FFF2-40B4-BE49-F238E27FC236}">
                  <a16:creationId xmlns:a16="http://schemas.microsoft.com/office/drawing/2014/main" id="{A51987D5-EDAF-56FC-8BF5-75F53E669926}"/>
                </a:ext>
              </a:extLst>
            </p:cNvPr>
            <p:cNvSpPr txBox="1">
              <a:spLocks noChangeArrowheads="1"/>
            </p:cNvSpPr>
            <p:nvPr/>
          </p:nvSpPr>
          <p:spPr bwMode="auto">
            <a:xfrm>
              <a:off x="2245" y="1463"/>
              <a:ext cx="255" cy="28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t>D</a:t>
              </a:r>
            </a:p>
          </p:txBody>
        </p:sp>
        <p:sp>
          <p:nvSpPr>
            <p:cNvPr id="488547" name="Text Box 99">
              <a:extLst>
                <a:ext uri="{FF2B5EF4-FFF2-40B4-BE49-F238E27FC236}">
                  <a16:creationId xmlns:a16="http://schemas.microsoft.com/office/drawing/2014/main" id="{6182FC77-839D-9D1B-ECC6-6F2DCE59E907}"/>
                </a:ext>
              </a:extLst>
            </p:cNvPr>
            <p:cNvSpPr txBox="1">
              <a:spLocks noChangeArrowheads="1"/>
            </p:cNvSpPr>
            <p:nvPr/>
          </p:nvSpPr>
          <p:spPr bwMode="auto">
            <a:xfrm>
              <a:off x="3401" y="1485"/>
              <a:ext cx="237" cy="28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t>B</a:t>
              </a:r>
            </a:p>
          </p:txBody>
        </p:sp>
        <p:sp>
          <p:nvSpPr>
            <p:cNvPr id="488548" name="Line 100">
              <a:extLst>
                <a:ext uri="{FF2B5EF4-FFF2-40B4-BE49-F238E27FC236}">
                  <a16:creationId xmlns:a16="http://schemas.microsoft.com/office/drawing/2014/main" id="{A34C3E0F-FDFF-96F6-2EE6-4F5F433BD1F5}"/>
                </a:ext>
              </a:extLst>
            </p:cNvPr>
            <p:cNvSpPr>
              <a:spLocks noChangeShapeType="1"/>
            </p:cNvSpPr>
            <p:nvPr/>
          </p:nvSpPr>
          <p:spPr bwMode="auto">
            <a:xfrm>
              <a:off x="2592" y="1923"/>
              <a:ext cx="477" cy="10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grpSp>
      <p:sp>
        <p:nvSpPr>
          <p:cNvPr id="488549" name="Text Box 101">
            <a:extLst>
              <a:ext uri="{FF2B5EF4-FFF2-40B4-BE49-F238E27FC236}">
                <a16:creationId xmlns:a16="http://schemas.microsoft.com/office/drawing/2014/main" id="{D77D165B-4E4B-616A-94ED-AD556D87E01E}"/>
              </a:ext>
            </a:extLst>
          </p:cNvPr>
          <p:cNvSpPr txBox="1">
            <a:spLocks noChangeArrowheads="1"/>
          </p:cNvSpPr>
          <p:nvPr/>
        </p:nvSpPr>
        <p:spPr bwMode="auto">
          <a:xfrm>
            <a:off x="298450" y="1049338"/>
            <a:ext cx="2308225" cy="1250950"/>
          </a:xfrm>
          <a:prstGeom prst="rect">
            <a:avLst/>
          </a:prstGeom>
          <a:noFill/>
          <a:ln w="28575">
            <a:solidFill>
              <a:srgbClr val="CC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r>
              <a:rPr lang="en-US" altLang="en-US" sz="1600" b="1">
                <a:solidFill>
                  <a:schemeClr val="accent2"/>
                </a:solidFill>
              </a:rPr>
              <a:t> Dest     Next  hops</a:t>
            </a:r>
          </a:p>
          <a:p>
            <a:r>
              <a:rPr lang="en-US" altLang="en-US" sz="1600" b="1"/>
              <a:t>   </a:t>
            </a:r>
            <a:r>
              <a:rPr lang="en-US" altLang="en-US" sz="1600" b="1">
                <a:solidFill>
                  <a:srgbClr val="FF0000"/>
                </a:solidFill>
              </a:rPr>
              <a:t>w</a:t>
            </a:r>
            <a:r>
              <a:rPr lang="en-US" altLang="en-US" sz="1600" b="1"/>
              <a:t>	  -     1</a:t>
            </a:r>
          </a:p>
          <a:p>
            <a:r>
              <a:rPr lang="en-US" altLang="en-US" sz="1600" b="1"/>
              <a:t>   </a:t>
            </a:r>
            <a:r>
              <a:rPr lang="en-US" altLang="en-US" sz="1600" b="1">
                <a:solidFill>
                  <a:srgbClr val="FF0000"/>
                </a:solidFill>
              </a:rPr>
              <a:t>x</a:t>
            </a:r>
            <a:r>
              <a:rPr lang="en-US" altLang="en-US" sz="1600" b="1"/>
              <a:t>	  -     1</a:t>
            </a:r>
          </a:p>
          <a:p>
            <a:r>
              <a:rPr lang="en-US" altLang="en-US" sz="1600" b="1">
                <a:solidFill>
                  <a:srgbClr val="FF0000"/>
                </a:solidFill>
              </a:rPr>
              <a:t>   z</a:t>
            </a:r>
            <a:r>
              <a:rPr lang="en-US" altLang="en-US" sz="1600" b="1"/>
              <a:t>	  C     4</a:t>
            </a:r>
          </a:p>
          <a:p>
            <a:r>
              <a:rPr lang="en-US" altLang="en-US" sz="1600" b="1"/>
              <a:t>   ….	  …    ...</a:t>
            </a:r>
          </a:p>
        </p:txBody>
      </p:sp>
      <p:sp>
        <p:nvSpPr>
          <p:cNvPr id="488550" name="Text Box 102">
            <a:extLst>
              <a:ext uri="{FF2B5EF4-FFF2-40B4-BE49-F238E27FC236}">
                <a16:creationId xmlns:a16="http://schemas.microsoft.com/office/drawing/2014/main" id="{F880C69F-2A44-4245-AB42-B176622EC183}"/>
              </a:ext>
            </a:extLst>
          </p:cNvPr>
          <p:cNvSpPr txBox="1">
            <a:spLocks noChangeArrowheads="1"/>
          </p:cNvSpPr>
          <p:nvPr/>
        </p:nvSpPr>
        <p:spPr bwMode="auto">
          <a:xfrm>
            <a:off x="3048000" y="1103313"/>
            <a:ext cx="1952625"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b="1">
                <a:solidFill>
                  <a:schemeClr val="accent2"/>
                </a:solidFill>
              </a:rPr>
              <a:t>Advertisement</a:t>
            </a:r>
          </a:p>
          <a:p>
            <a:r>
              <a:rPr lang="en-US" altLang="en-US" sz="2000" b="1">
                <a:solidFill>
                  <a:schemeClr val="accent2"/>
                </a:solidFill>
              </a:rPr>
              <a:t>from A to D</a:t>
            </a:r>
            <a:endParaRPr lang="en-US" altLang="en-US"/>
          </a:p>
        </p:txBody>
      </p:sp>
      <p:sp>
        <p:nvSpPr>
          <p:cNvPr id="488551" name="Line 103">
            <a:extLst>
              <a:ext uri="{FF2B5EF4-FFF2-40B4-BE49-F238E27FC236}">
                <a16:creationId xmlns:a16="http://schemas.microsoft.com/office/drawing/2014/main" id="{0F1428D3-3368-1CC3-1157-6D72618FA54F}"/>
              </a:ext>
            </a:extLst>
          </p:cNvPr>
          <p:cNvSpPr>
            <a:spLocks noChangeShapeType="1"/>
          </p:cNvSpPr>
          <p:nvPr/>
        </p:nvSpPr>
        <p:spPr bwMode="auto">
          <a:xfrm flipH="1">
            <a:off x="2649538" y="1452563"/>
            <a:ext cx="330200" cy="18415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488552" name="Line 104">
            <a:extLst>
              <a:ext uri="{FF2B5EF4-FFF2-40B4-BE49-F238E27FC236}">
                <a16:creationId xmlns:a16="http://schemas.microsoft.com/office/drawing/2014/main" id="{6649E387-CC45-882B-9FBE-5A6D9E20B93E}"/>
              </a:ext>
            </a:extLst>
          </p:cNvPr>
          <p:cNvSpPr>
            <a:spLocks noChangeShapeType="1"/>
          </p:cNvSpPr>
          <p:nvPr/>
        </p:nvSpPr>
        <p:spPr bwMode="auto">
          <a:xfrm>
            <a:off x="4140200" y="5249863"/>
            <a:ext cx="354013" cy="244475"/>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488553" name="Line 105">
            <a:extLst>
              <a:ext uri="{FF2B5EF4-FFF2-40B4-BE49-F238E27FC236}">
                <a16:creationId xmlns:a16="http://schemas.microsoft.com/office/drawing/2014/main" id="{2B4CD3E2-67C8-FD4F-9E8A-D38CB264CD39}"/>
              </a:ext>
            </a:extLst>
          </p:cNvPr>
          <p:cNvSpPr>
            <a:spLocks noChangeShapeType="1"/>
          </p:cNvSpPr>
          <p:nvPr/>
        </p:nvSpPr>
        <p:spPr bwMode="auto">
          <a:xfrm flipV="1">
            <a:off x="4127500" y="5238750"/>
            <a:ext cx="354013" cy="280988"/>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488554" name="Line 106">
            <a:extLst>
              <a:ext uri="{FF2B5EF4-FFF2-40B4-BE49-F238E27FC236}">
                <a16:creationId xmlns:a16="http://schemas.microsoft.com/office/drawing/2014/main" id="{C1C5E79E-BE24-F0BB-822D-B54B8DCF135E}"/>
              </a:ext>
            </a:extLst>
          </p:cNvPr>
          <p:cNvSpPr>
            <a:spLocks noChangeShapeType="1"/>
          </p:cNvSpPr>
          <p:nvPr/>
        </p:nvSpPr>
        <p:spPr bwMode="auto">
          <a:xfrm>
            <a:off x="6880225" y="5267325"/>
            <a:ext cx="354013" cy="244475"/>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488555" name="Line 107">
            <a:extLst>
              <a:ext uri="{FF2B5EF4-FFF2-40B4-BE49-F238E27FC236}">
                <a16:creationId xmlns:a16="http://schemas.microsoft.com/office/drawing/2014/main" id="{EBC7CF3E-A939-95B4-D687-BED50DD46C8A}"/>
              </a:ext>
            </a:extLst>
          </p:cNvPr>
          <p:cNvSpPr>
            <a:spLocks noChangeShapeType="1"/>
          </p:cNvSpPr>
          <p:nvPr/>
        </p:nvSpPr>
        <p:spPr bwMode="auto">
          <a:xfrm flipV="1">
            <a:off x="6880225" y="5219700"/>
            <a:ext cx="354013" cy="280988"/>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Tree>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4">
            <a:extLst>
              <a:ext uri="{FF2B5EF4-FFF2-40B4-BE49-F238E27FC236}">
                <a16:creationId xmlns:a16="http://schemas.microsoft.com/office/drawing/2014/main" id="{08C2E4BF-C2D8-E85D-902D-1B8D6E077146}"/>
              </a:ext>
            </a:extLst>
          </p:cNvPr>
          <p:cNvSpPr>
            <a:spLocks noGrp="1"/>
          </p:cNvSpPr>
          <p:nvPr>
            <p:ph type="ftr" sz="quarter" idx="11"/>
          </p:nvPr>
        </p:nvSpPr>
        <p:spPr/>
        <p:txBody>
          <a:bodyPr/>
          <a:lstStyle/>
          <a:p>
            <a:r>
              <a:rPr lang="en-US" altLang="en-US"/>
              <a:t>Network Layer</a:t>
            </a:r>
            <a:endParaRPr lang="en-US" altLang="en-US">
              <a:latin typeface="Times New Roman" panose="02020603050405020304" pitchFamily="18" charset="0"/>
            </a:endParaRPr>
          </a:p>
        </p:txBody>
      </p:sp>
      <p:sp>
        <p:nvSpPr>
          <p:cNvPr id="3" name="Slide Number Placeholder 5">
            <a:extLst>
              <a:ext uri="{FF2B5EF4-FFF2-40B4-BE49-F238E27FC236}">
                <a16:creationId xmlns:a16="http://schemas.microsoft.com/office/drawing/2014/main" id="{B86660E0-944D-E8A1-2A38-E97CF3F227EE}"/>
              </a:ext>
            </a:extLst>
          </p:cNvPr>
          <p:cNvSpPr>
            <a:spLocks noGrp="1"/>
          </p:cNvSpPr>
          <p:nvPr>
            <p:ph type="sldNum" sz="quarter" idx="12"/>
          </p:nvPr>
        </p:nvSpPr>
        <p:spPr/>
        <p:txBody>
          <a:bodyPr/>
          <a:lstStyle/>
          <a:p>
            <a:r>
              <a:rPr lang="en-US" altLang="en-US"/>
              <a:t>4-</a:t>
            </a:r>
            <a:fld id="{71938291-06DE-4F92-B444-94D9B376FC47}" type="slidenum">
              <a:rPr lang="en-US" altLang="en-US"/>
              <a:pPr/>
              <a:t>389</a:t>
            </a:fld>
            <a:endParaRPr lang="en-US" altLang="en-US"/>
          </a:p>
        </p:txBody>
      </p:sp>
      <p:sp>
        <p:nvSpPr>
          <p:cNvPr id="489474" name="Rectangle 2">
            <a:extLst>
              <a:ext uri="{FF2B5EF4-FFF2-40B4-BE49-F238E27FC236}">
                <a16:creationId xmlns:a16="http://schemas.microsoft.com/office/drawing/2014/main" id="{50517565-CCDA-E6E6-06AF-BAB1772EF926}"/>
              </a:ext>
            </a:extLst>
          </p:cNvPr>
          <p:cNvSpPr>
            <a:spLocks noGrp="1" noChangeArrowheads="1"/>
          </p:cNvSpPr>
          <p:nvPr>
            <p:ph type="title"/>
          </p:nvPr>
        </p:nvSpPr>
        <p:spPr>
          <a:xfrm>
            <a:off x="457200" y="109154"/>
            <a:ext cx="8229600" cy="553998"/>
          </a:xfrm>
        </p:spPr>
        <p:txBody>
          <a:bodyPr/>
          <a:lstStyle/>
          <a:p>
            <a:r>
              <a:rPr lang="en-US" altLang="en-US" sz="3600"/>
              <a:t>RIP: Link Failure and Recovery</a:t>
            </a:r>
            <a:r>
              <a:rPr lang="en-US" altLang="en-US"/>
              <a:t> </a:t>
            </a:r>
          </a:p>
        </p:txBody>
      </p:sp>
      <p:sp>
        <p:nvSpPr>
          <p:cNvPr id="489475" name="Rectangle 3">
            <a:extLst>
              <a:ext uri="{FF2B5EF4-FFF2-40B4-BE49-F238E27FC236}">
                <a16:creationId xmlns:a16="http://schemas.microsoft.com/office/drawing/2014/main" id="{5681B5A5-046D-9ADC-DE78-370E1F83711F}"/>
              </a:ext>
            </a:extLst>
          </p:cNvPr>
          <p:cNvSpPr>
            <a:spLocks noGrp="1" noChangeArrowheads="1"/>
          </p:cNvSpPr>
          <p:nvPr>
            <p:ph type="body" idx="1"/>
          </p:nvPr>
        </p:nvSpPr>
        <p:spPr>
          <a:xfrm>
            <a:off x="533400" y="1371600"/>
            <a:ext cx="8229600" cy="5181600"/>
          </a:xfrm>
        </p:spPr>
        <p:txBody>
          <a:bodyPr/>
          <a:lstStyle/>
          <a:p>
            <a:pPr>
              <a:buFont typeface="ZapfDingbats" pitchFamily="82" charset="2"/>
              <a:buNone/>
            </a:pPr>
            <a:r>
              <a:rPr lang="en-US" altLang="en-US" sz="2400"/>
              <a:t>If no advertisement heard after 180 sec --&gt; neighbor/link declared dead</a:t>
            </a:r>
          </a:p>
          <a:p>
            <a:pPr lvl="1"/>
            <a:r>
              <a:rPr lang="en-US" altLang="en-US"/>
              <a:t>routes via neighbor invalidated</a:t>
            </a:r>
          </a:p>
          <a:p>
            <a:pPr lvl="1"/>
            <a:r>
              <a:rPr lang="en-US" altLang="en-US"/>
              <a:t>new advertisements sent to neighbors</a:t>
            </a:r>
          </a:p>
          <a:p>
            <a:pPr lvl="1"/>
            <a:r>
              <a:rPr lang="en-US" altLang="en-US"/>
              <a:t>neighbors in turn send out new advertisements (if tables changed)</a:t>
            </a:r>
          </a:p>
          <a:p>
            <a:pPr lvl="1"/>
            <a:r>
              <a:rPr lang="en-US" altLang="en-US"/>
              <a:t>link failure info quickly (?) propagates to entire net</a:t>
            </a:r>
          </a:p>
          <a:p>
            <a:pPr lvl="1"/>
            <a:r>
              <a:rPr lang="en-US" altLang="en-US" i="1">
                <a:solidFill>
                  <a:srgbClr val="FF0000"/>
                </a:solidFill>
              </a:rPr>
              <a:t>poison reverse</a:t>
            </a:r>
            <a:r>
              <a:rPr lang="en-US" altLang="en-US"/>
              <a:t> used to prevent ping-pong loops (infinite distance = 16 hops)</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145140"/>
            <a:ext cx="9144000" cy="553998"/>
          </a:xfrm>
        </p:spPr>
        <p:txBody>
          <a:bodyPr/>
          <a:lstStyle/>
          <a:p>
            <a:r>
              <a:rPr lang="en-GB" dirty="0"/>
              <a:t>Ring </a:t>
            </a:r>
            <a:r>
              <a:rPr lang="en-US" dirty="0"/>
              <a:t>Topology - Disadvantages</a:t>
            </a:r>
            <a:r>
              <a:rPr lang="en-GB" dirty="0"/>
              <a:t> </a:t>
            </a:r>
          </a:p>
        </p:txBody>
      </p:sp>
      <p:sp>
        <p:nvSpPr>
          <p:cNvPr id="3" name="Text Placeholder 2"/>
          <p:cNvSpPr>
            <a:spLocks noGrp="1"/>
          </p:cNvSpPr>
          <p:nvPr>
            <p:ph type="body" sz="quarter" idx="16"/>
          </p:nvPr>
        </p:nvSpPr>
        <p:spPr/>
        <p:txBody>
          <a:bodyPr/>
          <a:lstStyle/>
          <a:p>
            <a:pPr>
              <a:lnSpc>
                <a:spcPct val="200000"/>
              </a:lnSpc>
              <a:buSzPct val="70000"/>
              <a:buNone/>
            </a:pPr>
            <a:r>
              <a:rPr lang="en-GB" b="1" dirty="0"/>
              <a:t>Disadvantages</a:t>
            </a:r>
          </a:p>
          <a:p>
            <a:pPr>
              <a:lnSpc>
                <a:spcPct val="200000"/>
              </a:lnSpc>
            </a:pPr>
            <a:r>
              <a:t>Data packets will travel through every device between the sender and recipient.</a:t>
            </a:r>
          </a:p>
          <a:p>
            <a:pPr>
              <a:lnSpc>
                <a:spcPct val="200000"/>
              </a:lnSpc>
            </a:pPr>
            <a:r>
              <a:t>Data traffic will fail if there is a break down in the device connecting each other fail.</a:t>
            </a:r>
          </a:p>
          <a:p>
            <a:pPr>
              <a:lnSpc>
                <a:spcPct val="200000"/>
              </a:lnSpc>
            </a:pPr>
            <a:r>
              <a:t>The entire network will not work if there is a problem in one place.</a:t>
            </a:r>
            <a:endParaRPr lang="en-US" dirty="0"/>
          </a:p>
          <a:p>
            <a:pPr>
              <a:buNone/>
            </a:pPr>
            <a:endParaRPr lang="en-GB" dirty="0"/>
          </a:p>
        </p:txBody>
      </p:sp>
      <p:pic>
        <p:nvPicPr>
          <p:cNvPr id="5" name="Picture Placeholder 9" descr="ring1.png"/>
          <p:cNvPicPr>
            <a:picLocks noChangeAspect="1"/>
          </p:cNvPicPr>
          <p:nvPr/>
        </p:nvPicPr>
        <p:blipFill>
          <a:blip r:embed="rId2" cstate="email"/>
          <a:srcRect/>
          <a:stretch>
            <a:fillRect/>
          </a:stretch>
        </p:blipFill>
        <p:spPr>
          <a:xfrm>
            <a:off x="6705600" y="4885583"/>
            <a:ext cx="1855851" cy="1667615"/>
          </a:xfrm>
          <a:prstGeom prst="rect">
            <a:avLst/>
          </a:prstGeom>
        </p:spPr>
      </p:pic>
    </p:spTree>
  </p:cSld>
  <p:clrMapOvr>
    <a:masterClrMapping/>
  </p:clrMapOvr>
  <p:transition spd="slow">
    <p:wipe dir="d"/>
  </p:transition>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4">
            <a:extLst>
              <a:ext uri="{FF2B5EF4-FFF2-40B4-BE49-F238E27FC236}">
                <a16:creationId xmlns:a16="http://schemas.microsoft.com/office/drawing/2014/main" id="{321D1D17-5D51-5730-46A3-6F3F020B55D8}"/>
              </a:ext>
            </a:extLst>
          </p:cNvPr>
          <p:cNvSpPr>
            <a:spLocks noGrp="1"/>
          </p:cNvSpPr>
          <p:nvPr>
            <p:ph type="ftr" sz="quarter" idx="11"/>
          </p:nvPr>
        </p:nvSpPr>
        <p:spPr/>
        <p:txBody>
          <a:bodyPr/>
          <a:lstStyle/>
          <a:p>
            <a:r>
              <a:rPr lang="en-US" altLang="en-US"/>
              <a:t>Network Layer</a:t>
            </a:r>
            <a:endParaRPr lang="en-US" altLang="en-US">
              <a:latin typeface="Times New Roman" panose="02020603050405020304" pitchFamily="18" charset="0"/>
            </a:endParaRPr>
          </a:p>
        </p:txBody>
      </p:sp>
      <p:sp>
        <p:nvSpPr>
          <p:cNvPr id="3" name="Slide Number Placeholder 5">
            <a:extLst>
              <a:ext uri="{FF2B5EF4-FFF2-40B4-BE49-F238E27FC236}">
                <a16:creationId xmlns:a16="http://schemas.microsoft.com/office/drawing/2014/main" id="{1A85BD66-C5CC-7518-2B11-3D4855DE62C2}"/>
              </a:ext>
            </a:extLst>
          </p:cNvPr>
          <p:cNvSpPr>
            <a:spLocks noGrp="1"/>
          </p:cNvSpPr>
          <p:nvPr>
            <p:ph type="sldNum" sz="quarter" idx="12"/>
          </p:nvPr>
        </p:nvSpPr>
        <p:spPr/>
        <p:txBody>
          <a:bodyPr/>
          <a:lstStyle/>
          <a:p>
            <a:r>
              <a:rPr lang="en-US" altLang="en-US"/>
              <a:t>4-</a:t>
            </a:r>
            <a:fld id="{FC63B7CF-CE30-4724-8BB9-9E56EFF6DF44}" type="slidenum">
              <a:rPr lang="en-US" altLang="en-US"/>
              <a:pPr/>
              <a:t>390</a:t>
            </a:fld>
            <a:endParaRPr lang="en-US" altLang="en-US"/>
          </a:p>
        </p:txBody>
      </p:sp>
      <p:sp>
        <p:nvSpPr>
          <p:cNvPr id="490498" name="Rectangle 2">
            <a:extLst>
              <a:ext uri="{FF2B5EF4-FFF2-40B4-BE49-F238E27FC236}">
                <a16:creationId xmlns:a16="http://schemas.microsoft.com/office/drawing/2014/main" id="{DA01C0B2-8F6B-CC2D-0C67-11E99ED85104}"/>
              </a:ext>
            </a:extLst>
          </p:cNvPr>
          <p:cNvSpPr>
            <a:spLocks noGrp="1" noChangeArrowheads="1"/>
          </p:cNvSpPr>
          <p:nvPr>
            <p:ph type="title"/>
          </p:nvPr>
        </p:nvSpPr>
        <p:spPr>
          <a:xfrm>
            <a:off x="457200" y="109154"/>
            <a:ext cx="8229600" cy="553998"/>
          </a:xfrm>
        </p:spPr>
        <p:txBody>
          <a:bodyPr/>
          <a:lstStyle/>
          <a:p>
            <a:r>
              <a:rPr lang="en-US" altLang="en-US" sz="3600"/>
              <a:t>RIP Table processing</a:t>
            </a:r>
          </a:p>
        </p:txBody>
      </p:sp>
      <p:sp>
        <p:nvSpPr>
          <p:cNvPr id="490499" name="Rectangle 3">
            <a:extLst>
              <a:ext uri="{FF2B5EF4-FFF2-40B4-BE49-F238E27FC236}">
                <a16:creationId xmlns:a16="http://schemas.microsoft.com/office/drawing/2014/main" id="{5401C50F-36BB-AAC7-3ED2-57198050309F}"/>
              </a:ext>
            </a:extLst>
          </p:cNvPr>
          <p:cNvSpPr>
            <a:spLocks noGrp="1" noChangeArrowheads="1"/>
          </p:cNvSpPr>
          <p:nvPr>
            <p:ph type="body" idx="1"/>
          </p:nvPr>
        </p:nvSpPr>
        <p:spPr/>
        <p:txBody>
          <a:bodyPr/>
          <a:lstStyle/>
          <a:p>
            <a:r>
              <a:rPr lang="en-US" altLang="en-US" sz="2400"/>
              <a:t>RIP routing tables managed by </a:t>
            </a:r>
            <a:r>
              <a:rPr lang="en-US" altLang="en-US" sz="2400" b="1"/>
              <a:t>application-level</a:t>
            </a:r>
            <a:r>
              <a:rPr lang="en-US" altLang="en-US" sz="2400"/>
              <a:t> process called route-d (daemon)</a:t>
            </a:r>
          </a:p>
          <a:p>
            <a:r>
              <a:rPr lang="en-US" altLang="en-US" sz="2400"/>
              <a:t>advertisements sent in UDP packets, periodically repeated</a:t>
            </a:r>
          </a:p>
        </p:txBody>
      </p:sp>
      <p:sp>
        <p:nvSpPr>
          <p:cNvPr id="490500" name="Text Box 4">
            <a:extLst>
              <a:ext uri="{FF2B5EF4-FFF2-40B4-BE49-F238E27FC236}">
                <a16:creationId xmlns:a16="http://schemas.microsoft.com/office/drawing/2014/main" id="{C541C6A9-9567-2D40-E13D-BC79DB95F0E0}"/>
              </a:ext>
            </a:extLst>
          </p:cNvPr>
          <p:cNvSpPr txBox="1">
            <a:spLocks noChangeArrowheads="1"/>
          </p:cNvSpPr>
          <p:nvPr/>
        </p:nvSpPr>
        <p:spPr bwMode="auto">
          <a:xfrm>
            <a:off x="1263650" y="5778500"/>
            <a:ext cx="2655888" cy="37623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a:t>physical</a:t>
            </a:r>
          </a:p>
        </p:txBody>
      </p:sp>
      <p:sp>
        <p:nvSpPr>
          <p:cNvPr id="490501" name="Text Box 5">
            <a:extLst>
              <a:ext uri="{FF2B5EF4-FFF2-40B4-BE49-F238E27FC236}">
                <a16:creationId xmlns:a16="http://schemas.microsoft.com/office/drawing/2014/main" id="{0AA1CA77-405D-C857-240D-21EA1EBAB6B7}"/>
              </a:ext>
            </a:extLst>
          </p:cNvPr>
          <p:cNvSpPr txBox="1">
            <a:spLocks noChangeArrowheads="1"/>
          </p:cNvSpPr>
          <p:nvPr/>
        </p:nvSpPr>
        <p:spPr bwMode="auto">
          <a:xfrm>
            <a:off x="1268413" y="5402263"/>
            <a:ext cx="2651125" cy="376237"/>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a:t>link</a:t>
            </a:r>
          </a:p>
        </p:txBody>
      </p:sp>
      <p:sp>
        <p:nvSpPr>
          <p:cNvPr id="490502" name="Text Box 6">
            <a:extLst>
              <a:ext uri="{FF2B5EF4-FFF2-40B4-BE49-F238E27FC236}">
                <a16:creationId xmlns:a16="http://schemas.microsoft.com/office/drawing/2014/main" id="{EB796CE5-6A66-3C07-933F-28F769995D4A}"/>
              </a:ext>
            </a:extLst>
          </p:cNvPr>
          <p:cNvSpPr txBox="1">
            <a:spLocks noChangeArrowheads="1"/>
          </p:cNvSpPr>
          <p:nvPr/>
        </p:nvSpPr>
        <p:spPr bwMode="auto">
          <a:xfrm>
            <a:off x="1268413" y="4751388"/>
            <a:ext cx="2651125" cy="65087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a:t>network     forwarding</a:t>
            </a:r>
          </a:p>
          <a:p>
            <a:r>
              <a:rPr lang="en-US" altLang="en-US"/>
              <a:t>   (IP)            table</a:t>
            </a:r>
          </a:p>
        </p:txBody>
      </p:sp>
      <p:sp>
        <p:nvSpPr>
          <p:cNvPr id="490503" name="Rectangle 7">
            <a:extLst>
              <a:ext uri="{FF2B5EF4-FFF2-40B4-BE49-F238E27FC236}">
                <a16:creationId xmlns:a16="http://schemas.microsoft.com/office/drawing/2014/main" id="{DA0535AE-4DE5-F980-51DD-F168881763E6}"/>
              </a:ext>
            </a:extLst>
          </p:cNvPr>
          <p:cNvSpPr>
            <a:spLocks noChangeArrowheads="1"/>
          </p:cNvSpPr>
          <p:nvPr/>
        </p:nvSpPr>
        <p:spPr bwMode="auto">
          <a:xfrm>
            <a:off x="2527300" y="4787900"/>
            <a:ext cx="1233488" cy="574675"/>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490504" name="Text Box 8">
            <a:extLst>
              <a:ext uri="{FF2B5EF4-FFF2-40B4-BE49-F238E27FC236}">
                <a16:creationId xmlns:a16="http://schemas.microsoft.com/office/drawing/2014/main" id="{353ED22A-8C4D-C9F8-DBFA-E8A2130464C2}"/>
              </a:ext>
            </a:extLst>
          </p:cNvPr>
          <p:cNvSpPr txBox="1">
            <a:spLocks noChangeArrowheads="1"/>
          </p:cNvSpPr>
          <p:nvPr/>
        </p:nvSpPr>
        <p:spPr bwMode="auto">
          <a:xfrm>
            <a:off x="1268413" y="4100513"/>
            <a:ext cx="2651125" cy="65087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a:t>Transprt</a:t>
            </a:r>
          </a:p>
          <a:p>
            <a:r>
              <a:rPr lang="en-US" altLang="en-US"/>
              <a:t>  (UDP)</a:t>
            </a:r>
          </a:p>
        </p:txBody>
      </p:sp>
      <p:grpSp>
        <p:nvGrpSpPr>
          <p:cNvPr id="490505" name="Group 9">
            <a:extLst>
              <a:ext uri="{FF2B5EF4-FFF2-40B4-BE49-F238E27FC236}">
                <a16:creationId xmlns:a16="http://schemas.microsoft.com/office/drawing/2014/main" id="{F6F0B0D9-DBC3-010B-95F7-5FBBF17C2F1C}"/>
              </a:ext>
            </a:extLst>
          </p:cNvPr>
          <p:cNvGrpSpPr>
            <a:grpSpLocks/>
          </p:cNvGrpSpPr>
          <p:nvPr/>
        </p:nvGrpSpPr>
        <p:grpSpPr bwMode="auto">
          <a:xfrm>
            <a:off x="2112963" y="3346450"/>
            <a:ext cx="1258887" cy="560388"/>
            <a:chOff x="1315" y="2154"/>
            <a:chExt cx="793" cy="353"/>
          </a:xfrm>
        </p:grpSpPr>
        <p:sp>
          <p:nvSpPr>
            <p:cNvPr id="490506" name="Oval 10">
              <a:extLst>
                <a:ext uri="{FF2B5EF4-FFF2-40B4-BE49-F238E27FC236}">
                  <a16:creationId xmlns:a16="http://schemas.microsoft.com/office/drawing/2014/main" id="{B4E21CE3-D2F2-6109-3747-3D40B70FB566}"/>
                </a:ext>
              </a:extLst>
            </p:cNvPr>
            <p:cNvSpPr>
              <a:spLocks noChangeArrowheads="1"/>
            </p:cNvSpPr>
            <p:nvPr/>
          </p:nvSpPr>
          <p:spPr bwMode="auto">
            <a:xfrm>
              <a:off x="1315" y="2154"/>
              <a:ext cx="793" cy="353"/>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490507" name="Text Box 11">
              <a:extLst>
                <a:ext uri="{FF2B5EF4-FFF2-40B4-BE49-F238E27FC236}">
                  <a16:creationId xmlns:a16="http://schemas.microsoft.com/office/drawing/2014/main" id="{23C63C72-958F-0731-8B01-258CE2553A60}"/>
                </a:ext>
              </a:extLst>
            </p:cNvPr>
            <p:cNvSpPr txBox="1">
              <a:spLocks noChangeArrowheads="1"/>
            </p:cNvSpPr>
            <p:nvPr/>
          </p:nvSpPr>
          <p:spPr bwMode="auto">
            <a:xfrm>
              <a:off x="1434" y="2211"/>
              <a:ext cx="56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routed</a:t>
              </a:r>
            </a:p>
          </p:txBody>
        </p:sp>
      </p:grpSp>
      <p:sp>
        <p:nvSpPr>
          <p:cNvPr id="490508" name="Line 12">
            <a:extLst>
              <a:ext uri="{FF2B5EF4-FFF2-40B4-BE49-F238E27FC236}">
                <a16:creationId xmlns:a16="http://schemas.microsoft.com/office/drawing/2014/main" id="{B01B69AD-A59F-A8BE-063E-D92E8E5ABB40}"/>
              </a:ext>
            </a:extLst>
          </p:cNvPr>
          <p:cNvSpPr>
            <a:spLocks noChangeShapeType="1"/>
          </p:cNvSpPr>
          <p:nvPr/>
        </p:nvSpPr>
        <p:spPr bwMode="auto">
          <a:xfrm flipV="1">
            <a:off x="2381250" y="3883025"/>
            <a:ext cx="0" cy="2038350"/>
          </a:xfrm>
          <a:prstGeom prst="line">
            <a:avLst/>
          </a:prstGeom>
          <a:noFill/>
          <a:ln w="1905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490509" name="Text Box 13">
            <a:extLst>
              <a:ext uri="{FF2B5EF4-FFF2-40B4-BE49-F238E27FC236}">
                <a16:creationId xmlns:a16="http://schemas.microsoft.com/office/drawing/2014/main" id="{4D61AB55-E0C4-CE9E-5B3D-2EF5FC3FCEB5}"/>
              </a:ext>
            </a:extLst>
          </p:cNvPr>
          <p:cNvSpPr txBox="1">
            <a:spLocks noChangeArrowheads="1"/>
          </p:cNvSpPr>
          <p:nvPr/>
        </p:nvSpPr>
        <p:spPr bwMode="auto">
          <a:xfrm>
            <a:off x="5324475" y="5784850"/>
            <a:ext cx="2655888" cy="37623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r>
              <a:rPr lang="en-US" altLang="en-US"/>
              <a:t>physical</a:t>
            </a:r>
          </a:p>
        </p:txBody>
      </p:sp>
      <p:sp>
        <p:nvSpPr>
          <p:cNvPr id="490510" name="Text Box 14">
            <a:extLst>
              <a:ext uri="{FF2B5EF4-FFF2-40B4-BE49-F238E27FC236}">
                <a16:creationId xmlns:a16="http://schemas.microsoft.com/office/drawing/2014/main" id="{17CFA915-8DA9-A075-6AC2-94C759275F0F}"/>
              </a:ext>
            </a:extLst>
          </p:cNvPr>
          <p:cNvSpPr txBox="1">
            <a:spLocks noChangeArrowheads="1"/>
          </p:cNvSpPr>
          <p:nvPr/>
        </p:nvSpPr>
        <p:spPr bwMode="auto">
          <a:xfrm>
            <a:off x="5329238" y="5408613"/>
            <a:ext cx="2651125" cy="376237"/>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r>
              <a:rPr lang="en-US" altLang="en-US"/>
              <a:t>link</a:t>
            </a:r>
          </a:p>
        </p:txBody>
      </p:sp>
      <p:sp>
        <p:nvSpPr>
          <p:cNvPr id="490511" name="Text Box 15">
            <a:extLst>
              <a:ext uri="{FF2B5EF4-FFF2-40B4-BE49-F238E27FC236}">
                <a16:creationId xmlns:a16="http://schemas.microsoft.com/office/drawing/2014/main" id="{744AC9DA-0456-029E-58E0-C130D78FC1EE}"/>
              </a:ext>
            </a:extLst>
          </p:cNvPr>
          <p:cNvSpPr txBox="1">
            <a:spLocks noChangeArrowheads="1"/>
          </p:cNvSpPr>
          <p:nvPr/>
        </p:nvSpPr>
        <p:spPr bwMode="auto">
          <a:xfrm>
            <a:off x="5329238" y="4757738"/>
            <a:ext cx="2651125" cy="65087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r>
              <a:rPr lang="en-US" altLang="en-US"/>
              <a:t>network</a:t>
            </a:r>
          </a:p>
          <a:p>
            <a:pPr algn="r"/>
            <a:r>
              <a:rPr lang="en-US" altLang="en-US"/>
              <a:t>   (IP)</a:t>
            </a:r>
          </a:p>
        </p:txBody>
      </p:sp>
      <p:sp>
        <p:nvSpPr>
          <p:cNvPr id="490512" name="Text Box 16">
            <a:extLst>
              <a:ext uri="{FF2B5EF4-FFF2-40B4-BE49-F238E27FC236}">
                <a16:creationId xmlns:a16="http://schemas.microsoft.com/office/drawing/2014/main" id="{555C4635-5FFF-4D39-D651-C96BD92EA5E1}"/>
              </a:ext>
            </a:extLst>
          </p:cNvPr>
          <p:cNvSpPr txBox="1">
            <a:spLocks noChangeArrowheads="1"/>
          </p:cNvSpPr>
          <p:nvPr/>
        </p:nvSpPr>
        <p:spPr bwMode="auto">
          <a:xfrm>
            <a:off x="5329238" y="4106863"/>
            <a:ext cx="2651125" cy="65087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r>
              <a:rPr lang="en-US" altLang="en-US"/>
              <a:t>Transprt</a:t>
            </a:r>
          </a:p>
          <a:p>
            <a:pPr algn="r"/>
            <a:r>
              <a:rPr lang="en-US" altLang="en-US"/>
              <a:t>  (UDP)</a:t>
            </a:r>
          </a:p>
        </p:txBody>
      </p:sp>
      <p:grpSp>
        <p:nvGrpSpPr>
          <p:cNvPr id="490513" name="Group 17">
            <a:extLst>
              <a:ext uri="{FF2B5EF4-FFF2-40B4-BE49-F238E27FC236}">
                <a16:creationId xmlns:a16="http://schemas.microsoft.com/office/drawing/2014/main" id="{7629F6BE-7676-A2E9-5E1C-5E027CC098F8}"/>
              </a:ext>
            </a:extLst>
          </p:cNvPr>
          <p:cNvGrpSpPr>
            <a:grpSpLocks/>
          </p:cNvGrpSpPr>
          <p:nvPr/>
        </p:nvGrpSpPr>
        <p:grpSpPr bwMode="auto">
          <a:xfrm>
            <a:off x="5978525" y="3352800"/>
            <a:ext cx="1258888" cy="560388"/>
            <a:chOff x="1315" y="2154"/>
            <a:chExt cx="793" cy="353"/>
          </a:xfrm>
        </p:grpSpPr>
        <p:sp>
          <p:nvSpPr>
            <p:cNvPr id="490514" name="Oval 18">
              <a:extLst>
                <a:ext uri="{FF2B5EF4-FFF2-40B4-BE49-F238E27FC236}">
                  <a16:creationId xmlns:a16="http://schemas.microsoft.com/office/drawing/2014/main" id="{4DA6ADA9-FC06-611E-687D-6ED30B043C99}"/>
                </a:ext>
              </a:extLst>
            </p:cNvPr>
            <p:cNvSpPr>
              <a:spLocks noChangeArrowheads="1"/>
            </p:cNvSpPr>
            <p:nvPr/>
          </p:nvSpPr>
          <p:spPr bwMode="auto">
            <a:xfrm>
              <a:off x="1315" y="2154"/>
              <a:ext cx="793" cy="353"/>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490515" name="Text Box 19">
              <a:extLst>
                <a:ext uri="{FF2B5EF4-FFF2-40B4-BE49-F238E27FC236}">
                  <a16:creationId xmlns:a16="http://schemas.microsoft.com/office/drawing/2014/main" id="{33AB9067-505C-B179-5EF9-A6C44C22B353}"/>
                </a:ext>
              </a:extLst>
            </p:cNvPr>
            <p:cNvSpPr txBox="1">
              <a:spLocks noChangeArrowheads="1"/>
            </p:cNvSpPr>
            <p:nvPr/>
          </p:nvSpPr>
          <p:spPr bwMode="auto">
            <a:xfrm>
              <a:off x="1434" y="2211"/>
              <a:ext cx="56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routed</a:t>
              </a:r>
            </a:p>
          </p:txBody>
        </p:sp>
      </p:grpSp>
      <p:sp>
        <p:nvSpPr>
          <p:cNvPr id="490516" name="Line 20">
            <a:extLst>
              <a:ext uri="{FF2B5EF4-FFF2-40B4-BE49-F238E27FC236}">
                <a16:creationId xmlns:a16="http://schemas.microsoft.com/office/drawing/2014/main" id="{269A1957-C4F8-04F6-ACAA-878429C285E8}"/>
              </a:ext>
            </a:extLst>
          </p:cNvPr>
          <p:cNvSpPr>
            <a:spLocks noChangeShapeType="1"/>
          </p:cNvSpPr>
          <p:nvPr/>
        </p:nvSpPr>
        <p:spPr bwMode="auto">
          <a:xfrm flipV="1">
            <a:off x="6784975" y="3925888"/>
            <a:ext cx="0" cy="2038350"/>
          </a:xfrm>
          <a:prstGeom prst="line">
            <a:avLst/>
          </a:prstGeom>
          <a:noFill/>
          <a:ln w="1905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490517" name="Rectangle 21">
            <a:extLst>
              <a:ext uri="{FF2B5EF4-FFF2-40B4-BE49-F238E27FC236}">
                <a16:creationId xmlns:a16="http://schemas.microsoft.com/office/drawing/2014/main" id="{50D023F5-0A9E-A209-4046-81643BA865F2}"/>
              </a:ext>
            </a:extLst>
          </p:cNvPr>
          <p:cNvSpPr>
            <a:spLocks noChangeArrowheads="1"/>
          </p:cNvSpPr>
          <p:nvPr/>
        </p:nvSpPr>
        <p:spPr bwMode="auto">
          <a:xfrm>
            <a:off x="5364163" y="4794250"/>
            <a:ext cx="1233487" cy="574675"/>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t>forwarding</a:t>
            </a:r>
          </a:p>
          <a:p>
            <a:pPr algn="ctr"/>
            <a:r>
              <a:rPr lang="en-US" altLang="en-US"/>
              <a:t>table</a:t>
            </a:r>
          </a:p>
        </p:txBody>
      </p:sp>
      <p:sp>
        <p:nvSpPr>
          <p:cNvPr id="490518" name="Line 22">
            <a:extLst>
              <a:ext uri="{FF2B5EF4-FFF2-40B4-BE49-F238E27FC236}">
                <a16:creationId xmlns:a16="http://schemas.microsoft.com/office/drawing/2014/main" id="{E8E63A94-1755-B44F-9083-5562772DD491}"/>
              </a:ext>
            </a:extLst>
          </p:cNvPr>
          <p:cNvSpPr>
            <a:spLocks noChangeShapeType="1"/>
          </p:cNvSpPr>
          <p:nvPr/>
        </p:nvSpPr>
        <p:spPr bwMode="auto">
          <a:xfrm>
            <a:off x="2381250" y="5910263"/>
            <a:ext cx="4408488" cy="0"/>
          </a:xfrm>
          <a:prstGeom prst="line">
            <a:avLst/>
          </a:prstGeom>
          <a:noFill/>
          <a:ln w="190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490519" name="Line 23">
            <a:extLst>
              <a:ext uri="{FF2B5EF4-FFF2-40B4-BE49-F238E27FC236}">
                <a16:creationId xmlns:a16="http://schemas.microsoft.com/office/drawing/2014/main" id="{A13791A4-EAB3-3276-99C3-3C82A0CCC2EE}"/>
              </a:ext>
            </a:extLst>
          </p:cNvPr>
          <p:cNvSpPr>
            <a:spLocks noChangeShapeType="1"/>
          </p:cNvSpPr>
          <p:nvPr/>
        </p:nvSpPr>
        <p:spPr bwMode="auto">
          <a:xfrm>
            <a:off x="2894013" y="3932238"/>
            <a:ext cx="0" cy="866775"/>
          </a:xfrm>
          <a:prstGeom prst="line">
            <a:avLst/>
          </a:prstGeom>
          <a:noFill/>
          <a:ln w="19050">
            <a:solidFill>
              <a:srgbClr val="FF0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490520" name="Line 24">
            <a:extLst>
              <a:ext uri="{FF2B5EF4-FFF2-40B4-BE49-F238E27FC236}">
                <a16:creationId xmlns:a16="http://schemas.microsoft.com/office/drawing/2014/main" id="{01BF34BA-D789-C9F3-F8B7-D1E270C53CE4}"/>
              </a:ext>
            </a:extLst>
          </p:cNvPr>
          <p:cNvSpPr>
            <a:spLocks noChangeShapeType="1"/>
          </p:cNvSpPr>
          <p:nvPr/>
        </p:nvSpPr>
        <p:spPr bwMode="auto">
          <a:xfrm>
            <a:off x="6380163" y="3900488"/>
            <a:ext cx="0" cy="866775"/>
          </a:xfrm>
          <a:prstGeom prst="line">
            <a:avLst/>
          </a:prstGeom>
          <a:noFill/>
          <a:ln w="19050">
            <a:solidFill>
              <a:srgbClr val="FF0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Tree>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79DD98-0B26-AC3A-F746-44A8AD805150}"/>
              </a:ext>
            </a:extLst>
          </p:cNvPr>
          <p:cNvSpPr>
            <a:spLocks noGrp="1"/>
          </p:cNvSpPr>
          <p:nvPr>
            <p:ph type="title"/>
          </p:nvPr>
        </p:nvSpPr>
        <p:spPr/>
        <p:txBody>
          <a:bodyPr/>
          <a:lstStyle/>
          <a:p>
            <a:r>
              <a:rPr lang="en-IN" dirty="0"/>
              <a:t>TCP</a:t>
            </a:r>
          </a:p>
        </p:txBody>
      </p:sp>
      <p:sp>
        <p:nvSpPr>
          <p:cNvPr id="3" name="Content Placeholder 2">
            <a:extLst>
              <a:ext uri="{FF2B5EF4-FFF2-40B4-BE49-F238E27FC236}">
                <a16:creationId xmlns:a16="http://schemas.microsoft.com/office/drawing/2014/main" id="{6DC0E2D7-A168-DAC5-9A63-411CEBA26393}"/>
              </a:ext>
            </a:extLst>
          </p:cNvPr>
          <p:cNvSpPr>
            <a:spLocks noGrp="1"/>
          </p:cNvSpPr>
          <p:nvPr>
            <p:ph idx="1"/>
          </p:nvPr>
        </p:nvSpPr>
        <p:spPr/>
        <p:txBody>
          <a:bodyPr/>
          <a:lstStyle/>
          <a:p>
            <a:r>
              <a:rPr lang="en-US" b="1" dirty="0"/>
              <a:t>TCP</a:t>
            </a:r>
            <a:r>
              <a:rPr lang="en-US" dirty="0"/>
              <a:t> is one of the main protocols of the </a:t>
            </a:r>
            <a:r>
              <a:rPr lang="en-US" b="1" dirty="0"/>
              <a:t>Internet Protocol Suite</a:t>
            </a:r>
            <a:r>
              <a:rPr lang="en-US" dirty="0"/>
              <a:t>. It is a </a:t>
            </a:r>
            <a:r>
              <a:rPr lang="en-US" b="1" dirty="0"/>
              <a:t>connection-oriented</a:t>
            </a:r>
            <a:r>
              <a:rPr lang="en-US" dirty="0"/>
              <a:t> protocol, meaning it establishes a reliable connection between the sender and receiver before data is transmitted. </a:t>
            </a:r>
          </a:p>
          <a:p>
            <a:r>
              <a:rPr lang="en-US" dirty="0"/>
              <a:t>TCP is widely used for reliable communication over the internet and in local networks.</a:t>
            </a:r>
            <a:endParaRPr lang="en-IN" dirty="0"/>
          </a:p>
        </p:txBody>
      </p:sp>
    </p:spTree>
    <p:extLst>
      <p:ext uri="{BB962C8B-B14F-4D97-AF65-F5344CB8AC3E}">
        <p14:creationId xmlns:p14="http://schemas.microsoft.com/office/powerpoint/2010/main" val="2963429131"/>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3B5209-C106-CC9D-51BD-222F35037A01}"/>
              </a:ext>
            </a:extLst>
          </p:cNvPr>
          <p:cNvSpPr>
            <a:spLocks noGrp="1"/>
          </p:cNvSpPr>
          <p:nvPr>
            <p:ph type="title"/>
          </p:nvPr>
        </p:nvSpPr>
        <p:spPr>
          <a:xfrm>
            <a:off x="457200" y="109154"/>
            <a:ext cx="8229600" cy="1015663"/>
          </a:xfrm>
        </p:spPr>
        <p:txBody>
          <a:bodyPr/>
          <a:lstStyle/>
          <a:p>
            <a:r>
              <a:rPr lang="en-US" b="1" dirty="0"/>
              <a:t>🔑 Key Features of TCP</a:t>
            </a:r>
            <a:br>
              <a:rPr lang="en-US" b="1" dirty="0"/>
            </a:br>
            <a:endParaRPr lang="en-IN" dirty="0"/>
          </a:p>
        </p:txBody>
      </p:sp>
      <p:sp>
        <p:nvSpPr>
          <p:cNvPr id="3" name="Content Placeholder 2">
            <a:extLst>
              <a:ext uri="{FF2B5EF4-FFF2-40B4-BE49-F238E27FC236}">
                <a16:creationId xmlns:a16="http://schemas.microsoft.com/office/drawing/2014/main" id="{EADCCF35-F0E9-8113-F295-8669051964C4}"/>
              </a:ext>
            </a:extLst>
          </p:cNvPr>
          <p:cNvSpPr>
            <a:spLocks noGrp="1"/>
          </p:cNvSpPr>
          <p:nvPr>
            <p:ph idx="1"/>
          </p:nvPr>
        </p:nvSpPr>
        <p:spPr/>
        <p:txBody>
          <a:bodyPr/>
          <a:lstStyle/>
          <a:p>
            <a:pPr>
              <a:buFont typeface="Arial" panose="020B0604020202020204" pitchFamily="34" charset="0"/>
              <a:buChar char="•"/>
            </a:pPr>
            <a:r>
              <a:rPr lang="en-US" b="1" dirty="0"/>
              <a:t>Connection-Oriented</a:t>
            </a:r>
            <a:r>
              <a:rPr lang="en-US" dirty="0"/>
              <a:t>: A connection must be established before data transfer.</a:t>
            </a:r>
          </a:p>
          <a:p>
            <a:pPr>
              <a:buFont typeface="Arial" panose="020B0604020202020204" pitchFamily="34" charset="0"/>
              <a:buChar char="•"/>
            </a:pPr>
            <a:r>
              <a:rPr lang="en-US" b="1" dirty="0"/>
              <a:t>Reliable Data Delivery</a:t>
            </a:r>
            <a:r>
              <a:rPr lang="en-US" dirty="0"/>
              <a:t>: TCP ensures that all data sent is received accurately and in the correct order.</a:t>
            </a:r>
          </a:p>
          <a:p>
            <a:pPr>
              <a:buFont typeface="Arial" panose="020B0604020202020204" pitchFamily="34" charset="0"/>
              <a:buChar char="•"/>
            </a:pPr>
            <a:r>
              <a:rPr lang="en-US" b="1" dirty="0"/>
              <a:t>Error Detection and Correction</a:t>
            </a:r>
            <a:r>
              <a:rPr lang="en-US" dirty="0"/>
              <a:t>: Uses checksums and acknowledgment packets (ACK) to verify successful data transmission.</a:t>
            </a:r>
          </a:p>
          <a:p>
            <a:pPr>
              <a:buFont typeface="Arial" panose="020B0604020202020204" pitchFamily="34" charset="0"/>
              <a:buChar char="•"/>
            </a:pPr>
            <a:r>
              <a:rPr lang="en-US" b="1" dirty="0"/>
              <a:t>Flow Control</a:t>
            </a:r>
            <a:r>
              <a:rPr lang="en-US" dirty="0"/>
              <a:t>: Manages the rate of data transmission to prevent overloading the receiver.</a:t>
            </a:r>
          </a:p>
          <a:p>
            <a:pPr>
              <a:buFont typeface="Arial" panose="020B0604020202020204" pitchFamily="34" charset="0"/>
              <a:buChar char="•"/>
            </a:pPr>
            <a:r>
              <a:rPr lang="en-US" b="1" dirty="0"/>
              <a:t>Congestion Control</a:t>
            </a:r>
            <a:r>
              <a:rPr lang="en-US" dirty="0"/>
              <a:t>: Adjusts the sending rate based on network conditions.</a:t>
            </a:r>
          </a:p>
          <a:p>
            <a:endParaRPr lang="en-IN" dirty="0"/>
          </a:p>
        </p:txBody>
      </p:sp>
    </p:spTree>
    <p:extLst>
      <p:ext uri="{BB962C8B-B14F-4D97-AF65-F5344CB8AC3E}">
        <p14:creationId xmlns:p14="http://schemas.microsoft.com/office/powerpoint/2010/main" val="2672066697"/>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44B002-8EF8-3804-5D00-29E7EBC4A5F8}"/>
              </a:ext>
            </a:extLst>
          </p:cNvPr>
          <p:cNvSpPr>
            <a:spLocks noGrp="1"/>
          </p:cNvSpPr>
          <p:nvPr>
            <p:ph type="title"/>
          </p:nvPr>
        </p:nvSpPr>
        <p:spPr/>
        <p:txBody>
          <a:bodyPr/>
          <a:lstStyle/>
          <a:p>
            <a:r>
              <a:rPr lang="en-IN" b="1" dirty="0"/>
              <a:t>How TCP Works</a:t>
            </a:r>
            <a:endParaRPr lang="en-IN" dirty="0"/>
          </a:p>
        </p:txBody>
      </p:sp>
      <p:pic>
        <p:nvPicPr>
          <p:cNvPr id="7" name="Picture 6">
            <a:extLst>
              <a:ext uri="{FF2B5EF4-FFF2-40B4-BE49-F238E27FC236}">
                <a16:creationId xmlns:a16="http://schemas.microsoft.com/office/drawing/2014/main" id="{5D4DC4AF-DFA8-E0C0-C615-3DE3C8B6AD8E}"/>
              </a:ext>
            </a:extLst>
          </p:cNvPr>
          <p:cNvPicPr>
            <a:picLocks noChangeAspect="1"/>
          </p:cNvPicPr>
          <p:nvPr/>
        </p:nvPicPr>
        <p:blipFill>
          <a:blip r:embed="rId2"/>
          <a:stretch>
            <a:fillRect/>
          </a:stretch>
        </p:blipFill>
        <p:spPr>
          <a:xfrm>
            <a:off x="625642" y="830180"/>
            <a:ext cx="7916779" cy="5799220"/>
          </a:xfrm>
          <a:prstGeom prst="rect">
            <a:avLst/>
          </a:prstGeom>
        </p:spPr>
      </p:pic>
    </p:spTree>
    <p:extLst>
      <p:ext uri="{BB962C8B-B14F-4D97-AF65-F5344CB8AC3E}">
        <p14:creationId xmlns:p14="http://schemas.microsoft.com/office/powerpoint/2010/main" val="21653317"/>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27F19B-8E48-EE0D-5358-E462554F60EF}"/>
              </a:ext>
            </a:extLst>
          </p:cNvPr>
          <p:cNvSpPr>
            <a:spLocks noGrp="1"/>
          </p:cNvSpPr>
          <p:nvPr>
            <p:ph type="title"/>
          </p:nvPr>
        </p:nvSpPr>
        <p:spPr/>
        <p:txBody>
          <a:bodyPr/>
          <a:lstStyle/>
          <a:p>
            <a:r>
              <a:rPr lang="en-IN" dirty="0"/>
              <a:t>Common TCP Ports</a:t>
            </a:r>
          </a:p>
        </p:txBody>
      </p:sp>
      <p:pic>
        <p:nvPicPr>
          <p:cNvPr id="5" name="Picture 4">
            <a:extLst>
              <a:ext uri="{FF2B5EF4-FFF2-40B4-BE49-F238E27FC236}">
                <a16:creationId xmlns:a16="http://schemas.microsoft.com/office/drawing/2014/main" id="{7BA9ECAE-27EA-7DF5-8CC4-D3B660DF3344}"/>
              </a:ext>
            </a:extLst>
          </p:cNvPr>
          <p:cNvPicPr>
            <a:picLocks noChangeAspect="1"/>
          </p:cNvPicPr>
          <p:nvPr/>
        </p:nvPicPr>
        <p:blipFill>
          <a:blip r:embed="rId2"/>
          <a:stretch>
            <a:fillRect/>
          </a:stretch>
        </p:blipFill>
        <p:spPr>
          <a:xfrm>
            <a:off x="470191" y="1449135"/>
            <a:ext cx="8216609" cy="3495844"/>
          </a:xfrm>
          <a:prstGeom prst="rect">
            <a:avLst/>
          </a:prstGeom>
        </p:spPr>
      </p:pic>
    </p:spTree>
    <p:extLst>
      <p:ext uri="{BB962C8B-B14F-4D97-AF65-F5344CB8AC3E}">
        <p14:creationId xmlns:p14="http://schemas.microsoft.com/office/powerpoint/2010/main" val="2260554662"/>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03C34D-3DFD-F452-E8E6-3F9343E028F6}"/>
              </a:ext>
            </a:extLst>
          </p:cNvPr>
          <p:cNvSpPr>
            <a:spLocks noGrp="1"/>
          </p:cNvSpPr>
          <p:nvPr>
            <p:ph type="title"/>
          </p:nvPr>
        </p:nvSpPr>
        <p:spPr/>
        <p:txBody>
          <a:bodyPr/>
          <a:lstStyle/>
          <a:p>
            <a:r>
              <a:rPr lang="en-IN" b="1" dirty="0"/>
              <a:t>TCP Socket Programming in Java</a:t>
            </a:r>
            <a:endParaRPr lang="en-IN" dirty="0"/>
          </a:p>
        </p:txBody>
      </p:sp>
      <p:sp>
        <p:nvSpPr>
          <p:cNvPr id="3" name="Content Placeholder 2">
            <a:extLst>
              <a:ext uri="{FF2B5EF4-FFF2-40B4-BE49-F238E27FC236}">
                <a16:creationId xmlns:a16="http://schemas.microsoft.com/office/drawing/2014/main" id="{1BC563CA-B734-AEC5-B9B5-AA71710816B5}"/>
              </a:ext>
            </a:extLst>
          </p:cNvPr>
          <p:cNvSpPr>
            <a:spLocks noGrp="1"/>
          </p:cNvSpPr>
          <p:nvPr>
            <p:ph idx="1"/>
          </p:nvPr>
        </p:nvSpPr>
        <p:spPr/>
        <p:txBody>
          <a:bodyPr/>
          <a:lstStyle/>
          <a:p>
            <a:r>
              <a:rPr lang="en-US" b="1" dirty="0"/>
              <a:t>Steps for TCP Communication:</a:t>
            </a:r>
          </a:p>
          <a:p>
            <a:pPr>
              <a:buFont typeface="+mj-lt"/>
              <a:buAutoNum type="arabicPeriod"/>
            </a:pPr>
            <a:r>
              <a:rPr lang="en-US" b="1" dirty="0"/>
              <a:t>Server:</a:t>
            </a:r>
            <a:r>
              <a:rPr lang="en-US" dirty="0"/>
              <a:t> Create a server socket to listen for incoming connections.</a:t>
            </a:r>
          </a:p>
          <a:p>
            <a:pPr>
              <a:buFont typeface="+mj-lt"/>
              <a:buAutoNum type="arabicPeriod"/>
            </a:pPr>
            <a:r>
              <a:rPr lang="en-US" b="1" dirty="0"/>
              <a:t>Client:</a:t>
            </a:r>
            <a:r>
              <a:rPr lang="en-US" dirty="0"/>
              <a:t> Connect to the server using the server’s IP address and port.</a:t>
            </a:r>
          </a:p>
          <a:p>
            <a:pPr>
              <a:buFont typeface="+mj-lt"/>
              <a:buAutoNum type="arabicPeriod"/>
            </a:pPr>
            <a:r>
              <a:rPr lang="en-US" b="1" dirty="0"/>
              <a:t>Exchange Data:</a:t>
            </a:r>
            <a:r>
              <a:rPr lang="en-US" dirty="0"/>
              <a:t> Use input and output streams to send and receive messages.</a:t>
            </a:r>
          </a:p>
          <a:p>
            <a:pPr>
              <a:buFont typeface="+mj-lt"/>
              <a:buAutoNum type="arabicPeriod"/>
            </a:pPr>
            <a:r>
              <a:rPr lang="en-US" b="1" dirty="0"/>
              <a:t>Close Connection:</a:t>
            </a:r>
            <a:r>
              <a:rPr lang="en-US" dirty="0"/>
              <a:t> Both client and server close their sockets when done.</a:t>
            </a:r>
          </a:p>
          <a:p>
            <a:endParaRPr lang="en-IN" dirty="0"/>
          </a:p>
        </p:txBody>
      </p:sp>
    </p:spTree>
    <p:extLst>
      <p:ext uri="{BB962C8B-B14F-4D97-AF65-F5344CB8AC3E}">
        <p14:creationId xmlns:p14="http://schemas.microsoft.com/office/powerpoint/2010/main" val="3710663127"/>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2A05A4-49B6-E43D-6A22-09CF2F5DD542}"/>
              </a:ext>
            </a:extLst>
          </p:cNvPr>
          <p:cNvSpPr>
            <a:spLocks noGrp="1"/>
          </p:cNvSpPr>
          <p:nvPr>
            <p:ph type="title"/>
          </p:nvPr>
        </p:nvSpPr>
        <p:spPr/>
        <p:txBody>
          <a:bodyPr/>
          <a:lstStyle/>
          <a:p>
            <a:r>
              <a:rPr lang="en-IN" dirty="0"/>
              <a:t>TCP vs. UDP</a:t>
            </a:r>
          </a:p>
        </p:txBody>
      </p:sp>
      <p:pic>
        <p:nvPicPr>
          <p:cNvPr id="5" name="Picture 4">
            <a:extLst>
              <a:ext uri="{FF2B5EF4-FFF2-40B4-BE49-F238E27FC236}">
                <a16:creationId xmlns:a16="http://schemas.microsoft.com/office/drawing/2014/main" id="{CF3B5D6C-778B-1FFD-7373-2401F308CFB7}"/>
              </a:ext>
            </a:extLst>
          </p:cNvPr>
          <p:cNvPicPr>
            <a:picLocks noChangeAspect="1"/>
          </p:cNvPicPr>
          <p:nvPr/>
        </p:nvPicPr>
        <p:blipFill>
          <a:blip r:embed="rId2"/>
          <a:stretch>
            <a:fillRect/>
          </a:stretch>
        </p:blipFill>
        <p:spPr>
          <a:xfrm>
            <a:off x="551553" y="1840703"/>
            <a:ext cx="8301062" cy="2683171"/>
          </a:xfrm>
          <a:prstGeom prst="rect">
            <a:avLst/>
          </a:prstGeom>
        </p:spPr>
      </p:pic>
    </p:spTree>
    <p:extLst>
      <p:ext uri="{BB962C8B-B14F-4D97-AF65-F5344CB8AC3E}">
        <p14:creationId xmlns:p14="http://schemas.microsoft.com/office/powerpoint/2010/main" val="761315934"/>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B2DE7E-DB9E-FB44-E88E-220DEAE0DC4E}"/>
              </a:ext>
            </a:extLst>
          </p:cNvPr>
          <p:cNvSpPr>
            <a:spLocks noGrp="1"/>
          </p:cNvSpPr>
          <p:nvPr>
            <p:ph type="title"/>
          </p:nvPr>
        </p:nvSpPr>
        <p:spPr/>
        <p:txBody>
          <a:bodyPr/>
          <a:lstStyle/>
          <a:p>
            <a:r>
              <a:rPr lang="en-US" b="1" dirty="0"/>
              <a:t>Common Use Cases of TCP</a:t>
            </a:r>
            <a:endParaRPr lang="en-IN" dirty="0"/>
          </a:p>
        </p:txBody>
      </p:sp>
      <p:sp>
        <p:nvSpPr>
          <p:cNvPr id="3" name="Content Placeholder 2">
            <a:extLst>
              <a:ext uri="{FF2B5EF4-FFF2-40B4-BE49-F238E27FC236}">
                <a16:creationId xmlns:a16="http://schemas.microsoft.com/office/drawing/2014/main" id="{573F0F36-A056-946C-453A-58BEFCD6600B}"/>
              </a:ext>
            </a:extLst>
          </p:cNvPr>
          <p:cNvSpPr>
            <a:spLocks noGrp="1"/>
          </p:cNvSpPr>
          <p:nvPr>
            <p:ph idx="1"/>
          </p:nvPr>
        </p:nvSpPr>
        <p:spPr/>
        <p:txBody>
          <a:bodyPr/>
          <a:lstStyle/>
          <a:p>
            <a:pPr>
              <a:buFont typeface="Arial" panose="020B0604020202020204" pitchFamily="34" charset="0"/>
              <a:buChar char="•"/>
            </a:pPr>
            <a:r>
              <a:rPr lang="en-IN" b="1" dirty="0"/>
              <a:t>Web Browsing:</a:t>
            </a:r>
            <a:r>
              <a:rPr lang="en-IN" dirty="0"/>
              <a:t> HTTP and HTTPS rely on TCP for reliable communication.</a:t>
            </a:r>
          </a:p>
          <a:p>
            <a:pPr>
              <a:buFont typeface="Arial" panose="020B0604020202020204" pitchFamily="34" charset="0"/>
              <a:buChar char="•"/>
            </a:pPr>
            <a:r>
              <a:rPr lang="en-IN" b="1" dirty="0"/>
              <a:t>Email:</a:t>
            </a:r>
            <a:r>
              <a:rPr lang="en-IN" dirty="0"/>
              <a:t> Protocols like SMTP, POP3, and IMAP use TCP.</a:t>
            </a:r>
          </a:p>
          <a:p>
            <a:pPr>
              <a:buFont typeface="Arial" panose="020B0604020202020204" pitchFamily="34" charset="0"/>
              <a:buChar char="•"/>
            </a:pPr>
            <a:r>
              <a:rPr lang="en-IN" b="1" dirty="0"/>
              <a:t>File Transfers:</a:t>
            </a:r>
            <a:r>
              <a:rPr lang="en-IN" dirty="0"/>
              <a:t> FTP and SFTP depend on TCP to ensure files are correctly transferred.</a:t>
            </a:r>
          </a:p>
          <a:p>
            <a:pPr>
              <a:buFont typeface="Arial" panose="020B0604020202020204" pitchFamily="34" charset="0"/>
              <a:buChar char="•"/>
            </a:pPr>
            <a:r>
              <a:rPr lang="en-IN" b="1" dirty="0"/>
              <a:t>Database Communication:</a:t>
            </a:r>
            <a:r>
              <a:rPr lang="en-IN" dirty="0"/>
              <a:t> TCP is used for communication between applications and databases like MySQL and PostgreSQL.</a:t>
            </a:r>
          </a:p>
          <a:p>
            <a:endParaRPr lang="en-IN" dirty="0"/>
          </a:p>
        </p:txBody>
      </p:sp>
    </p:spTree>
    <p:extLst>
      <p:ext uri="{BB962C8B-B14F-4D97-AF65-F5344CB8AC3E}">
        <p14:creationId xmlns:p14="http://schemas.microsoft.com/office/powerpoint/2010/main" val="3304244679"/>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FC5D6F-C1DE-DE27-E773-E691DAE628BF}"/>
              </a:ext>
            </a:extLst>
          </p:cNvPr>
          <p:cNvSpPr>
            <a:spLocks noGrp="1"/>
          </p:cNvSpPr>
          <p:nvPr>
            <p:ph type="title"/>
          </p:nvPr>
        </p:nvSpPr>
        <p:spPr/>
        <p:txBody>
          <a:bodyPr/>
          <a:lstStyle/>
          <a:p>
            <a:r>
              <a:rPr lang="en-IN" dirty="0"/>
              <a:t>TCP Troubleshooting Commands</a:t>
            </a:r>
          </a:p>
        </p:txBody>
      </p:sp>
      <p:pic>
        <p:nvPicPr>
          <p:cNvPr id="5" name="Picture 4">
            <a:extLst>
              <a:ext uri="{FF2B5EF4-FFF2-40B4-BE49-F238E27FC236}">
                <a16:creationId xmlns:a16="http://schemas.microsoft.com/office/drawing/2014/main" id="{E8744088-C917-EA1B-444E-02CA7FA43929}"/>
              </a:ext>
            </a:extLst>
          </p:cNvPr>
          <p:cNvPicPr>
            <a:picLocks noChangeAspect="1"/>
          </p:cNvPicPr>
          <p:nvPr/>
        </p:nvPicPr>
        <p:blipFill>
          <a:blip r:embed="rId2"/>
          <a:stretch>
            <a:fillRect/>
          </a:stretch>
        </p:blipFill>
        <p:spPr>
          <a:xfrm>
            <a:off x="1944775" y="1058777"/>
            <a:ext cx="4725059" cy="5204057"/>
          </a:xfrm>
          <a:prstGeom prst="rect">
            <a:avLst/>
          </a:prstGeom>
        </p:spPr>
      </p:pic>
    </p:spTree>
    <p:extLst>
      <p:ext uri="{BB962C8B-B14F-4D97-AF65-F5344CB8AC3E}">
        <p14:creationId xmlns:p14="http://schemas.microsoft.com/office/powerpoint/2010/main" val="848188396"/>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6AE974-105E-F96B-8F37-5E466B6DE885}"/>
              </a:ext>
            </a:extLst>
          </p:cNvPr>
          <p:cNvSpPr>
            <a:spLocks noGrp="1"/>
          </p:cNvSpPr>
          <p:nvPr>
            <p:ph type="title"/>
          </p:nvPr>
        </p:nvSpPr>
        <p:spPr>
          <a:xfrm>
            <a:off x="457200" y="109154"/>
            <a:ext cx="8229600" cy="1015663"/>
          </a:xfrm>
        </p:spPr>
        <p:txBody>
          <a:bodyPr/>
          <a:lstStyle/>
          <a:p>
            <a:r>
              <a:rPr lang="en-US" b="1" dirty="0"/>
              <a:t>🔐 Security Considerations</a:t>
            </a:r>
            <a:br>
              <a:rPr lang="en-US" b="1" dirty="0"/>
            </a:br>
            <a:endParaRPr lang="en-IN" dirty="0"/>
          </a:p>
        </p:txBody>
      </p:sp>
      <p:sp>
        <p:nvSpPr>
          <p:cNvPr id="3" name="Content Placeholder 2">
            <a:extLst>
              <a:ext uri="{FF2B5EF4-FFF2-40B4-BE49-F238E27FC236}">
                <a16:creationId xmlns:a16="http://schemas.microsoft.com/office/drawing/2014/main" id="{021098A7-8ABD-5C28-44F8-8780F9B4B5BC}"/>
              </a:ext>
            </a:extLst>
          </p:cNvPr>
          <p:cNvSpPr>
            <a:spLocks noGrp="1"/>
          </p:cNvSpPr>
          <p:nvPr>
            <p:ph idx="1"/>
          </p:nvPr>
        </p:nvSpPr>
        <p:spPr/>
        <p:txBody>
          <a:bodyPr/>
          <a:lstStyle/>
          <a:p>
            <a:pPr>
              <a:buFont typeface="Arial" panose="020B0604020202020204" pitchFamily="34" charset="0"/>
              <a:buChar char="•"/>
            </a:pPr>
            <a:r>
              <a:rPr lang="en-US" b="1" dirty="0"/>
              <a:t>Man-in-the-Middle Attacks:</a:t>
            </a:r>
            <a:r>
              <a:rPr lang="en-US" dirty="0"/>
              <a:t> Since TCP does not provide encryption by itself, consider securing communications with protocols like </a:t>
            </a:r>
            <a:r>
              <a:rPr lang="en-US" b="1" dirty="0"/>
              <a:t>TLS</a:t>
            </a:r>
            <a:r>
              <a:rPr lang="en-US" dirty="0"/>
              <a:t> or </a:t>
            </a:r>
            <a:r>
              <a:rPr lang="en-US" b="1" dirty="0"/>
              <a:t>SSL</a:t>
            </a:r>
            <a:r>
              <a:rPr lang="en-US" dirty="0"/>
              <a:t>.</a:t>
            </a:r>
          </a:p>
          <a:p>
            <a:pPr>
              <a:buFont typeface="Arial" panose="020B0604020202020204" pitchFamily="34" charset="0"/>
              <a:buChar char="•"/>
            </a:pPr>
            <a:r>
              <a:rPr lang="en-US" b="1" dirty="0"/>
              <a:t>Firewalls:</a:t>
            </a:r>
            <a:r>
              <a:rPr lang="en-US" dirty="0"/>
              <a:t> Make sure necessary TCP ports are open for applications to communicate.</a:t>
            </a:r>
          </a:p>
          <a:p>
            <a:pPr>
              <a:buFont typeface="Arial" panose="020B0604020202020204" pitchFamily="34" charset="0"/>
              <a:buChar char="•"/>
            </a:pPr>
            <a:r>
              <a:rPr lang="en-US" b="1" dirty="0"/>
              <a:t>DDoS Protection:</a:t>
            </a:r>
            <a:r>
              <a:rPr lang="en-US" dirty="0"/>
              <a:t> TCP services may be vulnerable to denial-of-service (DoS) and distributed denial-of-service (DDoS) attacks.</a:t>
            </a:r>
          </a:p>
          <a:p>
            <a:endParaRPr lang="en-IN" dirty="0"/>
          </a:p>
        </p:txBody>
      </p:sp>
    </p:spTree>
    <p:extLst>
      <p:ext uri="{BB962C8B-B14F-4D97-AF65-F5344CB8AC3E}">
        <p14:creationId xmlns:p14="http://schemas.microsoft.com/office/powerpoint/2010/main" val="25402754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12258904-1341x1432.jpg"/>
          <p:cNvPicPr>
            <a:picLocks noGrp="1" noChangeAspect="1"/>
          </p:cNvPicPr>
          <p:nvPr>
            <p:ph type="pic" sz="quarter" idx="10"/>
          </p:nvPr>
        </p:nvPicPr>
        <p:blipFill>
          <a:blip r:embed="rId2" cstate="email"/>
          <a:srcRect/>
          <a:stretch>
            <a:fillRect/>
          </a:stretch>
        </p:blipFill>
        <p:spPr>
          <a:xfrm>
            <a:off x="349664" y="1208314"/>
            <a:ext cx="4417774" cy="5046436"/>
          </a:xfrm>
          <a:prstGeom prst="rect">
            <a:avLst/>
          </a:prstGeom>
          <a:ln>
            <a:noFill/>
          </a:ln>
          <a:effectLst>
            <a:softEdge rad="112500"/>
          </a:effectLst>
        </p:spPr>
      </p:pic>
      <p:sp>
        <p:nvSpPr>
          <p:cNvPr id="4" name="Title 3"/>
          <p:cNvSpPr>
            <a:spLocks noGrp="1"/>
          </p:cNvSpPr>
          <p:nvPr>
            <p:ph type="title"/>
          </p:nvPr>
        </p:nvSpPr>
        <p:spPr>
          <a:xfrm>
            <a:off x="0" y="0"/>
            <a:ext cx="8677740" cy="784830"/>
          </a:xfrm>
        </p:spPr>
        <p:txBody>
          <a:bodyPr/>
          <a:lstStyle/>
          <a:p>
            <a:pPr>
              <a:lnSpc>
                <a:spcPct val="150000"/>
              </a:lnSpc>
            </a:pPr>
            <a:r>
              <a:rPr lang="en-GB" dirty="0"/>
              <a:t>Course Objectives </a:t>
            </a:r>
            <a:r>
              <a:rPr lang="en-GB" sz="1600" dirty="0"/>
              <a:t>(2 of 2)</a:t>
            </a:r>
          </a:p>
        </p:txBody>
      </p:sp>
      <p:sp>
        <p:nvSpPr>
          <p:cNvPr id="7" name="Text Placeholder 2"/>
          <p:cNvSpPr>
            <a:spLocks noGrp="1"/>
          </p:cNvSpPr>
          <p:nvPr>
            <p:ph type="body" sz="quarter" idx="4294967295"/>
          </p:nvPr>
        </p:nvSpPr>
        <p:spPr>
          <a:xfrm>
            <a:off x="4953000" y="1216152"/>
            <a:ext cx="4038600" cy="4064005"/>
          </a:xfrm>
          <a:prstGeom prst="rect">
            <a:avLst/>
          </a:prstGeom>
        </p:spPr>
        <p:txBody>
          <a:bodyPr>
            <a:normAutofit/>
          </a:bodyPr>
          <a:lstStyle/>
          <a:p>
            <a:pPr>
              <a:lnSpc>
                <a:spcPct val="200000"/>
              </a:lnSpc>
              <a:buSzPct val="70000"/>
              <a:buBlip>
                <a:blip r:embed="rId3"/>
              </a:buBlip>
            </a:pPr>
            <a:r>
              <a:rPr sz="1800" dirty="0"/>
              <a:t>Define an IP address</a:t>
            </a:r>
          </a:p>
          <a:p>
            <a:pPr>
              <a:lnSpc>
                <a:spcPct val="200000"/>
              </a:lnSpc>
              <a:buSzPct val="70000"/>
              <a:buBlip>
                <a:blip r:embed="rId3"/>
              </a:buBlip>
            </a:pPr>
            <a:r>
              <a:rPr sz="1800" dirty="0"/>
              <a:t>Define the DHCP and DNS</a:t>
            </a:r>
          </a:p>
          <a:p>
            <a:pPr>
              <a:lnSpc>
                <a:spcPct val="200000"/>
              </a:lnSpc>
              <a:buSzPct val="70000"/>
              <a:buBlip>
                <a:blip r:embed="rId3"/>
              </a:buBlip>
            </a:pPr>
            <a:r>
              <a:rPr sz="1800" dirty="0"/>
              <a:t>Describe the windows server administration</a:t>
            </a:r>
          </a:p>
          <a:p>
            <a:pPr>
              <a:lnSpc>
                <a:spcPct val="200000"/>
              </a:lnSpc>
              <a:buSzPct val="70000"/>
              <a:buBlip>
                <a:blip r:embed="rId3"/>
              </a:buBlip>
            </a:pPr>
            <a:r>
              <a:rPr sz="1800" dirty="0"/>
              <a:t>Describe the Active Directory </a:t>
            </a:r>
          </a:p>
        </p:txBody>
      </p:sp>
    </p:spTree>
  </p:cSld>
  <p:clrMapOvr>
    <a:masterClrMapping/>
  </p:clrMapOvr>
  <p:transition spd="slow">
    <p:wipe dir="d"/>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4787900" y="1104900"/>
            <a:ext cx="3962400" cy="5016500"/>
          </a:xfrm>
        </p:spPr>
        <p:txBody>
          <a:bodyPr>
            <a:normAutofit/>
          </a:bodyPr>
          <a:lstStyle/>
          <a:p>
            <a:pPr>
              <a:lnSpc>
                <a:spcPct val="200000"/>
              </a:lnSpc>
              <a:buNone/>
            </a:pPr>
            <a:r>
              <a:rPr lang="en-US" b="1" dirty="0"/>
              <a:t>Mesh topology</a:t>
            </a:r>
          </a:p>
          <a:p>
            <a:pPr>
              <a:lnSpc>
                <a:spcPct val="200000"/>
              </a:lnSpc>
              <a:buSzPct val="70000"/>
              <a:buBlip>
                <a:blip r:embed="rId2"/>
              </a:buBlip>
            </a:pPr>
            <a:r>
              <a:t>It is a way of routing data, voice and instructions between nodes.</a:t>
            </a:r>
          </a:p>
          <a:p>
            <a:pPr>
              <a:lnSpc>
                <a:spcPct val="200000"/>
              </a:lnSpc>
              <a:buSzPct val="70000"/>
              <a:buBlip>
                <a:blip r:embed="rId2"/>
              </a:buBlip>
            </a:pPr>
            <a:r>
              <a:t>It allows continuous connectivity and reconfiguration around paths which are broken or blocked.</a:t>
            </a:r>
          </a:p>
          <a:p>
            <a:pPr>
              <a:buNone/>
            </a:pPr>
            <a:endParaRPr lang="en-GB" dirty="0"/>
          </a:p>
        </p:txBody>
      </p:sp>
      <p:sp>
        <p:nvSpPr>
          <p:cNvPr id="4" name="Title 3"/>
          <p:cNvSpPr>
            <a:spLocks noGrp="1"/>
          </p:cNvSpPr>
          <p:nvPr>
            <p:ph type="title"/>
          </p:nvPr>
        </p:nvSpPr>
        <p:spPr>
          <a:xfrm>
            <a:off x="0" y="140511"/>
            <a:ext cx="9144000" cy="553998"/>
          </a:xfrm>
        </p:spPr>
        <p:txBody>
          <a:bodyPr/>
          <a:lstStyle/>
          <a:p>
            <a:r>
              <a:rPr lang="en-GB" dirty="0"/>
              <a:t>Mesh Topology</a:t>
            </a:r>
          </a:p>
        </p:txBody>
      </p:sp>
      <p:grpSp>
        <p:nvGrpSpPr>
          <p:cNvPr id="5" name="Group 4"/>
          <p:cNvGrpSpPr/>
          <p:nvPr/>
        </p:nvGrpSpPr>
        <p:grpSpPr>
          <a:xfrm>
            <a:off x="445202" y="1540316"/>
            <a:ext cx="3569812" cy="3260284"/>
            <a:chOff x="1981902" y="2188016"/>
            <a:chExt cx="4496784" cy="2550397"/>
          </a:xfrm>
        </p:grpSpPr>
        <p:sp>
          <p:nvSpPr>
            <p:cNvPr id="6" name="Oval 5"/>
            <p:cNvSpPr/>
            <p:nvPr/>
          </p:nvSpPr>
          <p:spPr>
            <a:xfrm rot="16200000">
              <a:off x="5941474" y="4197401"/>
              <a:ext cx="538569" cy="535855"/>
            </a:xfrm>
            <a:prstGeom prst="ellipse">
              <a:avLst/>
            </a:prstGeom>
            <a:ln w="38100">
              <a:solidFill>
                <a:srgbClr val="1965A7"/>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7" name="Oval 6"/>
            <p:cNvSpPr/>
            <p:nvPr/>
          </p:nvSpPr>
          <p:spPr>
            <a:xfrm rot="16200000">
              <a:off x="4753657" y="4201201"/>
              <a:ext cx="538569" cy="535855"/>
            </a:xfrm>
            <a:prstGeom prst="ellipse">
              <a:avLst/>
            </a:prstGeom>
            <a:ln w="38100">
              <a:solidFill>
                <a:srgbClr val="1965A7"/>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8" name="Oval 7"/>
            <p:cNvSpPr/>
            <p:nvPr/>
          </p:nvSpPr>
          <p:spPr>
            <a:xfrm rot="16200000">
              <a:off x="4753487" y="2965216"/>
              <a:ext cx="538569" cy="535855"/>
            </a:xfrm>
            <a:prstGeom prst="ellipse">
              <a:avLst/>
            </a:prstGeom>
            <a:ln w="38100">
              <a:solidFill>
                <a:srgbClr val="1965A7"/>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cxnSp>
          <p:nvCxnSpPr>
            <p:cNvPr id="9" name="Straight Connector 8"/>
            <p:cNvCxnSpPr>
              <a:stCxn id="7" idx="6"/>
              <a:endCxn id="8" idx="2"/>
            </p:cNvCxnSpPr>
            <p:nvPr/>
          </p:nvCxnSpPr>
          <p:spPr>
            <a:xfrm rot="16200000" flipV="1">
              <a:off x="4674149" y="3851051"/>
              <a:ext cx="697416" cy="170"/>
            </a:xfrm>
            <a:prstGeom prst="line">
              <a:avLst/>
            </a:prstGeom>
            <a:ln w="38100">
              <a:solidFill>
                <a:srgbClr val="1965A7"/>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a:stCxn id="7" idx="4"/>
              <a:endCxn id="6" idx="0"/>
            </p:cNvCxnSpPr>
            <p:nvPr/>
          </p:nvCxnSpPr>
          <p:spPr>
            <a:xfrm rot="10800000" flipH="1">
              <a:off x="5290869" y="4465328"/>
              <a:ext cx="651962" cy="3800"/>
            </a:xfrm>
            <a:prstGeom prst="line">
              <a:avLst/>
            </a:prstGeom>
            <a:ln w="38100">
              <a:solidFill>
                <a:srgbClr val="1965A7"/>
              </a:solidFill>
            </a:ln>
          </p:spPr>
          <p:style>
            <a:lnRef idx="2">
              <a:schemeClr val="accent1"/>
            </a:lnRef>
            <a:fillRef idx="0">
              <a:schemeClr val="accent1"/>
            </a:fillRef>
            <a:effectRef idx="1">
              <a:schemeClr val="accent1"/>
            </a:effectRef>
            <a:fontRef idx="minor">
              <a:schemeClr val="tx1"/>
            </a:fontRef>
          </p:style>
        </p:cxnSp>
        <p:sp>
          <p:nvSpPr>
            <p:cNvPr id="11" name="Oval 10"/>
            <p:cNvSpPr/>
            <p:nvPr/>
          </p:nvSpPr>
          <p:spPr>
            <a:xfrm>
              <a:off x="1985702" y="3376003"/>
              <a:ext cx="538569" cy="535855"/>
            </a:xfrm>
            <a:prstGeom prst="ellipse">
              <a:avLst/>
            </a:prstGeom>
            <a:ln w="38100">
              <a:solidFill>
                <a:srgbClr val="1965A7"/>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12" name="Oval 11"/>
            <p:cNvSpPr/>
            <p:nvPr/>
          </p:nvSpPr>
          <p:spPr>
            <a:xfrm>
              <a:off x="1981902" y="2188186"/>
              <a:ext cx="538569" cy="535855"/>
            </a:xfrm>
            <a:prstGeom prst="ellipse">
              <a:avLst/>
            </a:prstGeom>
            <a:ln w="38100">
              <a:solidFill>
                <a:srgbClr val="1965A7"/>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13" name="Oval 12"/>
            <p:cNvSpPr/>
            <p:nvPr/>
          </p:nvSpPr>
          <p:spPr>
            <a:xfrm>
              <a:off x="3217887" y="2188016"/>
              <a:ext cx="538569" cy="535855"/>
            </a:xfrm>
            <a:prstGeom prst="ellipse">
              <a:avLst/>
            </a:prstGeom>
            <a:ln w="38100">
              <a:solidFill>
                <a:srgbClr val="1965A7"/>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cxnSp>
          <p:nvCxnSpPr>
            <p:cNvPr id="14" name="Straight Connector 13"/>
            <p:cNvCxnSpPr>
              <a:stCxn id="12" idx="6"/>
              <a:endCxn id="13" idx="2"/>
            </p:cNvCxnSpPr>
            <p:nvPr/>
          </p:nvCxnSpPr>
          <p:spPr>
            <a:xfrm flipV="1">
              <a:off x="2520471" y="2455944"/>
              <a:ext cx="697416" cy="170"/>
            </a:xfrm>
            <a:prstGeom prst="line">
              <a:avLst/>
            </a:prstGeom>
            <a:ln w="38100">
              <a:solidFill>
                <a:srgbClr val="1965A7"/>
              </a:solidFill>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a:stCxn id="12" idx="4"/>
              <a:endCxn id="11" idx="0"/>
            </p:cNvCxnSpPr>
            <p:nvPr/>
          </p:nvCxnSpPr>
          <p:spPr>
            <a:xfrm rot="16200000" flipH="1">
              <a:off x="1927106" y="3048122"/>
              <a:ext cx="651962" cy="3800"/>
            </a:xfrm>
            <a:prstGeom prst="line">
              <a:avLst/>
            </a:prstGeom>
            <a:ln w="38100">
              <a:solidFill>
                <a:srgbClr val="1965A7"/>
              </a:solidFill>
            </a:ln>
          </p:spPr>
          <p:style>
            <a:lnRef idx="2">
              <a:schemeClr val="accent1"/>
            </a:lnRef>
            <a:fillRef idx="0">
              <a:schemeClr val="accent1"/>
            </a:fillRef>
            <a:effectRef idx="1">
              <a:schemeClr val="accent1"/>
            </a:effectRef>
            <a:fontRef idx="minor">
              <a:schemeClr val="tx1"/>
            </a:fontRef>
          </p:style>
        </p:cxnSp>
        <p:cxnSp>
          <p:nvCxnSpPr>
            <p:cNvPr id="16" name="Straight Connector 15"/>
            <p:cNvCxnSpPr>
              <a:stCxn id="13" idx="6"/>
              <a:endCxn id="8" idx="7"/>
            </p:cNvCxnSpPr>
            <p:nvPr/>
          </p:nvCxnSpPr>
          <p:spPr>
            <a:xfrm>
              <a:off x="3756456" y="2455944"/>
              <a:ext cx="1076862" cy="586787"/>
            </a:xfrm>
            <a:prstGeom prst="line">
              <a:avLst/>
            </a:prstGeom>
            <a:ln w="38100">
              <a:solidFill>
                <a:srgbClr val="1965A7"/>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a:stCxn id="11" idx="5"/>
              <a:endCxn id="7" idx="0"/>
            </p:cNvCxnSpPr>
            <p:nvPr/>
          </p:nvCxnSpPr>
          <p:spPr>
            <a:xfrm rot="16200000" flipH="1">
              <a:off x="3282334" y="2996448"/>
              <a:ext cx="635744" cy="2309615"/>
            </a:xfrm>
            <a:prstGeom prst="line">
              <a:avLst/>
            </a:prstGeom>
            <a:ln w="38100">
              <a:solidFill>
                <a:srgbClr val="1965A7"/>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a:stCxn id="12" idx="5"/>
              <a:endCxn id="7" idx="7"/>
            </p:cNvCxnSpPr>
            <p:nvPr/>
          </p:nvCxnSpPr>
          <p:spPr>
            <a:xfrm rot="16200000" flipH="1">
              <a:off x="2820969" y="2266196"/>
              <a:ext cx="1633149" cy="2391889"/>
            </a:xfrm>
            <a:prstGeom prst="line">
              <a:avLst/>
            </a:prstGeom>
            <a:ln w="38100">
              <a:solidFill>
                <a:srgbClr val="1965A7"/>
              </a:solidFill>
            </a:ln>
          </p:spPr>
          <p:style>
            <a:lnRef idx="2">
              <a:schemeClr val="accent1"/>
            </a:lnRef>
            <a:fillRef idx="0">
              <a:schemeClr val="accent1"/>
            </a:fillRef>
            <a:effectRef idx="1">
              <a:schemeClr val="accent1"/>
            </a:effectRef>
            <a:fontRef idx="minor">
              <a:schemeClr val="tx1"/>
            </a:fontRef>
          </p:style>
        </p:cxnSp>
      </p:grpSp>
    </p:spTree>
  </p:cSld>
  <p:clrMapOvr>
    <a:masterClrMapping/>
  </p:clrMapOvr>
  <p:transition spd="slow">
    <p:wipe dir="d"/>
  </p:transition>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6F6B8A-AF32-3BF6-925F-29E2410739AB}"/>
              </a:ext>
            </a:extLst>
          </p:cNvPr>
          <p:cNvSpPr>
            <a:spLocks noGrp="1"/>
          </p:cNvSpPr>
          <p:nvPr>
            <p:ph type="title"/>
          </p:nvPr>
        </p:nvSpPr>
        <p:spPr/>
        <p:txBody>
          <a:bodyPr/>
          <a:lstStyle/>
          <a:p>
            <a:r>
              <a:rPr lang="en-IN" dirty="0"/>
              <a:t>TCP Header</a:t>
            </a:r>
          </a:p>
        </p:txBody>
      </p:sp>
      <p:pic>
        <p:nvPicPr>
          <p:cNvPr id="4098" name="Picture 2" descr="TCP Header Details, TCP Header">
            <a:extLst>
              <a:ext uri="{FF2B5EF4-FFF2-40B4-BE49-F238E27FC236}">
                <a16:creationId xmlns:a16="http://schemas.microsoft.com/office/drawing/2014/main" id="{0EEA05D4-F778-E841-1162-C06879B2AB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5758" y="1289886"/>
            <a:ext cx="7995285" cy="48221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2840687"/>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3B467D-1F4F-8463-4DCD-045197D89678}"/>
              </a:ext>
            </a:extLst>
          </p:cNvPr>
          <p:cNvSpPr>
            <a:spLocks noGrp="1"/>
          </p:cNvSpPr>
          <p:nvPr>
            <p:ph type="title"/>
          </p:nvPr>
        </p:nvSpPr>
        <p:spPr/>
        <p:txBody>
          <a:bodyPr/>
          <a:lstStyle/>
          <a:p>
            <a:r>
              <a:rPr lang="en-US" dirty="0"/>
              <a:t>Structure of the TCP Header (Basic Format)</a:t>
            </a:r>
            <a:endParaRPr lang="en-IN" dirty="0"/>
          </a:p>
        </p:txBody>
      </p:sp>
      <p:pic>
        <p:nvPicPr>
          <p:cNvPr id="5" name="Picture 4">
            <a:extLst>
              <a:ext uri="{FF2B5EF4-FFF2-40B4-BE49-F238E27FC236}">
                <a16:creationId xmlns:a16="http://schemas.microsoft.com/office/drawing/2014/main" id="{9E4C48AA-23BD-BF57-9D15-18952494B8C8}"/>
              </a:ext>
            </a:extLst>
          </p:cNvPr>
          <p:cNvPicPr>
            <a:picLocks noChangeAspect="1"/>
          </p:cNvPicPr>
          <p:nvPr/>
        </p:nvPicPr>
        <p:blipFill>
          <a:blip r:embed="rId2"/>
          <a:stretch>
            <a:fillRect/>
          </a:stretch>
        </p:blipFill>
        <p:spPr>
          <a:xfrm>
            <a:off x="664915" y="876502"/>
            <a:ext cx="7814169" cy="5717684"/>
          </a:xfrm>
          <a:prstGeom prst="rect">
            <a:avLst/>
          </a:prstGeom>
        </p:spPr>
      </p:pic>
    </p:spTree>
    <p:extLst>
      <p:ext uri="{BB962C8B-B14F-4D97-AF65-F5344CB8AC3E}">
        <p14:creationId xmlns:p14="http://schemas.microsoft.com/office/powerpoint/2010/main" val="1260310089"/>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4E4DF5-6B00-3A78-D976-1723F2FD5120}"/>
              </a:ext>
            </a:extLst>
          </p:cNvPr>
          <p:cNvSpPr>
            <a:spLocks noGrp="1"/>
          </p:cNvSpPr>
          <p:nvPr>
            <p:ph type="title"/>
          </p:nvPr>
        </p:nvSpPr>
        <p:spPr/>
        <p:txBody>
          <a:bodyPr/>
          <a:lstStyle/>
          <a:p>
            <a:r>
              <a:rPr lang="en-IN" dirty="0"/>
              <a:t>TCP Header Field Details</a:t>
            </a:r>
          </a:p>
        </p:txBody>
      </p:sp>
      <p:sp>
        <p:nvSpPr>
          <p:cNvPr id="3" name="Content Placeholder 2">
            <a:extLst>
              <a:ext uri="{FF2B5EF4-FFF2-40B4-BE49-F238E27FC236}">
                <a16:creationId xmlns:a16="http://schemas.microsoft.com/office/drawing/2014/main" id="{A72A454C-F25C-2216-33EC-289D09B606F1}"/>
              </a:ext>
            </a:extLst>
          </p:cNvPr>
          <p:cNvSpPr>
            <a:spLocks noGrp="1"/>
          </p:cNvSpPr>
          <p:nvPr>
            <p:ph idx="1"/>
          </p:nvPr>
        </p:nvSpPr>
        <p:spPr/>
        <p:txBody>
          <a:bodyPr>
            <a:normAutofit fontScale="92500" lnSpcReduction="10000"/>
          </a:bodyPr>
          <a:lstStyle/>
          <a:p>
            <a:pPr>
              <a:buFont typeface="+mj-lt"/>
              <a:buAutoNum type="arabicPeriod"/>
            </a:pPr>
            <a:r>
              <a:rPr lang="en-US" b="1" dirty="0"/>
              <a:t>Source Port (16 bits)</a:t>
            </a:r>
            <a:endParaRPr lang="en-US" dirty="0"/>
          </a:p>
          <a:p>
            <a:pPr marL="742950" lvl="1" indent="-285750">
              <a:buFont typeface="+mj-lt"/>
              <a:buAutoNum type="arabicPeriod"/>
            </a:pPr>
            <a:r>
              <a:rPr lang="en-US" dirty="0"/>
              <a:t>Identifies the port on the sending host.</a:t>
            </a:r>
          </a:p>
          <a:p>
            <a:pPr>
              <a:buFont typeface="+mj-lt"/>
              <a:buAutoNum type="arabicPeriod"/>
            </a:pPr>
            <a:r>
              <a:rPr lang="en-US" b="1" dirty="0"/>
              <a:t>Destination Port (16 bits)</a:t>
            </a:r>
            <a:endParaRPr lang="en-US" dirty="0"/>
          </a:p>
          <a:p>
            <a:pPr marL="742950" lvl="1" indent="-285750">
              <a:buFont typeface="+mj-lt"/>
              <a:buAutoNum type="arabicPeriod"/>
            </a:pPr>
            <a:r>
              <a:rPr lang="en-US" dirty="0"/>
              <a:t>Identifies the port on the receiving host.</a:t>
            </a:r>
          </a:p>
          <a:p>
            <a:pPr>
              <a:buFont typeface="+mj-lt"/>
              <a:buAutoNum type="arabicPeriod"/>
            </a:pPr>
            <a:r>
              <a:rPr lang="en-US" b="1" dirty="0"/>
              <a:t>Sequence Number (32 bits)</a:t>
            </a:r>
            <a:endParaRPr lang="en-US" dirty="0"/>
          </a:p>
          <a:p>
            <a:pPr marL="742950" lvl="1" indent="-285750">
              <a:buFont typeface="+mj-lt"/>
              <a:buAutoNum type="arabicPeriod"/>
            </a:pPr>
            <a:r>
              <a:rPr lang="en-US" dirty="0"/>
              <a:t>Keeps track of the order of data sent.</a:t>
            </a:r>
          </a:p>
          <a:p>
            <a:pPr marL="742950" lvl="1" indent="-285750">
              <a:buFont typeface="+mj-lt"/>
              <a:buAutoNum type="arabicPeriod"/>
            </a:pPr>
            <a:r>
              <a:rPr lang="en-US" dirty="0"/>
              <a:t>The first segment has a randomly chosen sequence number.</a:t>
            </a:r>
          </a:p>
          <a:p>
            <a:pPr marL="742950" lvl="1" indent="-285750">
              <a:buFont typeface="+mj-lt"/>
              <a:buAutoNum type="arabicPeriod"/>
            </a:pPr>
            <a:r>
              <a:rPr lang="en-US" dirty="0"/>
              <a:t>Ensures that segments are received and reassembled in the correct order.</a:t>
            </a:r>
          </a:p>
          <a:p>
            <a:pPr>
              <a:buFont typeface="+mj-lt"/>
              <a:buAutoNum type="arabicPeriod"/>
            </a:pPr>
            <a:r>
              <a:rPr lang="en-US" b="1" dirty="0"/>
              <a:t>Acknowledgment Number (32 bits)</a:t>
            </a:r>
            <a:endParaRPr lang="en-US" dirty="0"/>
          </a:p>
          <a:p>
            <a:pPr marL="742950" lvl="1" indent="-285750">
              <a:buFont typeface="+mj-lt"/>
              <a:buAutoNum type="arabicPeriod"/>
            </a:pPr>
            <a:r>
              <a:rPr lang="en-US" dirty="0"/>
              <a:t>Contains the next expected sequence number from the sender.</a:t>
            </a:r>
          </a:p>
          <a:p>
            <a:pPr marL="742950" lvl="1" indent="-285750">
              <a:buFont typeface="+mj-lt"/>
              <a:buAutoNum type="arabicPeriod"/>
            </a:pPr>
            <a:r>
              <a:rPr lang="en-US" dirty="0"/>
              <a:t>Used to acknowledge receipt of segments.</a:t>
            </a:r>
          </a:p>
          <a:p>
            <a:pPr>
              <a:buFont typeface="+mj-lt"/>
              <a:buAutoNum type="arabicPeriod"/>
            </a:pPr>
            <a:r>
              <a:rPr lang="en-US" b="1" dirty="0"/>
              <a:t>Data Offset (4 bits)</a:t>
            </a:r>
            <a:endParaRPr lang="en-US" dirty="0"/>
          </a:p>
          <a:p>
            <a:pPr marL="742950" lvl="1" indent="-285750">
              <a:buFont typeface="+mj-lt"/>
              <a:buAutoNum type="arabicPeriod"/>
            </a:pPr>
            <a:r>
              <a:rPr lang="en-US" dirty="0"/>
              <a:t>Specifies the length of the TCP header in 32-bit words.</a:t>
            </a:r>
          </a:p>
          <a:p>
            <a:pPr marL="742950" lvl="1" indent="-285750">
              <a:buFont typeface="+mj-lt"/>
              <a:buAutoNum type="arabicPeriod"/>
            </a:pPr>
            <a:r>
              <a:rPr lang="en-US" dirty="0"/>
              <a:t>Minimum value is 5 (20 bytes), and the maximum value is 15 (60 bytes if options are present).</a:t>
            </a:r>
          </a:p>
          <a:p>
            <a:pPr>
              <a:buFont typeface="+mj-lt"/>
              <a:buAutoNum type="arabicPeriod"/>
            </a:pPr>
            <a:r>
              <a:rPr lang="en-US" b="1" dirty="0"/>
              <a:t>Reserved (3 bits)</a:t>
            </a:r>
            <a:endParaRPr lang="en-US" dirty="0"/>
          </a:p>
          <a:p>
            <a:pPr marL="742950" lvl="1" indent="-285750">
              <a:buFont typeface="+mj-lt"/>
              <a:buAutoNum type="arabicPeriod"/>
            </a:pPr>
            <a:r>
              <a:rPr lang="en-US" dirty="0"/>
              <a:t>Reserved for future use. Set to </a:t>
            </a:r>
            <a:r>
              <a:rPr lang="en-US" b="1" dirty="0"/>
              <a:t>0</a:t>
            </a:r>
            <a:r>
              <a:rPr lang="en-US" dirty="0"/>
              <a:t>.</a:t>
            </a:r>
          </a:p>
          <a:p>
            <a:endParaRPr lang="en-IN" dirty="0"/>
          </a:p>
        </p:txBody>
      </p:sp>
    </p:spTree>
    <p:extLst>
      <p:ext uri="{BB962C8B-B14F-4D97-AF65-F5344CB8AC3E}">
        <p14:creationId xmlns:p14="http://schemas.microsoft.com/office/powerpoint/2010/main" val="3346031993"/>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ADC652-09D9-F5C6-8F16-63E8B822FC1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16F309B-49F5-BA5D-50E7-199B3E2E412D}"/>
              </a:ext>
            </a:extLst>
          </p:cNvPr>
          <p:cNvSpPr>
            <a:spLocks noGrp="1"/>
          </p:cNvSpPr>
          <p:nvPr>
            <p:ph type="title"/>
          </p:nvPr>
        </p:nvSpPr>
        <p:spPr/>
        <p:txBody>
          <a:bodyPr/>
          <a:lstStyle/>
          <a:p>
            <a:r>
              <a:rPr lang="en-IN" dirty="0"/>
              <a:t>TCP Header Field Details</a:t>
            </a:r>
          </a:p>
        </p:txBody>
      </p:sp>
      <p:sp>
        <p:nvSpPr>
          <p:cNvPr id="3" name="Content Placeholder 2">
            <a:extLst>
              <a:ext uri="{FF2B5EF4-FFF2-40B4-BE49-F238E27FC236}">
                <a16:creationId xmlns:a16="http://schemas.microsoft.com/office/drawing/2014/main" id="{CA07B81E-E70B-A933-73BA-A8694D61FE12}"/>
              </a:ext>
            </a:extLst>
          </p:cNvPr>
          <p:cNvSpPr>
            <a:spLocks noGrp="1"/>
          </p:cNvSpPr>
          <p:nvPr>
            <p:ph idx="1"/>
          </p:nvPr>
        </p:nvSpPr>
        <p:spPr>
          <a:xfrm>
            <a:off x="457200" y="1144964"/>
            <a:ext cx="8229600" cy="1020720"/>
          </a:xfrm>
        </p:spPr>
        <p:txBody>
          <a:bodyPr>
            <a:normAutofit/>
          </a:bodyPr>
          <a:lstStyle/>
          <a:p>
            <a:r>
              <a:rPr lang="en-US" b="1" dirty="0"/>
              <a:t>Flags (9 bits)</a:t>
            </a:r>
            <a:br>
              <a:rPr lang="en-US" dirty="0"/>
            </a:br>
            <a:r>
              <a:rPr lang="en-US" dirty="0"/>
              <a:t>Also called </a:t>
            </a:r>
            <a:r>
              <a:rPr lang="en-US" b="1" dirty="0"/>
              <a:t>control bits</a:t>
            </a:r>
            <a:r>
              <a:rPr lang="en-US" dirty="0"/>
              <a:t>, these flags control connection setup, termination, and data flow:</a:t>
            </a:r>
            <a:endParaRPr lang="en-IN" dirty="0"/>
          </a:p>
        </p:txBody>
      </p:sp>
      <p:pic>
        <p:nvPicPr>
          <p:cNvPr id="5" name="Picture 4">
            <a:extLst>
              <a:ext uri="{FF2B5EF4-FFF2-40B4-BE49-F238E27FC236}">
                <a16:creationId xmlns:a16="http://schemas.microsoft.com/office/drawing/2014/main" id="{13F2F78C-386D-580C-AA15-0156DA806B9B}"/>
              </a:ext>
            </a:extLst>
          </p:cNvPr>
          <p:cNvPicPr>
            <a:picLocks noChangeAspect="1"/>
          </p:cNvPicPr>
          <p:nvPr/>
        </p:nvPicPr>
        <p:blipFill>
          <a:blip r:embed="rId2"/>
          <a:stretch>
            <a:fillRect/>
          </a:stretch>
        </p:blipFill>
        <p:spPr>
          <a:xfrm>
            <a:off x="857948" y="2471044"/>
            <a:ext cx="7428103" cy="3701156"/>
          </a:xfrm>
          <a:prstGeom prst="rect">
            <a:avLst/>
          </a:prstGeom>
        </p:spPr>
      </p:pic>
    </p:spTree>
    <p:extLst>
      <p:ext uri="{BB962C8B-B14F-4D97-AF65-F5344CB8AC3E}">
        <p14:creationId xmlns:p14="http://schemas.microsoft.com/office/powerpoint/2010/main" val="1790989041"/>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E499A0-7AE5-2003-D8B9-C507B86A0D7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8DB01BB-B498-DA16-7BB8-6155B16DF9C8}"/>
              </a:ext>
            </a:extLst>
          </p:cNvPr>
          <p:cNvSpPr>
            <a:spLocks noGrp="1"/>
          </p:cNvSpPr>
          <p:nvPr>
            <p:ph type="title"/>
          </p:nvPr>
        </p:nvSpPr>
        <p:spPr/>
        <p:txBody>
          <a:bodyPr/>
          <a:lstStyle/>
          <a:p>
            <a:r>
              <a:rPr lang="en-IN" dirty="0"/>
              <a:t>TCP Header Field Details</a:t>
            </a:r>
          </a:p>
        </p:txBody>
      </p:sp>
      <p:sp>
        <p:nvSpPr>
          <p:cNvPr id="6" name="Rectangle 2">
            <a:extLst>
              <a:ext uri="{FF2B5EF4-FFF2-40B4-BE49-F238E27FC236}">
                <a16:creationId xmlns:a16="http://schemas.microsoft.com/office/drawing/2014/main" id="{D684AB14-EE26-28A5-37BE-772392C5F2AB}"/>
              </a:ext>
            </a:extLst>
          </p:cNvPr>
          <p:cNvSpPr>
            <a:spLocks noGrp="1" noChangeArrowheads="1"/>
          </p:cNvSpPr>
          <p:nvPr>
            <p:ph idx="1"/>
          </p:nvPr>
        </p:nvSpPr>
        <p:spPr bwMode="auto">
          <a:xfrm>
            <a:off x="457200" y="1305769"/>
            <a:ext cx="8070479" cy="5078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Window Size (16 bits)</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Specifies how much data (in bytes) the receiver is willing to accept.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Helps control the flow of data and prevent buffer overflows.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Checksum (16 bits)</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Ensures the integrity of the header and data.</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Calculated using a pseudo-header, which includes parts of the IP header.</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Urgent Pointer (16 bits)</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Used only if the </a:t>
            </a:r>
            <a:r>
              <a:rPr kumimoji="0" lang="en-US" altLang="en-US" sz="1800" b="1" i="0" u="none" strike="noStrike" cap="none" normalizeH="0" baseline="0" dirty="0">
                <a:ln>
                  <a:noFill/>
                </a:ln>
                <a:solidFill>
                  <a:schemeClr val="tx1"/>
                </a:solidFill>
                <a:effectLst/>
                <a:latin typeface="Arial" panose="020B0604020202020204" pitchFamily="34" charset="0"/>
              </a:rPr>
              <a:t>URG</a:t>
            </a:r>
            <a:r>
              <a:rPr kumimoji="0" lang="en-US" altLang="en-US" sz="1800" b="0" i="0" u="none" strike="noStrike" cap="none" normalizeH="0" baseline="0" dirty="0">
                <a:ln>
                  <a:noFill/>
                </a:ln>
                <a:solidFill>
                  <a:schemeClr val="tx1"/>
                </a:solidFill>
                <a:effectLst/>
                <a:latin typeface="Arial" panose="020B0604020202020204" pitchFamily="34" charset="0"/>
              </a:rPr>
              <a:t> flag is set.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Points to the position of urgent data within the segment.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Options (Variable length)</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Optional field that can be used for features like:</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Maximum Segment Size (MSS)</a:t>
            </a:r>
            <a:r>
              <a:rPr kumimoji="0" lang="en-US" altLang="en-US" sz="1800" b="0" i="0" u="none" strike="noStrike" cap="none" normalizeH="0" baseline="0" dirty="0">
                <a:ln>
                  <a:noFill/>
                </a:ln>
                <a:solidFill>
                  <a:schemeClr val="tx1"/>
                </a:solidFill>
                <a:effectLst/>
                <a:latin typeface="Arial" panose="020B0604020202020204" pitchFamily="34" charset="0"/>
              </a:rPr>
              <a:t>: The largest segment that can be sent.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Window Scaling</a:t>
            </a:r>
            <a:r>
              <a:rPr kumimoji="0" lang="en-US" altLang="en-US" sz="1800" b="0" i="0" u="none" strike="noStrike" cap="none" normalizeH="0" baseline="0" dirty="0">
                <a:ln>
                  <a:noFill/>
                </a:ln>
                <a:solidFill>
                  <a:schemeClr val="tx1"/>
                </a:solidFill>
                <a:effectLst/>
                <a:latin typeface="Arial" panose="020B0604020202020204" pitchFamily="34" charset="0"/>
              </a:rPr>
              <a:t>: Used for large windows in high-speed networks.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Selective Acknowledgment (SACK)</a:t>
            </a:r>
            <a:r>
              <a:rPr kumimoji="0" lang="en-US" altLang="en-US" sz="1800" b="0" i="0" u="none" strike="noStrike" cap="none" normalizeH="0" baseline="0" dirty="0">
                <a:ln>
                  <a:noFill/>
                </a:ln>
                <a:solidFill>
                  <a:schemeClr val="tx1"/>
                </a:solidFill>
                <a:effectLst/>
                <a:latin typeface="Arial" panose="020B0604020202020204" pitchFamily="34" charset="0"/>
              </a:rPr>
              <a:t>: </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Allows the receiver to acknowledge out-of-order segments.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Padding (Variable)</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Ensures that the header is a multiple of 32 bits.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051027235"/>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63EA19-6182-3919-A7D7-5861F71C0E01}"/>
              </a:ext>
            </a:extLst>
          </p:cNvPr>
          <p:cNvSpPr>
            <a:spLocks noGrp="1"/>
          </p:cNvSpPr>
          <p:nvPr>
            <p:ph type="title"/>
          </p:nvPr>
        </p:nvSpPr>
        <p:spPr/>
        <p:txBody>
          <a:bodyPr/>
          <a:lstStyle/>
          <a:p>
            <a:r>
              <a:rPr lang="en-IN" b="1" dirty="0"/>
              <a:t>TCP Header Example</a:t>
            </a:r>
            <a:endParaRPr lang="en-IN" dirty="0"/>
          </a:p>
        </p:txBody>
      </p:sp>
      <p:pic>
        <p:nvPicPr>
          <p:cNvPr id="5" name="Picture 4">
            <a:extLst>
              <a:ext uri="{FF2B5EF4-FFF2-40B4-BE49-F238E27FC236}">
                <a16:creationId xmlns:a16="http://schemas.microsoft.com/office/drawing/2014/main" id="{7BB72F8A-BD28-00F6-F4B3-E9D026483C5C}"/>
              </a:ext>
            </a:extLst>
          </p:cNvPr>
          <p:cNvPicPr>
            <a:picLocks noChangeAspect="1"/>
          </p:cNvPicPr>
          <p:nvPr/>
        </p:nvPicPr>
        <p:blipFill>
          <a:blip r:embed="rId2"/>
          <a:stretch>
            <a:fillRect/>
          </a:stretch>
        </p:blipFill>
        <p:spPr>
          <a:xfrm>
            <a:off x="457200" y="1541334"/>
            <a:ext cx="8244434" cy="4269919"/>
          </a:xfrm>
          <a:prstGeom prst="rect">
            <a:avLst/>
          </a:prstGeom>
        </p:spPr>
      </p:pic>
    </p:spTree>
    <p:extLst>
      <p:ext uri="{BB962C8B-B14F-4D97-AF65-F5344CB8AC3E}">
        <p14:creationId xmlns:p14="http://schemas.microsoft.com/office/powerpoint/2010/main" val="1485150203"/>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5CC2E8-0B1E-DAB5-A3D1-025FB6FD961C}"/>
              </a:ext>
            </a:extLst>
          </p:cNvPr>
          <p:cNvSpPr>
            <a:spLocks noGrp="1"/>
          </p:cNvSpPr>
          <p:nvPr>
            <p:ph type="title"/>
          </p:nvPr>
        </p:nvSpPr>
        <p:spPr/>
        <p:txBody>
          <a:bodyPr/>
          <a:lstStyle/>
          <a:p>
            <a:r>
              <a:rPr lang="en-IN" dirty="0"/>
              <a:t>UDP</a:t>
            </a:r>
          </a:p>
        </p:txBody>
      </p:sp>
      <p:sp>
        <p:nvSpPr>
          <p:cNvPr id="3" name="Content Placeholder 2">
            <a:extLst>
              <a:ext uri="{FF2B5EF4-FFF2-40B4-BE49-F238E27FC236}">
                <a16:creationId xmlns:a16="http://schemas.microsoft.com/office/drawing/2014/main" id="{057F51CC-A216-145C-C762-FE39BBD33C31}"/>
              </a:ext>
            </a:extLst>
          </p:cNvPr>
          <p:cNvSpPr>
            <a:spLocks noGrp="1"/>
          </p:cNvSpPr>
          <p:nvPr>
            <p:ph idx="1"/>
          </p:nvPr>
        </p:nvSpPr>
        <p:spPr/>
        <p:txBody>
          <a:bodyPr/>
          <a:lstStyle/>
          <a:p>
            <a:r>
              <a:rPr lang="en-US" b="1" dirty="0"/>
              <a:t>UDP</a:t>
            </a:r>
            <a:r>
              <a:rPr lang="en-US" dirty="0"/>
              <a:t> is a lightweight, </a:t>
            </a:r>
            <a:r>
              <a:rPr lang="en-US" b="1" dirty="0"/>
              <a:t>connectionless</a:t>
            </a:r>
            <a:r>
              <a:rPr lang="en-US" dirty="0"/>
              <a:t> transport layer protocol that is often used for </a:t>
            </a:r>
            <a:r>
              <a:rPr lang="en-US" b="1" dirty="0"/>
              <a:t>time-sensitive transmissions</a:t>
            </a:r>
            <a:r>
              <a:rPr lang="en-US" dirty="0"/>
              <a:t> or applications where speed is more important than reliability. </a:t>
            </a:r>
          </a:p>
          <a:p>
            <a:r>
              <a:rPr lang="en-US" dirty="0"/>
              <a:t>Unlike </a:t>
            </a:r>
            <a:r>
              <a:rPr lang="en-US" b="1" dirty="0"/>
              <a:t>TCP</a:t>
            </a:r>
            <a:r>
              <a:rPr lang="en-US" dirty="0"/>
              <a:t>, UDP does not establish a connection, and it does not guarantee the delivery, order, or integrity of packets.</a:t>
            </a:r>
            <a:endParaRPr lang="en-IN" dirty="0"/>
          </a:p>
        </p:txBody>
      </p:sp>
    </p:spTree>
    <p:extLst>
      <p:ext uri="{BB962C8B-B14F-4D97-AF65-F5344CB8AC3E}">
        <p14:creationId xmlns:p14="http://schemas.microsoft.com/office/powerpoint/2010/main" val="3105984895"/>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3746D6-731E-A4FF-B063-58A7EE07C77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57ADCFB-C279-0E06-BB64-7FE16A738903}"/>
              </a:ext>
            </a:extLst>
          </p:cNvPr>
          <p:cNvSpPr>
            <a:spLocks noGrp="1"/>
          </p:cNvSpPr>
          <p:nvPr>
            <p:ph type="title"/>
          </p:nvPr>
        </p:nvSpPr>
        <p:spPr/>
        <p:txBody>
          <a:bodyPr/>
          <a:lstStyle/>
          <a:p>
            <a:r>
              <a:rPr lang="en-US" b="1" dirty="0"/>
              <a:t>🌟 Key Features of UDP</a:t>
            </a:r>
          </a:p>
        </p:txBody>
      </p:sp>
      <p:sp>
        <p:nvSpPr>
          <p:cNvPr id="3" name="Content Placeholder 2">
            <a:extLst>
              <a:ext uri="{FF2B5EF4-FFF2-40B4-BE49-F238E27FC236}">
                <a16:creationId xmlns:a16="http://schemas.microsoft.com/office/drawing/2014/main" id="{01614017-6449-9F58-98DB-D73580C5AECD}"/>
              </a:ext>
            </a:extLst>
          </p:cNvPr>
          <p:cNvSpPr>
            <a:spLocks noGrp="1"/>
          </p:cNvSpPr>
          <p:nvPr>
            <p:ph idx="1"/>
          </p:nvPr>
        </p:nvSpPr>
        <p:spPr/>
        <p:txBody>
          <a:bodyPr/>
          <a:lstStyle/>
          <a:p>
            <a:pPr>
              <a:buFont typeface="Arial" panose="020B0604020202020204" pitchFamily="34" charset="0"/>
              <a:buChar char="•"/>
            </a:pPr>
            <a:r>
              <a:rPr lang="en-US" b="1" dirty="0"/>
              <a:t>Connectionless:</a:t>
            </a:r>
            <a:r>
              <a:rPr lang="en-US" dirty="0"/>
              <a:t> No need to establish a connection before sending data.</a:t>
            </a:r>
          </a:p>
          <a:p>
            <a:pPr>
              <a:buFont typeface="Arial" panose="020B0604020202020204" pitchFamily="34" charset="0"/>
              <a:buChar char="•"/>
            </a:pPr>
            <a:r>
              <a:rPr lang="en-US" b="1" dirty="0"/>
              <a:t>Low Overhead:</a:t>
            </a:r>
            <a:r>
              <a:rPr lang="en-US" dirty="0"/>
              <a:t> Minimal control mechanisms, making it faster than TCP.</a:t>
            </a:r>
          </a:p>
          <a:p>
            <a:pPr>
              <a:buFont typeface="Arial" panose="020B0604020202020204" pitchFamily="34" charset="0"/>
              <a:buChar char="•"/>
            </a:pPr>
            <a:r>
              <a:rPr lang="en-US" b="1" dirty="0"/>
              <a:t>No Error Correction:</a:t>
            </a:r>
            <a:r>
              <a:rPr lang="en-US" dirty="0"/>
              <a:t> UDP does not guarantee that packets are delivered or delivered in order.</a:t>
            </a:r>
          </a:p>
          <a:p>
            <a:pPr>
              <a:buFont typeface="Arial" panose="020B0604020202020204" pitchFamily="34" charset="0"/>
              <a:buChar char="•"/>
            </a:pPr>
            <a:r>
              <a:rPr lang="en-US" b="1" dirty="0"/>
              <a:t>Unreliable:</a:t>
            </a:r>
            <a:r>
              <a:rPr lang="en-US" dirty="0"/>
              <a:t> No retransmission of lost packets.</a:t>
            </a:r>
          </a:p>
          <a:p>
            <a:pPr>
              <a:buFont typeface="Arial" panose="020B0604020202020204" pitchFamily="34" charset="0"/>
              <a:buChar char="•"/>
            </a:pPr>
            <a:r>
              <a:rPr lang="en-US" b="1" dirty="0"/>
              <a:t>Useful for Broadcasts/Multicasts:</a:t>
            </a:r>
            <a:r>
              <a:rPr lang="en-US" dirty="0"/>
              <a:t> Supports sending data to multiple devices simultaneously.</a:t>
            </a:r>
          </a:p>
        </p:txBody>
      </p:sp>
    </p:spTree>
    <p:extLst>
      <p:ext uri="{BB962C8B-B14F-4D97-AF65-F5344CB8AC3E}">
        <p14:creationId xmlns:p14="http://schemas.microsoft.com/office/powerpoint/2010/main" val="410099671"/>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000FC9-4B5B-80CD-0334-3B5C8D9FECF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6CCE91B-18B8-1176-6285-A4B780D06DF8}"/>
              </a:ext>
            </a:extLst>
          </p:cNvPr>
          <p:cNvSpPr>
            <a:spLocks noGrp="1"/>
          </p:cNvSpPr>
          <p:nvPr>
            <p:ph type="title"/>
          </p:nvPr>
        </p:nvSpPr>
        <p:spPr/>
        <p:txBody>
          <a:bodyPr/>
          <a:lstStyle/>
          <a:p>
            <a:r>
              <a:rPr lang="en-US" dirty="0"/>
              <a:t>🌐 </a:t>
            </a:r>
            <a:r>
              <a:rPr lang="en-US" b="1" dirty="0"/>
              <a:t>Common Applications of UDP</a:t>
            </a:r>
          </a:p>
        </p:txBody>
      </p:sp>
      <p:pic>
        <p:nvPicPr>
          <p:cNvPr id="7" name="Picture 6">
            <a:extLst>
              <a:ext uri="{FF2B5EF4-FFF2-40B4-BE49-F238E27FC236}">
                <a16:creationId xmlns:a16="http://schemas.microsoft.com/office/drawing/2014/main" id="{20A92539-B1F4-403A-7EA6-9CD60FE645F7}"/>
              </a:ext>
            </a:extLst>
          </p:cNvPr>
          <p:cNvPicPr>
            <a:picLocks noChangeAspect="1"/>
          </p:cNvPicPr>
          <p:nvPr/>
        </p:nvPicPr>
        <p:blipFill>
          <a:blip r:embed="rId2"/>
          <a:stretch>
            <a:fillRect/>
          </a:stretch>
        </p:blipFill>
        <p:spPr>
          <a:xfrm>
            <a:off x="587334" y="1757224"/>
            <a:ext cx="8099466" cy="2766649"/>
          </a:xfrm>
          <a:prstGeom prst="rect">
            <a:avLst/>
          </a:prstGeom>
        </p:spPr>
      </p:pic>
    </p:spTree>
    <p:extLst>
      <p:ext uri="{BB962C8B-B14F-4D97-AF65-F5344CB8AC3E}">
        <p14:creationId xmlns:p14="http://schemas.microsoft.com/office/powerpoint/2010/main" val="1357201522"/>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4443D5-DFCB-1B89-3AF6-E23E2BA61D2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9D805B6-F550-61E4-D153-5BFFECF825A6}"/>
              </a:ext>
            </a:extLst>
          </p:cNvPr>
          <p:cNvSpPr>
            <a:spLocks noGrp="1"/>
          </p:cNvSpPr>
          <p:nvPr>
            <p:ph type="title"/>
          </p:nvPr>
        </p:nvSpPr>
        <p:spPr/>
        <p:txBody>
          <a:bodyPr/>
          <a:lstStyle/>
          <a:p>
            <a:r>
              <a:rPr lang="en-US" dirty="0"/>
              <a:t>🌐 </a:t>
            </a:r>
            <a:r>
              <a:rPr lang="en-US" b="1" dirty="0"/>
              <a:t>UDP Header Format</a:t>
            </a:r>
          </a:p>
        </p:txBody>
      </p:sp>
      <p:pic>
        <p:nvPicPr>
          <p:cNvPr id="4" name="Picture 3">
            <a:extLst>
              <a:ext uri="{FF2B5EF4-FFF2-40B4-BE49-F238E27FC236}">
                <a16:creationId xmlns:a16="http://schemas.microsoft.com/office/drawing/2014/main" id="{5DAD2B26-8465-0A09-7245-28AD7E1ADE25}"/>
              </a:ext>
            </a:extLst>
          </p:cNvPr>
          <p:cNvPicPr>
            <a:picLocks noChangeAspect="1"/>
          </p:cNvPicPr>
          <p:nvPr/>
        </p:nvPicPr>
        <p:blipFill>
          <a:blip r:embed="rId2"/>
          <a:stretch>
            <a:fillRect/>
          </a:stretch>
        </p:blipFill>
        <p:spPr>
          <a:xfrm>
            <a:off x="457200" y="2020681"/>
            <a:ext cx="8264304" cy="2515223"/>
          </a:xfrm>
          <a:prstGeom prst="rect">
            <a:avLst/>
          </a:prstGeom>
        </p:spPr>
      </p:pic>
    </p:spTree>
    <p:extLst>
      <p:ext uri="{BB962C8B-B14F-4D97-AF65-F5344CB8AC3E}">
        <p14:creationId xmlns:p14="http://schemas.microsoft.com/office/powerpoint/2010/main" val="305045146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145140"/>
            <a:ext cx="9144000" cy="553998"/>
          </a:xfrm>
        </p:spPr>
        <p:txBody>
          <a:bodyPr/>
          <a:lstStyle/>
          <a:p>
            <a:r>
              <a:rPr lang="en-GB" dirty="0"/>
              <a:t>Mesh Topology - Advantages</a:t>
            </a:r>
          </a:p>
        </p:txBody>
      </p:sp>
      <p:sp>
        <p:nvSpPr>
          <p:cNvPr id="3" name="Text Placeholder 2"/>
          <p:cNvSpPr>
            <a:spLocks noGrp="1"/>
          </p:cNvSpPr>
          <p:nvPr>
            <p:ph type="body" sz="quarter" idx="16"/>
          </p:nvPr>
        </p:nvSpPr>
        <p:spPr/>
        <p:txBody>
          <a:bodyPr/>
          <a:lstStyle/>
          <a:p>
            <a:pPr>
              <a:lnSpc>
                <a:spcPct val="200000"/>
              </a:lnSpc>
              <a:buNone/>
            </a:pPr>
            <a:r>
              <a:rPr lang="en-GB" b="1" dirty="0"/>
              <a:t>Advantages</a:t>
            </a:r>
            <a:endParaRPr lang="en-US" b="1" dirty="0"/>
          </a:p>
          <a:p>
            <a:pPr>
              <a:lnSpc>
                <a:spcPct val="200000"/>
              </a:lnSpc>
              <a:buSzPct val="70000"/>
              <a:buBlip>
                <a:blip r:embed="rId2"/>
              </a:buBlip>
            </a:pPr>
            <a:r>
              <a:rPr lang="en-US" dirty="0"/>
              <a:t>Mesh networks are self-healing and are reliable.</a:t>
            </a:r>
          </a:p>
          <a:p>
            <a:pPr lvl="1">
              <a:lnSpc>
                <a:spcPct val="200000"/>
              </a:lnSpc>
              <a:buSzPct val="70000"/>
            </a:pPr>
            <a:r>
              <a:rPr lang="en-US" dirty="0"/>
              <a:t>The network can still operate even when one node breaks down or when a connection is not available.</a:t>
            </a:r>
          </a:p>
          <a:p>
            <a:pPr>
              <a:lnSpc>
                <a:spcPct val="200000"/>
              </a:lnSpc>
              <a:buSzPct val="70000"/>
              <a:buBlip>
                <a:blip r:embed="rId2"/>
              </a:buBlip>
            </a:pPr>
            <a:r>
              <a:rPr lang="en-US" dirty="0"/>
              <a:t>This topology is decentralised and relatively inexpensive.</a:t>
            </a:r>
          </a:p>
          <a:p>
            <a:pPr>
              <a:lnSpc>
                <a:spcPct val="200000"/>
              </a:lnSpc>
              <a:buSzPct val="70000"/>
              <a:buBlip>
                <a:blip r:embed="rId2"/>
              </a:buBlip>
            </a:pPr>
            <a:r>
              <a:rPr lang="en-US" dirty="0"/>
              <a:t>It can handle high volume of traffic.</a:t>
            </a:r>
          </a:p>
          <a:p>
            <a:pPr>
              <a:lnSpc>
                <a:spcPct val="200000"/>
              </a:lnSpc>
              <a:buSzPct val="70000"/>
              <a:buBlip>
                <a:blip r:embed="rId2"/>
              </a:buBlip>
            </a:pPr>
            <a:r>
              <a:rPr lang="en-US" dirty="0"/>
              <a:t>Modification and expansion is very easy.</a:t>
            </a:r>
          </a:p>
          <a:p>
            <a:pPr>
              <a:lnSpc>
                <a:spcPct val="200000"/>
              </a:lnSpc>
              <a:buSzPct val="70000"/>
              <a:buBlip>
                <a:blip r:embed="rId2"/>
              </a:buBlip>
            </a:pPr>
            <a:endParaRPr lang="en-GB" dirty="0"/>
          </a:p>
        </p:txBody>
      </p:sp>
      <p:grpSp>
        <p:nvGrpSpPr>
          <p:cNvPr id="4" name="Group 3"/>
          <p:cNvGrpSpPr/>
          <p:nvPr/>
        </p:nvGrpSpPr>
        <p:grpSpPr>
          <a:xfrm>
            <a:off x="6350000" y="4495800"/>
            <a:ext cx="2033814" cy="1943100"/>
            <a:chOff x="1981902" y="2188016"/>
            <a:chExt cx="4496784" cy="2550397"/>
          </a:xfrm>
        </p:grpSpPr>
        <p:sp>
          <p:nvSpPr>
            <p:cNvPr id="5" name="Oval 4"/>
            <p:cNvSpPr/>
            <p:nvPr/>
          </p:nvSpPr>
          <p:spPr>
            <a:xfrm rot="16200000">
              <a:off x="5941474" y="4197401"/>
              <a:ext cx="538569" cy="535855"/>
            </a:xfrm>
            <a:prstGeom prst="ellipse">
              <a:avLst/>
            </a:prstGeom>
            <a:ln w="38100">
              <a:solidFill>
                <a:srgbClr val="1965A7"/>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6" name="Oval 5"/>
            <p:cNvSpPr/>
            <p:nvPr/>
          </p:nvSpPr>
          <p:spPr>
            <a:xfrm rot="16200000">
              <a:off x="4753657" y="4201201"/>
              <a:ext cx="538569" cy="535855"/>
            </a:xfrm>
            <a:prstGeom prst="ellipse">
              <a:avLst/>
            </a:prstGeom>
            <a:ln w="38100">
              <a:solidFill>
                <a:srgbClr val="1965A7"/>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7" name="Oval 6"/>
            <p:cNvSpPr/>
            <p:nvPr/>
          </p:nvSpPr>
          <p:spPr>
            <a:xfrm rot="16200000">
              <a:off x="4753487" y="2965216"/>
              <a:ext cx="538569" cy="535855"/>
            </a:xfrm>
            <a:prstGeom prst="ellipse">
              <a:avLst/>
            </a:prstGeom>
            <a:ln w="38100">
              <a:solidFill>
                <a:srgbClr val="1965A7"/>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cxnSp>
          <p:nvCxnSpPr>
            <p:cNvPr id="8" name="Straight Connector 7"/>
            <p:cNvCxnSpPr>
              <a:stCxn id="6" idx="6"/>
              <a:endCxn id="7" idx="2"/>
            </p:cNvCxnSpPr>
            <p:nvPr/>
          </p:nvCxnSpPr>
          <p:spPr>
            <a:xfrm rot="16200000" flipV="1">
              <a:off x="4674149" y="3851051"/>
              <a:ext cx="697416" cy="170"/>
            </a:xfrm>
            <a:prstGeom prst="line">
              <a:avLst/>
            </a:prstGeom>
            <a:ln w="38100">
              <a:solidFill>
                <a:srgbClr val="1965A7"/>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a:stCxn id="6" idx="4"/>
              <a:endCxn id="5" idx="0"/>
            </p:cNvCxnSpPr>
            <p:nvPr/>
          </p:nvCxnSpPr>
          <p:spPr>
            <a:xfrm rot="10800000" flipH="1">
              <a:off x="5290869" y="4465328"/>
              <a:ext cx="651962" cy="3800"/>
            </a:xfrm>
            <a:prstGeom prst="line">
              <a:avLst/>
            </a:prstGeom>
            <a:ln w="38100">
              <a:solidFill>
                <a:srgbClr val="1965A7"/>
              </a:solidFill>
            </a:ln>
          </p:spPr>
          <p:style>
            <a:lnRef idx="2">
              <a:schemeClr val="accent1"/>
            </a:lnRef>
            <a:fillRef idx="0">
              <a:schemeClr val="accent1"/>
            </a:fillRef>
            <a:effectRef idx="1">
              <a:schemeClr val="accent1"/>
            </a:effectRef>
            <a:fontRef idx="minor">
              <a:schemeClr val="tx1"/>
            </a:fontRef>
          </p:style>
        </p:cxnSp>
        <p:sp>
          <p:nvSpPr>
            <p:cNvPr id="10" name="Oval 9"/>
            <p:cNvSpPr/>
            <p:nvPr/>
          </p:nvSpPr>
          <p:spPr>
            <a:xfrm>
              <a:off x="1985702" y="3376003"/>
              <a:ext cx="538569" cy="535855"/>
            </a:xfrm>
            <a:prstGeom prst="ellipse">
              <a:avLst/>
            </a:prstGeom>
            <a:ln w="38100">
              <a:solidFill>
                <a:srgbClr val="1965A7"/>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11" name="Oval 10"/>
            <p:cNvSpPr/>
            <p:nvPr/>
          </p:nvSpPr>
          <p:spPr>
            <a:xfrm>
              <a:off x="1981902" y="2188186"/>
              <a:ext cx="538569" cy="535855"/>
            </a:xfrm>
            <a:prstGeom prst="ellipse">
              <a:avLst/>
            </a:prstGeom>
            <a:ln w="38100">
              <a:solidFill>
                <a:srgbClr val="1965A7"/>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12" name="Oval 11"/>
            <p:cNvSpPr/>
            <p:nvPr/>
          </p:nvSpPr>
          <p:spPr>
            <a:xfrm>
              <a:off x="3217887" y="2188016"/>
              <a:ext cx="538569" cy="535855"/>
            </a:xfrm>
            <a:prstGeom prst="ellipse">
              <a:avLst/>
            </a:prstGeom>
            <a:ln w="38100">
              <a:solidFill>
                <a:srgbClr val="1965A7"/>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cxnSp>
          <p:nvCxnSpPr>
            <p:cNvPr id="13" name="Straight Connector 12"/>
            <p:cNvCxnSpPr>
              <a:stCxn id="11" idx="6"/>
              <a:endCxn id="12" idx="2"/>
            </p:cNvCxnSpPr>
            <p:nvPr/>
          </p:nvCxnSpPr>
          <p:spPr>
            <a:xfrm flipV="1">
              <a:off x="2520471" y="2455944"/>
              <a:ext cx="697416" cy="170"/>
            </a:xfrm>
            <a:prstGeom prst="line">
              <a:avLst/>
            </a:prstGeom>
            <a:ln w="38100">
              <a:solidFill>
                <a:srgbClr val="1965A7"/>
              </a:solidFill>
            </a:ln>
          </p:spPr>
          <p:style>
            <a:lnRef idx="2">
              <a:schemeClr val="accent1"/>
            </a:lnRef>
            <a:fillRef idx="0">
              <a:schemeClr val="accent1"/>
            </a:fillRef>
            <a:effectRef idx="1">
              <a:schemeClr val="accent1"/>
            </a:effectRef>
            <a:fontRef idx="minor">
              <a:schemeClr val="tx1"/>
            </a:fontRef>
          </p:style>
        </p:cxnSp>
        <p:cxnSp>
          <p:nvCxnSpPr>
            <p:cNvPr id="14" name="Straight Connector 13"/>
            <p:cNvCxnSpPr>
              <a:stCxn id="11" idx="4"/>
              <a:endCxn id="10" idx="0"/>
            </p:cNvCxnSpPr>
            <p:nvPr/>
          </p:nvCxnSpPr>
          <p:spPr>
            <a:xfrm rot="16200000" flipH="1">
              <a:off x="1927106" y="3048122"/>
              <a:ext cx="651962" cy="3800"/>
            </a:xfrm>
            <a:prstGeom prst="line">
              <a:avLst/>
            </a:prstGeom>
            <a:ln w="38100">
              <a:solidFill>
                <a:srgbClr val="1965A7"/>
              </a:solidFill>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a:stCxn id="12" idx="6"/>
              <a:endCxn id="7" idx="7"/>
            </p:cNvCxnSpPr>
            <p:nvPr/>
          </p:nvCxnSpPr>
          <p:spPr>
            <a:xfrm>
              <a:off x="3756456" y="2455944"/>
              <a:ext cx="1076862" cy="586787"/>
            </a:xfrm>
            <a:prstGeom prst="line">
              <a:avLst/>
            </a:prstGeom>
            <a:ln w="38100">
              <a:solidFill>
                <a:srgbClr val="1965A7"/>
              </a:solidFill>
            </a:ln>
          </p:spPr>
          <p:style>
            <a:lnRef idx="2">
              <a:schemeClr val="accent1"/>
            </a:lnRef>
            <a:fillRef idx="0">
              <a:schemeClr val="accent1"/>
            </a:fillRef>
            <a:effectRef idx="1">
              <a:schemeClr val="accent1"/>
            </a:effectRef>
            <a:fontRef idx="minor">
              <a:schemeClr val="tx1"/>
            </a:fontRef>
          </p:style>
        </p:cxnSp>
        <p:cxnSp>
          <p:nvCxnSpPr>
            <p:cNvPr id="16" name="Straight Connector 15"/>
            <p:cNvCxnSpPr>
              <a:stCxn id="10" idx="5"/>
              <a:endCxn id="6" idx="0"/>
            </p:cNvCxnSpPr>
            <p:nvPr/>
          </p:nvCxnSpPr>
          <p:spPr>
            <a:xfrm rot="16200000" flipH="1">
              <a:off x="3282334" y="2996448"/>
              <a:ext cx="635744" cy="2309615"/>
            </a:xfrm>
            <a:prstGeom prst="line">
              <a:avLst/>
            </a:prstGeom>
            <a:ln w="38100">
              <a:solidFill>
                <a:srgbClr val="1965A7"/>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a:stCxn id="11" idx="5"/>
              <a:endCxn id="6" idx="7"/>
            </p:cNvCxnSpPr>
            <p:nvPr/>
          </p:nvCxnSpPr>
          <p:spPr>
            <a:xfrm rot="16200000" flipH="1">
              <a:off x="2820969" y="2266196"/>
              <a:ext cx="1633149" cy="2391889"/>
            </a:xfrm>
            <a:prstGeom prst="line">
              <a:avLst/>
            </a:prstGeom>
            <a:ln w="38100">
              <a:solidFill>
                <a:srgbClr val="1965A7"/>
              </a:solidFill>
            </a:ln>
          </p:spPr>
          <p:style>
            <a:lnRef idx="2">
              <a:schemeClr val="accent1"/>
            </a:lnRef>
            <a:fillRef idx="0">
              <a:schemeClr val="accent1"/>
            </a:fillRef>
            <a:effectRef idx="1">
              <a:schemeClr val="accent1"/>
            </a:effectRef>
            <a:fontRef idx="minor">
              <a:schemeClr val="tx1"/>
            </a:fontRef>
          </p:style>
        </p:cxnSp>
      </p:grpSp>
    </p:spTree>
  </p:cSld>
  <p:clrMapOvr>
    <a:masterClrMapping/>
  </p:clrMapOvr>
  <p:transition spd="slow">
    <p:wipe dir="d"/>
  </p:transition>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621545-0FDE-848C-92B5-5FAD6B7B770D}"/>
              </a:ext>
            </a:extLst>
          </p:cNvPr>
          <p:cNvSpPr>
            <a:spLocks noGrp="1"/>
          </p:cNvSpPr>
          <p:nvPr>
            <p:ph type="title"/>
          </p:nvPr>
        </p:nvSpPr>
        <p:spPr>
          <a:xfrm>
            <a:off x="457200" y="109154"/>
            <a:ext cx="8229600" cy="954107"/>
          </a:xfrm>
        </p:spPr>
        <p:txBody>
          <a:bodyPr/>
          <a:lstStyle/>
          <a:p>
            <a:r>
              <a:rPr lang="en-US" sz="2800" b="1" dirty="0"/>
              <a:t>🔑 Detailed Explanation of UDP Header Fields</a:t>
            </a:r>
            <a:br>
              <a:rPr lang="en-US" sz="2800" b="1" dirty="0"/>
            </a:br>
            <a:endParaRPr lang="en-IN" sz="2800" dirty="0"/>
          </a:p>
        </p:txBody>
      </p:sp>
      <p:sp>
        <p:nvSpPr>
          <p:cNvPr id="3" name="Content Placeholder 2">
            <a:extLst>
              <a:ext uri="{FF2B5EF4-FFF2-40B4-BE49-F238E27FC236}">
                <a16:creationId xmlns:a16="http://schemas.microsoft.com/office/drawing/2014/main" id="{D9212E46-46BB-99AD-E96A-F08B7C5D8006}"/>
              </a:ext>
            </a:extLst>
          </p:cNvPr>
          <p:cNvSpPr>
            <a:spLocks noGrp="1"/>
          </p:cNvSpPr>
          <p:nvPr>
            <p:ph idx="1"/>
          </p:nvPr>
        </p:nvSpPr>
        <p:spPr/>
        <p:txBody>
          <a:bodyPr/>
          <a:lstStyle/>
          <a:p>
            <a:pPr>
              <a:buFont typeface="+mj-lt"/>
              <a:buAutoNum type="arabicPeriod"/>
            </a:pPr>
            <a:r>
              <a:rPr lang="en-US" b="1" dirty="0"/>
              <a:t>Source Port (16 bits)</a:t>
            </a:r>
            <a:endParaRPr lang="en-US" dirty="0"/>
          </a:p>
          <a:p>
            <a:pPr marL="742950" lvl="1" indent="-285750">
              <a:buFont typeface="+mj-lt"/>
              <a:buAutoNum type="arabicPeriod"/>
            </a:pPr>
            <a:r>
              <a:rPr lang="en-US" dirty="0"/>
              <a:t>The port number on the sending device.</a:t>
            </a:r>
          </a:p>
          <a:p>
            <a:pPr marL="742950" lvl="1" indent="-285750">
              <a:buFont typeface="+mj-lt"/>
              <a:buAutoNum type="arabicPeriod"/>
            </a:pPr>
            <a:r>
              <a:rPr lang="en-US" dirty="0"/>
              <a:t>Optional in some applications (can be set to 0 if not needed).</a:t>
            </a:r>
          </a:p>
          <a:p>
            <a:pPr>
              <a:buFont typeface="+mj-lt"/>
              <a:buAutoNum type="arabicPeriod"/>
            </a:pPr>
            <a:r>
              <a:rPr lang="en-US" b="1" dirty="0"/>
              <a:t>Destination Port (16 bits)</a:t>
            </a:r>
            <a:endParaRPr lang="en-US" dirty="0"/>
          </a:p>
          <a:p>
            <a:pPr marL="742950" lvl="1" indent="-285750">
              <a:buFont typeface="+mj-lt"/>
              <a:buAutoNum type="arabicPeriod"/>
            </a:pPr>
            <a:r>
              <a:rPr lang="en-US" dirty="0"/>
              <a:t>The port number on the receiving device.</a:t>
            </a:r>
          </a:p>
          <a:p>
            <a:pPr marL="742950" lvl="1" indent="-285750">
              <a:buFont typeface="+mj-lt"/>
              <a:buAutoNum type="arabicPeriod"/>
            </a:pPr>
            <a:r>
              <a:rPr lang="en-US" dirty="0"/>
              <a:t>Determines which service or application should process the incoming data (e.g., port 53 for DNS).</a:t>
            </a:r>
          </a:p>
          <a:p>
            <a:pPr>
              <a:buFont typeface="+mj-lt"/>
              <a:buAutoNum type="arabicPeriod"/>
            </a:pPr>
            <a:r>
              <a:rPr lang="en-US" b="1" dirty="0"/>
              <a:t>Length (16 bits)</a:t>
            </a:r>
            <a:endParaRPr lang="en-US" dirty="0"/>
          </a:p>
          <a:p>
            <a:pPr marL="742950" lvl="1" indent="-285750">
              <a:buFont typeface="+mj-lt"/>
              <a:buAutoNum type="arabicPeriod"/>
            </a:pPr>
            <a:r>
              <a:rPr lang="en-US" dirty="0"/>
              <a:t>The total length of the UDP header and data, in bytes.</a:t>
            </a:r>
          </a:p>
          <a:p>
            <a:pPr marL="742950" lvl="1" indent="-285750">
              <a:buFont typeface="+mj-lt"/>
              <a:buAutoNum type="arabicPeriod"/>
            </a:pPr>
            <a:r>
              <a:rPr lang="en-US" dirty="0"/>
              <a:t>Minimum value is </a:t>
            </a:r>
            <a:r>
              <a:rPr lang="en-US" b="1" dirty="0"/>
              <a:t>8 bytes</a:t>
            </a:r>
            <a:r>
              <a:rPr lang="en-US" dirty="0"/>
              <a:t> (header-only).</a:t>
            </a:r>
          </a:p>
          <a:p>
            <a:pPr>
              <a:buFont typeface="+mj-lt"/>
              <a:buAutoNum type="arabicPeriod"/>
            </a:pPr>
            <a:r>
              <a:rPr lang="en-US" b="1" dirty="0"/>
              <a:t>Checksum (16 bits)</a:t>
            </a:r>
            <a:endParaRPr lang="en-US" dirty="0"/>
          </a:p>
          <a:p>
            <a:pPr marL="742950" lvl="1" indent="-285750">
              <a:buFont typeface="+mj-lt"/>
              <a:buAutoNum type="arabicPeriod"/>
            </a:pPr>
            <a:r>
              <a:rPr lang="en-US" dirty="0"/>
              <a:t>Detects errors in the header and data.</a:t>
            </a:r>
          </a:p>
          <a:p>
            <a:pPr marL="742950" lvl="1" indent="-285750">
              <a:buFont typeface="+mj-lt"/>
              <a:buAutoNum type="arabicPeriod"/>
            </a:pPr>
            <a:r>
              <a:rPr lang="en-US" b="1" dirty="0"/>
              <a:t>Optional</a:t>
            </a:r>
            <a:r>
              <a:rPr lang="en-US" dirty="0"/>
              <a:t> in </a:t>
            </a:r>
            <a:r>
              <a:rPr lang="en-US" b="1" dirty="0"/>
              <a:t>IPv4</a:t>
            </a:r>
            <a:r>
              <a:rPr lang="en-US" dirty="0"/>
              <a:t> but </a:t>
            </a:r>
            <a:r>
              <a:rPr lang="en-US" b="1" dirty="0"/>
              <a:t>mandatory</a:t>
            </a:r>
            <a:r>
              <a:rPr lang="en-US" dirty="0"/>
              <a:t> in </a:t>
            </a:r>
            <a:r>
              <a:rPr lang="en-US" b="1" dirty="0"/>
              <a:t>IPv6</a:t>
            </a:r>
            <a:r>
              <a:rPr lang="en-US" dirty="0"/>
              <a:t>.</a:t>
            </a:r>
          </a:p>
          <a:p>
            <a:pPr marL="742950" lvl="1" indent="-285750">
              <a:buFont typeface="+mj-lt"/>
              <a:buAutoNum type="arabicPeriod"/>
            </a:pPr>
            <a:r>
              <a:rPr lang="en-US" dirty="0"/>
              <a:t>If no checksum is computed, this field can be set to 0 (for IPv4).</a:t>
            </a:r>
          </a:p>
          <a:p>
            <a:endParaRPr lang="en-IN" dirty="0"/>
          </a:p>
        </p:txBody>
      </p:sp>
    </p:spTree>
    <p:extLst>
      <p:ext uri="{BB962C8B-B14F-4D97-AF65-F5344CB8AC3E}">
        <p14:creationId xmlns:p14="http://schemas.microsoft.com/office/powerpoint/2010/main" val="2081079266"/>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17949A-D6BA-FC21-643F-1E378ACA4DA8}"/>
              </a:ext>
            </a:extLst>
          </p:cNvPr>
          <p:cNvSpPr>
            <a:spLocks noGrp="1"/>
          </p:cNvSpPr>
          <p:nvPr>
            <p:ph type="title"/>
          </p:nvPr>
        </p:nvSpPr>
        <p:spPr/>
        <p:txBody>
          <a:bodyPr/>
          <a:lstStyle/>
          <a:p>
            <a:r>
              <a:rPr lang="en-IN" dirty="0"/>
              <a:t>TCP vs UDP</a:t>
            </a:r>
          </a:p>
        </p:txBody>
      </p:sp>
      <p:pic>
        <p:nvPicPr>
          <p:cNvPr id="5" name="Picture 4">
            <a:extLst>
              <a:ext uri="{FF2B5EF4-FFF2-40B4-BE49-F238E27FC236}">
                <a16:creationId xmlns:a16="http://schemas.microsoft.com/office/drawing/2014/main" id="{B0714CEC-57E8-C7DD-12D2-D88AE790B7FE}"/>
              </a:ext>
            </a:extLst>
          </p:cNvPr>
          <p:cNvPicPr>
            <a:picLocks noChangeAspect="1"/>
          </p:cNvPicPr>
          <p:nvPr/>
        </p:nvPicPr>
        <p:blipFill>
          <a:blip r:embed="rId2"/>
          <a:stretch>
            <a:fillRect/>
          </a:stretch>
        </p:blipFill>
        <p:spPr>
          <a:xfrm>
            <a:off x="614237" y="1629393"/>
            <a:ext cx="7915525" cy="2629786"/>
          </a:xfrm>
          <a:prstGeom prst="rect">
            <a:avLst/>
          </a:prstGeom>
        </p:spPr>
      </p:pic>
    </p:spTree>
    <p:extLst>
      <p:ext uri="{BB962C8B-B14F-4D97-AF65-F5344CB8AC3E}">
        <p14:creationId xmlns:p14="http://schemas.microsoft.com/office/powerpoint/2010/main" val="3958516765"/>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42255-724A-3916-97D5-82A213745FD5}"/>
              </a:ext>
            </a:extLst>
          </p:cNvPr>
          <p:cNvSpPr>
            <a:spLocks noGrp="1"/>
          </p:cNvSpPr>
          <p:nvPr>
            <p:ph type="title"/>
          </p:nvPr>
        </p:nvSpPr>
        <p:spPr>
          <a:xfrm>
            <a:off x="457200" y="109154"/>
            <a:ext cx="8229600" cy="1015663"/>
          </a:xfrm>
        </p:spPr>
        <p:txBody>
          <a:bodyPr/>
          <a:lstStyle/>
          <a:p>
            <a:r>
              <a:rPr lang="en-US" b="1" dirty="0"/>
              <a:t>🔒 TLS (Transport Layer Security)</a:t>
            </a:r>
            <a:br>
              <a:rPr lang="en-US" b="1" dirty="0"/>
            </a:br>
            <a:endParaRPr lang="en-IN" dirty="0"/>
          </a:p>
        </p:txBody>
      </p:sp>
      <p:sp>
        <p:nvSpPr>
          <p:cNvPr id="3" name="Content Placeholder 2">
            <a:extLst>
              <a:ext uri="{FF2B5EF4-FFF2-40B4-BE49-F238E27FC236}">
                <a16:creationId xmlns:a16="http://schemas.microsoft.com/office/drawing/2014/main" id="{AD61B872-14DA-5556-1764-B3B35457B1C6}"/>
              </a:ext>
            </a:extLst>
          </p:cNvPr>
          <p:cNvSpPr>
            <a:spLocks noGrp="1"/>
          </p:cNvSpPr>
          <p:nvPr>
            <p:ph idx="1"/>
          </p:nvPr>
        </p:nvSpPr>
        <p:spPr/>
        <p:txBody>
          <a:bodyPr/>
          <a:lstStyle/>
          <a:p>
            <a:r>
              <a:rPr lang="en-US" b="1" dirty="0"/>
              <a:t>TLS</a:t>
            </a:r>
            <a:r>
              <a:rPr lang="en-US" dirty="0"/>
              <a:t> is a cryptographic protocol designed to provide </a:t>
            </a:r>
            <a:r>
              <a:rPr lang="en-US" b="1" dirty="0"/>
              <a:t>secure communication</a:t>
            </a:r>
            <a:r>
              <a:rPr lang="en-US" dirty="0"/>
              <a:t> over a network. </a:t>
            </a:r>
          </a:p>
          <a:p>
            <a:r>
              <a:rPr lang="en-US" dirty="0"/>
              <a:t>It ensures the </a:t>
            </a:r>
            <a:r>
              <a:rPr lang="en-US" b="1" dirty="0"/>
              <a:t>confidentiality</a:t>
            </a:r>
            <a:r>
              <a:rPr lang="en-US" dirty="0"/>
              <a:t>, </a:t>
            </a:r>
            <a:r>
              <a:rPr lang="en-US" b="1" dirty="0"/>
              <a:t>integrity</a:t>
            </a:r>
            <a:r>
              <a:rPr lang="en-US" dirty="0"/>
              <a:t>, and </a:t>
            </a:r>
            <a:r>
              <a:rPr lang="en-US" b="1" dirty="0"/>
              <a:t>authentication</a:t>
            </a:r>
            <a:r>
              <a:rPr lang="en-US" dirty="0"/>
              <a:t> of data transferred between applications, typically in </a:t>
            </a:r>
            <a:r>
              <a:rPr lang="en-US" b="1" dirty="0"/>
              <a:t>web browsers</a:t>
            </a:r>
            <a:r>
              <a:rPr lang="en-US" dirty="0"/>
              <a:t>, </a:t>
            </a:r>
            <a:r>
              <a:rPr lang="en-US" b="1" dirty="0"/>
              <a:t>email clients</a:t>
            </a:r>
            <a:r>
              <a:rPr lang="en-US" dirty="0"/>
              <a:t>, and other applications that need secure communication.</a:t>
            </a:r>
          </a:p>
          <a:p>
            <a:r>
              <a:rPr lang="en-US" dirty="0"/>
              <a:t>It is the successor to </a:t>
            </a:r>
            <a:r>
              <a:rPr lang="en-US" b="1" dirty="0"/>
              <a:t>SSL (Secure Sockets Layer)</a:t>
            </a:r>
            <a:r>
              <a:rPr lang="en-US" dirty="0"/>
              <a:t> and is widely used in protocols like </a:t>
            </a:r>
            <a:r>
              <a:rPr lang="en-US" b="1" dirty="0"/>
              <a:t>HTTPS</a:t>
            </a:r>
            <a:r>
              <a:rPr lang="en-US" dirty="0"/>
              <a:t>, </a:t>
            </a:r>
            <a:r>
              <a:rPr lang="en-US" b="1" dirty="0"/>
              <a:t>SMTP</a:t>
            </a:r>
            <a:r>
              <a:rPr lang="en-US" dirty="0"/>
              <a:t>, </a:t>
            </a:r>
            <a:r>
              <a:rPr lang="en-US" b="1" dirty="0"/>
              <a:t>IMAP</a:t>
            </a:r>
            <a:r>
              <a:rPr lang="en-US" dirty="0"/>
              <a:t>, and </a:t>
            </a:r>
            <a:r>
              <a:rPr lang="en-US" b="1" dirty="0"/>
              <a:t>FTPS</a:t>
            </a:r>
            <a:r>
              <a:rPr lang="en-US" dirty="0"/>
              <a:t>.</a:t>
            </a:r>
          </a:p>
          <a:p>
            <a:endParaRPr lang="en-IN" dirty="0"/>
          </a:p>
        </p:txBody>
      </p:sp>
    </p:spTree>
    <p:extLst>
      <p:ext uri="{BB962C8B-B14F-4D97-AF65-F5344CB8AC3E}">
        <p14:creationId xmlns:p14="http://schemas.microsoft.com/office/powerpoint/2010/main" val="2570934320"/>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C0167E-6E78-2E06-589F-7AFB347DF361}"/>
              </a:ext>
            </a:extLst>
          </p:cNvPr>
          <p:cNvSpPr>
            <a:spLocks noGrp="1"/>
          </p:cNvSpPr>
          <p:nvPr>
            <p:ph type="title"/>
          </p:nvPr>
        </p:nvSpPr>
        <p:spPr>
          <a:xfrm>
            <a:off x="457200" y="109154"/>
            <a:ext cx="8229600" cy="1015663"/>
          </a:xfrm>
        </p:spPr>
        <p:txBody>
          <a:bodyPr/>
          <a:lstStyle/>
          <a:p>
            <a:r>
              <a:rPr lang="en-US" b="1" dirty="0"/>
              <a:t>🔑 Key Features of TLS</a:t>
            </a:r>
            <a:br>
              <a:rPr lang="en-US" b="1" dirty="0"/>
            </a:br>
            <a:endParaRPr lang="en-IN" dirty="0"/>
          </a:p>
        </p:txBody>
      </p:sp>
      <p:sp>
        <p:nvSpPr>
          <p:cNvPr id="3" name="Content Placeholder 2">
            <a:extLst>
              <a:ext uri="{FF2B5EF4-FFF2-40B4-BE49-F238E27FC236}">
                <a16:creationId xmlns:a16="http://schemas.microsoft.com/office/drawing/2014/main" id="{22850CEA-4987-051F-BD66-ED755647CDE3}"/>
              </a:ext>
            </a:extLst>
          </p:cNvPr>
          <p:cNvSpPr>
            <a:spLocks noGrp="1"/>
          </p:cNvSpPr>
          <p:nvPr>
            <p:ph idx="1"/>
          </p:nvPr>
        </p:nvSpPr>
        <p:spPr/>
        <p:txBody>
          <a:bodyPr/>
          <a:lstStyle/>
          <a:p>
            <a:pPr>
              <a:buFont typeface="+mj-lt"/>
              <a:buAutoNum type="arabicPeriod"/>
            </a:pPr>
            <a:r>
              <a:rPr lang="en-US" b="1" dirty="0"/>
              <a:t>Encryption:</a:t>
            </a:r>
            <a:r>
              <a:rPr lang="en-US" dirty="0"/>
              <a:t> Encrypts data to prevent unauthorized access during transmission.</a:t>
            </a:r>
          </a:p>
          <a:p>
            <a:pPr>
              <a:buFont typeface="+mj-lt"/>
              <a:buAutoNum type="arabicPeriod"/>
            </a:pPr>
            <a:r>
              <a:rPr lang="en-US" b="1" dirty="0"/>
              <a:t>Authentication:</a:t>
            </a:r>
            <a:r>
              <a:rPr lang="en-US" dirty="0"/>
              <a:t> Verifies the identity of the parties involved in the communication.</a:t>
            </a:r>
          </a:p>
          <a:p>
            <a:pPr>
              <a:buFont typeface="+mj-lt"/>
              <a:buAutoNum type="arabicPeriod"/>
            </a:pPr>
            <a:r>
              <a:rPr lang="en-US" b="1" dirty="0"/>
              <a:t>Integrity:</a:t>
            </a:r>
            <a:r>
              <a:rPr lang="en-US" dirty="0"/>
              <a:t> Ensures that data is not altered during transmission.</a:t>
            </a:r>
          </a:p>
          <a:p>
            <a:pPr>
              <a:buFont typeface="+mj-lt"/>
              <a:buAutoNum type="arabicPeriod"/>
            </a:pPr>
            <a:r>
              <a:rPr lang="en-US" b="1" dirty="0"/>
              <a:t>Forward Secrecy:</a:t>
            </a:r>
            <a:r>
              <a:rPr lang="en-US" dirty="0"/>
              <a:t> Protects past communications even if long-term keys are compromised.</a:t>
            </a:r>
          </a:p>
          <a:p>
            <a:endParaRPr lang="en-IN" dirty="0"/>
          </a:p>
        </p:txBody>
      </p:sp>
    </p:spTree>
    <p:extLst>
      <p:ext uri="{BB962C8B-B14F-4D97-AF65-F5344CB8AC3E}">
        <p14:creationId xmlns:p14="http://schemas.microsoft.com/office/powerpoint/2010/main" val="522139105"/>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47FF8A-0289-0C84-AE74-F7E38329FE63}"/>
              </a:ext>
            </a:extLst>
          </p:cNvPr>
          <p:cNvSpPr>
            <a:spLocks noGrp="1"/>
          </p:cNvSpPr>
          <p:nvPr>
            <p:ph type="title"/>
          </p:nvPr>
        </p:nvSpPr>
        <p:spPr>
          <a:xfrm>
            <a:off x="457200" y="109154"/>
            <a:ext cx="8229600" cy="1015663"/>
          </a:xfrm>
        </p:spPr>
        <p:txBody>
          <a:bodyPr/>
          <a:lstStyle/>
          <a:p>
            <a:r>
              <a:rPr lang="en-US" b="1" dirty="0"/>
              <a:t>📜 TLS Handshake Process (Simplified)</a:t>
            </a:r>
            <a:br>
              <a:rPr lang="en-US" b="1" dirty="0"/>
            </a:br>
            <a:endParaRPr lang="en-IN" dirty="0"/>
          </a:p>
        </p:txBody>
      </p:sp>
      <p:sp>
        <p:nvSpPr>
          <p:cNvPr id="3" name="Content Placeholder 2">
            <a:extLst>
              <a:ext uri="{FF2B5EF4-FFF2-40B4-BE49-F238E27FC236}">
                <a16:creationId xmlns:a16="http://schemas.microsoft.com/office/drawing/2014/main" id="{88066E10-B19A-80BA-E157-101C7D31DF2E}"/>
              </a:ext>
            </a:extLst>
          </p:cNvPr>
          <p:cNvSpPr>
            <a:spLocks noGrp="1"/>
          </p:cNvSpPr>
          <p:nvPr>
            <p:ph idx="1"/>
          </p:nvPr>
        </p:nvSpPr>
        <p:spPr/>
        <p:txBody>
          <a:bodyPr>
            <a:normAutofit fontScale="85000" lnSpcReduction="10000"/>
          </a:bodyPr>
          <a:lstStyle/>
          <a:p>
            <a:r>
              <a:rPr lang="en-US" dirty="0"/>
              <a:t>The </a:t>
            </a:r>
            <a:r>
              <a:rPr lang="en-US" b="1" dirty="0"/>
              <a:t>TLS handshake</a:t>
            </a:r>
            <a:r>
              <a:rPr lang="en-US" dirty="0"/>
              <a:t> is a process used to establish a secure connection between a client and a server.</a:t>
            </a:r>
          </a:p>
          <a:p>
            <a:pPr>
              <a:buFont typeface="+mj-lt"/>
              <a:buAutoNum type="arabicPeriod"/>
            </a:pPr>
            <a:r>
              <a:rPr lang="en-US" b="1" dirty="0"/>
              <a:t>Client Hello:</a:t>
            </a:r>
            <a:endParaRPr lang="en-US" dirty="0"/>
          </a:p>
          <a:p>
            <a:pPr marL="742950" lvl="1" indent="-285750">
              <a:buFont typeface="+mj-lt"/>
              <a:buAutoNum type="arabicPeriod"/>
            </a:pPr>
            <a:r>
              <a:rPr lang="en-US" dirty="0"/>
              <a:t>The client sends a </a:t>
            </a:r>
            <a:r>
              <a:rPr lang="en-US" b="1" dirty="0"/>
              <a:t>"Hello" message</a:t>
            </a:r>
            <a:r>
              <a:rPr lang="en-US" dirty="0"/>
              <a:t> to the server, which includes supported cryptographic algorithms (cipher suites), the TLS version, and a randomly generated value.</a:t>
            </a:r>
          </a:p>
          <a:p>
            <a:pPr>
              <a:buFont typeface="+mj-lt"/>
              <a:buAutoNum type="arabicPeriod"/>
            </a:pPr>
            <a:r>
              <a:rPr lang="en-US" b="1" dirty="0"/>
              <a:t>Server Hello:</a:t>
            </a:r>
            <a:endParaRPr lang="en-US" dirty="0"/>
          </a:p>
          <a:p>
            <a:pPr marL="742950" lvl="1" indent="-285750">
              <a:buFont typeface="+mj-lt"/>
              <a:buAutoNum type="arabicPeriod"/>
            </a:pPr>
            <a:r>
              <a:rPr lang="en-US" dirty="0"/>
              <a:t>The server responds with its own </a:t>
            </a:r>
            <a:r>
              <a:rPr lang="en-US" b="1" dirty="0"/>
              <a:t>"Hello" message</a:t>
            </a:r>
            <a:r>
              <a:rPr lang="en-US" dirty="0"/>
              <a:t>, selecting a compatible cipher suite and returning its digital certificate containing its public key.</a:t>
            </a:r>
          </a:p>
          <a:p>
            <a:pPr>
              <a:buFont typeface="+mj-lt"/>
              <a:buAutoNum type="arabicPeriod"/>
            </a:pPr>
            <a:r>
              <a:rPr lang="en-US" b="1" dirty="0"/>
              <a:t>Certificate Exchange:</a:t>
            </a:r>
            <a:endParaRPr lang="en-US" dirty="0"/>
          </a:p>
          <a:p>
            <a:pPr marL="742950" lvl="1" indent="-285750">
              <a:buFont typeface="+mj-lt"/>
              <a:buAutoNum type="arabicPeriod"/>
            </a:pPr>
            <a:r>
              <a:rPr lang="en-US" dirty="0"/>
              <a:t>The server sends its </a:t>
            </a:r>
            <a:r>
              <a:rPr lang="en-US" b="1" dirty="0"/>
              <a:t>SSL/TLS certificate</a:t>
            </a:r>
            <a:r>
              <a:rPr lang="en-US" dirty="0"/>
              <a:t> to the client for authentication.</a:t>
            </a:r>
          </a:p>
          <a:p>
            <a:pPr marL="742950" lvl="1" indent="-285750">
              <a:buFont typeface="+mj-lt"/>
              <a:buAutoNum type="arabicPeriod"/>
            </a:pPr>
            <a:r>
              <a:rPr lang="en-US" dirty="0"/>
              <a:t>The client verifies the server's certificate using trusted </a:t>
            </a:r>
            <a:r>
              <a:rPr lang="en-US" b="1" dirty="0"/>
              <a:t>Certificate Authorities (CAs)</a:t>
            </a:r>
            <a:r>
              <a:rPr lang="en-US" dirty="0"/>
              <a:t>.</a:t>
            </a:r>
          </a:p>
          <a:p>
            <a:pPr>
              <a:buFont typeface="+mj-lt"/>
              <a:buAutoNum type="arabicPeriod"/>
            </a:pPr>
            <a:r>
              <a:rPr lang="en-US" b="1" dirty="0"/>
              <a:t>Key Exchange:</a:t>
            </a:r>
            <a:endParaRPr lang="en-US" dirty="0"/>
          </a:p>
          <a:p>
            <a:pPr marL="742950" lvl="1" indent="-285750">
              <a:buFont typeface="+mj-lt"/>
              <a:buAutoNum type="arabicPeriod"/>
            </a:pPr>
            <a:r>
              <a:rPr lang="en-US" dirty="0"/>
              <a:t>The client and server exchange cryptographic keys using algorithms like </a:t>
            </a:r>
            <a:r>
              <a:rPr lang="en-US" b="1" dirty="0"/>
              <a:t>Diffie-Hellman</a:t>
            </a:r>
            <a:r>
              <a:rPr lang="en-US" dirty="0"/>
              <a:t> or </a:t>
            </a:r>
            <a:r>
              <a:rPr lang="en-US" b="1" dirty="0"/>
              <a:t>RSA</a:t>
            </a:r>
            <a:r>
              <a:rPr lang="en-US" dirty="0"/>
              <a:t> to securely establish a </a:t>
            </a:r>
            <a:r>
              <a:rPr lang="en-US" b="1" dirty="0"/>
              <a:t>shared session key</a:t>
            </a:r>
            <a:r>
              <a:rPr lang="en-US" dirty="0"/>
              <a:t>.</a:t>
            </a:r>
          </a:p>
          <a:p>
            <a:pPr>
              <a:buFont typeface="+mj-lt"/>
              <a:buAutoNum type="arabicPeriod"/>
            </a:pPr>
            <a:r>
              <a:rPr lang="en-US" b="1" dirty="0"/>
              <a:t>Session Key Established:</a:t>
            </a:r>
            <a:endParaRPr lang="en-US" dirty="0"/>
          </a:p>
          <a:p>
            <a:pPr marL="742950" lvl="1" indent="-285750">
              <a:buFont typeface="+mj-lt"/>
              <a:buAutoNum type="arabicPeriod"/>
            </a:pPr>
            <a:r>
              <a:rPr lang="en-US" dirty="0"/>
              <a:t>Both parties use the session key to encrypt and decrypt data.</a:t>
            </a:r>
          </a:p>
          <a:p>
            <a:pPr>
              <a:buFont typeface="+mj-lt"/>
              <a:buAutoNum type="arabicPeriod"/>
            </a:pPr>
            <a:r>
              <a:rPr lang="en-US" b="1" dirty="0"/>
              <a:t>Finished:</a:t>
            </a:r>
            <a:endParaRPr lang="en-US" dirty="0"/>
          </a:p>
          <a:p>
            <a:pPr marL="742950" lvl="1" indent="-285750">
              <a:buFont typeface="+mj-lt"/>
              <a:buAutoNum type="arabicPeriod"/>
            </a:pPr>
            <a:r>
              <a:rPr lang="en-US" dirty="0"/>
              <a:t>Both client and server send a </a:t>
            </a:r>
            <a:r>
              <a:rPr lang="en-US" b="1" dirty="0"/>
              <a:t>finished</a:t>
            </a:r>
            <a:r>
              <a:rPr lang="en-US" dirty="0"/>
              <a:t> message encrypted with the session key, completing the handshake.</a:t>
            </a:r>
          </a:p>
          <a:p>
            <a:endParaRPr lang="en-IN" dirty="0"/>
          </a:p>
        </p:txBody>
      </p:sp>
    </p:spTree>
    <p:extLst>
      <p:ext uri="{BB962C8B-B14F-4D97-AF65-F5344CB8AC3E}">
        <p14:creationId xmlns:p14="http://schemas.microsoft.com/office/powerpoint/2010/main" val="3210721702"/>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010CFD-859A-C948-CC92-7C5047681181}"/>
              </a:ext>
            </a:extLst>
          </p:cNvPr>
          <p:cNvSpPr>
            <a:spLocks noGrp="1"/>
          </p:cNvSpPr>
          <p:nvPr>
            <p:ph type="title"/>
          </p:nvPr>
        </p:nvSpPr>
        <p:spPr/>
        <p:txBody>
          <a:bodyPr/>
          <a:lstStyle/>
          <a:p>
            <a:r>
              <a:rPr lang="en-IN" dirty="0"/>
              <a:t>🔐 </a:t>
            </a:r>
            <a:r>
              <a:rPr lang="en-IN" b="1" dirty="0"/>
              <a:t>TLS Versions</a:t>
            </a:r>
            <a:endParaRPr lang="en-IN" dirty="0"/>
          </a:p>
        </p:txBody>
      </p:sp>
      <p:pic>
        <p:nvPicPr>
          <p:cNvPr id="5" name="Picture 4">
            <a:extLst>
              <a:ext uri="{FF2B5EF4-FFF2-40B4-BE49-F238E27FC236}">
                <a16:creationId xmlns:a16="http://schemas.microsoft.com/office/drawing/2014/main" id="{4624990C-F1D2-027F-091E-58E3112768A2}"/>
              </a:ext>
            </a:extLst>
          </p:cNvPr>
          <p:cNvPicPr>
            <a:picLocks noChangeAspect="1"/>
          </p:cNvPicPr>
          <p:nvPr/>
        </p:nvPicPr>
        <p:blipFill>
          <a:blip r:embed="rId2"/>
          <a:stretch>
            <a:fillRect/>
          </a:stretch>
        </p:blipFill>
        <p:spPr>
          <a:xfrm>
            <a:off x="660085" y="1876831"/>
            <a:ext cx="8108178" cy="1949211"/>
          </a:xfrm>
          <a:prstGeom prst="rect">
            <a:avLst/>
          </a:prstGeom>
        </p:spPr>
      </p:pic>
    </p:spTree>
    <p:extLst>
      <p:ext uri="{BB962C8B-B14F-4D97-AF65-F5344CB8AC3E}">
        <p14:creationId xmlns:p14="http://schemas.microsoft.com/office/powerpoint/2010/main" val="1319577961"/>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D52412-036B-87E8-FC97-604614DDFA6F}"/>
              </a:ext>
            </a:extLst>
          </p:cNvPr>
          <p:cNvSpPr>
            <a:spLocks noGrp="1"/>
          </p:cNvSpPr>
          <p:nvPr>
            <p:ph type="title"/>
          </p:nvPr>
        </p:nvSpPr>
        <p:spPr/>
        <p:txBody>
          <a:bodyPr/>
          <a:lstStyle/>
          <a:p>
            <a:r>
              <a:rPr lang="en-IN" b="1" dirty="0"/>
              <a:t>Key Concepts of TLS</a:t>
            </a:r>
            <a:endParaRPr lang="en-IN" dirty="0"/>
          </a:p>
        </p:txBody>
      </p:sp>
      <p:pic>
        <p:nvPicPr>
          <p:cNvPr id="7" name="Picture 6">
            <a:extLst>
              <a:ext uri="{FF2B5EF4-FFF2-40B4-BE49-F238E27FC236}">
                <a16:creationId xmlns:a16="http://schemas.microsoft.com/office/drawing/2014/main" id="{6D6B534C-2CDB-B227-4CA5-7498BBEE3CA5}"/>
              </a:ext>
            </a:extLst>
          </p:cNvPr>
          <p:cNvPicPr>
            <a:picLocks noChangeAspect="1"/>
          </p:cNvPicPr>
          <p:nvPr/>
        </p:nvPicPr>
        <p:blipFill>
          <a:blip r:embed="rId2"/>
          <a:srcRect t="7720"/>
          <a:stretch/>
        </p:blipFill>
        <p:spPr>
          <a:xfrm>
            <a:off x="643689" y="998621"/>
            <a:ext cx="7856621" cy="5462337"/>
          </a:xfrm>
          <a:prstGeom prst="rect">
            <a:avLst/>
          </a:prstGeom>
        </p:spPr>
      </p:pic>
    </p:spTree>
    <p:extLst>
      <p:ext uri="{BB962C8B-B14F-4D97-AF65-F5344CB8AC3E}">
        <p14:creationId xmlns:p14="http://schemas.microsoft.com/office/powerpoint/2010/main" val="2007144155"/>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9E9D55-C3E3-C8D7-0DFB-CFEE7293D8E2}"/>
              </a:ext>
            </a:extLst>
          </p:cNvPr>
          <p:cNvSpPr>
            <a:spLocks noGrp="1"/>
          </p:cNvSpPr>
          <p:nvPr>
            <p:ph type="title"/>
          </p:nvPr>
        </p:nvSpPr>
        <p:spPr/>
        <p:txBody>
          <a:bodyPr/>
          <a:lstStyle/>
          <a:p>
            <a:r>
              <a:rPr lang="en-IN" dirty="0"/>
              <a:t>TLS in Common Protocols</a:t>
            </a:r>
          </a:p>
        </p:txBody>
      </p:sp>
      <p:pic>
        <p:nvPicPr>
          <p:cNvPr id="5" name="Picture 4">
            <a:extLst>
              <a:ext uri="{FF2B5EF4-FFF2-40B4-BE49-F238E27FC236}">
                <a16:creationId xmlns:a16="http://schemas.microsoft.com/office/drawing/2014/main" id="{A2714A4E-D939-8BB9-4504-E7ACBE3DF8F0}"/>
              </a:ext>
            </a:extLst>
          </p:cNvPr>
          <p:cNvPicPr>
            <a:picLocks noChangeAspect="1"/>
          </p:cNvPicPr>
          <p:nvPr/>
        </p:nvPicPr>
        <p:blipFill>
          <a:blip r:embed="rId2"/>
          <a:stretch>
            <a:fillRect/>
          </a:stretch>
        </p:blipFill>
        <p:spPr>
          <a:xfrm>
            <a:off x="457200" y="1677303"/>
            <a:ext cx="8346686" cy="2028423"/>
          </a:xfrm>
          <a:prstGeom prst="rect">
            <a:avLst/>
          </a:prstGeom>
        </p:spPr>
      </p:pic>
    </p:spTree>
    <p:extLst>
      <p:ext uri="{BB962C8B-B14F-4D97-AF65-F5344CB8AC3E}">
        <p14:creationId xmlns:p14="http://schemas.microsoft.com/office/powerpoint/2010/main" val="1192616203"/>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2EA18-9C6C-5ADF-0BB3-DA9369D40B78}"/>
              </a:ext>
            </a:extLst>
          </p:cNvPr>
          <p:cNvSpPr>
            <a:spLocks noGrp="1"/>
          </p:cNvSpPr>
          <p:nvPr>
            <p:ph type="title"/>
          </p:nvPr>
        </p:nvSpPr>
        <p:spPr>
          <a:xfrm>
            <a:off x="457200" y="109154"/>
            <a:ext cx="8229600" cy="1015663"/>
          </a:xfrm>
        </p:spPr>
        <p:txBody>
          <a:bodyPr/>
          <a:lstStyle/>
          <a:p>
            <a:r>
              <a:rPr lang="en-IN" b="1" dirty="0"/>
              <a:t>🔒 TLS Security Considerations</a:t>
            </a:r>
            <a:br>
              <a:rPr lang="en-IN" b="1" dirty="0"/>
            </a:br>
            <a:endParaRPr lang="en-IN" dirty="0"/>
          </a:p>
        </p:txBody>
      </p:sp>
      <p:sp>
        <p:nvSpPr>
          <p:cNvPr id="3" name="Content Placeholder 2">
            <a:extLst>
              <a:ext uri="{FF2B5EF4-FFF2-40B4-BE49-F238E27FC236}">
                <a16:creationId xmlns:a16="http://schemas.microsoft.com/office/drawing/2014/main" id="{DF30A811-918A-EE66-B48B-F9C031D55587}"/>
              </a:ext>
            </a:extLst>
          </p:cNvPr>
          <p:cNvSpPr>
            <a:spLocks noGrp="1"/>
          </p:cNvSpPr>
          <p:nvPr>
            <p:ph idx="1"/>
          </p:nvPr>
        </p:nvSpPr>
        <p:spPr/>
        <p:txBody>
          <a:bodyPr/>
          <a:lstStyle/>
          <a:p>
            <a:pPr>
              <a:buFont typeface="+mj-lt"/>
              <a:buAutoNum type="arabicPeriod"/>
            </a:pPr>
            <a:r>
              <a:rPr lang="en-IN" b="1" dirty="0"/>
              <a:t>TLS Certificates:</a:t>
            </a:r>
            <a:r>
              <a:rPr lang="en-IN" dirty="0"/>
              <a:t> Ensure that certificates are issued by a trusted Certificate Authority (CA).</a:t>
            </a:r>
          </a:p>
          <a:p>
            <a:pPr>
              <a:buFont typeface="+mj-lt"/>
              <a:buAutoNum type="arabicPeriod"/>
            </a:pPr>
            <a:r>
              <a:rPr lang="en-IN" b="1" dirty="0"/>
              <a:t>Cipher Suite Configuration:</a:t>
            </a:r>
            <a:r>
              <a:rPr lang="en-IN" dirty="0"/>
              <a:t> Use strong encryption algorithms (e.g., AES, ChaCha20).</a:t>
            </a:r>
          </a:p>
          <a:p>
            <a:pPr>
              <a:buFont typeface="+mj-lt"/>
              <a:buAutoNum type="arabicPeriod"/>
            </a:pPr>
            <a:r>
              <a:rPr lang="en-IN" b="1" dirty="0"/>
              <a:t>TLS Version:</a:t>
            </a:r>
            <a:r>
              <a:rPr lang="en-IN" dirty="0"/>
              <a:t> Disable outdated versions (e.g., TLS 1.0, 1.1) and use </a:t>
            </a:r>
            <a:r>
              <a:rPr lang="en-IN" b="1" dirty="0"/>
              <a:t>TLS 1.2</a:t>
            </a:r>
            <a:r>
              <a:rPr lang="en-IN" dirty="0"/>
              <a:t> or </a:t>
            </a:r>
            <a:r>
              <a:rPr lang="en-IN" b="1" dirty="0"/>
              <a:t>TLS 1.3</a:t>
            </a:r>
            <a:r>
              <a:rPr lang="en-IN" dirty="0"/>
              <a:t>.</a:t>
            </a:r>
          </a:p>
          <a:p>
            <a:pPr>
              <a:buFont typeface="+mj-lt"/>
              <a:buAutoNum type="arabicPeriod"/>
            </a:pPr>
            <a:r>
              <a:rPr lang="en-IN" b="1" dirty="0"/>
              <a:t>Forward Secrecy:</a:t>
            </a:r>
            <a:r>
              <a:rPr lang="en-IN" dirty="0"/>
              <a:t> Enable cipher suites that support </a:t>
            </a:r>
            <a:r>
              <a:rPr lang="en-IN" b="1" dirty="0"/>
              <a:t>perfect forward secrecy</a:t>
            </a:r>
            <a:r>
              <a:rPr lang="en-IN" dirty="0"/>
              <a:t>.</a:t>
            </a:r>
          </a:p>
          <a:p>
            <a:endParaRPr lang="en-IN" dirty="0"/>
          </a:p>
        </p:txBody>
      </p:sp>
    </p:spTree>
    <p:extLst>
      <p:ext uri="{BB962C8B-B14F-4D97-AF65-F5344CB8AC3E}">
        <p14:creationId xmlns:p14="http://schemas.microsoft.com/office/powerpoint/2010/main" val="1110331288"/>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757D18-7CC4-C2E4-263F-926D8DAECC86}"/>
              </a:ext>
            </a:extLst>
          </p:cNvPr>
          <p:cNvSpPr>
            <a:spLocks noGrp="1"/>
          </p:cNvSpPr>
          <p:nvPr>
            <p:ph type="title"/>
          </p:nvPr>
        </p:nvSpPr>
        <p:spPr/>
        <p:txBody>
          <a:bodyPr/>
          <a:lstStyle/>
          <a:p>
            <a:r>
              <a:rPr lang="en-IN" dirty="0"/>
              <a:t>🔧 </a:t>
            </a:r>
            <a:r>
              <a:rPr lang="en-IN" b="1" dirty="0"/>
              <a:t>TLS Troubleshooting Tools</a:t>
            </a:r>
            <a:endParaRPr lang="en-IN" dirty="0"/>
          </a:p>
        </p:txBody>
      </p:sp>
      <p:pic>
        <p:nvPicPr>
          <p:cNvPr id="5" name="Picture 4">
            <a:extLst>
              <a:ext uri="{FF2B5EF4-FFF2-40B4-BE49-F238E27FC236}">
                <a16:creationId xmlns:a16="http://schemas.microsoft.com/office/drawing/2014/main" id="{AA33246C-E84E-D128-F08C-75D2AEB191AF}"/>
              </a:ext>
            </a:extLst>
          </p:cNvPr>
          <p:cNvPicPr>
            <a:picLocks noChangeAspect="1"/>
          </p:cNvPicPr>
          <p:nvPr/>
        </p:nvPicPr>
        <p:blipFill>
          <a:blip r:embed="rId2"/>
          <a:stretch>
            <a:fillRect/>
          </a:stretch>
        </p:blipFill>
        <p:spPr>
          <a:xfrm>
            <a:off x="457200" y="1350456"/>
            <a:ext cx="8064424" cy="4292355"/>
          </a:xfrm>
          <a:prstGeom prst="rect">
            <a:avLst/>
          </a:prstGeom>
        </p:spPr>
      </p:pic>
    </p:spTree>
    <p:extLst>
      <p:ext uri="{BB962C8B-B14F-4D97-AF65-F5344CB8AC3E}">
        <p14:creationId xmlns:p14="http://schemas.microsoft.com/office/powerpoint/2010/main" val="54185871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145140"/>
            <a:ext cx="9144000" cy="553998"/>
          </a:xfrm>
        </p:spPr>
        <p:txBody>
          <a:bodyPr/>
          <a:lstStyle/>
          <a:p>
            <a:r>
              <a:rPr lang="en-GB" dirty="0"/>
              <a:t>Mesh Topology - Disadvantages</a:t>
            </a:r>
          </a:p>
        </p:txBody>
      </p:sp>
      <p:sp>
        <p:nvSpPr>
          <p:cNvPr id="3" name="Text Placeholder 2"/>
          <p:cNvSpPr>
            <a:spLocks noGrp="1"/>
          </p:cNvSpPr>
          <p:nvPr>
            <p:ph type="body" sz="quarter" idx="16"/>
          </p:nvPr>
        </p:nvSpPr>
        <p:spPr/>
        <p:txBody>
          <a:bodyPr/>
          <a:lstStyle/>
          <a:p>
            <a:pPr>
              <a:lnSpc>
                <a:spcPct val="200000"/>
              </a:lnSpc>
              <a:buNone/>
            </a:pPr>
            <a:r>
              <a:rPr lang="en-GB" b="1" dirty="0"/>
              <a:t>Disadvantages</a:t>
            </a:r>
            <a:endParaRPr lang="en-US" b="1" dirty="0"/>
          </a:p>
          <a:p>
            <a:pPr>
              <a:lnSpc>
                <a:spcPct val="200000"/>
              </a:lnSpc>
              <a:buSzPct val="70000"/>
              <a:buBlip>
                <a:blip r:embed="rId2"/>
              </a:buBlip>
            </a:pPr>
            <a:r>
              <a:rPr lang="en-US" dirty="0"/>
              <a:t>It is very expensive as there are many redundant connections.</a:t>
            </a:r>
          </a:p>
          <a:p>
            <a:pPr>
              <a:lnSpc>
                <a:spcPct val="200000"/>
              </a:lnSpc>
              <a:buSzPct val="70000"/>
              <a:buBlip>
                <a:blip r:embed="rId2"/>
              </a:buBlip>
            </a:pPr>
            <a:r>
              <a:rPr lang="en-US" dirty="0"/>
              <a:t>It is used in wireless networks. </a:t>
            </a:r>
          </a:p>
          <a:p>
            <a:pPr>
              <a:lnSpc>
                <a:spcPct val="200000"/>
              </a:lnSpc>
              <a:buSzPct val="70000"/>
              <a:buBlip>
                <a:blip r:embed="rId2"/>
              </a:buBlip>
            </a:pPr>
            <a:r>
              <a:rPr lang="en-US" dirty="0"/>
              <a:t>Maintenance becomes very difficult</a:t>
            </a:r>
            <a:r>
              <a:rPr lang="en-GB" dirty="0"/>
              <a:t>.</a:t>
            </a:r>
            <a:endParaRPr lang="en-US" dirty="0"/>
          </a:p>
        </p:txBody>
      </p:sp>
      <p:grpSp>
        <p:nvGrpSpPr>
          <p:cNvPr id="4" name="Group 3"/>
          <p:cNvGrpSpPr/>
          <p:nvPr/>
        </p:nvGrpSpPr>
        <p:grpSpPr>
          <a:xfrm>
            <a:off x="6350000" y="4495800"/>
            <a:ext cx="2033814" cy="1943100"/>
            <a:chOff x="1981902" y="2188016"/>
            <a:chExt cx="4496784" cy="2550397"/>
          </a:xfrm>
        </p:grpSpPr>
        <p:sp>
          <p:nvSpPr>
            <p:cNvPr id="5" name="Oval 4"/>
            <p:cNvSpPr/>
            <p:nvPr/>
          </p:nvSpPr>
          <p:spPr>
            <a:xfrm rot="16200000">
              <a:off x="5941474" y="4197401"/>
              <a:ext cx="538569" cy="535855"/>
            </a:xfrm>
            <a:prstGeom prst="ellipse">
              <a:avLst/>
            </a:prstGeom>
            <a:ln w="38100">
              <a:solidFill>
                <a:srgbClr val="1965A7"/>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6" name="Oval 5"/>
            <p:cNvSpPr/>
            <p:nvPr/>
          </p:nvSpPr>
          <p:spPr>
            <a:xfrm rot="16200000">
              <a:off x="4753657" y="4201201"/>
              <a:ext cx="538569" cy="535855"/>
            </a:xfrm>
            <a:prstGeom prst="ellipse">
              <a:avLst/>
            </a:prstGeom>
            <a:ln w="38100">
              <a:solidFill>
                <a:srgbClr val="1965A7"/>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7" name="Oval 6"/>
            <p:cNvSpPr/>
            <p:nvPr/>
          </p:nvSpPr>
          <p:spPr>
            <a:xfrm rot="16200000">
              <a:off x="4753487" y="2965216"/>
              <a:ext cx="538569" cy="535855"/>
            </a:xfrm>
            <a:prstGeom prst="ellipse">
              <a:avLst/>
            </a:prstGeom>
            <a:ln w="38100">
              <a:solidFill>
                <a:srgbClr val="1965A7"/>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cxnSp>
          <p:nvCxnSpPr>
            <p:cNvPr id="8" name="Straight Connector 7"/>
            <p:cNvCxnSpPr>
              <a:stCxn id="6" idx="6"/>
              <a:endCxn id="7" idx="2"/>
            </p:cNvCxnSpPr>
            <p:nvPr/>
          </p:nvCxnSpPr>
          <p:spPr>
            <a:xfrm rot="16200000" flipV="1">
              <a:off x="4674149" y="3851051"/>
              <a:ext cx="697416" cy="170"/>
            </a:xfrm>
            <a:prstGeom prst="line">
              <a:avLst/>
            </a:prstGeom>
            <a:ln w="38100">
              <a:solidFill>
                <a:srgbClr val="1965A7"/>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a:stCxn id="6" idx="4"/>
              <a:endCxn id="5" idx="0"/>
            </p:cNvCxnSpPr>
            <p:nvPr/>
          </p:nvCxnSpPr>
          <p:spPr>
            <a:xfrm rot="10800000" flipH="1">
              <a:off x="5290869" y="4465328"/>
              <a:ext cx="651962" cy="3800"/>
            </a:xfrm>
            <a:prstGeom prst="line">
              <a:avLst/>
            </a:prstGeom>
            <a:ln w="38100">
              <a:solidFill>
                <a:srgbClr val="1965A7"/>
              </a:solidFill>
            </a:ln>
          </p:spPr>
          <p:style>
            <a:lnRef idx="2">
              <a:schemeClr val="accent1"/>
            </a:lnRef>
            <a:fillRef idx="0">
              <a:schemeClr val="accent1"/>
            </a:fillRef>
            <a:effectRef idx="1">
              <a:schemeClr val="accent1"/>
            </a:effectRef>
            <a:fontRef idx="minor">
              <a:schemeClr val="tx1"/>
            </a:fontRef>
          </p:style>
        </p:cxnSp>
        <p:sp>
          <p:nvSpPr>
            <p:cNvPr id="10" name="Oval 9"/>
            <p:cNvSpPr/>
            <p:nvPr/>
          </p:nvSpPr>
          <p:spPr>
            <a:xfrm>
              <a:off x="1985702" y="3376003"/>
              <a:ext cx="538569" cy="535855"/>
            </a:xfrm>
            <a:prstGeom prst="ellipse">
              <a:avLst/>
            </a:prstGeom>
            <a:ln w="38100">
              <a:solidFill>
                <a:srgbClr val="1965A7"/>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11" name="Oval 10"/>
            <p:cNvSpPr/>
            <p:nvPr/>
          </p:nvSpPr>
          <p:spPr>
            <a:xfrm>
              <a:off x="1981902" y="2188186"/>
              <a:ext cx="538569" cy="535855"/>
            </a:xfrm>
            <a:prstGeom prst="ellipse">
              <a:avLst/>
            </a:prstGeom>
            <a:ln w="38100">
              <a:solidFill>
                <a:srgbClr val="1965A7"/>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12" name="Oval 11"/>
            <p:cNvSpPr/>
            <p:nvPr/>
          </p:nvSpPr>
          <p:spPr>
            <a:xfrm>
              <a:off x="3217887" y="2188016"/>
              <a:ext cx="538569" cy="535855"/>
            </a:xfrm>
            <a:prstGeom prst="ellipse">
              <a:avLst/>
            </a:prstGeom>
            <a:ln w="38100">
              <a:solidFill>
                <a:srgbClr val="1965A7"/>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cxnSp>
          <p:nvCxnSpPr>
            <p:cNvPr id="13" name="Straight Connector 12"/>
            <p:cNvCxnSpPr>
              <a:stCxn id="11" idx="6"/>
              <a:endCxn id="12" idx="2"/>
            </p:cNvCxnSpPr>
            <p:nvPr/>
          </p:nvCxnSpPr>
          <p:spPr>
            <a:xfrm flipV="1">
              <a:off x="2520471" y="2455944"/>
              <a:ext cx="697416" cy="170"/>
            </a:xfrm>
            <a:prstGeom prst="line">
              <a:avLst/>
            </a:prstGeom>
            <a:ln w="38100">
              <a:solidFill>
                <a:srgbClr val="1965A7"/>
              </a:solidFill>
            </a:ln>
          </p:spPr>
          <p:style>
            <a:lnRef idx="2">
              <a:schemeClr val="accent1"/>
            </a:lnRef>
            <a:fillRef idx="0">
              <a:schemeClr val="accent1"/>
            </a:fillRef>
            <a:effectRef idx="1">
              <a:schemeClr val="accent1"/>
            </a:effectRef>
            <a:fontRef idx="minor">
              <a:schemeClr val="tx1"/>
            </a:fontRef>
          </p:style>
        </p:cxnSp>
        <p:cxnSp>
          <p:nvCxnSpPr>
            <p:cNvPr id="14" name="Straight Connector 13"/>
            <p:cNvCxnSpPr>
              <a:stCxn id="11" idx="4"/>
              <a:endCxn id="10" idx="0"/>
            </p:cNvCxnSpPr>
            <p:nvPr/>
          </p:nvCxnSpPr>
          <p:spPr>
            <a:xfrm rot="16200000" flipH="1">
              <a:off x="1927106" y="3048122"/>
              <a:ext cx="651962" cy="3800"/>
            </a:xfrm>
            <a:prstGeom prst="line">
              <a:avLst/>
            </a:prstGeom>
            <a:ln w="38100">
              <a:solidFill>
                <a:srgbClr val="1965A7"/>
              </a:solidFill>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a:stCxn id="12" idx="6"/>
              <a:endCxn id="7" idx="7"/>
            </p:cNvCxnSpPr>
            <p:nvPr/>
          </p:nvCxnSpPr>
          <p:spPr>
            <a:xfrm>
              <a:off x="3756456" y="2455944"/>
              <a:ext cx="1076862" cy="586787"/>
            </a:xfrm>
            <a:prstGeom prst="line">
              <a:avLst/>
            </a:prstGeom>
            <a:ln w="38100">
              <a:solidFill>
                <a:srgbClr val="1965A7"/>
              </a:solidFill>
            </a:ln>
          </p:spPr>
          <p:style>
            <a:lnRef idx="2">
              <a:schemeClr val="accent1"/>
            </a:lnRef>
            <a:fillRef idx="0">
              <a:schemeClr val="accent1"/>
            </a:fillRef>
            <a:effectRef idx="1">
              <a:schemeClr val="accent1"/>
            </a:effectRef>
            <a:fontRef idx="minor">
              <a:schemeClr val="tx1"/>
            </a:fontRef>
          </p:style>
        </p:cxnSp>
        <p:cxnSp>
          <p:nvCxnSpPr>
            <p:cNvPr id="16" name="Straight Connector 15"/>
            <p:cNvCxnSpPr>
              <a:stCxn id="10" idx="5"/>
              <a:endCxn id="6" idx="0"/>
            </p:cNvCxnSpPr>
            <p:nvPr/>
          </p:nvCxnSpPr>
          <p:spPr>
            <a:xfrm rot="16200000" flipH="1">
              <a:off x="3282334" y="2996448"/>
              <a:ext cx="635744" cy="2309615"/>
            </a:xfrm>
            <a:prstGeom prst="line">
              <a:avLst/>
            </a:prstGeom>
            <a:ln w="38100">
              <a:solidFill>
                <a:srgbClr val="1965A7"/>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a:stCxn id="11" idx="5"/>
              <a:endCxn id="6" idx="7"/>
            </p:cNvCxnSpPr>
            <p:nvPr/>
          </p:nvCxnSpPr>
          <p:spPr>
            <a:xfrm rot="16200000" flipH="1">
              <a:off x="2820969" y="2266196"/>
              <a:ext cx="1633149" cy="2391889"/>
            </a:xfrm>
            <a:prstGeom prst="line">
              <a:avLst/>
            </a:prstGeom>
            <a:ln w="38100">
              <a:solidFill>
                <a:srgbClr val="1965A7"/>
              </a:solidFill>
            </a:ln>
          </p:spPr>
          <p:style>
            <a:lnRef idx="2">
              <a:schemeClr val="accent1"/>
            </a:lnRef>
            <a:fillRef idx="0">
              <a:schemeClr val="accent1"/>
            </a:fillRef>
            <a:effectRef idx="1">
              <a:schemeClr val="accent1"/>
            </a:effectRef>
            <a:fontRef idx="minor">
              <a:schemeClr val="tx1"/>
            </a:fontRef>
          </p:style>
        </p:cxnSp>
      </p:grpSp>
    </p:spTree>
  </p:cSld>
  <p:clrMapOvr>
    <a:masterClrMapping/>
  </p:clrMapOvr>
  <p:transition spd="slow">
    <p:wipe dir="d"/>
  </p:transition>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E478E6-16BA-F845-4A5E-665DFFB8D772}"/>
              </a:ext>
            </a:extLst>
          </p:cNvPr>
          <p:cNvSpPr>
            <a:spLocks noGrp="1"/>
          </p:cNvSpPr>
          <p:nvPr>
            <p:ph type="title"/>
          </p:nvPr>
        </p:nvSpPr>
        <p:spPr>
          <a:xfrm>
            <a:off x="457200" y="109154"/>
            <a:ext cx="8229600" cy="1015663"/>
          </a:xfrm>
        </p:spPr>
        <p:txBody>
          <a:bodyPr/>
          <a:lstStyle/>
          <a:p>
            <a:r>
              <a:rPr lang="en-US" b="1" dirty="0"/>
              <a:t>🌐 Overview of Internet Protocols</a:t>
            </a:r>
            <a:br>
              <a:rPr lang="en-US" b="1" dirty="0"/>
            </a:br>
            <a:endParaRPr lang="en-IN" dirty="0"/>
          </a:p>
        </p:txBody>
      </p:sp>
      <p:sp>
        <p:nvSpPr>
          <p:cNvPr id="3" name="Content Placeholder 2">
            <a:extLst>
              <a:ext uri="{FF2B5EF4-FFF2-40B4-BE49-F238E27FC236}">
                <a16:creationId xmlns:a16="http://schemas.microsoft.com/office/drawing/2014/main" id="{8D308902-94AA-7910-35A1-E9AD28A17A17}"/>
              </a:ext>
            </a:extLst>
          </p:cNvPr>
          <p:cNvSpPr>
            <a:spLocks noGrp="1"/>
          </p:cNvSpPr>
          <p:nvPr>
            <p:ph idx="1"/>
          </p:nvPr>
        </p:nvSpPr>
        <p:spPr/>
        <p:txBody>
          <a:bodyPr/>
          <a:lstStyle/>
          <a:p>
            <a:r>
              <a:rPr lang="en-US" dirty="0"/>
              <a:t>Internet protocols are a set of rules that govern how data is transmitted, routed, and received across networks, including the internet. </a:t>
            </a:r>
          </a:p>
          <a:p>
            <a:r>
              <a:rPr lang="en-US" dirty="0"/>
              <a:t>These protocols work together to ensure the reliable delivery of data across interconnected systems.</a:t>
            </a:r>
          </a:p>
          <a:p>
            <a:endParaRPr lang="en-IN" dirty="0"/>
          </a:p>
        </p:txBody>
      </p:sp>
    </p:spTree>
    <p:extLst>
      <p:ext uri="{BB962C8B-B14F-4D97-AF65-F5344CB8AC3E}">
        <p14:creationId xmlns:p14="http://schemas.microsoft.com/office/powerpoint/2010/main" val="3022936482"/>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6D1D86-F6FC-3FEB-B4C6-5E7566028BA3}"/>
              </a:ext>
            </a:extLst>
          </p:cNvPr>
          <p:cNvSpPr>
            <a:spLocks noGrp="1"/>
          </p:cNvSpPr>
          <p:nvPr>
            <p:ph type="title"/>
          </p:nvPr>
        </p:nvSpPr>
        <p:spPr>
          <a:xfrm>
            <a:off x="457200" y="109154"/>
            <a:ext cx="8229600" cy="1015663"/>
          </a:xfrm>
        </p:spPr>
        <p:txBody>
          <a:bodyPr/>
          <a:lstStyle/>
          <a:p>
            <a:r>
              <a:rPr lang="en-US" b="1" dirty="0"/>
              <a:t>📄 1. IP (Internet Protocol)</a:t>
            </a:r>
            <a:br>
              <a:rPr lang="en-US" b="1" dirty="0"/>
            </a:br>
            <a:endParaRPr lang="en-IN" dirty="0"/>
          </a:p>
        </p:txBody>
      </p:sp>
      <p:sp>
        <p:nvSpPr>
          <p:cNvPr id="3" name="Content Placeholder 2">
            <a:extLst>
              <a:ext uri="{FF2B5EF4-FFF2-40B4-BE49-F238E27FC236}">
                <a16:creationId xmlns:a16="http://schemas.microsoft.com/office/drawing/2014/main" id="{5762AE4E-CCE0-BCEC-E9D7-EC9CD77A833C}"/>
              </a:ext>
            </a:extLst>
          </p:cNvPr>
          <p:cNvSpPr>
            <a:spLocks noGrp="1"/>
          </p:cNvSpPr>
          <p:nvPr>
            <p:ph idx="1"/>
          </p:nvPr>
        </p:nvSpPr>
        <p:spPr/>
        <p:txBody>
          <a:bodyPr/>
          <a:lstStyle/>
          <a:p>
            <a:pPr>
              <a:buFont typeface="Arial" panose="020B0604020202020204" pitchFamily="34" charset="0"/>
              <a:buChar char="•"/>
            </a:pPr>
            <a:r>
              <a:rPr lang="en-US" b="1" dirty="0"/>
              <a:t>Purpose:</a:t>
            </a:r>
            <a:r>
              <a:rPr lang="en-US" dirty="0"/>
              <a:t> Defines addressing and routing for data packets between devices.</a:t>
            </a:r>
          </a:p>
          <a:p>
            <a:pPr>
              <a:buFont typeface="Arial" panose="020B0604020202020204" pitchFamily="34" charset="0"/>
              <a:buChar char="•"/>
            </a:pPr>
            <a:r>
              <a:rPr lang="en-US" b="1" dirty="0"/>
              <a:t>Versions:</a:t>
            </a:r>
            <a:r>
              <a:rPr lang="en-US" dirty="0"/>
              <a:t> IPv4 (32-bit address space) and IPv6 (128-bit address space).</a:t>
            </a:r>
          </a:p>
          <a:p>
            <a:pPr>
              <a:buFont typeface="Arial" panose="020B0604020202020204" pitchFamily="34" charset="0"/>
              <a:buChar char="•"/>
            </a:pPr>
            <a:r>
              <a:rPr lang="en-US" b="1" dirty="0"/>
              <a:t>Functionality:</a:t>
            </a:r>
            <a:r>
              <a:rPr lang="en-US" dirty="0"/>
              <a:t> Each device on a network is assigned an IP address for identification.</a:t>
            </a:r>
          </a:p>
          <a:p>
            <a:pPr marL="742950" lvl="1" indent="-285750">
              <a:buFont typeface="Arial" panose="020B0604020202020204" pitchFamily="34" charset="0"/>
              <a:buChar char="•"/>
            </a:pPr>
            <a:r>
              <a:rPr lang="en-US" b="1" dirty="0"/>
              <a:t>IPv4 Address Example:</a:t>
            </a:r>
            <a:r>
              <a:rPr lang="en-US" dirty="0"/>
              <a:t> 192.168.1.1</a:t>
            </a:r>
          </a:p>
          <a:p>
            <a:pPr marL="742950" lvl="1" indent="-285750">
              <a:buFont typeface="Arial" panose="020B0604020202020204" pitchFamily="34" charset="0"/>
              <a:buChar char="•"/>
            </a:pPr>
            <a:r>
              <a:rPr lang="en-US" b="1" dirty="0"/>
              <a:t>IPv6 Address Example:</a:t>
            </a:r>
            <a:r>
              <a:rPr lang="en-US" dirty="0"/>
              <a:t> 2001:0db8:85a3:0000:0000:8a2e:0370:7334</a:t>
            </a:r>
          </a:p>
          <a:p>
            <a:pPr>
              <a:buFont typeface="Arial" panose="020B0604020202020204" pitchFamily="34" charset="0"/>
              <a:buChar char="•"/>
            </a:pPr>
            <a:r>
              <a:rPr lang="en-US" b="1" dirty="0"/>
              <a:t>Key Functions:</a:t>
            </a:r>
            <a:endParaRPr lang="en-US" dirty="0"/>
          </a:p>
          <a:p>
            <a:pPr marL="742950" lvl="1" indent="-285750">
              <a:buFont typeface="Arial" panose="020B0604020202020204" pitchFamily="34" charset="0"/>
              <a:buChar char="•"/>
            </a:pPr>
            <a:r>
              <a:rPr lang="en-US" b="1" dirty="0"/>
              <a:t>Packet Routing:</a:t>
            </a:r>
            <a:r>
              <a:rPr lang="en-US" dirty="0"/>
              <a:t> Routes data to the correct destination using IP addresses.</a:t>
            </a:r>
          </a:p>
          <a:p>
            <a:pPr marL="742950" lvl="1" indent="-285750">
              <a:buFont typeface="Arial" panose="020B0604020202020204" pitchFamily="34" charset="0"/>
              <a:buChar char="•"/>
            </a:pPr>
            <a:r>
              <a:rPr lang="en-US" b="1" dirty="0"/>
              <a:t>Fragmentation:</a:t>
            </a:r>
            <a:r>
              <a:rPr lang="en-US" dirty="0"/>
              <a:t> Splits large packets into smaller fragments to fit the network’s MTU (Maximum Transmission Unit).</a:t>
            </a:r>
          </a:p>
          <a:p>
            <a:endParaRPr lang="en-IN" dirty="0"/>
          </a:p>
        </p:txBody>
      </p:sp>
    </p:spTree>
    <p:extLst>
      <p:ext uri="{BB962C8B-B14F-4D97-AF65-F5344CB8AC3E}">
        <p14:creationId xmlns:p14="http://schemas.microsoft.com/office/powerpoint/2010/main" val="1681102275"/>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0E23BE-85F0-CC3F-DC87-7210A064855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FE7A9A0-EF8D-4395-D4FE-10A93C5E24C7}"/>
              </a:ext>
            </a:extLst>
          </p:cNvPr>
          <p:cNvSpPr>
            <a:spLocks noGrp="1"/>
          </p:cNvSpPr>
          <p:nvPr>
            <p:ph type="title"/>
          </p:nvPr>
        </p:nvSpPr>
        <p:spPr>
          <a:xfrm>
            <a:off x="457200" y="109154"/>
            <a:ext cx="8229600" cy="1015663"/>
          </a:xfrm>
        </p:spPr>
        <p:txBody>
          <a:bodyPr/>
          <a:lstStyle/>
          <a:p>
            <a:r>
              <a:rPr lang="en-US" b="1" dirty="0"/>
              <a:t>📄 1. IP (Internet Protocol)</a:t>
            </a:r>
            <a:br>
              <a:rPr lang="en-US" b="1" dirty="0"/>
            </a:br>
            <a:endParaRPr lang="en-IN" dirty="0"/>
          </a:p>
        </p:txBody>
      </p:sp>
      <p:sp>
        <p:nvSpPr>
          <p:cNvPr id="3" name="Content Placeholder 2">
            <a:extLst>
              <a:ext uri="{FF2B5EF4-FFF2-40B4-BE49-F238E27FC236}">
                <a16:creationId xmlns:a16="http://schemas.microsoft.com/office/drawing/2014/main" id="{F18C6CA9-D247-A7D2-08EF-9687A9C8C56C}"/>
              </a:ext>
            </a:extLst>
          </p:cNvPr>
          <p:cNvSpPr>
            <a:spLocks noGrp="1"/>
          </p:cNvSpPr>
          <p:nvPr>
            <p:ph idx="1"/>
          </p:nvPr>
        </p:nvSpPr>
        <p:spPr/>
        <p:txBody>
          <a:bodyPr/>
          <a:lstStyle/>
          <a:p>
            <a:pPr>
              <a:buFont typeface="Arial" panose="020B0604020202020204" pitchFamily="34" charset="0"/>
              <a:buChar char="•"/>
            </a:pPr>
            <a:r>
              <a:rPr lang="en-US" b="1" dirty="0"/>
              <a:t>Purpose:</a:t>
            </a:r>
            <a:r>
              <a:rPr lang="en-US" dirty="0"/>
              <a:t> Defines addressing and routing for data packets between devices.</a:t>
            </a:r>
          </a:p>
          <a:p>
            <a:pPr>
              <a:buFont typeface="Arial" panose="020B0604020202020204" pitchFamily="34" charset="0"/>
              <a:buChar char="•"/>
            </a:pPr>
            <a:r>
              <a:rPr lang="en-US" b="1" dirty="0"/>
              <a:t>Versions:</a:t>
            </a:r>
            <a:r>
              <a:rPr lang="en-US" dirty="0"/>
              <a:t> IPv4 (32-bit address space) and IPv6 (128-bit address space).</a:t>
            </a:r>
          </a:p>
          <a:p>
            <a:pPr>
              <a:buFont typeface="Arial" panose="020B0604020202020204" pitchFamily="34" charset="0"/>
              <a:buChar char="•"/>
            </a:pPr>
            <a:r>
              <a:rPr lang="en-US" b="1" dirty="0"/>
              <a:t>Functionality:</a:t>
            </a:r>
            <a:r>
              <a:rPr lang="en-US" dirty="0"/>
              <a:t> Each device on a network is assigned an IP address for identification.</a:t>
            </a:r>
          </a:p>
          <a:p>
            <a:pPr marL="742950" lvl="1" indent="-285750">
              <a:buFont typeface="Arial" panose="020B0604020202020204" pitchFamily="34" charset="0"/>
              <a:buChar char="•"/>
            </a:pPr>
            <a:r>
              <a:rPr lang="en-US" b="1" dirty="0"/>
              <a:t>IPv4 Address Example:</a:t>
            </a:r>
            <a:r>
              <a:rPr lang="en-US" dirty="0"/>
              <a:t> 192.168.1.1</a:t>
            </a:r>
          </a:p>
          <a:p>
            <a:pPr marL="742950" lvl="1" indent="-285750">
              <a:buFont typeface="Arial" panose="020B0604020202020204" pitchFamily="34" charset="0"/>
              <a:buChar char="•"/>
            </a:pPr>
            <a:r>
              <a:rPr lang="en-US" b="1" dirty="0"/>
              <a:t>IPv6 Address Example:</a:t>
            </a:r>
            <a:r>
              <a:rPr lang="en-US" dirty="0"/>
              <a:t> 2001:0db8:85a3:0000:0000:8a2e:0370:7334</a:t>
            </a:r>
          </a:p>
          <a:p>
            <a:pPr>
              <a:buFont typeface="Arial" panose="020B0604020202020204" pitchFamily="34" charset="0"/>
              <a:buChar char="•"/>
            </a:pPr>
            <a:r>
              <a:rPr lang="en-US" b="1" dirty="0"/>
              <a:t>Key Functions:</a:t>
            </a:r>
            <a:endParaRPr lang="en-US" dirty="0"/>
          </a:p>
          <a:p>
            <a:pPr marL="742950" lvl="1" indent="-285750">
              <a:buFont typeface="Arial" panose="020B0604020202020204" pitchFamily="34" charset="0"/>
              <a:buChar char="•"/>
            </a:pPr>
            <a:r>
              <a:rPr lang="en-US" b="1" dirty="0"/>
              <a:t>Packet Routing:</a:t>
            </a:r>
            <a:r>
              <a:rPr lang="en-US" dirty="0"/>
              <a:t> Routes data to the correct destination using IP addresses.</a:t>
            </a:r>
          </a:p>
          <a:p>
            <a:pPr marL="742950" lvl="1" indent="-285750">
              <a:buFont typeface="Arial" panose="020B0604020202020204" pitchFamily="34" charset="0"/>
              <a:buChar char="•"/>
            </a:pPr>
            <a:r>
              <a:rPr lang="en-US" b="1" dirty="0"/>
              <a:t>Fragmentation:</a:t>
            </a:r>
            <a:r>
              <a:rPr lang="en-US" dirty="0"/>
              <a:t> Splits large packets into smaller fragments to fit the network’s MTU (Maximum Transmission Unit).</a:t>
            </a:r>
          </a:p>
          <a:p>
            <a:endParaRPr lang="en-IN" dirty="0"/>
          </a:p>
        </p:txBody>
      </p:sp>
    </p:spTree>
    <p:extLst>
      <p:ext uri="{BB962C8B-B14F-4D97-AF65-F5344CB8AC3E}">
        <p14:creationId xmlns:p14="http://schemas.microsoft.com/office/powerpoint/2010/main" val="1262232438"/>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0BEAF4-36D7-B9E8-9635-0DEE9BD3AE7F}"/>
              </a:ext>
            </a:extLst>
          </p:cNvPr>
          <p:cNvSpPr>
            <a:spLocks noGrp="1"/>
          </p:cNvSpPr>
          <p:nvPr>
            <p:ph type="title"/>
          </p:nvPr>
        </p:nvSpPr>
        <p:spPr>
          <a:xfrm>
            <a:off x="457200" y="109154"/>
            <a:ext cx="8229600" cy="1015663"/>
          </a:xfrm>
        </p:spPr>
        <p:txBody>
          <a:bodyPr/>
          <a:lstStyle/>
          <a:p>
            <a:r>
              <a:rPr lang="en-US" b="1" dirty="0"/>
              <a:t>📜 IP Header (IPv4 Header Format)</a:t>
            </a:r>
            <a:br>
              <a:rPr lang="en-US" b="1" dirty="0"/>
            </a:br>
            <a:endParaRPr lang="en-IN" dirty="0"/>
          </a:p>
        </p:txBody>
      </p:sp>
      <p:sp>
        <p:nvSpPr>
          <p:cNvPr id="3" name="Content Placeholder 2">
            <a:extLst>
              <a:ext uri="{FF2B5EF4-FFF2-40B4-BE49-F238E27FC236}">
                <a16:creationId xmlns:a16="http://schemas.microsoft.com/office/drawing/2014/main" id="{69D49E91-58B4-A568-1431-E53777DB2662}"/>
              </a:ext>
            </a:extLst>
          </p:cNvPr>
          <p:cNvSpPr>
            <a:spLocks noGrp="1"/>
          </p:cNvSpPr>
          <p:nvPr>
            <p:ph idx="1"/>
          </p:nvPr>
        </p:nvSpPr>
        <p:spPr/>
        <p:txBody>
          <a:bodyPr/>
          <a:lstStyle/>
          <a:p>
            <a:r>
              <a:rPr lang="en-US" dirty="0"/>
              <a:t>The </a:t>
            </a:r>
            <a:r>
              <a:rPr lang="en-US" b="1" dirty="0"/>
              <a:t>IP header</a:t>
            </a:r>
            <a:r>
              <a:rPr lang="en-US" dirty="0"/>
              <a:t> is part of every IP packet and contains vital information that helps routers and hosts process and deliver data across networks. The </a:t>
            </a:r>
            <a:r>
              <a:rPr lang="en-US" b="1" dirty="0"/>
              <a:t>IPv4 header</a:t>
            </a:r>
            <a:r>
              <a:rPr lang="en-US" dirty="0"/>
              <a:t> typically has a </a:t>
            </a:r>
            <a:r>
              <a:rPr lang="en-US" b="1" dirty="0"/>
              <a:t>minimum size of 20 bytes</a:t>
            </a:r>
            <a:r>
              <a:rPr lang="en-US" dirty="0"/>
              <a:t> but can be extended with optional fields up to </a:t>
            </a:r>
            <a:r>
              <a:rPr lang="en-US" b="1" dirty="0"/>
              <a:t>60 bytes</a:t>
            </a:r>
            <a:r>
              <a:rPr lang="en-US" dirty="0"/>
              <a:t>.</a:t>
            </a:r>
          </a:p>
          <a:p>
            <a:endParaRPr lang="en-IN" dirty="0"/>
          </a:p>
        </p:txBody>
      </p:sp>
    </p:spTree>
    <p:extLst>
      <p:ext uri="{BB962C8B-B14F-4D97-AF65-F5344CB8AC3E}">
        <p14:creationId xmlns:p14="http://schemas.microsoft.com/office/powerpoint/2010/main" val="4003485146"/>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0A900C-7E5D-7DB2-C775-CADE3DE8091B}"/>
              </a:ext>
            </a:extLst>
          </p:cNvPr>
          <p:cNvSpPr>
            <a:spLocks noGrp="1"/>
          </p:cNvSpPr>
          <p:nvPr>
            <p:ph type="title"/>
          </p:nvPr>
        </p:nvSpPr>
        <p:spPr/>
        <p:txBody>
          <a:bodyPr/>
          <a:lstStyle/>
          <a:p>
            <a:r>
              <a:rPr lang="en-IN" dirty="0"/>
              <a:t>IPv4 Header Format</a:t>
            </a:r>
          </a:p>
        </p:txBody>
      </p:sp>
      <p:pic>
        <p:nvPicPr>
          <p:cNvPr id="5" name="Picture 4">
            <a:extLst>
              <a:ext uri="{FF2B5EF4-FFF2-40B4-BE49-F238E27FC236}">
                <a16:creationId xmlns:a16="http://schemas.microsoft.com/office/drawing/2014/main" id="{C87D97E3-BD9E-4B54-EC15-AA0CADC45C4F}"/>
              </a:ext>
            </a:extLst>
          </p:cNvPr>
          <p:cNvPicPr>
            <a:picLocks noChangeAspect="1"/>
          </p:cNvPicPr>
          <p:nvPr/>
        </p:nvPicPr>
        <p:blipFill>
          <a:blip r:embed="rId2"/>
          <a:stretch>
            <a:fillRect/>
          </a:stretch>
        </p:blipFill>
        <p:spPr>
          <a:xfrm>
            <a:off x="324854" y="926432"/>
            <a:ext cx="8518356" cy="5590159"/>
          </a:xfrm>
          <a:prstGeom prst="rect">
            <a:avLst/>
          </a:prstGeom>
        </p:spPr>
      </p:pic>
    </p:spTree>
    <p:extLst>
      <p:ext uri="{BB962C8B-B14F-4D97-AF65-F5344CB8AC3E}">
        <p14:creationId xmlns:p14="http://schemas.microsoft.com/office/powerpoint/2010/main" val="454042580"/>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D8257A-FE77-58B6-64C8-EFBF85AE19A0}"/>
              </a:ext>
            </a:extLst>
          </p:cNvPr>
          <p:cNvSpPr>
            <a:spLocks noGrp="1"/>
          </p:cNvSpPr>
          <p:nvPr>
            <p:ph type="title"/>
          </p:nvPr>
        </p:nvSpPr>
        <p:spPr/>
        <p:txBody>
          <a:bodyPr/>
          <a:lstStyle/>
          <a:p>
            <a:r>
              <a:rPr lang="en-IN" dirty="0"/>
              <a:t>IPv4 Header Breakdown</a:t>
            </a:r>
          </a:p>
        </p:txBody>
      </p:sp>
      <p:pic>
        <p:nvPicPr>
          <p:cNvPr id="5" name="Picture 4">
            <a:extLst>
              <a:ext uri="{FF2B5EF4-FFF2-40B4-BE49-F238E27FC236}">
                <a16:creationId xmlns:a16="http://schemas.microsoft.com/office/drawing/2014/main" id="{5AE82A2A-3994-FAD0-038E-9E84AFD850D7}"/>
              </a:ext>
            </a:extLst>
          </p:cNvPr>
          <p:cNvPicPr>
            <a:picLocks noChangeAspect="1"/>
          </p:cNvPicPr>
          <p:nvPr/>
        </p:nvPicPr>
        <p:blipFill>
          <a:blip r:embed="rId2"/>
          <a:stretch>
            <a:fillRect/>
          </a:stretch>
        </p:blipFill>
        <p:spPr>
          <a:xfrm>
            <a:off x="565484" y="966443"/>
            <a:ext cx="7652083" cy="5643281"/>
          </a:xfrm>
          <a:prstGeom prst="rect">
            <a:avLst/>
          </a:prstGeom>
        </p:spPr>
      </p:pic>
    </p:spTree>
    <p:extLst>
      <p:ext uri="{BB962C8B-B14F-4D97-AF65-F5344CB8AC3E}">
        <p14:creationId xmlns:p14="http://schemas.microsoft.com/office/powerpoint/2010/main" val="2882414846"/>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FEFC6A-2D48-9389-C0AC-4B5524E33C8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B62592E-9DF7-F438-F364-AD5A4A0C95A0}"/>
              </a:ext>
            </a:extLst>
          </p:cNvPr>
          <p:cNvSpPr>
            <a:spLocks noGrp="1"/>
          </p:cNvSpPr>
          <p:nvPr>
            <p:ph type="title"/>
          </p:nvPr>
        </p:nvSpPr>
        <p:spPr/>
        <p:txBody>
          <a:bodyPr/>
          <a:lstStyle/>
          <a:p>
            <a:r>
              <a:rPr lang="en-IN" dirty="0"/>
              <a:t>IPv4 Header Breakdown</a:t>
            </a:r>
          </a:p>
        </p:txBody>
      </p:sp>
      <p:pic>
        <p:nvPicPr>
          <p:cNvPr id="4" name="Picture 3">
            <a:extLst>
              <a:ext uri="{FF2B5EF4-FFF2-40B4-BE49-F238E27FC236}">
                <a16:creationId xmlns:a16="http://schemas.microsoft.com/office/drawing/2014/main" id="{EBF67969-C2FE-A70B-E0F1-63ECCE487747}"/>
              </a:ext>
            </a:extLst>
          </p:cNvPr>
          <p:cNvPicPr>
            <a:picLocks noChangeAspect="1"/>
          </p:cNvPicPr>
          <p:nvPr/>
        </p:nvPicPr>
        <p:blipFill>
          <a:blip r:embed="rId2"/>
          <a:stretch>
            <a:fillRect/>
          </a:stretch>
        </p:blipFill>
        <p:spPr>
          <a:xfrm>
            <a:off x="564048" y="847580"/>
            <a:ext cx="7846026" cy="5769788"/>
          </a:xfrm>
          <a:prstGeom prst="rect">
            <a:avLst/>
          </a:prstGeom>
        </p:spPr>
      </p:pic>
    </p:spTree>
    <p:extLst>
      <p:ext uri="{BB962C8B-B14F-4D97-AF65-F5344CB8AC3E}">
        <p14:creationId xmlns:p14="http://schemas.microsoft.com/office/powerpoint/2010/main" val="1937767966"/>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20056F-A784-C527-36EF-7754BA96E24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D9C4873-2035-FF10-09E9-88CD1AF4FD45}"/>
              </a:ext>
            </a:extLst>
          </p:cNvPr>
          <p:cNvSpPr>
            <a:spLocks noGrp="1"/>
          </p:cNvSpPr>
          <p:nvPr>
            <p:ph type="title"/>
          </p:nvPr>
        </p:nvSpPr>
        <p:spPr/>
        <p:txBody>
          <a:bodyPr/>
          <a:lstStyle/>
          <a:p>
            <a:r>
              <a:rPr lang="en-IN" dirty="0"/>
              <a:t>IPv4 Header Breakdown</a:t>
            </a:r>
          </a:p>
        </p:txBody>
      </p:sp>
      <p:pic>
        <p:nvPicPr>
          <p:cNvPr id="5" name="Picture 4">
            <a:extLst>
              <a:ext uri="{FF2B5EF4-FFF2-40B4-BE49-F238E27FC236}">
                <a16:creationId xmlns:a16="http://schemas.microsoft.com/office/drawing/2014/main" id="{40DCB9BB-1DA8-4DD0-A38C-8A08CEEF6BD1}"/>
              </a:ext>
            </a:extLst>
          </p:cNvPr>
          <p:cNvPicPr>
            <a:picLocks noChangeAspect="1"/>
          </p:cNvPicPr>
          <p:nvPr/>
        </p:nvPicPr>
        <p:blipFill>
          <a:blip r:embed="rId2"/>
          <a:stretch>
            <a:fillRect/>
          </a:stretch>
        </p:blipFill>
        <p:spPr>
          <a:xfrm>
            <a:off x="632001" y="986720"/>
            <a:ext cx="7429157" cy="5558459"/>
          </a:xfrm>
          <a:prstGeom prst="rect">
            <a:avLst/>
          </a:prstGeom>
        </p:spPr>
      </p:pic>
    </p:spTree>
    <p:extLst>
      <p:ext uri="{BB962C8B-B14F-4D97-AF65-F5344CB8AC3E}">
        <p14:creationId xmlns:p14="http://schemas.microsoft.com/office/powerpoint/2010/main" val="2467836163"/>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57200" y="109154"/>
            <a:ext cx="8229600" cy="553998"/>
          </a:xfrm>
        </p:spPr>
        <p:txBody>
          <a:bodyPr/>
          <a:lstStyle/>
          <a:p>
            <a:r>
              <a:rPr lang="en-US" dirty="0"/>
              <a:t>IP Header Fields: Word 1</a:t>
            </a:r>
          </a:p>
        </p:txBody>
      </p:sp>
      <p:sp>
        <p:nvSpPr>
          <p:cNvPr id="4" name="Slide Number Placeholder 3"/>
          <p:cNvSpPr>
            <a:spLocks noGrp="1"/>
          </p:cNvSpPr>
          <p:nvPr>
            <p:ph type="sldNum" sz="quarter" idx="12"/>
          </p:nvPr>
        </p:nvSpPr>
        <p:spPr/>
        <p:txBody>
          <a:bodyPr>
            <a:normAutofit fontScale="25000" lnSpcReduction="20000"/>
          </a:bodyPr>
          <a:lstStyle/>
          <a:p>
            <a:fld id="{283B9EA5-CE9A-4950-A80C-5ADF06B45BB8}" type="slidenum">
              <a:rPr lang="en-US" smtClean="0"/>
              <a:t>428</a:t>
            </a:fld>
            <a:endParaRPr lang="en-US"/>
          </a:p>
        </p:txBody>
      </p:sp>
      <p:sp>
        <p:nvSpPr>
          <p:cNvPr id="6" name="Content Placeholder 5"/>
          <p:cNvSpPr>
            <a:spLocks noGrp="1"/>
          </p:cNvSpPr>
          <p:nvPr>
            <p:ph sz="quarter" idx="1"/>
          </p:nvPr>
        </p:nvSpPr>
        <p:spPr>
          <a:xfrm>
            <a:off x="152400" y="1149979"/>
            <a:ext cx="8839200" cy="2057400"/>
          </a:xfrm>
        </p:spPr>
        <p:txBody>
          <a:bodyPr>
            <a:normAutofit/>
          </a:bodyPr>
          <a:lstStyle/>
          <a:p>
            <a:r>
              <a:rPr lang="en-US" sz="2800" dirty="0"/>
              <a:t>Version: 4 for IPv4</a:t>
            </a:r>
          </a:p>
          <a:p>
            <a:r>
              <a:rPr lang="en-US" sz="2800" dirty="0"/>
              <a:t>Header Length: Number of 32-bit words (usually 5)</a:t>
            </a:r>
          </a:p>
          <a:p>
            <a:r>
              <a:rPr lang="en-US" sz="2800" dirty="0"/>
              <a:t>Type of Service: Priority information (unused)</a:t>
            </a:r>
          </a:p>
          <a:p>
            <a:r>
              <a:rPr lang="en-US" sz="2800" dirty="0"/>
              <a:t>Datagram Length: Length of header + data in bytes</a:t>
            </a:r>
            <a:endParaRPr lang="en-US" sz="2400" dirty="0"/>
          </a:p>
        </p:txBody>
      </p:sp>
      <p:sp>
        <p:nvSpPr>
          <p:cNvPr id="7" name="Rectangle 6"/>
          <p:cNvSpPr/>
          <p:nvPr/>
        </p:nvSpPr>
        <p:spPr>
          <a:xfrm>
            <a:off x="914487" y="3918180"/>
            <a:ext cx="857458" cy="383652"/>
          </a:xfrm>
          <a:prstGeom prst="rect">
            <a:avLst/>
          </a:prstGeom>
          <a:solidFill>
            <a:schemeClr val="accent3"/>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Version</a:t>
            </a:r>
          </a:p>
        </p:txBody>
      </p:sp>
      <p:sp>
        <p:nvSpPr>
          <p:cNvPr id="8" name="Rectangle 7"/>
          <p:cNvSpPr/>
          <p:nvPr/>
        </p:nvSpPr>
        <p:spPr>
          <a:xfrm>
            <a:off x="1771945" y="3918178"/>
            <a:ext cx="949925" cy="383652"/>
          </a:xfrm>
          <a:prstGeom prst="rect">
            <a:avLst/>
          </a:prstGeom>
          <a:solidFill>
            <a:schemeClr val="accent3"/>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a:t>HLen</a:t>
            </a:r>
            <a:endParaRPr lang="en-US" sz="2400" dirty="0"/>
          </a:p>
        </p:txBody>
      </p:sp>
      <p:sp>
        <p:nvSpPr>
          <p:cNvPr id="9" name="Rectangle 8"/>
          <p:cNvSpPr/>
          <p:nvPr/>
        </p:nvSpPr>
        <p:spPr>
          <a:xfrm>
            <a:off x="2721870" y="3918180"/>
            <a:ext cx="1857910" cy="383652"/>
          </a:xfrm>
          <a:prstGeom prst="rect">
            <a:avLst/>
          </a:prstGeom>
          <a:solidFill>
            <a:schemeClr val="accent3"/>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DSCP/ECN</a:t>
            </a:r>
          </a:p>
        </p:txBody>
      </p:sp>
      <p:sp>
        <p:nvSpPr>
          <p:cNvPr id="10" name="Rectangle 9"/>
          <p:cNvSpPr/>
          <p:nvPr/>
        </p:nvSpPr>
        <p:spPr>
          <a:xfrm>
            <a:off x="4579780" y="3918177"/>
            <a:ext cx="3658278" cy="383652"/>
          </a:xfrm>
          <a:prstGeom prst="rect">
            <a:avLst/>
          </a:prstGeom>
          <a:solidFill>
            <a:schemeClr val="accent3"/>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Datagram Length</a:t>
            </a:r>
          </a:p>
        </p:txBody>
      </p:sp>
      <p:sp>
        <p:nvSpPr>
          <p:cNvPr id="11" name="Rectangle 10"/>
          <p:cNvSpPr/>
          <p:nvPr/>
        </p:nvSpPr>
        <p:spPr>
          <a:xfrm>
            <a:off x="615040" y="3428292"/>
            <a:ext cx="598893" cy="6029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0</a:t>
            </a:r>
          </a:p>
        </p:txBody>
      </p:sp>
      <p:sp>
        <p:nvSpPr>
          <p:cNvPr id="12" name="Rectangle 11"/>
          <p:cNvSpPr/>
          <p:nvPr/>
        </p:nvSpPr>
        <p:spPr>
          <a:xfrm>
            <a:off x="2422424" y="3428292"/>
            <a:ext cx="598893" cy="6029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8</a:t>
            </a:r>
          </a:p>
        </p:txBody>
      </p:sp>
      <p:sp>
        <p:nvSpPr>
          <p:cNvPr id="13" name="Rectangle 12"/>
          <p:cNvSpPr/>
          <p:nvPr/>
        </p:nvSpPr>
        <p:spPr>
          <a:xfrm>
            <a:off x="4280334" y="3428292"/>
            <a:ext cx="598893" cy="6029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16</a:t>
            </a:r>
          </a:p>
        </p:txBody>
      </p:sp>
      <p:sp>
        <p:nvSpPr>
          <p:cNvPr id="14" name="Rectangle 13"/>
          <p:cNvSpPr/>
          <p:nvPr/>
        </p:nvSpPr>
        <p:spPr>
          <a:xfrm>
            <a:off x="6148519" y="3428291"/>
            <a:ext cx="598893" cy="6029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24</a:t>
            </a:r>
          </a:p>
        </p:txBody>
      </p:sp>
      <p:sp>
        <p:nvSpPr>
          <p:cNvPr id="15" name="Rectangle 14"/>
          <p:cNvSpPr/>
          <p:nvPr/>
        </p:nvSpPr>
        <p:spPr>
          <a:xfrm>
            <a:off x="7938611" y="3428290"/>
            <a:ext cx="598893" cy="6029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31</a:t>
            </a:r>
          </a:p>
        </p:txBody>
      </p:sp>
      <p:sp>
        <p:nvSpPr>
          <p:cNvPr id="16" name="Rectangle 15"/>
          <p:cNvSpPr/>
          <p:nvPr/>
        </p:nvSpPr>
        <p:spPr>
          <a:xfrm>
            <a:off x="1472499" y="3428292"/>
            <a:ext cx="598893" cy="6029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4</a:t>
            </a:r>
          </a:p>
        </p:txBody>
      </p:sp>
      <p:sp>
        <p:nvSpPr>
          <p:cNvPr id="17" name="Rectangle 16"/>
          <p:cNvSpPr/>
          <p:nvPr/>
        </p:nvSpPr>
        <p:spPr>
          <a:xfrm>
            <a:off x="3333118" y="3428289"/>
            <a:ext cx="598893" cy="6029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12</a:t>
            </a:r>
          </a:p>
        </p:txBody>
      </p:sp>
      <p:sp>
        <p:nvSpPr>
          <p:cNvPr id="18" name="Rectangle 17"/>
          <p:cNvSpPr/>
          <p:nvPr/>
        </p:nvSpPr>
        <p:spPr>
          <a:xfrm>
            <a:off x="5016405" y="3428292"/>
            <a:ext cx="598893" cy="6029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19</a:t>
            </a:r>
          </a:p>
        </p:txBody>
      </p:sp>
      <p:sp>
        <p:nvSpPr>
          <p:cNvPr id="19" name="Rectangle 18"/>
          <p:cNvSpPr/>
          <p:nvPr/>
        </p:nvSpPr>
        <p:spPr>
          <a:xfrm>
            <a:off x="914487" y="4301832"/>
            <a:ext cx="3665293" cy="3836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Identifier</a:t>
            </a:r>
          </a:p>
        </p:txBody>
      </p:sp>
      <p:sp>
        <p:nvSpPr>
          <p:cNvPr id="20" name="Rectangle 19"/>
          <p:cNvSpPr/>
          <p:nvPr/>
        </p:nvSpPr>
        <p:spPr>
          <a:xfrm>
            <a:off x="4579780" y="4301834"/>
            <a:ext cx="729974" cy="3836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Flags</a:t>
            </a:r>
          </a:p>
        </p:txBody>
      </p:sp>
      <p:sp>
        <p:nvSpPr>
          <p:cNvPr id="21" name="Rectangle 20"/>
          <p:cNvSpPr/>
          <p:nvPr/>
        </p:nvSpPr>
        <p:spPr>
          <a:xfrm>
            <a:off x="5315850" y="4301831"/>
            <a:ext cx="2922207" cy="3836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Offset</a:t>
            </a:r>
          </a:p>
        </p:txBody>
      </p:sp>
      <p:sp>
        <p:nvSpPr>
          <p:cNvPr id="22" name="Rectangle 21"/>
          <p:cNvSpPr/>
          <p:nvPr/>
        </p:nvSpPr>
        <p:spPr>
          <a:xfrm>
            <a:off x="914486" y="4685483"/>
            <a:ext cx="1807384" cy="3836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TTL</a:t>
            </a:r>
          </a:p>
        </p:txBody>
      </p:sp>
      <p:sp>
        <p:nvSpPr>
          <p:cNvPr id="24" name="Rectangle 23"/>
          <p:cNvSpPr/>
          <p:nvPr/>
        </p:nvSpPr>
        <p:spPr>
          <a:xfrm>
            <a:off x="2721869" y="4685483"/>
            <a:ext cx="1857910" cy="3836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Protocol</a:t>
            </a:r>
          </a:p>
        </p:txBody>
      </p:sp>
      <p:sp>
        <p:nvSpPr>
          <p:cNvPr id="25" name="Rectangle 24"/>
          <p:cNvSpPr/>
          <p:nvPr/>
        </p:nvSpPr>
        <p:spPr>
          <a:xfrm>
            <a:off x="4579779" y="4685480"/>
            <a:ext cx="3658278" cy="3836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Checksum</a:t>
            </a:r>
          </a:p>
        </p:txBody>
      </p:sp>
      <p:sp>
        <p:nvSpPr>
          <p:cNvPr id="26" name="Rectangle 25"/>
          <p:cNvSpPr/>
          <p:nvPr/>
        </p:nvSpPr>
        <p:spPr>
          <a:xfrm>
            <a:off x="911111" y="5069135"/>
            <a:ext cx="7326946" cy="3836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Source IP Address</a:t>
            </a:r>
          </a:p>
        </p:txBody>
      </p:sp>
      <p:sp>
        <p:nvSpPr>
          <p:cNvPr id="27" name="Rectangle 26"/>
          <p:cNvSpPr/>
          <p:nvPr/>
        </p:nvSpPr>
        <p:spPr>
          <a:xfrm>
            <a:off x="916307" y="5452787"/>
            <a:ext cx="7326946" cy="3836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Destination IP Address</a:t>
            </a:r>
          </a:p>
        </p:txBody>
      </p:sp>
      <p:sp>
        <p:nvSpPr>
          <p:cNvPr id="28" name="Rectangle 27"/>
          <p:cNvSpPr/>
          <p:nvPr/>
        </p:nvSpPr>
        <p:spPr>
          <a:xfrm>
            <a:off x="916307" y="5836439"/>
            <a:ext cx="7326946" cy="383652"/>
          </a:xfrm>
          <a:prstGeom prst="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Options (if any, usually not)</a:t>
            </a:r>
          </a:p>
        </p:txBody>
      </p:sp>
      <p:sp>
        <p:nvSpPr>
          <p:cNvPr id="29" name="Rectangle 28"/>
          <p:cNvSpPr/>
          <p:nvPr/>
        </p:nvSpPr>
        <p:spPr>
          <a:xfrm>
            <a:off x="916307" y="6216840"/>
            <a:ext cx="7326946" cy="578813"/>
          </a:xfrm>
          <a:prstGeom prst="rect">
            <a:avLst/>
          </a:prstGeom>
          <a:solidFill>
            <a:schemeClr val="accent4"/>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Data</a:t>
            </a:r>
          </a:p>
        </p:txBody>
      </p:sp>
      <p:grpSp>
        <p:nvGrpSpPr>
          <p:cNvPr id="30" name="Group 29"/>
          <p:cNvGrpSpPr/>
          <p:nvPr/>
        </p:nvGrpSpPr>
        <p:grpSpPr>
          <a:xfrm flipH="1">
            <a:off x="4642071" y="4712365"/>
            <a:ext cx="2330739" cy="1397181"/>
            <a:chOff x="1219204" y="4876799"/>
            <a:chExt cx="5181601" cy="2028167"/>
          </a:xfrm>
        </p:grpSpPr>
        <p:sp>
          <p:nvSpPr>
            <p:cNvPr id="31" name="Rectangular Callout 30"/>
            <p:cNvSpPr/>
            <p:nvPr/>
          </p:nvSpPr>
          <p:spPr>
            <a:xfrm>
              <a:off x="1219204" y="4876800"/>
              <a:ext cx="5181601" cy="2028166"/>
            </a:xfrm>
            <a:prstGeom prst="wedgeRectCallout">
              <a:avLst>
                <a:gd name="adj1" fmla="val -33325"/>
                <a:gd name="adj2" fmla="val -84663"/>
              </a:avLst>
            </a:prstGeom>
            <a:solidFill>
              <a:srgbClr val="DA1F28"/>
            </a:solidFill>
            <a:ln w="38100" cap="flat" cmpd="sng" algn="ctr">
              <a:solidFill>
                <a:srgbClr val="DA1F28">
                  <a:lumMod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Tw Cen MT"/>
                <a:ea typeface="+mn-ea"/>
                <a:cs typeface="+mn-cs"/>
              </a:endParaRPr>
            </a:p>
          </p:txBody>
        </p:sp>
        <p:sp>
          <p:nvSpPr>
            <p:cNvPr id="32" name="TextBox 31"/>
            <p:cNvSpPr txBox="1"/>
            <p:nvPr/>
          </p:nvSpPr>
          <p:spPr>
            <a:xfrm>
              <a:off x="1219204" y="4876799"/>
              <a:ext cx="5181601" cy="2010478"/>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sysClr val="window" lastClr="FFFFFF"/>
                  </a:solidFill>
                  <a:effectLst/>
                  <a:uLnTx/>
                  <a:uFillTx/>
                </a:rPr>
                <a:t>Limits packets to 65,535 bytes</a:t>
              </a:r>
            </a:p>
          </p:txBody>
        </p:sp>
      </p:grpSp>
    </p:spTree>
    <p:extLst>
      <p:ext uri="{BB962C8B-B14F-4D97-AF65-F5344CB8AC3E}">
        <p14:creationId xmlns:p14="http://schemas.microsoft.com/office/powerpoint/2010/main" val="3070196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anim calcmode="lin" valueType="num">
                                      <p:cBhvr>
                                        <p:cTn id="8" dur="500" fill="hold"/>
                                        <p:tgtEl>
                                          <p:spTgt spid="30"/>
                                        </p:tgtEl>
                                        <p:attrNameLst>
                                          <p:attrName>ppt_x</p:attrName>
                                        </p:attrNameLst>
                                      </p:cBhvr>
                                      <p:tavLst>
                                        <p:tav tm="0">
                                          <p:val>
                                            <p:strVal val="#ppt_x"/>
                                          </p:val>
                                        </p:tav>
                                        <p:tav tm="100000">
                                          <p:val>
                                            <p:strVal val="#ppt_x"/>
                                          </p:val>
                                        </p:tav>
                                      </p:tavLst>
                                    </p:anim>
                                    <p:anim calcmode="lin" valueType="num">
                                      <p:cBhvr>
                                        <p:cTn id="9" dur="500" fill="hold"/>
                                        <p:tgtEl>
                                          <p:spTgt spid="3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57200" y="109154"/>
            <a:ext cx="8229600" cy="553998"/>
          </a:xfrm>
        </p:spPr>
        <p:txBody>
          <a:bodyPr/>
          <a:lstStyle/>
          <a:p>
            <a:r>
              <a:rPr lang="en-US" dirty="0"/>
              <a:t>IP Header Fields: Word 3</a:t>
            </a:r>
          </a:p>
        </p:txBody>
      </p:sp>
      <p:sp>
        <p:nvSpPr>
          <p:cNvPr id="4" name="Slide Number Placeholder 3"/>
          <p:cNvSpPr>
            <a:spLocks noGrp="1"/>
          </p:cNvSpPr>
          <p:nvPr>
            <p:ph type="sldNum" sz="quarter" idx="12"/>
          </p:nvPr>
        </p:nvSpPr>
        <p:spPr/>
        <p:txBody>
          <a:bodyPr>
            <a:normAutofit fontScale="25000" lnSpcReduction="20000"/>
          </a:bodyPr>
          <a:lstStyle/>
          <a:p>
            <a:fld id="{283B9EA5-CE9A-4950-A80C-5ADF06B45BB8}" type="slidenum">
              <a:rPr lang="en-US" smtClean="0"/>
              <a:t>429</a:t>
            </a:fld>
            <a:endParaRPr lang="en-US"/>
          </a:p>
        </p:txBody>
      </p:sp>
      <p:sp>
        <p:nvSpPr>
          <p:cNvPr id="6" name="Content Placeholder 5"/>
          <p:cNvSpPr>
            <a:spLocks noGrp="1"/>
          </p:cNvSpPr>
          <p:nvPr>
            <p:ph sz="quarter" idx="1"/>
          </p:nvPr>
        </p:nvSpPr>
        <p:spPr>
          <a:xfrm>
            <a:off x="152400" y="1517072"/>
            <a:ext cx="8839200" cy="2057400"/>
          </a:xfrm>
        </p:spPr>
        <p:txBody>
          <a:bodyPr>
            <a:normAutofit fontScale="92500" lnSpcReduction="20000"/>
          </a:bodyPr>
          <a:lstStyle/>
          <a:p>
            <a:r>
              <a:rPr lang="en-US" sz="2800" dirty="0"/>
              <a:t>Time to Live: decremented by each router</a:t>
            </a:r>
          </a:p>
          <a:p>
            <a:pPr lvl="1"/>
            <a:r>
              <a:rPr lang="en-US" sz="2500" dirty="0"/>
              <a:t>Used to kill looping packets</a:t>
            </a:r>
          </a:p>
          <a:p>
            <a:r>
              <a:rPr lang="en-US" sz="2800" dirty="0"/>
              <a:t>Protocol: ID of encapsulated protocol</a:t>
            </a:r>
          </a:p>
          <a:p>
            <a:pPr lvl="1"/>
            <a:r>
              <a:rPr lang="en-US" sz="2500" dirty="0"/>
              <a:t>6 = TCP, 17 = UDP</a:t>
            </a:r>
          </a:p>
          <a:p>
            <a:r>
              <a:rPr lang="en-US" sz="2800" dirty="0"/>
              <a:t>Checksum</a:t>
            </a:r>
          </a:p>
        </p:txBody>
      </p:sp>
      <p:sp>
        <p:nvSpPr>
          <p:cNvPr id="7" name="Rectangle 6"/>
          <p:cNvSpPr/>
          <p:nvPr/>
        </p:nvSpPr>
        <p:spPr>
          <a:xfrm>
            <a:off x="914487" y="3918180"/>
            <a:ext cx="857458" cy="383652"/>
          </a:xfrm>
          <a:prstGeom prst="rect">
            <a:avLst/>
          </a:prstGeom>
          <a:solidFill>
            <a:schemeClr val="accent1"/>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Version</a:t>
            </a:r>
          </a:p>
        </p:txBody>
      </p:sp>
      <p:sp>
        <p:nvSpPr>
          <p:cNvPr id="8" name="Rectangle 7"/>
          <p:cNvSpPr/>
          <p:nvPr/>
        </p:nvSpPr>
        <p:spPr>
          <a:xfrm>
            <a:off x="1771945" y="3918178"/>
            <a:ext cx="949925" cy="383652"/>
          </a:xfrm>
          <a:prstGeom prst="rect">
            <a:avLst/>
          </a:prstGeom>
          <a:solidFill>
            <a:schemeClr val="accent1"/>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a:t>HLen</a:t>
            </a:r>
            <a:endParaRPr lang="en-US" sz="2400" dirty="0"/>
          </a:p>
        </p:txBody>
      </p:sp>
      <p:sp>
        <p:nvSpPr>
          <p:cNvPr id="9" name="Rectangle 8"/>
          <p:cNvSpPr/>
          <p:nvPr/>
        </p:nvSpPr>
        <p:spPr>
          <a:xfrm>
            <a:off x="2721870" y="3918180"/>
            <a:ext cx="1857910" cy="383652"/>
          </a:xfrm>
          <a:prstGeom prst="rect">
            <a:avLst/>
          </a:prstGeom>
          <a:solidFill>
            <a:schemeClr val="accent1"/>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DSCP/ECN</a:t>
            </a:r>
          </a:p>
        </p:txBody>
      </p:sp>
      <p:sp>
        <p:nvSpPr>
          <p:cNvPr id="10" name="Rectangle 9"/>
          <p:cNvSpPr/>
          <p:nvPr/>
        </p:nvSpPr>
        <p:spPr>
          <a:xfrm>
            <a:off x="4579780" y="3918177"/>
            <a:ext cx="3658278" cy="383652"/>
          </a:xfrm>
          <a:prstGeom prst="rect">
            <a:avLst/>
          </a:prstGeom>
          <a:solidFill>
            <a:schemeClr val="accent1"/>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Datagram Length</a:t>
            </a:r>
          </a:p>
        </p:txBody>
      </p:sp>
      <p:sp>
        <p:nvSpPr>
          <p:cNvPr id="11" name="Rectangle 10"/>
          <p:cNvSpPr/>
          <p:nvPr/>
        </p:nvSpPr>
        <p:spPr>
          <a:xfrm>
            <a:off x="615040" y="3428292"/>
            <a:ext cx="598893" cy="6029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0</a:t>
            </a:r>
          </a:p>
        </p:txBody>
      </p:sp>
      <p:sp>
        <p:nvSpPr>
          <p:cNvPr id="12" name="Rectangle 11"/>
          <p:cNvSpPr/>
          <p:nvPr/>
        </p:nvSpPr>
        <p:spPr>
          <a:xfrm>
            <a:off x="2422424" y="3428292"/>
            <a:ext cx="598893" cy="6029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8</a:t>
            </a:r>
          </a:p>
        </p:txBody>
      </p:sp>
      <p:sp>
        <p:nvSpPr>
          <p:cNvPr id="13" name="Rectangle 12"/>
          <p:cNvSpPr/>
          <p:nvPr/>
        </p:nvSpPr>
        <p:spPr>
          <a:xfrm>
            <a:off x="4280334" y="3428292"/>
            <a:ext cx="598893" cy="6029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16</a:t>
            </a:r>
          </a:p>
        </p:txBody>
      </p:sp>
      <p:sp>
        <p:nvSpPr>
          <p:cNvPr id="14" name="Rectangle 13"/>
          <p:cNvSpPr/>
          <p:nvPr/>
        </p:nvSpPr>
        <p:spPr>
          <a:xfrm>
            <a:off x="6148519" y="3428291"/>
            <a:ext cx="598893" cy="6029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24</a:t>
            </a:r>
          </a:p>
        </p:txBody>
      </p:sp>
      <p:sp>
        <p:nvSpPr>
          <p:cNvPr id="15" name="Rectangle 14"/>
          <p:cNvSpPr/>
          <p:nvPr/>
        </p:nvSpPr>
        <p:spPr>
          <a:xfrm>
            <a:off x="7938611" y="3428290"/>
            <a:ext cx="598893" cy="6029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31</a:t>
            </a:r>
          </a:p>
        </p:txBody>
      </p:sp>
      <p:sp>
        <p:nvSpPr>
          <p:cNvPr id="16" name="Rectangle 15"/>
          <p:cNvSpPr/>
          <p:nvPr/>
        </p:nvSpPr>
        <p:spPr>
          <a:xfrm>
            <a:off x="1472499" y="3428292"/>
            <a:ext cx="598893" cy="6029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4</a:t>
            </a:r>
          </a:p>
        </p:txBody>
      </p:sp>
      <p:sp>
        <p:nvSpPr>
          <p:cNvPr id="17" name="Rectangle 16"/>
          <p:cNvSpPr/>
          <p:nvPr/>
        </p:nvSpPr>
        <p:spPr>
          <a:xfrm>
            <a:off x="3333118" y="3428289"/>
            <a:ext cx="598893" cy="6029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12</a:t>
            </a:r>
          </a:p>
        </p:txBody>
      </p:sp>
      <p:sp>
        <p:nvSpPr>
          <p:cNvPr id="18" name="Rectangle 17"/>
          <p:cNvSpPr/>
          <p:nvPr/>
        </p:nvSpPr>
        <p:spPr>
          <a:xfrm>
            <a:off x="5016405" y="3428292"/>
            <a:ext cx="598893" cy="6029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19</a:t>
            </a:r>
          </a:p>
        </p:txBody>
      </p:sp>
      <p:sp>
        <p:nvSpPr>
          <p:cNvPr id="19" name="Rectangle 18"/>
          <p:cNvSpPr/>
          <p:nvPr/>
        </p:nvSpPr>
        <p:spPr>
          <a:xfrm>
            <a:off x="914487" y="4301832"/>
            <a:ext cx="3665293" cy="3836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Identifier</a:t>
            </a:r>
          </a:p>
        </p:txBody>
      </p:sp>
      <p:sp>
        <p:nvSpPr>
          <p:cNvPr id="20" name="Rectangle 19"/>
          <p:cNvSpPr/>
          <p:nvPr/>
        </p:nvSpPr>
        <p:spPr>
          <a:xfrm>
            <a:off x="4579780" y="4301834"/>
            <a:ext cx="729974" cy="3836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Flags</a:t>
            </a:r>
          </a:p>
        </p:txBody>
      </p:sp>
      <p:sp>
        <p:nvSpPr>
          <p:cNvPr id="21" name="Rectangle 20"/>
          <p:cNvSpPr/>
          <p:nvPr/>
        </p:nvSpPr>
        <p:spPr>
          <a:xfrm>
            <a:off x="5315850" y="4301831"/>
            <a:ext cx="2922207" cy="3836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Offset</a:t>
            </a:r>
          </a:p>
        </p:txBody>
      </p:sp>
      <p:sp>
        <p:nvSpPr>
          <p:cNvPr id="22" name="Rectangle 21"/>
          <p:cNvSpPr/>
          <p:nvPr/>
        </p:nvSpPr>
        <p:spPr>
          <a:xfrm>
            <a:off x="914486" y="4685483"/>
            <a:ext cx="1807384" cy="383652"/>
          </a:xfrm>
          <a:prstGeom prst="rect">
            <a:avLst/>
          </a:prstGeom>
          <a:solidFill>
            <a:schemeClr val="accent3"/>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TTL</a:t>
            </a:r>
          </a:p>
        </p:txBody>
      </p:sp>
      <p:sp>
        <p:nvSpPr>
          <p:cNvPr id="24" name="Rectangle 23"/>
          <p:cNvSpPr/>
          <p:nvPr/>
        </p:nvSpPr>
        <p:spPr>
          <a:xfrm>
            <a:off x="2721869" y="4685483"/>
            <a:ext cx="1857910" cy="383652"/>
          </a:xfrm>
          <a:prstGeom prst="rect">
            <a:avLst/>
          </a:prstGeom>
          <a:solidFill>
            <a:schemeClr val="accent3"/>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Protocol</a:t>
            </a:r>
          </a:p>
        </p:txBody>
      </p:sp>
      <p:sp>
        <p:nvSpPr>
          <p:cNvPr id="25" name="Rectangle 24"/>
          <p:cNvSpPr/>
          <p:nvPr/>
        </p:nvSpPr>
        <p:spPr>
          <a:xfrm>
            <a:off x="4579779" y="4685480"/>
            <a:ext cx="3658278" cy="383652"/>
          </a:xfrm>
          <a:prstGeom prst="rect">
            <a:avLst/>
          </a:prstGeom>
          <a:solidFill>
            <a:schemeClr val="accent3"/>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Checksum</a:t>
            </a:r>
          </a:p>
        </p:txBody>
      </p:sp>
      <p:sp>
        <p:nvSpPr>
          <p:cNvPr id="26" name="Rectangle 25"/>
          <p:cNvSpPr/>
          <p:nvPr/>
        </p:nvSpPr>
        <p:spPr>
          <a:xfrm>
            <a:off x="911111" y="5069135"/>
            <a:ext cx="7326946" cy="3836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Source IP Address</a:t>
            </a:r>
          </a:p>
        </p:txBody>
      </p:sp>
      <p:sp>
        <p:nvSpPr>
          <p:cNvPr id="27" name="Rectangle 26"/>
          <p:cNvSpPr/>
          <p:nvPr/>
        </p:nvSpPr>
        <p:spPr>
          <a:xfrm>
            <a:off x="916307" y="5452787"/>
            <a:ext cx="7326946" cy="3836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Destination IP Address</a:t>
            </a:r>
          </a:p>
        </p:txBody>
      </p:sp>
      <p:sp>
        <p:nvSpPr>
          <p:cNvPr id="28" name="Rectangle 27"/>
          <p:cNvSpPr/>
          <p:nvPr/>
        </p:nvSpPr>
        <p:spPr>
          <a:xfrm>
            <a:off x="916307" y="5836439"/>
            <a:ext cx="7326946" cy="383652"/>
          </a:xfrm>
          <a:prstGeom prst="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Options (if any, usually not)</a:t>
            </a:r>
          </a:p>
        </p:txBody>
      </p:sp>
      <p:sp>
        <p:nvSpPr>
          <p:cNvPr id="29" name="Rectangle 28"/>
          <p:cNvSpPr/>
          <p:nvPr/>
        </p:nvSpPr>
        <p:spPr>
          <a:xfrm>
            <a:off x="916307" y="6216840"/>
            <a:ext cx="7326946" cy="578813"/>
          </a:xfrm>
          <a:prstGeom prst="rect">
            <a:avLst/>
          </a:prstGeom>
          <a:solidFill>
            <a:schemeClr val="accent4"/>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Data</a:t>
            </a:r>
          </a:p>
        </p:txBody>
      </p:sp>
      <p:grpSp>
        <p:nvGrpSpPr>
          <p:cNvPr id="30" name="Group 29"/>
          <p:cNvGrpSpPr/>
          <p:nvPr/>
        </p:nvGrpSpPr>
        <p:grpSpPr>
          <a:xfrm flipH="1">
            <a:off x="367628" y="5398472"/>
            <a:ext cx="2330739" cy="1397181"/>
            <a:chOff x="1219204" y="4876799"/>
            <a:chExt cx="5181601" cy="2028167"/>
          </a:xfrm>
        </p:grpSpPr>
        <p:sp>
          <p:nvSpPr>
            <p:cNvPr id="31" name="Rectangular Callout 30"/>
            <p:cNvSpPr/>
            <p:nvPr/>
          </p:nvSpPr>
          <p:spPr>
            <a:xfrm>
              <a:off x="1219204" y="4876800"/>
              <a:ext cx="5181601" cy="2028166"/>
            </a:xfrm>
            <a:prstGeom prst="wedgeRectCallout">
              <a:avLst>
                <a:gd name="adj1" fmla="val -8478"/>
                <a:gd name="adj2" fmla="val -81027"/>
              </a:avLst>
            </a:prstGeom>
            <a:solidFill>
              <a:srgbClr val="DA1F28"/>
            </a:solidFill>
            <a:ln w="38100" cap="flat" cmpd="sng" algn="ctr">
              <a:solidFill>
                <a:srgbClr val="DA1F28">
                  <a:lumMod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Tw Cen MT"/>
                <a:ea typeface="+mn-ea"/>
                <a:cs typeface="+mn-cs"/>
              </a:endParaRPr>
            </a:p>
          </p:txBody>
        </p:sp>
        <p:sp>
          <p:nvSpPr>
            <p:cNvPr id="32" name="TextBox 31"/>
            <p:cNvSpPr txBox="1"/>
            <p:nvPr/>
          </p:nvSpPr>
          <p:spPr>
            <a:xfrm>
              <a:off x="1219204" y="4876799"/>
              <a:ext cx="5181601" cy="2010478"/>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sysClr val="window" lastClr="FFFFFF"/>
                  </a:solidFill>
                  <a:effectLst/>
                  <a:uLnTx/>
                  <a:uFillTx/>
                </a:rPr>
                <a:t>Used to implement trace route</a:t>
              </a:r>
            </a:p>
          </p:txBody>
        </p:sp>
      </p:grpSp>
    </p:spTree>
    <p:extLst>
      <p:ext uri="{BB962C8B-B14F-4D97-AF65-F5344CB8AC3E}">
        <p14:creationId xmlns:p14="http://schemas.microsoft.com/office/powerpoint/2010/main" val="3384755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anim calcmode="lin" valueType="num">
                                      <p:cBhvr>
                                        <p:cTn id="8" dur="500" fill="hold"/>
                                        <p:tgtEl>
                                          <p:spTgt spid="30"/>
                                        </p:tgtEl>
                                        <p:attrNameLst>
                                          <p:attrName>ppt_x</p:attrName>
                                        </p:attrNameLst>
                                      </p:cBhvr>
                                      <p:tavLst>
                                        <p:tav tm="0">
                                          <p:val>
                                            <p:strVal val="#ppt_x"/>
                                          </p:val>
                                        </p:tav>
                                        <p:tav tm="100000">
                                          <p:val>
                                            <p:strVal val="#ppt_x"/>
                                          </p:val>
                                        </p:tav>
                                      </p:tavLst>
                                    </p:anim>
                                    <p:anim calcmode="lin" valueType="num">
                                      <p:cBhvr>
                                        <p:cTn id="9" dur="500" fill="hold"/>
                                        <p:tgtEl>
                                          <p:spTgt spid="3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40511"/>
            <a:ext cx="8229600" cy="553998"/>
          </a:xfrm>
        </p:spPr>
        <p:txBody>
          <a:bodyPr/>
          <a:lstStyle/>
          <a:p>
            <a:r>
              <a:rPr lang="en-GB" dirty="0"/>
              <a:t>Knowledge Check</a:t>
            </a:r>
          </a:p>
        </p:txBody>
      </p:sp>
      <p:pic>
        <p:nvPicPr>
          <p:cNvPr id="5" name="Picture Placeholder 4" descr="Picture2.jpg"/>
          <p:cNvPicPr>
            <a:picLocks noGrp="1" noChangeAspect="1"/>
          </p:cNvPicPr>
          <p:nvPr>
            <p:ph type="pic" sz="quarter" idx="10"/>
          </p:nvPr>
        </p:nvPicPr>
        <p:blipFill>
          <a:blip r:embed="rId3" cstate="email"/>
          <a:srcRect/>
          <a:stretch>
            <a:fillRect/>
          </a:stretch>
        </p:blipFill>
        <p:spPr/>
      </p:pic>
      <p:sp>
        <p:nvSpPr>
          <p:cNvPr id="4" name="Text Placeholder 3"/>
          <p:cNvSpPr>
            <a:spLocks noGrp="1"/>
          </p:cNvSpPr>
          <p:nvPr>
            <p:ph type="body" sz="quarter" idx="11"/>
          </p:nvPr>
        </p:nvSpPr>
        <p:spPr>
          <a:xfrm>
            <a:off x="5392053" y="2823930"/>
            <a:ext cx="3530146" cy="601436"/>
          </a:xfrm>
        </p:spPr>
        <p:txBody>
          <a:bodyPr>
            <a:normAutofit/>
          </a:bodyPr>
          <a:lstStyle/>
          <a:p>
            <a:r>
              <a:rPr lang="en-US" sz="1800" b="1" dirty="0"/>
              <a:t>What is Networking?</a:t>
            </a:r>
            <a:endParaRPr lang="en-GB" sz="1800" b="1" dirty="0"/>
          </a:p>
        </p:txBody>
      </p:sp>
    </p:spTree>
  </p:cSld>
  <p:clrMapOvr>
    <a:masterClrMapping/>
  </p:clrMapOvr>
  <p:transition spd="slow">
    <p:wipe dir="d"/>
  </p:transition>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57200" y="109154"/>
            <a:ext cx="8229600" cy="553998"/>
          </a:xfrm>
        </p:spPr>
        <p:txBody>
          <a:bodyPr/>
          <a:lstStyle/>
          <a:p>
            <a:r>
              <a:rPr lang="en-US" dirty="0"/>
              <a:t>IP Header Fields: Word 4 and 5</a:t>
            </a:r>
          </a:p>
        </p:txBody>
      </p:sp>
      <p:sp>
        <p:nvSpPr>
          <p:cNvPr id="4" name="Slide Number Placeholder 3"/>
          <p:cNvSpPr>
            <a:spLocks noGrp="1"/>
          </p:cNvSpPr>
          <p:nvPr>
            <p:ph type="sldNum" sz="quarter" idx="12"/>
          </p:nvPr>
        </p:nvSpPr>
        <p:spPr/>
        <p:txBody>
          <a:bodyPr>
            <a:normAutofit fontScale="25000" lnSpcReduction="20000"/>
          </a:bodyPr>
          <a:lstStyle/>
          <a:p>
            <a:fld id="{283B9EA5-CE9A-4950-A80C-5ADF06B45BB8}" type="slidenum">
              <a:rPr lang="en-US" smtClean="0"/>
              <a:t>430</a:t>
            </a:fld>
            <a:endParaRPr lang="en-US"/>
          </a:p>
        </p:txBody>
      </p:sp>
      <p:sp>
        <p:nvSpPr>
          <p:cNvPr id="6" name="Content Placeholder 5"/>
          <p:cNvSpPr>
            <a:spLocks noGrp="1"/>
          </p:cNvSpPr>
          <p:nvPr>
            <p:ph sz="quarter" idx="1"/>
          </p:nvPr>
        </p:nvSpPr>
        <p:spPr>
          <a:xfrm>
            <a:off x="152400" y="1517072"/>
            <a:ext cx="8839200" cy="2057400"/>
          </a:xfrm>
        </p:spPr>
        <p:txBody>
          <a:bodyPr>
            <a:normAutofit/>
          </a:bodyPr>
          <a:lstStyle/>
          <a:p>
            <a:r>
              <a:rPr lang="en-US" sz="2800" dirty="0"/>
              <a:t>Source and destination address</a:t>
            </a:r>
          </a:p>
          <a:p>
            <a:pPr lvl="1"/>
            <a:r>
              <a:rPr lang="en-US" sz="2500" dirty="0"/>
              <a:t>In theory, must be globally unique</a:t>
            </a:r>
          </a:p>
          <a:p>
            <a:pPr lvl="1"/>
            <a:r>
              <a:rPr lang="en-US" sz="2500" dirty="0"/>
              <a:t>In practice, this is often violated</a:t>
            </a:r>
          </a:p>
        </p:txBody>
      </p:sp>
      <p:sp>
        <p:nvSpPr>
          <p:cNvPr id="7" name="Rectangle 6"/>
          <p:cNvSpPr/>
          <p:nvPr/>
        </p:nvSpPr>
        <p:spPr>
          <a:xfrm>
            <a:off x="914487" y="3918180"/>
            <a:ext cx="857458" cy="383652"/>
          </a:xfrm>
          <a:prstGeom prst="rect">
            <a:avLst/>
          </a:prstGeom>
          <a:solidFill>
            <a:schemeClr val="accent1"/>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Version</a:t>
            </a:r>
          </a:p>
        </p:txBody>
      </p:sp>
      <p:sp>
        <p:nvSpPr>
          <p:cNvPr id="8" name="Rectangle 7"/>
          <p:cNvSpPr/>
          <p:nvPr/>
        </p:nvSpPr>
        <p:spPr>
          <a:xfrm>
            <a:off x="1771945" y="3918178"/>
            <a:ext cx="949925" cy="383652"/>
          </a:xfrm>
          <a:prstGeom prst="rect">
            <a:avLst/>
          </a:prstGeom>
          <a:solidFill>
            <a:schemeClr val="accent1"/>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a:t>HLen</a:t>
            </a:r>
            <a:endParaRPr lang="en-US" sz="2400" dirty="0"/>
          </a:p>
        </p:txBody>
      </p:sp>
      <p:sp>
        <p:nvSpPr>
          <p:cNvPr id="9" name="Rectangle 8"/>
          <p:cNvSpPr/>
          <p:nvPr/>
        </p:nvSpPr>
        <p:spPr>
          <a:xfrm>
            <a:off x="2721870" y="3918180"/>
            <a:ext cx="1857910" cy="383652"/>
          </a:xfrm>
          <a:prstGeom prst="rect">
            <a:avLst/>
          </a:prstGeom>
          <a:solidFill>
            <a:schemeClr val="accent1"/>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DSCP/ECN</a:t>
            </a:r>
          </a:p>
        </p:txBody>
      </p:sp>
      <p:sp>
        <p:nvSpPr>
          <p:cNvPr id="10" name="Rectangle 9"/>
          <p:cNvSpPr/>
          <p:nvPr/>
        </p:nvSpPr>
        <p:spPr>
          <a:xfrm>
            <a:off x="4579780" y="3918177"/>
            <a:ext cx="3658278" cy="383652"/>
          </a:xfrm>
          <a:prstGeom prst="rect">
            <a:avLst/>
          </a:prstGeom>
          <a:solidFill>
            <a:schemeClr val="accent1"/>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Datagram Length</a:t>
            </a:r>
          </a:p>
        </p:txBody>
      </p:sp>
      <p:sp>
        <p:nvSpPr>
          <p:cNvPr id="11" name="Rectangle 10"/>
          <p:cNvSpPr/>
          <p:nvPr/>
        </p:nvSpPr>
        <p:spPr>
          <a:xfrm>
            <a:off x="615040" y="3428292"/>
            <a:ext cx="598893" cy="6029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0</a:t>
            </a:r>
          </a:p>
        </p:txBody>
      </p:sp>
      <p:sp>
        <p:nvSpPr>
          <p:cNvPr id="12" name="Rectangle 11"/>
          <p:cNvSpPr/>
          <p:nvPr/>
        </p:nvSpPr>
        <p:spPr>
          <a:xfrm>
            <a:off x="2422424" y="3428292"/>
            <a:ext cx="598893" cy="6029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8</a:t>
            </a:r>
          </a:p>
        </p:txBody>
      </p:sp>
      <p:sp>
        <p:nvSpPr>
          <p:cNvPr id="13" name="Rectangle 12"/>
          <p:cNvSpPr/>
          <p:nvPr/>
        </p:nvSpPr>
        <p:spPr>
          <a:xfrm>
            <a:off x="4280334" y="3428292"/>
            <a:ext cx="598893" cy="6029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16</a:t>
            </a:r>
          </a:p>
        </p:txBody>
      </p:sp>
      <p:sp>
        <p:nvSpPr>
          <p:cNvPr id="14" name="Rectangle 13"/>
          <p:cNvSpPr/>
          <p:nvPr/>
        </p:nvSpPr>
        <p:spPr>
          <a:xfrm>
            <a:off x="6148519" y="3428291"/>
            <a:ext cx="598893" cy="6029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24</a:t>
            </a:r>
          </a:p>
        </p:txBody>
      </p:sp>
      <p:sp>
        <p:nvSpPr>
          <p:cNvPr id="15" name="Rectangle 14"/>
          <p:cNvSpPr/>
          <p:nvPr/>
        </p:nvSpPr>
        <p:spPr>
          <a:xfrm>
            <a:off x="7938611" y="3428290"/>
            <a:ext cx="598893" cy="6029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31</a:t>
            </a:r>
          </a:p>
        </p:txBody>
      </p:sp>
      <p:sp>
        <p:nvSpPr>
          <p:cNvPr id="16" name="Rectangle 15"/>
          <p:cNvSpPr/>
          <p:nvPr/>
        </p:nvSpPr>
        <p:spPr>
          <a:xfrm>
            <a:off x="1472499" y="3428292"/>
            <a:ext cx="598893" cy="6029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4</a:t>
            </a:r>
          </a:p>
        </p:txBody>
      </p:sp>
      <p:sp>
        <p:nvSpPr>
          <p:cNvPr id="17" name="Rectangle 16"/>
          <p:cNvSpPr/>
          <p:nvPr/>
        </p:nvSpPr>
        <p:spPr>
          <a:xfrm>
            <a:off x="3333118" y="3428289"/>
            <a:ext cx="598893" cy="6029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12</a:t>
            </a:r>
          </a:p>
        </p:txBody>
      </p:sp>
      <p:sp>
        <p:nvSpPr>
          <p:cNvPr id="18" name="Rectangle 17"/>
          <p:cNvSpPr/>
          <p:nvPr/>
        </p:nvSpPr>
        <p:spPr>
          <a:xfrm>
            <a:off x="5016405" y="3428292"/>
            <a:ext cx="598893" cy="6029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19</a:t>
            </a:r>
          </a:p>
        </p:txBody>
      </p:sp>
      <p:sp>
        <p:nvSpPr>
          <p:cNvPr id="19" name="Rectangle 18"/>
          <p:cNvSpPr/>
          <p:nvPr/>
        </p:nvSpPr>
        <p:spPr>
          <a:xfrm>
            <a:off x="914487" y="4301832"/>
            <a:ext cx="3665293" cy="3836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Identifier</a:t>
            </a:r>
          </a:p>
        </p:txBody>
      </p:sp>
      <p:sp>
        <p:nvSpPr>
          <p:cNvPr id="20" name="Rectangle 19"/>
          <p:cNvSpPr/>
          <p:nvPr/>
        </p:nvSpPr>
        <p:spPr>
          <a:xfrm>
            <a:off x="4579780" y="4301834"/>
            <a:ext cx="729974" cy="3836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Flags</a:t>
            </a:r>
          </a:p>
        </p:txBody>
      </p:sp>
      <p:sp>
        <p:nvSpPr>
          <p:cNvPr id="21" name="Rectangle 20"/>
          <p:cNvSpPr/>
          <p:nvPr/>
        </p:nvSpPr>
        <p:spPr>
          <a:xfrm>
            <a:off x="5315850" y="4301831"/>
            <a:ext cx="2922207" cy="3836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Offset</a:t>
            </a:r>
          </a:p>
        </p:txBody>
      </p:sp>
      <p:sp>
        <p:nvSpPr>
          <p:cNvPr id="22" name="Rectangle 21"/>
          <p:cNvSpPr/>
          <p:nvPr/>
        </p:nvSpPr>
        <p:spPr>
          <a:xfrm>
            <a:off x="914486" y="4685483"/>
            <a:ext cx="1807384" cy="383652"/>
          </a:xfrm>
          <a:prstGeom prst="rect">
            <a:avLst/>
          </a:prstGeom>
          <a:solidFill>
            <a:schemeClr val="accent1"/>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TTL</a:t>
            </a:r>
          </a:p>
        </p:txBody>
      </p:sp>
      <p:sp>
        <p:nvSpPr>
          <p:cNvPr id="24" name="Rectangle 23"/>
          <p:cNvSpPr/>
          <p:nvPr/>
        </p:nvSpPr>
        <p:spPr>
          <a:xfrm>
            <a:off x="2721869" y="4685483"/>
            <a:ext cx="1857910" cy="383652"/>
          </a:xfrm>
          <a:prstGeom prst="rect">
            <a:avLst/>
          </a:prstGeom>
          <a:solidFill>
            <a:schemeClr val="accent1"/>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Protocol</a:t>
            </a:r>
          </a:p>
        </p:txBody>
      </p:sp>
      <p:sp>
        <p:nvSpPr>
          <p:cNvPr id="25" name="Rectangle 24"/>
          <p:cNvSpPr/>
          <p:nvPr/>
        </p:nvSpPr>
        <p:spPr>
          <a:xfrm>
            <a:off x="4579779" y="4685480"/>
            <a:ext cx="3658278" cy="383652"/>
          </a:xfrm>
          <a:prstGeom prst="rect">
            <a:avLst/>
          </a:prstGeom>
          <a:solidFill>
            <a:schemeClr val="accent1"/>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Checksum</a:t>
            </a:r>
          </a:p>
        </p:txBody>
      </p:sp>
      <p:sp>
        <p:nvSpPr>
          <p:cNvPr id="26" name="Rectangle 25"/>
          <p:cNvSpPr/>
          <p:nvPr/>
        </p:nvSpPr>
        <p:spPr>
          <a:xfrm>
            <a:off x="911111" y="5069135"/>
            <a:ext cx="7326946" cy="383652"/>
          </a:xfrm>
          <a:prstGeom prst="rect">
            <a:avLst/>
          </a:prstGeom>
          <a:solidFill>
            <a:schemeClr val="accent3"/>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Source IP Address</a:t>
            </a:r>
          </a:p>
        </p:txBody>
      </p:sp>
      <p:sp>
        <p:nvSpPr>
          <p:cNvPr id="27" name="Rectangle 26"/>
          <p:cNvSpPr/>
          <p:nvPr/>
        </p:nvSpPr>
        <p:spPr>
          <a:xfrm>
            <a:off x="916307" y="5452787"/>
            <a:ext cx="7326946" cy="383652"/>
          </a:xfrm>
          <a:prstGeom prst="rect">
            <a:avLst/>
          </a:prstGeom>
          <a:solidFill>
            <a:schemeClr val="accent3"/>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Destination IP Address</a:t>
            </a:r>
          </a:p>
        </p:txBody>
      </p:sp>
      <p:sp>
        <p:nvSpPr>
          <p:cNvPr id="28" name="Rectangle 27"/>
          <p:cNvSpPr/>
          <p:nvPr/>
        </p:nvSpPr>
        <p:spPr>
          <a:xfrm>
            <a:off x="916307" y="5836439"/>
            <a:ext cx="7326946" cy="383652"/>
          </a:xfrm>
          <a:prstGeom prst="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Options (if any, usually not)</a:t>
            </a:r>
          </a:p>
        </p:txBody>
      </p:sp>
      <p:sp>
        <p:nvSpPr>
          <p:cNvPr id="29" name="Rectangle 28"/>
          <p:cNvSpPr/>
          <p:nvPr/>
        </p:nvSpPr>
        <p:spPr>
          <a:xfrm>
            <a:off x="916307" y="6216840"/>
            <a:ext cx="7326946" cy="578813"/>
          </a:xfrm>
          <a:prstGeom prst="rect">
            <a:avLst/>
          </a:prstGeom>
          <a:solidFill>
            <a:schemeClr val="accent4"/>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Data</a:t>
            </a:r>
          </a:p>
        </p:txBody>
      </p:sp>
    </p:spTree>
    <p:extLst>
      <p:ext uri="{BB962C8B-B14F-4D97-AF65-F5344CB8AC3E}">
        <p14:creationId xmlns:p14="http://schemas.microsoft.com/office/powerpoint/2010/main" val="287145514"/>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09154"/>
            <a:ext cx="8229600" cy="553998"/>
          </a:xfrm>
        </p:spPr>
        <p:txBody>
          <a:bodyPr/>
          <a:lstStyle/>
          <a:p>
            <a:r>
              <a:rPr lang="en-US" dirty="0"/>
              <a:t>Problem: Fragmentation</a:t>
            </a:r>
          </a:p>
        </p:txBody>
      </p:sp>
      <p:sp>
        <p:nvSpPr>
          <p:cNvPr id="3" name="Slide Number Placeholder 2"/>
          <p:cNvSpPr>
            <a:spLocks noGrp="1"/>
          </p:cNvSpPr>
          <p:nvPr>
            <p:ph type="sldNum" sz="quarter" idx="12"/>
          </p:nvPr>
        </p:nvSpPr>
        <p:spPr/>
        <p:txBody>
          <a:bodyPr>
            <a:normAutofit fontScale="25000" lnSpcReduction="20000"/>
          </a:bodyPr>
          <a:lstStyle/>
          <a:p>
            <a:fld id="{283B9EA5-CE9A-4950-A80C-5ADF06B45BB8}" type="slidenum">
              <a:rPr lang="en-US" smtClean="0"/>
              <a:pPr/>
              <a:t>431</a:t>
            </a:fld>
            <a:endParaRPr lang="en-US" dirty="0"/>
          </a:p>
        </p:txBody>
      </p:sp>
      <p:sp>
        <p:nvSpPr>
          <p:cNvPr id="4" name="Content Placeholder 3"/>
          <p:cNvSpPr>
            <a:spLocks noGrp="1"/>
          </p:cNvSpPr>
          <p:nvPr>
            <p:ph sz="quarter" idx="1"/>
          </p:nvPr>
        </p:nvSpPr>
        <p:spPr>
          <a:xfrm>
            <a:off x="152400" y="3799840"/>
            <a:ext cx="8839200" cy="2905760"/>
          </a:xfrm>
        </p:spPr>
        <p:txBody>
          <a:bodyPr>
            <a:normAutofit/>
          </a:bodyPr>
          <a:lstStyle/>
          <a:p>
            <a:r>
              <a:rPr lang="en-US" sz="2800" dirty="0"/>
              <a:t>Problem: each network has its own MTU</a:t>
            </a:r>
          </a:p>
          <a:p>
            <a:pPr lvl="1"/>
            <a:r>
              <a:rPr lang="en-US" sz="2400" dirty="0"/>
              <a:t>DARPA principles: networks allowed to be heterogeneous</a:t>
            </a:r>
          </a:p>
          <a:p>
            <a:pPr lvl="1"/>
            <a:r>
              <a:rPr lang="en-US" sz="2400" dirty="0"/>
              <a:t>Minimum MTU may not be known for a given path</a:t>
            </a:r>
          </a:p>
          <a:p>
            <a:r>
              <a:rPr lang="en-US" sz="2700" dirty="0"/>
              <a:t>IP Solution: fragmentation</a:t>
            </a:r>
          </a:p>
          <a:p>
            <a:pPr lvl="1"/>
            <a:r>
              <a:rPr lang="en-US" sz="2400" dirty="0"/>
              <a:t>Split datagrams into pieces when MTU is reduced</a:t>
            </a:r>
          </a:p>
          <a:p>
            <a:pPr lvl="1"/>
            <a:r>
              <a:rPr lang="en-US" sz="2400" dirty="0"/>
              <a:t>Reassemble original datagram at the receiver</a:t>
            </a:r>
          </a:p>
        </p:txBody>
      </p:sp>
      <p:sp>
        <p:nvSpPr>
          <p:cNvPr id="5" name="Cloud 4"/>
          <p:cNvSpPr/>
          <p:nvPr/>
        </p:nvSpPr>
        <p:spPr>
          <a:xfrm>
            <a:off x="444187" y="1672008"/>
            <a:ext cx="2162855" cy="1078416"/>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loud 5"/>
          <p:cNvSpPr/>
          <p:nvPr/>
        </p:nvSpPr>
        <p:spPr>
          <a:xfrm>
            <a:off x="6475022" y="1672008"/>
            <a:ext cx="2162855" cy="1078416"/>
          </a:xfrm>
          <a:prstGeom prst="cloud">
            <a:avLst/>
          </a:prstGeom>
          <a:solidFill>
            <a:schemeClr val="accent3"/>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loud 6"/>
          <p:cNvSpPr/>
          <p:nvPr/>
        </p:nvSpPr>
        <p:spPr>
          <a:xfrm>
            <a:off x="3444364" y="1672008"/>
            <a:ext cx="2162855" cy="1078416"/>
          </a:xfrm>
          <a:prstGeom prst="cloud">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p:cNvCxnSpPr>
            <a:stCxn id="15" idx="3"/>
            <a:endCxn id="13" idx="1"/>
          </p:cNvCxnSpPr>
          <p:nvPr/>
        </p:nvCxnSpPr>
        <p:spPr>
          <a:xfrm flipV="1">
            <a:off x="2865779" y="2100897"/>
            <a:ext cx="398115" cy="11993"/>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9" name="Straight Connector 8"/>
          <p:cNvCxnSpPr>
            <a:stCxn id="14" idx="3"/>
            <a:endCxn id="16" idx="1"/>
          </p:cNvCxnSpPr>
          <p:nvPr/>
        </p:nvCxnSpPr>
        <p:spPr>
          <a:xfrm>
            <a:off x="5938864" y="2101035"/>
            <a:ext cx="402837" cy="21205"/>
          </a:xfrm>
          <a:prstGeom prst="line">
            <a:avLst/>
          </a:prstGeom>
          <a:ln w="57150"/>
        </p:spPr>
        <p:style>
          <a:lnRef idx="1">
            <a:schemeClr val="accent1"/>
          </a:lnRef>
          <a:fillRef idx="0">
            <a:schemeClr val="accent1"/>
          </a:fillRef>
          <a:effectRef idx="0">
            <a:schemeClr val="accent1"/>
          </a:effectRef>
          <a:fontRef idx="minor">
            <a:schemeClr val="tx1"/>
          </a:fontRef>
        </p:style>
      </p:cxnSp>
      <p:pic>
        <p:nvPicPr>
          <p:cNvPr id="13" name="Picture 2" descr="C:\Users\t0ph3r\Documents\CS 4700\assets\Router.png"/>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3263894" y="1887851"/>
            <a:ext cx="722610" cy="426091"/>
          </a:xfrm>
          <a:prstGeom prst="rect">
            <a:avLst/>
          </a:prstGeom>
          <a:noFill/>
          <a:extLst>
            <a:ext uri="{909E8E84-426E-40dd-AFC4-6F175D3DCCD1}">
              <a14:hiddenFill xmlns="" xmlns:a14="http://schemas.microsoft.com/office/drawing/2010/main">
                <a:solidFill>
                  <a:srgbClr val="FFFFFF"/>
                </a:solidFill>
              </a14:hiddenFill>
            </a:ext>
          </a:extLst>
        </p:spPr>
      </p:pic>
      <p:pic>
        <p:nvPicPr>
          <p:cNvPr id="14" name="Picture 2" descr="C:\Users\t0ph3r\Documents\CS 4700\assets\Router.png"/>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5216254" y="1887989"/>
            <a:ext cx="722610" cy="426091"/>
          </a:xfrm>
          <a:prstGeom prst="rect">
            <a:avLst/>
          </a:prstGeom>
          <a:noFill/>
          <a:extLst>
            <a:ext uri="{909E8E84-426E-40dd-AFC4-6F175D3DCCD1}">
              <a14:hiddenFill xmlns="" xmlns:a14="http://schemas.microsoft.com/office/drawing/2010/main">
                <a:solidFill>
                  <a:srgbClr val="FFFFFF"/>
                </a:solidFill>
              </a14:hiddenFill>
            </a:ext>
          </a:extLst>
        </p:spPr>
      </p:pic>
      <p:pic>
        <p:nvPicPr>
          <p:cNvPr id="15" name="Picture 2" descr="C:\Users\t0ph3r\Documents\CS 4700\assets\Router.png"/>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2143169" y="1899844"/>
            <a:ext cx="722610" cy="426091"/>
          </a:xfrm>
          <a:prstGeom prst="rect">
            <a:avLst/>
          </a:prstGeom>
          <a:noFill/>
          <a:extLst>
            <a:ext uri="{909E8E84-426E-40dd-AFC4-6F175D3DCCD1}">
              <a14:hiddenFill xmlns="" xmlns:a14="http://schemas.microsoft.com/office/drawing/2010/main">
                <a:solidFill>
                  <a:srgbClr val="FFFFFF"/>
                </a:solidFill>
              </a14:hiddenFill>
            </a:ext>
          </a:extLst>
        </p:spPr>
      </p:pic>
      <p:pic>
        <p:nvPicPr>
          <p:cNvPr id="16" name="Picture 2" descr="C:\Users\t0ph3r\Documents\CS 4700\assets\Router.png"/>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6341701" y="1909194"/>
            <a:ext cx="722610" cy="426091"/>
          </a:xfrm>
          <a:prstGeom prst="rect">
            <a:avLst/>
          </a:prstGeom>
          <a:noFill/>
          <a:extLst>
            <a:ext uri="{909E8E84-426E-40dd-AFC4-6F175D3DCCD1}">
              <a14:hiddenFill xmlns="" xmlns:a14="http://schemas.microsoft.com/office/drawing/2010/main">
                <a:solidFill>
                  <a:srgbClr val="FFFFFF"/>
                </a:solidFill>
              </a14:hiddenFill>
            </a:ext>
          </a:extLst>
        </p:spPr>
      </p:pic>
      <p:sp>
        <p:nvSpPr>
          <p:cNvPr id="19" name="TextBox 18"/>
          <p:cNvSpPr txBox="1"/>
          <p:nvPr/>
        </p:nvSpPr>
        <p:spPr>
          <a:xfrm>
            <a:off x="3651509" y="2236666"/>
            <a:ext cx="1601721" cy="400110"/>
          </a:xfrm>
          <a:prstGeom prst="rect">
            <a:avLst/>
          </a:prstGeom>
          <a:noFill/>
        </p:spPr>
        <p:txBody>
          <a:bodyPr wrap="none" rtlCol="0">
            <a:spAutoFit/>
          </a:bodyPr>
          <a:lstStyle/>
          <a:p>
            <a:pPr algn="ctr"/>
            <a:r>
              <a:rPr lang="en-US" sz="2000" b="1" dirty="0">
                <a:solidFill>
                  <a:schemeClr val="bg1"/>
                </a:solidFill>
              </a:rPr>
              <a:t>MTU = 2000</a:t>
            </a:r>
          </a:p>
        </p:txBody>
      </p:sp>
      <p:sp>
        <p:nvSpPr>
          <p:cNvPr id="20" name="TextBox 19"/>
          <p:cNvSpPr txBox="1"/>
          <p:nvPr/>
        </p:nvSpPr>
        <p:spPr>
          <a:xfrm>
            <a:off x="602833" y="2206665"/>
            <a:ext cx="1601721" cy="400110"/>
          </a:xfrm>
          <a:prstGeom prst="rect">
            <a:avLst/>
          </a:prstGeom>
          <a:noFill/>
        </p:spPr>
        <p:txBody>
          <a:bodyPr wrap="none" rtlCol="0">
            <a:spAutoFit/>
          </a:bodyPr>
          <a:lstStyle/>
          <a:p>
            <a:pPr algn="ctr"/>
            <a:r>
              <a:rPr lang="en-US" sz="2000" b="1" dirty="0">
                <a:solidFill>
                  <a:schemeClr val="bg1"/>
                </a:solidFill>
              </a:rPr>
              <a:t>MTU = 4000</a:t>
            </a:r>
          </a:p>
        </p:txBody>
      </p:sp>
      <p:sp>
        <p:nvSpPr>
          <p:cNvPr id="21" name="TextBox 20"/>
          <p:cNvSpPr txBox="1"/>
          <p:nvPr/>
        </p:nvSpPr>
        <p:spPr>
          <a:xfrm>
            <a:off x="6739191" y="2260295"/>
            <a:ext cx="1601721" cy="400110"/>
          </a:xfrm>
          <a:prstGeom prst="rect">
            <a:avLst/>
          </a:prstGeom>
          <a:noFill/>
        </p:spPr>
        <p:txBody>
          <a:bodyPr wrap="none" rtlCol="0">
            <a:spAutoFit/>
          </a:bodyPr>
          <a:lstStyle/>
          <a:p>
            <a:pPr algn="ctr"/>
            <a:r>
              <a:rPr lang="en-US" sz="2000" b="1" dirty="0">
                <a:solidFill>
                  <a:schemeClr val="bg1"/>
                </a:solidFill>
              </a:rPr>
              <a:t>MTU = 1500</a:t>
            </a:r>
          </a:p>
        </p:txBody>
      </p:sp>
      <p:pic>
        <p:nvPicPr>
          <p:cNvPr id="22" name="Picture 2" descr="C:\Users\t0ph3r\Documents\CS 4700\assets\black_server.pn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27881" y="1818740"/>
            <a:ext cx="607000" cy="607000"/>
          </a:xfrm>
          <a:prstGeom prst="rect">
            <a:avLst/>
          </a:prstGeom>
          <a:noFill/>
          <a:extLst>
            <a:ext uri="{909E8E84-426E-40dd-AFC4-6F175D3DCCD1}">
              <a14:hiddenFill xmlns="" xmlns:a14="http://schemas.microsoft.com/office/drawing/2010/main">
                <a:solidFill>
                  <a:srgbClr val="FFFFFF"/>
                </a:solidFill>
              </a14:hiddenFill>
            </a:ext>
          </a:extLst>
        </p:spPr>
      </p:pic>
      <p:pic>
        <p:nvPicPr>
          <p:cNvPr id="27" name="Picture 2" descr="C:\Users\t0ph3r\Documents\CS 4700\assets\black_server.pn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8499753" y="1827029"/>
            <a:ext cx="607000" cy="607000"/>
          </a:xfrm>
          <a:prstGeom prst="rect">
            <a:avLst/>
          </a:prstGeom>
          <a:noFill/>
          <a:extLst>
            <a:ext uri="{909E8E84-426E-40dd-AFC4-6F175D3DCCD1}">
              <a14:hiddenFill xmlns="" xmlns:a14="http://schemas.microsoft.com/office/drawing/2010/main">
                <a:solidFill>
                  <a:srgbClr val="FFFFFF"/>
                </a:solidFill>
              </a14:hiddenFill>
            </a:ext>
          </a:extLst>
        </p:spPr>
      </p:pic>
      <p:cxnSp>
        <p:nvCxnSpPr>
          <p:cNvPr id="29" name="Straight Arrow Connector 28"/>
          <p:cNvCxnSpPr>
            <a:stCxn id="22" idx="3"/>
            <a:endCxn id="15" idx="1"/>
          </p:cNvCxnSpPr>
          <p:nvPr/>
        </p:nvCxnSpPr>
        <p:spPr>
          <a:xfrm flipV="1">
            <a:off x="634881" y="2112890"/>
            <a:ext cx="1508288" cy="9350"/>
          </a:xfrm>
          <a:prstGeom prst="straightConnector1">
            <a:avLst/>
          </a:prstGeom>
          <a:ln w="57150">
            <a:solidFill>
              <a:schemeClr val="accent2"/>
            </a:solidFill>
            <a:tailEnd type="arrow"/>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stCxn id="13" idx="3"/>
            <a:endCxn id="14" idx="1"/>
          </p:cNvCxnSpPr>
          <p:nvPr/>
        </p:nvCxnSpPr>
        <p:spPr>
          <a:xfrm>
            <a:off x="3986504" y="2100897"/>
            <a:ext cx="1229750" cy="138"/>
          </a:xfrm>
          <a:prstGeom prst="straightConnector1">
            <a:avLst/>
          </a:prstGeom>
          <a:ln w="57150">
            <a:solidFill>
              <a:schemeClr val="accent2"/>
            </a:solidFill>
            <a:tailEnd type="arrow"/>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stCxn id="16" idx="3"/>
            <a:endCxn id="27" idx="1"/>
          </p:cNvCxnSpPr>
          <p:nvPr/>
        </p:nvCxnSpPr>
        <p:spPr>
          <a:xfrm>
            <a:off x="7064311" y="2122240"/>
            <a:ext cx="1435442" cy="8289"/>
          </a:xfrm>
          <a:prstGeom prst="straightConnector1">
            <a:avLst/>
          </a:prstGeom>
          <a:ln w="57150">
            <a:solidFill>
              <a:schemeClr val="accent2"/>
            </a:solidFill>
            <a:tailEnd type="arrow"/>
          </a:ln>
        </p:spPr>
        <p:style>
          <a:lnRef idx="1">
            <a:schemeClr val="accent1"/>
          </a:lnRef>
          <a:fillRef idx="0">
            <a:schemeClr val="accent1"/>
          </a:fillRef>
          <a:effectRef idx="0">
            <a:schemeClr val="accent1"/>
          </a:effectRef>
          <a:fontRef idx="minor">
            <a:schemeClr val="tx1"/>
          </a:fontRef>
        </p:style>
      </p:cxnSp>
      <p:sp>
        <p:nvSpPr>
          <p:cNvPr id="38" name="Rectangle 37"/>
          <p:cNvSpPr/>
          <p:nvPr/>
        </p:nvSpPr>
        <p:spPr>
          <a:xfrm>
            <a:off x="602834" y="2981032"/>
            <a:ext cx="1832646" cy="3836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Datagram</a:t>
            </a:r>
          </a:p>
        </p:txBody>
      </p:sp>
      <p:sp>
        <p:nvSpPr>
          <p:cNvPr id="39" name="Rectangle 38"/>
          <p:cNvSpPr/>
          <p:nvPr/>
        </p:nvSpPr>
        <p:spPr>
          <a:xfrm>
            <a:off x="3116096" y="2981032"/>
            <a:ext cx="1374624" cy="3836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Dgram1</a:t>
            </a:r>
          </a:p>
        </p:txBody>
      </p:sp>
      <p:sp>
        <p:nvSpPr>
          <p:cNvPr id="40" name="Rectangle 39"/>
          <p:cNvSpPr/>
          <p:nvPr/>
        </p:nvSpPr>
        <p:spPr>
          <a:xfrm>
            <a:off x="4643120" y="2981032"/>
            <a:ext cx="1374624" cy="3836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Dgram2</a:t>
            </a:r>
          </a:p>
        </p:txBody>
      </p:sp>
      <p:sp>
        <p:nvSpPr>
          <p:cNvPr id="41" name="Rectangle 40"/>
          <p:cNvSpPr/>
          <p:nvPr/>
        </p:nvSpPr>
        <p:spPr>
          <a:xfrm>
            <a:off x="6458736" y="2981032"/>
            <a:ext cx="503975" cy="3836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1</a:t>
            </a:r>
          </a:p>
        </p:txBody>
      </p:sp>
      <p:sp>
        <p:nvSpPr>
          <p:cNvPr id="43" name="Rectangle 42"/>
          <p:cNvSpPr/>
          <p:nvPr/>
        </p:nvSpPr>
        <p:spPr>
          <a:xfrm>
            <a:off x="7108062" y="2981032"/>
            <a:ext cx="503975" cy="3836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2</a:t>
            </a:r>
          </a:p>
        </p:txBody>
      </p:sp>
      <p:sp>
        <p:nvSpPr>
          <p:cNvPr id="44" name="Rectangle 43"/>
          <p:cNvSpPr/>
          <p:nvPr/>
        </p:nvSpPr>
        <p:spPr>
          <a:xfrm>
            <a:off x="7749240" y="2963650"/>
            <a:ext cx="503975" cy="3836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3</a:t>
            </a:r>
          </a:p>
        </p:txBody>
      </p:sp>
      <p:sp>
        <p:nvSpPr>
          <p:cNvPr id="45" name="Rectangle 44"/>
          <p:cNvSpPr/>
          <p:nvPr/>
        </p:nvSpPr>
        <p:spPr>
          <a:xfrm>
            <a:off x="8398566" y="2963650"/>
            <a:ext cx="503975" cy="3836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4</a:t>
            </a:r>
          </a:p>
        </p:txBody>
      </p:sp>
    </p:spTree>
    <p:extLst>
      <p:ext uri="{BB962C8B-B14F-4D97-AF65-F5344CB8AC3E}">
        <p14:creationId xmlns:p14="http://schemas.microsoft.com/office/powerpoint/2010/main" val="3551540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left)">
                                      <p:cBhvr>
                                        <p:cTn id="7" dur="500"/>
                                        <p:tgtEl>
                                          <p:spTgt spid="29"/>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0"/>
                                        </p:tgtEl>
                                        <p:attrNameLst>
                                          <p:attrName>style.visibility</p:attrName>
                                        </p:attrNameLst>
                                      </p:cBhvr>
                                      <p:to>
                                        <p:strVal val="visible"/>
                                      </p:to>
                                    </p:set>
                                    <p:animEffect transition="in" filter="wipe(left)">
                                      <p:cBhvr>
                                        <p:cTn id="11" dur="500"/>
                                        <p:tgtEl>
                                          <p:spTgt spid="30"/>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33"/>
                                        </p:tgtEl>
                                        <p:attrNameLst>
                                          <p:attrName>style.visibility</p:attrName>
                                        </p:attrNameLst>
                                      </p:cBhvr>
                                      <p:to>
                                        <p:strVal val="visible"/>
                                      </p:to>
                                    </p:set>
                                    <p:animEffect transition="in" filter="wipe(left)">
                                      <p:cBhvr>
                                        <p:cTn id="15" dur="500"/>
                                        <p:tgtEl>
                                          <p:spTgt spid="33"/>
                                        </p:tgtEl>
                                      </p:cBhvr>
                                    </p:animEffect>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4">
                                            <p:txEl>
                                              <p:pRg st="3" end="3"/>
                                            </p:txEl>
                                          </p:spTgt>
                                        </p:tgtEl>
                                        <p:attrNameLst>
                                          <p:attrName>style.visibility</p:attrName>
                                        </p:attrNameLst>
                                      </p:cBhvr>
                                      <p:to>
                                        <p:strVal val="visible"/>
                                      </p:to>
                                    </p:set>
                                    <p:animEffect transition="in" filter="fade">
                                      <p:cBhvr>
                                        <p:cTn id="20" dur="500"/>
                                        <p:tgtEl>
                                          <p:spTgt spid="4">
                                            <p:txEl>
                                              <p:pRg st="3" end="3"/>
                                            </p:txEl>
                                          </p:spTgt>
                                        </p:tgtEl>
                                      </p:cBhvr>
                                    </p:animEffect>
                                    <p:anim calcmode="lin" valueType="num">
                                      <p:cBhvr>
                                        <p:cTn id="21"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22" dur="500" fill="hold"/>
                                        <p:tgtEl>
                                          <p:spTgt spid="4">
                                            <p:txEl>
                                              <p:pRg st="3" end="3"/>
                                            </p:txEl>
                                          </p:spTgt>
                                        </p:tgtEl>
                                        <p:attrNameLst>
                                          <p:attrName>ppt_y</p:attrName>
                                        </p:attrNameLst>
                                      </p:cBhvr>
                                      <p:tavLst>
                                        <p:tav tm="0">
                                          <p:val>
                                            <p:strVal val="#ppt_y+.1"/>
                                          </p:val>
                                        </p:tav>
                                        <p:tav tm="100000">
                                          <p:val>
                                            <p:strVal val="#ppt_y"/>
                                          </p:val>
                                        </p:tav>
                                      </p:tavLst>
                                    </p:anim>
                                  </p:childTnLst>
                                </p:cTn>
                              </p:par>
                              <p:par>
                                <p:cTn id="23" presetID="42" presetClass="entr" presetSubtype="0" fill="hold" nodeType="withEffect">
                                  <p:stCondLst>
                                    <p:cond delay="0"/>
                                  </p:stCondLst>
                                  <p:childTnLst>
                                    <p:set>
                                      <p:cBhvr>
                                        <p:cTn id="24" dur="1" fill="hold">
                                          <p:stCondLst>
                                            <p:cond delay="0"/>
                                          </p:stCondLst>
                                        </p:cTn>
                                        <p:tgtEl>
                                          <p:spTgt spid="4">
                                            <p:txEl>
                                              <p:pRg st="4" end="4"/>
                                            </p:txEl>
                                          </p:spTgt>
                                        </p:tgtEl>
                                        <p:attrNameLst>
                                          <p:attrName>style.visibility</p:attrName>
                                        </p:attrNameLst>
                                      </p:cBhvr>
                                      <p:to>
                                        <p:strVal val="visible"/>
                                      </p:to>
                                    </p:set>
                                    <p:animEffect transition="in" filter="fade">
                                      <p:cBhvr>
                                        <p:cTn id="25" dur="500"/>
                                        <p:tgtEl>
                                          <p:spTgt spid="4">
                                            <p:txEl>
                                              <p:pRg st="4" end="4"/>
                                            </p:txEl>
                                          </p:spTgt>
                                        </p:tgtEl>
                                      </p:cBhvr>
                                    </p:animEffect>
                                    <p:anim calcmode="lin" valueType="num">
                                      <p:cBhvr>
                                        <p:cTn id="26"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p:cTn id="27" dur="500" fill="hold"/>
                                        <p:tgtEl>
                                          <p:spTgt spid="4">
                                            <p:txEl>
                                              <p:pRg st="4" end="4"/>
                                            </p:txEl>
                                          </p:spTgt>
                                        </p:tgtEl>
                                        <p:attrNameLst>
                                          <p:attrName>ppt_y</p:attrName>
                                        </p:attrNameLst>
                                      </p:cBhvr>
                                      <p:tavLst>
                                        <p:tav tm="0">
                                          <p:val>
                                            <p:strVal val="#ppt_y+.1"/>
                                          </p:val>
                                        </p:tav>
                                        <p:tav tm="100000">
                                          <p:val>
                                            <p:strVal val="#ppt_y"/>
                                          </p:val>
                                        </p:tav>
                                      </p:tavLst>
                                    </p:anim>
                                  </p:childTnLst>
                                </p:cTn>
                              </p:par>
                              <p:par>
                                <p:cTn id="28" presetID="42" presetClass="entr" presetSubtype="0" fill="hold" nodeType="withEffect">
                                  <p:stCondLst>
                                    <p:cond delay="0"/>
                                  </p:stCondLst>
                                  <p:childTnLst>
                                    <p:set>
                                      <p:cBhvr>
                                        <p:cTn id="29" dur="1" fill="hold">
                                          <p:stCondLst>
                                            <p:cond delay="0"/>
                                          </p:stCondLst>
                                        </p:cTn>
                                        <p:tgtEl>
                                          <p:spTgt spid="4">
                                            <p:txEl>
                                              <p:pRg st="5" end="5"/>
                                            </p:txEl>
                                          </p:spTgt>
                                        </p:tgtEl>
                                        <p:attrNameLst>
                                          <p:attrName>style.visibility</p:attrName>
                                        </p:attrNameLst>
                                      </p:cBhvr>
                                      <p:to>
                                        <p:strVal val="visible"/>
                                      </p:to>
                                    </p:set>
                                    <p:animEffect transition="in" filter="fade">
                                      <p:cBhvr>
                                        <p:cTn id="30" dur="500"/>
                                        <p:tgtEl>
                                          <p:spTgt spid="4">
                                            <p:txEl>
                                              <p:pRg st="5" end="5"/>
                                            </p:txEl>
                                          </p:spTgt>
                                        </p:tgtEl>
                                      </p:cBhvr>
                                    </p:animEffect>
                                    <p:anim calcmode="lin" valueType="num">
                                      <p:cBhvr>
                                        <p:cTn id="31" dur="500" fill="hold"/>
                                        <p:tgtEl>
                                          <p:spTgt spid="4">
                                            <p:txEl>
                                              <p:pRg st="5" end="5"/>
                                            </p:txEl>
                                          </p:spTgt>
                                        </p:tgtEl>
                                        <p:attrNameLst>
                                          <p:attrName>ppt_x</p:attrName>
                                        </p:attrNameLst>
                                      </p:cBhvr>
                                      <p:tavLst>
                                        <p:tav tm="0">
                                          <p:val>
                                            <p:strVal val="#ppt_x"/>
                                          </p:val>
                                        </p:tav>
                                        <p:tav tm="100000">
                                          <p:val>
                                            <p:strVal val="#ppt_x"/>
                                          </p:val>
                                        </p:tav>
                                      </p:tavLst>
                                    </p:anim>
                                    <p:anim calcmode="lin" valueType="num">
                                      <p:cBhvr>
                                        <p:cTn id="32" dur="500" fill="hold"/>
                                        <p:tgtEl>
                                          <p:spTgt spid="4">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42" presetClass="entr" presetSubtype="0" fill="hold" grpId="0" nodeType="clickEffect">
                                  <p:stCondLst>
                                    <p:cond delay="0"/>
                                  </p:stCondLst>
                                  <p:childTnLst>
                                    <p:set>
                                      <p:cBhvr>
                                        <p:cTn id="36" dur="1" fill="hold">
                                          <p:stCondLst>
                                            <p:cond delay="0"/>
                                          </p:stCondLst>
                                        </p:cTn>
                                        <p:tgtEl>
                                          <p:spTgt spid="38"/>
                                        </p:tgtEl>
                                        <p:attrNameLst>
                                          <p:attrName>style.visibility</p:attrName>
                                        </p:attrNameLst>
                                      </p:cBhvr>
                                      <p:to>
                                        <p:strVal val="visible"/>
                                      </p:to>
                                    </p:set>
                                    <p:animEffect transition="in" filter="fade">
                                      <p:cBhvr>
                                        <p:cTn id="37" dur="500"/>
                                        <p:tgtEl>
                                          <p:spTgt spid="38"/>
                                        </p:tgtEl>
                                      </p:cBhvr>
                                    </p:animEffect>
                                    <p:anim calcmode="lin" valueType="num">
                                      <p:cBhvr>
                                        <p:cTn id="38" dur="500" fill="hold"/>
                                        <p:tgtEl>
                                          <p:spTgt spid="38"/>
                                        </p:tgtEl>
                                        <p:attrNameLst>
                                          <p:attrName>ppt_x</p:attrName>
                                        </p:attrNameLst>
                                      </p:cBhvr>
                                      <p:tavLst>
                                        <p:tav tm="0">
                                          <p:val>
                                            <p:strVal val="#ppt_x"/>
                                          </p:val>
                                        </p:tav>
                                        <p:tav tm="100000">
                                          <p:val>
                                            <p:strVal val="#ppt_x"/>
                                          </p:val>
                                        </p:tav>
                                      </p:tavLst>
                                    </p:anim>
                                    <p:anim calcmode="lin" valueType="num">
                                      <p:cBhvr>
                                        <p:cTn id="39" dur="500" fill="hold"/>
                                        <p:tgtEl>
                                          <p:spTgt spid="38"/>
                                        </p:tgtEl>
                                        <p:attrNameLst>
                                          <p:attrName>ppt_y</p:attrName>
                                        </p:attrNameLst>
                                      </p:cBhvr>
                                      <p:tavLst>
                                        <p:tav tm="0">
                                          <p:val>
                                            <p:strVal val="#ppt_y+.1"/>
                                          </p:val>
                                        </p:tav>
                                        <p:tav tm="100000">
                                          <p:val>
                                            <p:strVal val="#ppt_y"/>
                                          </p:val>
                                        </p:tav>
                                      </p:tavLst>
                                    </p:anim>
                                  </p:childTnLst>
                                </p:cTn>
                              </p:par>
                            </p:childTnLst>
                          </p:cTn>
                        </p:par>
                        <p:par>
                          <p:cTn id="40" fill="hold">
                            <p:stCondLst>
                              <p:cond delay="500"/>
                            </p:stCondLst>
                            <p:childTnLst>
                              <p:par>
                                <p:cTn id="41" presetID="42" presetClass="entr" presetSubtype="0" fill="hold" grpId="0" nodeType="afterEffect">
                                  <p:stCondLst>
                                    <p:cond delay="0"/>
                                  </p:stCondLst>
                                  <p:childTnLst>
                                    <p:set>
                                      <p:cBhvr>
                                        <p:cTn id="42" dur="1" fill="hold">
                                          <p:stCondLst>
                                            <p:cond delay="0"/>
                                          </p:stCondLst>
                                        </p:cTn>
                                        <p:tgtEl>
                                          <p:spTgt spid="39"/>
                                        </p:tgtEl>
                                        <p:attrNameLst>
                                          <p:attrName>style.visibility</p:attrName>
                                        </p:attrNameLst>
                                      </p:cBhvr>
                                      <p:to>
                                        <p:strVal val="visible"/>
                                      </p:to>
                                    </p:set>
                                    <p:animEffect transition="in" filter="fade">
                                      <p:cBhvr>
                                        <p:cTn id="43" dur="500"/>
                                        <p:tgtEl>
                                          <p:spTgt spid="39"/>
                                        </p:tgtEl>
                                      </p:cBhvr>
                                    </p:animEffect>
                                    <p:anim calcmode="lin" valueType="num">
                                      <p:cBhvr>
                                        <p:cTn id="44" dur="500" fill="hold"/>
                                        <p:tgtEl>
                                          <p:spTgt spid="39"/>
                                        </p:tgtEl>
                                        <p:attrNameLst>
                                          <p:attrName>ppt_x</p:attrName>
                                        </p:attrNameLst>
                                      </p:cBhvr>
                                      <p:tavLst>
                                        <p:tav tm="0">
                                          <p:val>
                                            <p:strVal val="#ppt_x"/>
                                          </p:val>
                                        </p:tav>
                                        <p:tav tm="100000">
                                          <p:val>
                                            <p:strVal val="#ppt_x"/>
                                          </p:val>
                                        </p:tav>
                                      </p:tavLst>
                                    </p:anim>
                                    <p:anim calcmode="lin" valueType="num">
                                      <p:cBhvr>
                                        <p:cTn id="45" dur="500" fill="hold"/>
                                        <p:tgtEl>
                                          <p:spTgt spid="39"/>
                                        </p:tgtEl>
                                        <p:attrNameLst>
                                          <p:attrName>ppt_y</p:attrName>
                                        </p:attrNameLst>
                                      </p:cBhvr>
                                      <p:tavLst>
                                        <p:tav tm="0">
                                          <p:val>
                                            <p:strVal val="#ppt_y+.1"/>
                                          </p:val>
                                        </p:tav>
                                        <p:tav tm="100000">
                                          <p:val>
                                            <p:strVal val="#ppt_y"/>
                                          </p:val>
                                        </p:tav>
                                      </p:tavLst>
                                    </p:anim>
                                  </p:childTnLst>
                                </p:cTn>
                              </p:par>
                              <p:par>
                                <p:cTn id="46" presetID="42" presetClass="entr" presetSubtype="0" fill="hold" grpId="0" nodeType="withEffect">
                                  <p:stCondLst>
                                    <p:cond delay="0"/>
                                  </p:stCondLst>
                                  <p:childTnLst>
                                    <p:set>
                                      <p:cBhvr>
                                        <p:cTn id="47" dur="1" fill="hold">
                                          <p:stCondLst>
                                            <p:cond delay="0"/>
                                          </p:stCondLst>
                                        </p:cTn>
                                        <p:tgtEl>
                                          <p:spTgt spid="40"/>
                                        </p:tgtEl>
                                        <p:attrNameLst>
                                          <p:attrName>style.visibility</p:attrName>
                                        </p:attrNameLst>
                                      </p:cBhvr>
                                      <p:to>
                                        <p:strVal val="visible"/>
                                      </p:to>
                                    </p:set>
                                    <p:animEffect transition="in" filter="fade">
                                      <p:cBhvr>
                                        <p:cTn id="48" dur="500"/>
                                        <p:tgtEl>
                                          <p:spTgt spid="40"/>
                                        </p:tgtEl>
                                      </p:cBhvr>
                                    </p:animEffect>
                                    <p:anim calcmode="lin" valueType="num">
                                      <p:cBhvr>
                                        <p:cTn id="49" dur="500" fill="hold"/>
                                        <p:tgtEl>
                                          <p:spTgt spid="40"/>
                                        </p:tgtEl>
                                        <p:attrNameLst>
                                          <p:attrName>ppt_x</p:attrName>
                                        </p:attrNameLst>
                                      </p:cBhvr>
                                      <p:tavLst>
                                        <p:tav tm="0">
                                          <p:val>
                                            <p:strVal val="#ppt_x"/>
                                          </p:val>
                                        </p:tav>
                                        <p:tav tm="100000">
                                          <p:val>
                                            <p:strVal val="#ppt_x"/>
                                          </p:val>
                                        </p:tav>
                                      </p:tavLst>
                                    </p:anim>
                                    <p:anim calcmode="lin" valueType="num">
                                      <p:cBhvr>
                                        <p:cTn id="50" dur="500" fill="hold"/>
                                        <p:tgtEl>
                                          <p:spTgt spid="40"/>
                                        </p:tgtEl>
                                        <p:attrNameLst>
                                          <p:attrName>ppt_y</p:attrName>
                                        </p:attrNameLst>
                                      </p:cBhvr>
                                      <p:tavLst>
                                        <p:tav tm="0">
                                          <p:val>
                                            <p:strVal val="#ppt_y+.1"/>
                                          </p:val>
                                        </p:tav>
                                        <p:tav tm="100000">
                                          <p:val>
                                            <p:strVal val="#ppt_y"/>
                                          </p:val>
                                        </p:tav>
                                      </p:tavLst>
                                    </p:anim>
                                  </p:childTnLst>
                                </p:cTn>
                              </p:par>
                            </p:childTnLst>
                          </p:cTn>
                        </p:par>
                        <p:par>
                          <p:cTn id="51" fill="hold">
                            <p:stCondLst>
                              <p:cond delay="1000"/>
                            </p:stCondLst>
                            <p:childTnLst>
                              <p:par>
                                <p:cTn id="52" presetID="42" presetClass="entr" presetSubtype="0" fill="hold" grpId="0" nodeType="afterEffect">
                                  <p:stCondLst>
                                    <p:cond delay="0"/>
                                  </p:stCondLst>
                                  <p:childTnLst>
                                    <p:set>
                                      <p:cBhvr>
                                        <p:cTn id="53" dur="1" fill="hold">
                                          <p:stCondLst>
                                            <p:cond delay="0"/>
                                          </p:stCondLst>
                                        </p:cTn>
                                        <p:tgtEl>
                                          <p:spTgt spid="41"/>
                                        </p:tgtEl>
                                        <p:attrNameLst>
                                          <p:attrName>style.visibility</p:attrName>
                                        </p:attrNameLst>
                                      </p:cBhvr>
                                      <p:to>
                                        <p:strVal val="visible"/>
                                      </p:to>
                                    </p:set>
                                    <p:animEffect transition="in" filter="fade">
                                      <p:cBhvr>
                                        <p:cTn id="54" dur="500"/>
                                        <p:tgtEl>
                                          <p:spTgt spid="41"/>
                                        </p:tgtEl>
                                      </p:cBhvr>
                                    </p:animEffect>
                                    <p:anim calcmode="lin" valueType="num">
                                      <p:cBhvr>
                                        <p:cTn id="55" dur="500" fill="hold"/>
                                        <p:tgtEl>
                                          <p:spTgt spid="41"/>
                                        </p:tgtEl>
                                        <p:attrNameLst>
                                          <p:attrName>ppt_x</p:attrName>
                                        </p:attrNameLst>
                                      </p:cBhvr>
                                      <p:tavLst>
                                        <p:tav tm="0">
                                          <p:val>
                                            <p:strVal val="#ppt_x"/>
                                          </p:val>
                                        </p:tav>
                                        <p:tav tm="100000">
                                          <p:val>
                                            <p:strVal val="#ppt_x"/>
                                          </p:val>
                                        </p:tav>
                                      </p:tavLst>
                                    </p:anim>
                                    <p:anim calcmode="lin" valueType="num">
                                      <p:cBhvr>
                                        <p:cTn id="56" dur="500" fill="hold"/>
                                        <p:tgtEl>
                                          <p:spTgt spid="41"/>
                                        </p:tgtEl>
                                        <p:attrNameLst>
                                          <p:attrName>ppt_y</p:attrName>
                                        </p:attrNameLst>
                                      </p:cBhvr>
                                      <p:tavLst>
                                        <p:tav tm="0">
                                          <p:val>
                                            <p:strVal val="#ppt_y+.1"/>
                                          </p:val>
                                        </p:tav>
                                        <p:tav tm="100000">
                                          <p:val>
                                            <p:strVal val="#ppt_y"/>
                                          </p:val>
                                        </p:tav>
                                      </p:tavLst>
                                    </p:anim>
                                  </p:childTnLst>
                                </p:cTn>
                              </p:par>
                              <p:par>
                                <p:cTn id="57" presetID="42" presetClass="entr" presetSubtype="0" fill="hold" grpId="0" nodeType="withEffect">
                                  <p:stCondLst>
                                    <p:cond delay="0"/>
                                  </p:stCondLst>
                                  <p:childTnLst>
                                    <p:set>
                                      <p:cBhvr>
                                        <p:cTn id="58" dur="1" fill="hold">
                                          <p:stCondLst>
                                            <p:cond delay="0"/>
                                          </p:stCondLst>
                                        </p:cTn>
                                        <p:tgtEl>
                                          <p:spTgt spid="43"/>
                                        </p:tgtEl>
                                        <p:attrNameLst>
                                          <p:attrName>style.visibility</p:attrName>
                                        </p:attrNameLst>
                                      </p:cBhvr>
                                      <p:to>
                                        <p:strVal val="visible"/>
                                      </p:to>
                                    </p:set>
                                    <p:animEffect transition="in" filter="fade">
                                      <p:cBhvr>
                                        <p:cTn id="59" dur="500"/>
                                        <p:tgtEl>
                                          <p:spTgt spid="43"/>
                                        </p:tgtEl>
                                      </p:cBhvr>
                                    </p:animEffect>
                                    <p:anim calcmode="lin" valueType="num">
                                      <p:cBhvr>
                                        <p:cTn id="60" dur="500" fill="hold"/>
                                        <p:tgtEl>
                                          <p:spTgt spid="43"/>
                                        </p:tgtEl>
                                        <p:attrNameLst>
                                          <p:attrName>ppt_x</p:attrName>
                                        </p:attrNameLst>
                                      </p:cBhvr>
                                      <p:tavLst>
                                        <p:tav tm="0">
                                          <p:val>
                                            <p:strVal val="#ppt_x"/>
                                          </p:val>
                                        </p:tav>
                                        <p:tav tm="100000">
                                          <p:val>
                                            <p:strVal val="#ppt_x"/>
                                          </p:val>
                                        </p:tav>
                                      </p:tavLst>
                                    </p:anim>
                                    <p:anim calcmode="lin" valueType="num">
                                      <p:cBhvr>
                                        <p:cTn id="61" dur="500" fill="hold"/>
                                        <p:tgtEl>
                                          <p:spTgt spid="43"/>
                                        </p:tgtEl>
                                        <p:attrNameLst>
                                          <p:attrName>ppt_y</p:attrName>
                                        </p:attrNameLst>
                                      </p:cBhvr>
                                      <p:tavLst>
                                        <p:tav tm="0">
                                          <p:val>
                                            <p:strVal val="#ppt_y+.1"/>
                                          </p:val>
                                        </p:tav>
                                        <p:tav tm="100000">
                                          <p:val>
                                            <p:strVal val="#ppt_y"/>
                                          </p:val>
                                        </p:tav>
                                      </p:tavLst>
                                    </p:anim>
                                  </p:childTnLst>
                                </p:cTn>
                              </p:par>
                              <p:par>
                                <p:cTn id="62" presetID="42" presetClass="entr" presetSubtype="0" fill="hold" grpId="0" nodeType="withEffect">
                                  <p:stCondLst>
                                    <p:cond delay="0"/>
                                  </p:stCondLst>
                                  <p:childTnLst>
                                    <p:set>
                                      <p:cBhvr>
                                        <p:cTn id="63" dur="1" fill="hold">
                                          <p:stCondLst>
                                            <p:cond delay="0"/>
                                          </p:stCondLst>
                                        </p:cTn>
                                        <p:tgtEl>
                                          <p:spTgt spid="44"/>
                                        </p:tgtEl>
                                        <p:attrNameLst>
                                          <p:attrName>style.visibility</p:attrName>
                                        </p:attrNameLst>
                                      </p:cBhvr>
                                      <p:to>
                                        <p:strVal val="visible"/>
                                      </p:to>
                                    </p:set>
                                    <p:animEffect transition="in" filter="fade">
                                      <p:cBhvr>
                                        <p:cTn id="64" dur="500"/>
                                        <p:tgtEl>
                                          <p:spTgt spid="44"/>
                                        </p:tgtEl>
                                      </p:cBhvr>
                                    </p:animEffect>
                                    <p:anim calcmode="lin" valueType="num">
                                      <p:cBhvr>
                                        <p:cTn id="65" dur="500" fill="hold"/>
                                        <p:tgtEl>
                                          <p:spTgt spid="44"/>
                                        </p:tgtEl>
                                        <p:attrNameLst>
                                          <p:attrName>ppt_x</p:attrName>
                                        </p:attrNameLst>
                                      </p:cBhvr>
                                      <p:tavLst>
                                        <p:tav tm="0">
                                          <p:val>
                                            <p:strVal val="#ppt_x"/>
                                          </p:val>
                                        </p:tav>
                                        <p:tav tm="100000">
                                          <p:val>
                                            <p:strVal val="#ppt_x"/>
                                          </p:val>
                                        </p:tav>
                                      </p:tavLst>
                                    </p:anim>
                                    <p:anim calcmode="lin" valueType="num">
                                      <p:cBhvr>
                                        <p:cTn id="66" dur="500" fill="hold"/>
                                        <p:tgtEl>
                                          <p:spTgt spid="44"/>
                                        </p:tgtEl>
                                        <p:attrNameLst>
                                          <p:attrName>ppt_y</p:attrName>
                                        </p:attrNameLst>
                                      </p:cBhvr>
                                      <p:tavLst>
                                        <p:tav tm="0">
                                          <p:val>
                                            <p:strVal val="#ppt_y+.1"/>
                                          </p:val>
                                        </p:tav>
                                        <p:tav tm="100000">
                                          <p:val>
                                            <p:strVal val="#ppt_y"/>
                                          </p:val>
                                        </p:tav>
                                      </p:tavLst>
                                    </p:anim>
                                  </p:childTnLst>
                                </p:cTn>
                              </p:par>
                              <p:par>
                                <p:cTn id="67" presetID="42" presetClass="entr" presetSubtype="0" fill="hold" grpId="0" nodeType="withEffect">
                                  <p:stCondLst>
                                    <p:cond delay="0"/>
                                  </p:stCondLst>
                                  <p:childTnLst>
                                    <p:set>
                                      <p:cBhvr>
                                        <p:cTn id="68" dur="1" fill="hold">
                                          <p:stCondLst>
                                            <p:cond delay="0"/>
                                          </p:stCondLst>
                                        </p:cTn>
                                        <p:tgtEl>
                                          <p:spTgt spid="45"/>
                                        </p:tgtEl>
                                        <p:attrNameLst>
                                          <p:attrName>style.visibility</p:attrName>
                                        </p:attrNameLst>
                                      </p:cBhvr>
                                      <p:to>
                                        <p:strVal val="visible"/>
                                      </p:to>
                                    </p:set>
                                    <p:animEffect transition="in" filter="fade">
                                      <p:cBhvr>
                                        <p:cTn id="69" dur="500"/>
                                        <p:tgtEl>
                                          <p:spTgt spid="45"/>
                                        </p:tgtEl>
                                      </p:cBhvr>
                                    </p:animEffect>
                                    <p:anim calcmode="lin" valueType="num">
                                      <p:cBhvr>
                                        <p:cTn id="70" dur="500" fill="hold"/>
                                        <p:tgtEl>
                                          <p:spTgt spid="45"/>
                                        </p:tgtEl>
                                        <p:attrNameLst>
                                          <p:attrName>ppt_x</p:attrName>
                                        </p:attrNameLst>
                                      </p:cBhvr>
                                      <p:tavLst>
                                        <p:tav tm="0">
                                          <p:val>
                                            <p:strVal val="#ppt_x"/>
                                          </p:val>
                                        </p:tav>
                                        <p:tav tm="100000">
                                          <p:val>
                                            <p:strVal val="#ppt_x"/>
                                          </p:val>
                                        </p:tav>
                                      </p:tavLst>
                                    </p:anim>
                                    <p:anim calcmode="lin" valueType="num">
                                      <p:cBhvr>
                                        <p:cTn id="71" dur="500" fill="hold"/>
                                        <p:tgtEl>
                                          <p:spTgt spid="4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39" grpId="0" animBg="1"/>
      <p:bldP spid="40" grpId="0" animBg="1"/>
      <p:bldP spid="41" grpId="0" animBg="1"/>
      <p:bldP spid="43" grpId="0" animBg="1"/>
      <p:bldP spid="44" grpId="0" animBg="1"/>
      <p:bldP spid="45" grpId="0" animBg="1"/>
    </p:bldLst>
  </p:timing>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57200" y="109154"/>
            <a:ext cx="8229600" cy="553998"/>
          </a:xfrm>
        </p:spPr>
        <p:txBody>
          <a:bodyPr/>
          <a:lstStyle/>
          <a:p>
            <a:r>
              <a:rPr lang="en-US" dirty="0"/>
              <a:t>IP Header Fields: Word 2</a:t>
            </a:r>
          </a:p>
        </p:txBody>
      </p:sp>
      <p:sp>
        <p:nvSpPr>
          <p:cNvPr id="4" name="Slide Number Placeholder 3"/>
          <p:cNvSpPr>
            <a:spLocks noGrp="1"/>
          </p:cNvSpPr>
          <p:nvPr>
            <p:ph type="sldNum" sz="quarter" idx="12"/>
          </p:nvPr>
        </p:nvSpPr>
        <p:spPr/>
        <p:txBody>
          <a:bodyPr>
            <a:normAutofit fontScale="25000" lnSpcReduction="20000"/>
          </a:bodyPr>
          <a:lstStyle/>
          <a:p>
            <a:fld id="{283B9EA5-CE9A-4950-A80C-5ADF06B45BB8}" type="slidenum">
              <a:rPr lang="en-US" smtClean="0"/>
              <a:t>432</a:t>
            </a:fld>
            <a:endParaRPr lang="en-US"/>
          </a:p>
        </p:txBody>
      </p:sp>
      <p:sp>
        <p:nvSpPr>
          <p:cNvPr id="6" name="Content Placeholder 5"/>
          <p:cNvSpPr>
            <a:spLocks noGrp="1"/>
          </p:cNvSpPr>
          <p:nvPr>
            <p:ph sz="quarter" idx="1"/>
          </p:nvPr>
        </p:nvSpPr>
        <p:spPr>
          <a:xfrm>
            <a:off x="0" y="1517072"/>
            <a:ext cx="9144000" cy="2057400"/>
          </a:xfrm>
        </p:spPr>
        <p:txBody>
          <a:bodyPr>
            <a:normAutofit/>
          </a:bodyPr>
          <a:lstStyle/>
          <a:p>
            <a:r>
              <a:rPr lang="en-US" sz="2800" dirty="0"/>
              <a:t>Identifier: a unique number for the original datagram</a:t>
            </a:r>
          </a:p>
          <a:p>
            <a:r>
              <a:rPr lang="en-US" sz="2800" dirty="0"/>
              <a:t>Flags: M flag, i.e. this is the last fragment</a:t>
            </a:r>
          </a:p>
          <a:p>
            <a:r>
              <a:rPr lang="en-US" sz="2800" dirty="0"/>
              <a:t>Offset: byte position of the first byte in the fragment</a:t>
            </a:r>
            <a:endParaRPr lang="en-US" sz="2500" dirty="0"/>
          </a:p>
          <a:p>
            <a:pPr lvl="1"/>
            <a:r>
              <a:rPr lang="en-US" sz="2500" dirty="0"/>
              <a:t>Divided by 8</a:t>
            </a:r>
          </a:p>
        </p:txBody>
      </p:sp>
      <p:sp>
        <p:nvSpPr>
          <p:cNvPr id="7" name="Rectangle 6"/>
          <p:cNvSpPr/>
          <p:nvPr/>
        </p:nvSpPr>
        <p:spPr>
          <a:xfrm>
            <a:off x="914487" y="3918180"/>
            <a:ext cx="857458" cy="383652"/>
          </a:xfrm>
          <a:prstGeom prst="rect">
            <a:avLst/>
          </a:prstGeom>
          <a:solidFill>
            <a:schemeClr val="accent1"/>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Version</a:t>
            </a:r>
          </a:p>
        </p:txBody>
      </p:sp>
      <p:sp>
        <p:nvSpPr>
          <p:cNvPr id="8" name="Rectangle 7"/>
          <p:cNvSpPr/>
          <p:nvPr/>
        </p:nvSpPr>
        <p:spPr>
          <a:xfrm>
            <a:off x="1771945" y="3918178"/>
            <a:ext cx="949925" cy="383652"/>
          </a:xfrm>
          <a:prstGeom prst="rect">
            <a:avLst/>
          </a:prstGeom>
          <a:solidFill>
            <a:schemeClr val="accent1"/>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a:t>HLen</a:t>
            </a:r>
            <a:endParaRPr lang="en-US" sz="2400" dirty="0"/>
          </a:p>
        </p:txBody>
      </p:sp>
      <p:sp>
        <p:nvSpPr>
          <p:cNvPr id="9" name="Rectangle 8"/>
          <p:cNvSpPr/>
          <p:nvPr/>
        </p:nvSpPr>
        <p:spPr>
          <a:xfrm>
            <a:off x="2721870" y="3918180"/>
            <a:ext cx="1857910" cy="383652"/>
          </a:xfrm>
          <a:prstGeom prst="rect">
            <a:avLst/>
          </a:prstGeom>
          <a:solidFill>
            <a:schemeClr val="accent1"/>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TOS</a:t>
            </a:r>
          </a:p>
        </p:txBody>
      </p:sp>
      <p:sp>
        <p:nvSpPr>
          <p:cNvPr id="10" name="Rectangle 9"/>
          <p:cNvSpPr/>
          <p:nvPr/>
        </p:nvSpPr>
        <p:spPr>
          <a:xfrm>
            <a:off x="4579780" y="3918177"/>
            <a:ext cx="3658278" cy="383652"/>
          </a:xfrm>
          <a:prstGeom prst="rect">
            <a:avLst/>
          </a:prstGeom>
          <a:solidFill>
            <a:schemeClr val="accent1"/>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Datagram Length</a:t>
            </a:r>
          </a:p>
        </p:txBody>
      </p:sp>
      <p:sp>
        <p:nvSpPr>
          <p:cNvPr id="11" name="Rectangle 10"/>
          <p:cNvSpPr/>
          <p:nvPr/>
        </p:nvSpPr>
        <p:spPr>
          <a:xfrm>
            <a:off x="615040" y="3428292"/>
            <a:ext cx="598893" cy="6029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0</a:t>
            </a:r>
          </a:p>
        </p:txBody>
      </p:sp>
      <p:sp>
        <p:nvSpPr>
          <p:cNvPr id="12" name="Rectangle 11"/>
          <p:cNvSpPr/>
          <p:nvPr/>
        </p:nvSpPr>
        <p:spPr>
          <a:xfrm>
            <a:off x="2422424" y="3428292"/>
            <a:ext cx="598893" cy="6029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8</a:t>
            </a:r>
          </a:p>
        </p:txBody>
      </p:sp>
      <p:sp>
        <p:nvSpPr>
          <p:cNvPr id="13" name="Rectangle 12"/>
          <p:cNvSpPr/>
          <p:nvPr/>
        </p:nvSpPr>
        <p:spPr>
          <a:xfrm>
            <a:off x="4280334" y="3428292"/>
            <a:ext cx="598893" cy="6029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16</a:t>
            </a:r>
          </a:p>
        </p:txBody>
      </p:sp>
      <p:sp>
        <p:nvSpPr>
          <p:cNvPr id="14" name="Rectangle 13"/>
          <p:cNvSpPr/>
          <p:nvPr/>
        </p:nvSpPr>
        <p:spPr>
          <a:xfrm>
            <a:off x="6148519" y="3428291"/>
            <a:ext cx="598893" cy="6029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24</a:t>
            </a:r>
          </a:p>
        </p:txBody>
      </p:sp>
      <p:sp>
        <p:nvSpPr>
          <p:cNvPr id="15" name="Rectangle 14"/>
          <p:cNvSpPr/>
          <p:nvPr/>
        </p:nvSpPr>
        <p:spPr>
          <a:xfrm>
            <a:off x="7938611" y="3428290"/>
            <a:ext cx="598893" cy="6029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31</a:t>
            </a:r>
          </a:p>
        </p:txBody>
      </p:sp>
      <p:sp>
        <p:nvSpPr>
          <p:cNvPr id="16" name="Rectangle 15"/>
          <p:cNvSpPr/>
          <p:nvPr/>
        </p:nvSpPr>
        <p:spPr>
          <a:xfrm>
            <a:off x="1472499" y="3428292"/>
            <a:ext cx="598893" cy="6029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4</a:t>
            </a:r>
          </a:p>
        </p:txBody>
      </p:sp>
      <p:sp>
        <p:nvSpPr>
          <p:cNvPr id="17" name="Rectangle 16"/>
          <p:cNvSpPr/>
          <p:nvPr/>
        </p:nvSpPr>
        <p:spPr>
          <a:xfrm>
            <a:off x="3333118" y="3428289"/>
            <a:ext cx="598893" cy="6029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12</a:t>
            </a:r>
          </a:p>
        </p:txBody>
      </p:sp>
      <p:sp>
        <p:nvSpPr>
          <p:cNvPr id="18" name="Rectangle 17"/>
          <p:cNvSpPr/>
          <p:nvPr/>
        </p:nvSpPr>
        <p:spPr>
          <a:xfrm>
            <a:off x="5016405" y="3428292"/>
            <a:ext cx="598893" cy="6029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19</a:t>
            </a:r>
          </a:p>
        </p:txBody>
      </p:sp>
      <p:sp>
        <p:nvSpPr>
          <p:cNvPr id="19" name="Rectangle 18"/>
          <p:cNvSpPr/>
          <p:nvPr/>
        </p:nvSpPr>
        <p:spPr>
          <a:xfrm>
            <a:off x="914487" y="4301832"/>
            <a:ext cx="3665293" cy="383652"/>
          </a:xfrm>
          <a:prstGeom prst="rect">
            <a:avLst/>
          </a:prstGeom>
          <a:solidFill>
            <a:schemeClr val="accent3"/>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Identifier</a:t>
            </a:r>
          </a:p>
        </p:txBody>
      </p:sp>
      <p:sp>
        <p:nvSpPr>
          <p:cNvPr id="20" name="Rectangle 19"/>
          <p:cNvSpPr/>
          <p:nvPr/>
        </p:nvSpPr>
        <p:spPr>
          <a:xfrm>
            <a:off x="4579780" y="4301834"/>
            <a:ext cx="729974" cy="383652"/>
          </a:xfrm>
          <a:prstGeom prst="rect">
            <a:avLst/>
          </a:prstGeom>
          <a:solidFill>
            <a:schemeClr val="accent3"/>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Flags</a:t>
            </a:r>
          </a:p>
        </p:txBody>
      </p:sp>
      <p:sp>
        <p:nvSpPr>
          <p:cNvPr id="21" name="Rectangle 20"/>
          <p:cNvSpPr/>
          <p:nvPr/>
        </p:nvSpPr>
        <p:spPr>
          <a:xfrm>
            <a:off x="5315850" y="4301831"/>
            <a:ext cx="2922207" cy="383652"/>
          </a:xfrm>
          <a:prstGeom prst="rect">
            <a:avLst/>
          </a:prstGeom>
          <a:solidFill>
            <a:schemeClr val="accent3"/>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Offset</a:t>
            </a:r>
          </a:p>
        </p:txBody>
      </p:sp>
      <p:sp>
        <p:nvSpPr>
          <p:cNvPr id="22" name="Rectangle 21"/>
          <p:cNvSpPr/>
          <p:nvPr/>
        </p:nvSpPr>
        <p:spPr>
          <a:xfrm>
            <a:off x="914486" y="4685483"/>
            <a:ext cx="1807384" cy="383652"/>
          </a:xfrm>
          <a:prstGeom prst="rect">
            <a:avLst/>
          </a:prstGeom>
          <a:solidFill>
            <a:schemeClr val="accent1"/>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TTL</a:t>
            </a:r>
          </a:p>
        </p:txBody>
      </p:sp>
      <p:sp>
        <p:nvSpPr>
          <p:cNvPr id="24" name="Rectangle 23"/>
          <p:cNvSpPr/>
          <p:nvPr/>
        </p:nvSpPr>
        <p:spPr>
          <a:xfrm>
            <a:off x="2721869" y="4685483"/>
            <a:ext cx="1857910" cy="383652"/>
          </a:xfrm>
          <a:prstGeom prst="rect">
            <a:avLst/>
          </a:prstGeom>
          <a:solidFill>
            <a:schemeClr val="accent1"/>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Protocol</a:t>
            </a:r>
          </a:p>
        </p:txBody>
      </p:sp>
      <p:sp>
        <p:nvSpPr>
          <p:cNvPr id="25" name="Rectangle 24"/>
          <p:cNvSpPr/>
          <p:nvPr/>
        </p:nvSpPr>
        <p:spPr>
          <a:xfrm>
            <a:off x="4579779" y="4685480"/>
            <a:ext cx="3658278" cy="383652"/>
          </a:xfrm>
          <a:prstGeom prst="rect">
            <a:avLst/>
          </a:prstGeom>
          <a:solidFill>
            <a:schemeClr val="accent1"/>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Checksum</a:t>
            </a:r>
          </a:p>
        </p:txBody>
      </p:sp>
      <p:sp>
        <p:nvSpPr>
          <p:cNvPr id="26" name="Rectangle 25"/>
          <p:cNvSpPr/>
          <p:nvPr/>
        </p:nvSpPr>
        <p:spPr>
          <a:xfrm>
            <a:off x="911111" y="5069135"/>
            <a:ext cx="7326946" cy="3836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Source IP Address</a:t>
            </a:r>
          </a:p>
        </p:txBody>
      </p:sp>
      <p:sp>
        <p:nvSpPr>
          <p:cNvPr id="27" name="Rectangle 26"/>
          <p:cNvSpPr/>
          <p:nvPr/>
        </p:nvSpPr>
        <p:spPr>
          <a:xfrm>
            <a:off x="916307" y="5452787"/>
            <a:ext cx="7326946" cy="3836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Destination IP Address</a:t>
            </a:r>
          </a:p>
        </p:txBody>
      </p:sp>
      <p:sp>
        <p:nvSpPr>
          <p:cNvPr id="28" name="Rectangle 27"/>
          <p:cNvSpPr/>
          <p:nvPr/>
        </p:nvSpPr>
        <p:spPr>
          <a:xfrm>
            <a:off x="916307" y="5836439"/>
            <a:ext cx="7326946" cy="383652"/>
          </a:xfrm>
          <a:prstGeom prst="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Options (if any, usually not)</a:t>
            </a:r>
          </a:p>
        </p:txBody>
      </p:sp>
      <p:sp>
        <p:nvSpPr>
          <p:cNvPr id="29" name="Rectangle 28"/>
          <p:cNvSpPr/>
          <p:nvPr/>
        </p:nvSpPr>
        <p:spPr>
          <a:xfrm>
            <a:off x="916307" y="6216840"/>
            <a:ext cx="7326946" cy="578813"/>
          </a:xfrm>
          <a:prstGeom prst="rect">
            <a:avLst/>
          </a:prstGeom>
          <a:solidFill>
            <a:schemeClr val="accent4"/>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Data</a:t>
            </a:r>
          </a:p>
        </p:txBody>
      </p:sp>
    </p:spTree>
    <p:extLst>
      <p:ext uri="{BB962C8B-B14F-4D97-AF65-F5344CB8AC3E}">
        <p14:creationId xmlns:p14="http://schemas.microsoft.com/office/powerpoint/2010/main" val="42832782"/>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09154"/>
            <a:ext cx="8229600" cy="553998"/>
          </a:xfrm>
        </p:spPr>
        <p:txBody>
          <a:bodyPr/>
          <a:lstStyle/>
          <a:p>
            <a:r>
              <a:rPr lang="en-US" dirty="0"/>
              <a:t>Fragmentation Example</a:t>
            </a:r>
          </a:p>
        </p:txBody>
      </p:sp>
      <p:sp>
        <p:nvSpPr>
          <p:cNvPr id="3" name="Slide Number Placeholder 2"/>
          <p:cNvSpPr>
            <a:spLocks noGrp="1"/>
          </p:cNvSpPr>
          <p:nvPr>
            <p:ph type="sldNum" sz="quarter" idx="12"/>
          </p:nvPr>
        </p:nvSpPr>
        <p:spPr/>
        <p:txBody>
          <a:bodyPr>
            <a:normAutofit fontScale="25000" lnSpcReduction="20000"/>
          </a:bodyPr>
          <a:lstStyle/>
          <a:p>
            <a:fld id="{283B9EA5-CE9A-4950-A80C-5ADF06B45BB8}" type="slidenum">
              <a:rPr lang="en-US" smtClean="0"/>
              <a:pPr/>
              <a:t>433</a:t>
            </a:fld>
            <a:endParaRPr lang="en-US" dirty="0"/>
          </a:p>
        </p:txBody>
      </p:sp>
      <p:sp>
        <p:nvSpPr>
          <p:cNvPr id="5" name="Cloud 4"/>
          <p:cNvSpPr/>
          <p:nvPr/>
        </p:nvSpPr>
        <p:spPr>
          <a:xfrm>
            <a:off x="444187" y="1672008"/>
            <a:ext cx="2162855" cy="1078416"/>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loud 5"/>
          <p:cNvSpPr/>
          <p:nvPr/>
        </p:nvSpPr>
        <p:spPr>
          <a:xfrm>
            <a:off x="6475022" y="1672008"/>
            <a:ext cx="2162855" cy="1078416"/>
          </a:xfrm>
          <a:prstGeom prst="cloud">
            <a:avLst/>
          </a:prstGeom>
          <a:solidFill>
            <a:schemeClr val="accent3"/>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loud 6"/>
          <p:cNvSpPr/>
          <p:nvPr/>
        </p:nvSpPr>
        <p:spPr>
          <a:xfrm>
            <a:off x="3444364" y="1672008"/>
            <a:ext cx="2162855" cy="1078416"/>
          </a:xfrm>
          <a:prstGeom prst="cloud">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p:cNvCxnSpPr>
            <a:stCxn id="12" idx="3"/>
            <a:endCxn id="10" idx="1"/>
          </p:cNvCxnSpPr>
          <p:nvPr/>
        </p:nvCxnSpPr>
        <p:spPr>
          <a:xfrm flipV="1">
            <a:off x="2865779" y="2100897"/>
            <a:ext cx="398115" cy="11993"/>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9" name="Straight Connector 8"/>
          <p:cNvCxnSpPr>
            <a:stCxn id="11" idx="3"/>
            <a:endCxn id="13" idx="1"/>
          </p:cNvCxnSpPr>
          <p:nvPr/>
        </p:nvCxnSpPr>
        <p:spPr>
          <a:xfrm>
            <a:off x="5938864" y="2101035"/>
            <a:ext cx="402837" cy="21205"/>
          </a:xfrm>
          <a:prstGeom prst="line">
            <a:avLst/>
          </a:prstGeom>
          <a:ln w="57150"/>
        </p:spPr>
        <p:style>
          <a:lnRef idx="1">
            <a:schemeClr val="accent1"/>
          </a:lnRef>
          <a:fillRef idx="0">
            <a:schemeClr val="accent1"/>
          </a:fillRef>
          <a:effectRef idx="0">
            <a:schemeClr val="accent1"/>
          </a:effectRef>
          <a:fontRef idx="minor">
            <a:schemeClr val="tx1"/>
          </a:fontRef>
        </p:style>
      </p:cxnSp>
      <p:pic>
        <p:nvPicPr>
          <p:cNvPr id="10" name="Picture 2" descr="C:\Users\t0ph3r\Documents\CS 4700\assets\Router.png"/>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3263894" y="1887851"/>
            <a:ext cx="722610" cy="426091"/>
          </a:xfrm>
          <a:prstGeom prst="rect">
            <a:avLst/>
          </a:prstGeom>
          <a:noFill/>
          <a:extLst>
            <a:ext uri="{909E8E84-426E-40dd-AFC4-6F175D3DCCD1}">
              <a14:hiddenFill xmlns="" xmlns:a14="http://schemas.microsoft.com/office/drawing/2010/main">
                <a:solidFill>
                  <a:srgbClr val="FFFFFF"/>
                </a:solidFill>
              </a14:hiddenFill>
            </a:ext>
          </a:extLst>
        </p:spPr>
      </p:pic>
      <p:pic>
        <p:nvPicPr>
          <p:cNvPr id="11" name="Picture 2" descr="C:\Users\t0ph3r\Documents\CS 4700\assets\Router.png"/>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5216254" y="1887989"/>
            <a:ext cx="722610" cy="426091"/>
          </a:xfrm>
          <a:prstGeom prst="rect">
            <a:avLst/>
          </a:prstGeom>
          <a:noFill/>
          <a:extLst>
            <a:ext uri="{909E8E84-426E-40dd-AFC4-6F175D3DCCD1}">
              <a14:hiddenFill xmlns="" xmlns:a14="http://schemas.microsoft.com/office/drawing/2010/main">
                <a:solidFill>
                  <a:srgbClr val="FFFFFF"/>
                </a:solidFill>
              </a14:hiddenFill>
            </a:ext>
          </a:extLst>
        </p:spPr>
      </p:pic>
      <p:pic>
        <p:nvPicPr>
          <p:cNvPr id="12" name="Picture 2" descr="C:\Users\t0ph3r\Documents\CS 4700\assets\Router.png"/>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2143169" y="1899844"/>
            <a:ext cx="722610" cy="426091"/>
          </a:xfrm>
          <a:prstGeom prst="rect">
            <a:avLst/>
          </a:prstGeom>
          <a:noFill/>
          <a:extLst>
            <a:ext uri="{909E8E84-426E-40dd-AFC4-6F175D3DCCD1}">
              <a14:hiddenFill xmlns="" xmlns:a14="http://schemas.microsoft.com/office/drawing/2010/main">
                <a:solidFill>
                  <a:srgbClr val="FFFFFF"/>
                </a:solidFill>
              </a14:hiddenFill>
            </a:ext>
          </a:extLst>
        </p:spPr>
      </p:pic>
      <p:pic>
        <p:nvPicPr>
          <p:cNvPr id="13" name="Picture 2" descr="C:\Users\t0ph3r\Documents\CS 4700\assets\Router.png"/>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6341701" y="1909194"/>
            <a:ext cx="722610" cy="426091"/>
          </a:xfrm>
          <a:prstGeom prst="rect">
            <a:avLst/>
          </a:prstGeom>
          <a:noFill/>
          <a:extLst>
            <a:ext uri="{909E8E84-426E-40dd-AFC4-6F175D3DCCD1}">
              <a14:hiddenFill xmlns="" xmlns:a14="http://schemas.microsoft.com/office/drawing/2010/main">
                <a:solidFill>
                  <a:srgbClr val="FFFFFF"/>
                </a:solidFill>
              </a14:hiddenFill>
            </a:ext>
          </a:extLst>
        </p:spPr>
      </p:pic>
      <p:sp>
        <p:nvSpPr>
          <p:cNvPr id="14" name="TextBox 13"/>
          <p:cNvSpPr txBox="1"/>
          <p:nvPr/>
        </p:nvSpPr>
        <p:spPr>
          <a:xfrm>
            <a:off x="3651509" y="2236666"/>
            <a:ext cx="1601721" cy="400110"/>
          </a:xfrm>
          <a:prstGeom prst="rect">
            <a:avLst/>
          </a:prstGeom>
          <a:noFill/>
        </p:spPr>
        <p:txBody>
          <a:bodyPr wrap="none" rtlCol="0">
            <a:spAutoFit/>
          </a:bodyPr>
          <a:lstStyle/>
          <a:p>
            <a:pPr algn="ctr"/>
            <a:r>
              <a:rPr lang="en-US" sz="2000" b="1" dirty="0">
                <a:solidFill>
                  <a:schemeClr val="bg1"/>
                </a:solidFill>
              </a:rPr>
              <a:t>MTU = 2000</a:t>
            </a:r>
          </a:p>
        </p:txBody>
      </p:sp>
      <p:sp>
        <p:nvSpPr>
          <p:cNvPr id="15" name="TextBox 14"/>
          <p:cNvSpPr txBox="1"/>
          <p:nvPr/>
        </p:nvSpPr>
        <p:spPr>
          <a:xfrm>
            <a:off x="602833" y="2206665"/>
            <a:ext cx="1601721" cy="400110"/>
          </a:xfrm>
          <a:prstGeom prst="rect">
            <a:avLst/>
          </a:prstGeom>
          <a:noFill/>
        </p:spPr>
        <p:txBody>
          <a:bodyPr wrap="none" rtlCol="0">
            <a:spAutoFit/>
          </a:bodyPr>
          <a:lstStyle/>
          <a:p>
            <a:pPr algn="ctr"/>
            <a:r>
              <a:rPr lang="en-US" sz="2000" b="1" dirty="0">
                <a:solidFill>
                  <a:schemeClr val="bg1"/>
                </a:solidFill>
              </a:rPr>
              <a:t>MTU = 4000</a:t>
            </a:r>
          </a:p>
        </p:txBody>
      </p:sp>
      <p:sp>
        <p:nvSpPr>
          <p:cNvPr id="16" name="TextBox 15"/>
          <p:cNvSpPr txBox="1"/>
          <p:nvPr/>
        </p:nvSpPr>
        <p:spPr>
          <a:xfrm>
            <a:off x="6739191" y="2260295"/>
            <a:ext cx="1601721" cy="400110"/>
          </a:xfrm>
          <a:prstGeom prst="rect">
            <a:avLst/>
          </a:prstGeom>
          <a:noFill/>
        </p:spPr>
        <p:txBody>
          <a:bodyPr wrap="none" rtlCol="0">
            <a:spAutoFit/>
          </a:bodyPr>
          <a:lstStyle/>
          <a:p>
            <a:pPr algn="ctr"/>
            <a:r>
              <a:rPr lang="en-US" sz="2000" b="1" dirty="0">
                <a:solidFill>
                  <a:schemeClr val="bg1"/>
                </a:solidFill>
              </a:rPr>
              <a:t>MTU = 1500</a:t>
            </a:r>
          </a:p>
        </p:txBody>
      </p:sp>
      <p:pic>
        <p:nvPicPr>
          <p:cNvPr id="17" name="Picture 2" descr="C:\Users\t0ph3r\Documents\CS 4700\assets\black_server.pn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27881" y="1818740"/>
            <a:ext cx="607000" cy="607000"/>
          </a:xfrm>
          <a:prstGeom prst="rect">
            <a:avLst/>
          </a:prstGeom>
          <a:noFill/>
          <a:extLst>
            <a:ext uri="{909E8E84-426E-40dd-AFC4-6F175D3DCCD1}">
              <a14:hiddenFill xmlns="" xmlns:a14="http://schemas.microsoft.com/office/drawing/2010/main">
                <a:solidFill>
                  <a:srgbClr val="FFFFFF"/>
                </a:solidFill>
              </a14:hiddenFill>
            </a:ext>
          </a:extLst>
        </p:spPr>
      </p:pic>
      <p:pic>
        <p:nvPicPr>
          <p:cNvPr id="18" name="Picture 2" descr="C:\Users\t0ph3r\Documents\CS 4700\assets\black_server.pn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8499753" y="1827029"/>
            <a:ext cx="607000" cy="607000"/>
          </a:xfrm>
          <a:prstGeom prst="rect">
            <a:avLst/>
          </a:prstGeom>
          <a:noFill/>
          <a:extLst>
            <a:ext uri="{909E8E84-426E-40dd-AFC4-6F175D3DCCD1}">
              <a14:hiddenFill xmlns="" xmlns:a14="http://schemas.microsoft.com/office/drawing/2010/main">
                <a:solidFill>
                  <a:srgbClr val="FFFFFF"/>
                </a:solidFill>
              </a14:hiddenFill>
            </a:ext>
          </a:extLst>
        </p:spPr>
      </p:pic>
      <p:cxnSp>
        <p:nvCxnSpPr>
          <p:cNvPr id="19" name="Straight Arrow Connector 18"/>
          <p:cNvCxnSpPr>
            <a:stCxn id="17" idx="3"/>
            <a:endCxn id="12" idx="1"/>
          </p:cNvCxnSpPr>
          <p:nvPr/>
        </p:nvCxnSpPr>
        <p:spPr>
          <a:xfrm flipV="1">
            <a:off x="634881" y="2112890"/>
            <a:ext cx="1508288" cy="9350"/>
          </a:xfrm>
          <a:prstGeom prst="straightConnector1">
            <a:avLst/>
          </a:prstGeom>
          <a:ln w="57150">
            <a:solidFill>
              <a:schemeClr val="accent2"/>
            </a:solidFill>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10" idx="3"/>
            <a:endCxn id="11" idx="1"/>
          </p:cNvCxnSpPr>
          <p:nvPr/>
        </p:nvCxnSpPr>
        <p:spPr>
          <a:xfrm>
            <a:off x="3986504" y="2100897"/>
            <a:ext cx="1229750" cy="138"/>
          </a:xfrm>
          <a:prstGeom prst="straightConnector1">
            <a:avLst/>
          </a:prstGeom>
          <a:ln w="57150">
            <a:solidFill>
              <a:schemeClr val="accent2"/>
            </a:solidFill>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13" idx="3"/>
            <a:endCxn id="18" idx="1"/>
          </p:cNvCxnSpPr>
          <p:nvPr/>
        </p:nvCxnSpPr>
        <p:spPr>
          <a:xfrm>
            <a:off x="7064311" y="2122240"/>
            <a:ext cx="1435442" cy="8289"/>
          </a:xfrm>
          <a:prstGeom prst="straightConnector1">
            <a:avLst/>
          </a:prstGeom>
          <a:ln w="57150">
            <a:solidFill>
              <a:schemeClr val="accent2"/>
            </a:solidFill>
            <a:tailEnd type="arrow"/>
          </a:ln>
        </p:spPr>
        <p:style>
          <a:lnRef idx="1">
            <a:schemeClr val="accent1"/>
          </a:lnRef>
          <a:fillRef idx="0">
            <a:schemeClr val="accent1"/>
          </a:fillRef>
          <a:effectRef idx="0">
            <a:schemeClr val="accent1"/>
          </a:effectRef>
          <a:fontRef idx="minor">
            <a:schemeClr val="tx1"/>
          </a:fontRef>
        </p:style>
      </p:cxnSp>
      <p:sp>
        <p:nvSpPr>
          <p:cNvPr id="22" name="Rectangle 21"/>
          <p:cNvSpPr/>
          <p:nvPr/>
        </p:nvSpPr>
        <p:spPr>
          <a:xfrm>
            <a:off x="1329172" y="4448224"/>
            <a:ext cx="1735664" cy="3836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Data</a:t>
            </a:r>
          </a:p>
        </p:txBody>
      </p:sp>
      <p:sp>
        <p:nvSpPr>
          <p:cNvPr id="23" name="Rectangle 22"/>
          <p:cNvSpPr/>
          <p:nvPr/>
        </p:nvSpPr>
        <p:spPr>
          <a:xfrm>
            <a:off x="4748504" y="3776406"/>
            <a:ext cx="1374624" cy="3836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Data</a:t>
            </a:r>
          </a:p>
        </p:txBody>
      </p:sp>
      <p:sp>
        <p:nvSpPr>
          <p:cNvPr id="24" name="Rectangle 23"/>
          <p:cNvSpPr/>
          <p:nvPr/>
        </p:nvSpPr>
        <p:spPr>
          <a:xfrm>
            <a:off x="4748504" y="5765954"/>
            <a:ext cx="1374624" cy="3836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Data</a:t>
            </a:r>
          </a:p>
        </p:txBody>
      </p:sp>
      <p:sp>
        <p:nvSpPr>
          <p:cNvPr id="29" name="Rectangle 28"/>
          <p:cNvSpPr/>
          <p:nvPr/>
        </p:nvSpPr>
        <p:spPr>
          <a:xfrm>
            <a:off x="126717" y="4448224"/>
            <a:ext cx="1202455" cy="383652"/>
          </a:xfrm>
          <a:prstGeom prst="rect">
            <a:avLst/>
          </a:prstGeom>
          <a:solidFill>
            <a:schemeClr val="accent3"/>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IP </a:t>
            </a:r>
            <a:r>
              <a:rPr lang="en-US" sz="2400" dirty="0" err="1"/>
              <a:t>Hdr</a:t>
            </a:r>
            <a:endParaRPr lang="en-US" sz="2400" dirty="0"/>
          </a:p>
        </p:txBody>
      </p:sp>
      <p:sp>
        <p:nvSpPr>
          <p:cNvPr id="30" name="Rectangle 29"/>
          <p:cNvSpPr/>
          <p:nvPr/>
        </p:nvSpPr>
        <p:spPr>
          <a:xfrm>
            <a:off x="4147277" y="3776406"/>
            <a:ext cx="601227" cy="383652"/>
          </a:xfrm>
          <a:prstGeom prst="rect">
            <a:avLst/>
          </a:prstGeom>
          <a:solidFill>
            <a:schemeClr val="accent3"/>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IP</a:t>
            </a:r>
          </a:p>
        </p:txBody>
      </p:sp>
      <p:sp>
        <p:nvSpPr>
          <p:cNvPr id="31" name="Rectangle 30"/>
          <p:cNvSpPr/>
          <p:nvPr/>
        </p:nvSpPr>
        <p:spPr>
          <a:xfrm>
            <a:off x="4147277" y="5765954"/>
            <a:ext cx="601227" cy="383652"/>
          </a:xfrm>
          <a:prstGeom prst="rect">
            <a:avLst/>
          </a:prstGeom>
          <a:solidFill>
            <a:schemeClr val="accent3"/>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IP</a:t>
            </a:r>
          </a:p>
        </p:txBody>
      </p:sp>
      <p:sp>
        <p:nvSpPr>
          <p:cNvPr id="44" name="TextBox 43"/>
          <p:cNvSpPr txBox="1"/>
          <p:nvPr/>
        </p:nvSpPr>
        <p:spPr>
          <a:xfrm>
            <a:off x="282195" y="4030450"/>
            <a:ext cx="2616422" cy="400110"/>
          </a:xfrm>
          <a:prstGeom prst="rect">
            <a:avLst/>
          </a:prstGeom>
          <a:noFill/>
        </p:spPr>
        <p:txBody>
          <a:bodyPr wrap="none" rtlCol="0">
            <a:spAutoFit/>
          </a:bodyPr>
          <a:lstStyle/>
          <a:p>
            <a:pPr algn="ctr"/>
            <a:r>
              <a:rPr lang="en-US" sz="2000" dirty="0"/>
              <a:t>Length = 3820, M = 0</a:t>
            </a:r>
          </a:p>
        </p:txBody>
      </p:sp>
      <p:sp>
        <p:nvSpPr>
          <p:cNvPr id="45" name="TextBox 44"/>
          <p:cNvSpPr txBox="1"/>
          <p:nvPr/>
        </p:nvSpPr>
        <p:spPr>
          <a:xfrm>
            <a:off x="1819336" y="4811217"/>
            <a:ext cx="755335" cy="400110"/>
          </a:xfrm>
          <a:prstGeom prst="rect">
            <a:avLst/>
          </a:prstGeom>
          <a:noFill/>
        </p:spPr>
        <p:txBody>
          <a:bodyPr wrap="none" rtlCol="0">
            <a:spAutoFit/>
          </a:bodyPr>
          <a:lstStyle/>
          <a:p>
            <a:pPr algn="ctr"/>
            <a:r>
              <a:rPr lang="en-US" sz="2000" dirty="0"/>
              <a:t>3800</a:t>
            </a:r>
          </a:p>
        </p:txBody>
      </p:sp>
      <p:sp>
        <p:nvSpPr>
          <p:cNvPr id="46" name="TextBox 45"/>
          <p:cNvSpPr txBox="1"/>
          <p:nvPr/>
        </p:nvSpPr>
        <p:spPr>
          <a:xfrm>
            <a:off x="492944" y="4831876"/>
            <a:ext cx="470000" cy="400110"/>
          </a:xfrm>
          <a:prstGeom prst="rect">
            <a:avLst/>
          </a:prstGeom>
          <a:noFill/>
        </p:spPr>
        <p:txBody>
          <a:bodyPr wrap="none" rtlCol="0">
            <a:spAutoFit/>
          </a:bodyPr>
          <a:lstStyle/>
          <a:p>
            <a:pPr algn="ctr"/>
            <a:r>
              <a:rPr lang="en-US" sz="2000" dirty="0"/>
              <a:t>20</a:t>
            </a:r>
          </a:p>
        </p:txBody>
      </p:sp>
      <p:sp>
        <p:nvSpPr>
          <p:cNvPr id="47" name="TextBox 46"/>
          <p:cNvSpPr txBox="1"/>
          <p:nvPr/>
        </p:nvSpPr>
        <p:spPr>
          <a:xfrm>
            <a:off x="3820285" y="3102776"/>
            <a:ext cx="2616421" cy="707886"/>
          </a:xfrm>
          <a:prstGeom prst="rect">
            <a:avLst/>
          </a:prstGeom>
          <a:noFill/>
        </p:spPr>
        <p:txBody>
          <a:bodyPr wrap="none" rtlCol="0">
            <a:spAutoFit/>
          </a:bodyPr>
          <a:lstStyle/>
          <a:p>
            <a:pPr algn="ctr"/>
            <a:r>
              <a:rPr lang="en-US" sz="2000" dirty="0"/>
              <a:t>Length = 2000, M = 1</a:t>
            </a:r>
          </a:p>
          <a:p>
            <a:pPr algn="ctr"/>
            <a:r>
              <a:rPr lang="en-US" sz="2000" dirty="0"/>
              <a:t>Offset = 0</a:t>
            </a:r>
          </a:p>
        </p:txBody>
      </p:sp>
      <p:sp>
        <p:nvSpPr>
          <p:cNvPr id="48" name="TextBox 47"/>
          <p:cNvSpPr txBox="1"/>
          <p:nvPr/>
        </p:nvSpPr>
        <p:spPr>
          <a:xfrm>
            <a:off x="3820285" y="5058068"/>
            <a:ext cx="2616422" cy="707886"/>
          </a:xfrm>
          <a:prstGeom prst="rect">
            <a:avLst/>
          </a:prstGeom>
          <a:noFill/>
        </p:spPr>
        <p:txBody>
          <a:bodyPr wrap="none" rtlCol="0">
            <a:spAutoFit/>
          </a:bodyPr>
          <a:lstStyle/>
          <a:p>
            <a:pPr algn="ctr"/>
            <a:r>
              <a:rPr lang="en-US" sz="2000" dirty="0"/>
              <a:t>Length = 1840, M = 0</a:t>
            </a:r>
          </a:p>
          <a:p>
            <a:pPr algn="ctr"/>
            <a:r>
              <a:rPr lang="en-US" sz="2000" dirty="0"/>
              <a:t>Offset = 1980</a:t>
            </a:r>
          </a:p>
        </p:txBody>
      </p:sp>
      <p:sp>
        <p:nvSpPr>
          <p:cNvPr id="49" name="TextBox 48"/>
          <p:cNvSpPr txBox="1"/>
          <p:nvPr/>
        </p:nvSpPr>
        <p:spPr>
          <a:xfrm>
            <a:off x="5058148" y="4165424"/>
            <a:ext cx="755336" cy="400110"/>
          </a:xfrm>
          <a:prstGeom prst="rect">
            <a:avLst/>
          </a:prstGeom>
          <a:noFill/>
        </p:spPr>
        <p:txBody>
          <a:bodyPr wrap="none" rtlCol="0">
            <a:spAutoFit/>
          </a:bodyPr>
          <a:lstStyle/>
          <a:p>
            <a:pPr algn="ctr"/>
            <a:r>
              <a:rPr lang="en-US" sz="2000" dirty="0"/>
              <a:t>1980</a:t>
            </a:r>
          </a:p>
        </p:txBody>
      </p:sp>
      <p:sp>
        <p:nvSpPr>
          <p:cNvPr id="50" name="TextBox 49"/>
          <p:cNvSpPr txBox="1"/>
          <p:nvPr/>
        </p:nvSpPr>
        <p:spPr>
          <a:xfrm>
            <a:off x="4212890" y="4165468"/>
            <a:ext cx="470000" cy="400110"/>
          </a:xfrm>
          <a:prstGeom prst="rect">
            <a:avLst/>
          </a:prstGeom>
          <a:noFill/>
        </p:spPr>
        <p:txBody>
          <a:bodyPr wrap="none" rtlCol="0">
            <a:spAutoFit/>
          </a:bodyPr>
          <a:lstStyle/>
          <a:p>
            <a:pPr algn="ctr"/>
            <a:r>
              <a:rPr lang="en-US" sz="2000" dirty="0"/>
              <a:t>20</a:t>
            </a:r>
          </a:p>
        </p:txBody>
      </p:sp>
      <p:sp>
        <p:nvSpPr>
          <p:cNvPr id="51" name="TextBox 50"/>
          <p:cNvSpPr txBox="1"/>
          <p:nvPr/>
        </p:nvSpPr>
        <p:spPr>
          <a:xfrm>
            <a:off x="5058148" y="6149606"/>
            <a:ext cx="755336" cy="400110"/>
          </a:xfrm>
          <a:prstGeom prst="rect">
            <a:avLst/>
          </a:prstGeom>
          <a:noFill/>
        </p:spPr>
        <p:txBody>
          <a:bodyPr wrap="none" rtlCol="0">
            <a:spAutoFit/>
          </a:bodyPr>
          <a:lstStyle/>
          <a:p>
            <a:pPr algn="ctr"/>
            <a:r>
              <a:rPr lang="en-US" sz="2000" dirty="0"/>
              <a:t>1820</a:t>
            </a:r>
          </a:p>
        </p:txBody>
      </p:sp>
      <p:sp>
        <p:nvSpPr>
          <p:cNvPr id="52" name="TextBox 51"/>
          <p:cNvSpPr txBox="1"/>
          <p:nvPr/>
        </p:nvSpPr>
        <p:spPr>
          <a:xfrm>
            <a:off x="4212890" y="6149650"/>
            <a:ext cx="470000" cy="400110"/>
          </a:xfrm>
          <a:prstGeom prst="rect">
            <a:avLst/>
          </a:prstGeom>
          <a:noFill/>
        </p:spPr>
        <p:txBody>
          <a:bodyPr wrap="none" rtlCol="0">
            <a:spAutoFit/>
          </a:bodyPr>
          <a:lstStyle/>
          <a:p>
            <a:pPr algn="ctr"/>
            <a:r>
              <a:rPr lang="en-US" sz="2000" dirty="0"/>
              <a:t>20</a:t>
            </a:r>
          </a:p>
        </p:txBody>
      </p:sp>
      <p:sp>
        <p:nvSpPr>
          <p:cNvPr id="60" name="Up Arrow 59"/>
          <p:cNvSpPr/>
          <p:nvPr/>
        </p:nvSpPr>
        <p:spPr>
          <a:xfrm rot="10345480">
            <a:off x="5122364" y="4533696"/>
            <a:ext cx="846247" cy="891215"/>
          </a:xfrm>
          <a:prstGeom prst="upArrow">
            <a:avLst/>
          </a:prstGeom>
          <a:solidFill>
            <a:schemeClr val="accent2"/>
          </a:solidFill>
          <a:ln w="38100">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Up Arrow 61"/>
          <p:cNvSpPr/>
          <p:nvPr/>
        </p:nvSpPr>
        <p:spPr>
          <a:xfrm rot="16200000">
            <a:off x="6389049" y="2846715"/>
            <a:ext cx="846247" cy="891215"/>
          </a:xfrm>
          <a:prstGeom prst="upArrow">
            <a:avLst/>
          </a:prstGeom>
          <a:solidFill>
            <a:schemeClr val="accent2"/>
          </a:solidFill>
          <a:ln w="38100">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Up Arrow 62"/>
          <p:cNvSpPr/>
          <p:nvPr/>
        </p:nvSpPr>
        <p:spPr>
          <a:xfrm rot="16200000">
            <a:off x="6389049" y="4806698"/>
            <a:ext cx="846247" cy="891215"/>
          </a:xfrm>
          <a:prstGeom prst="upArrow">
            <a:avLst/>
          </a:prstGeom>
          <a:solidFill>
            <a:schemeClr val="accent2"/>
          </a:solidFill>
          <a:ln w="38100">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 name="Up Arrow 63"/>
          <p:cNvSpPr/>
          <p:nvPr/>
        </p:nvSpPr>
        <p:spPr>
          <a:xfrm rot="16200000">
            <a:off x="2888263" y="3798820"/>
            <a:ext cx="846247" cy="891215"/>
          </a:xfrm>
          <a:prstGeom prst="upArrow">
            <a:avLst/>
          </a:prstGeom>
          <a:solidFill>
            <a:schemeClr val="accent2"/>
          </a:solidFill>
          <a:ln w="38100">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5" name="Straight Arrow Connector 64"/>
          <p:cNvCxnSpPr>
            <a:stCxn id="49" idx="3"/>
          </p:cNvCxnSpPr>
          <p:nvPr/>
        </p:nvCxnSpPr>
        <p:spPr>
          <a:xfrm>
            <a:off x="5813484" y="4365479"/>
            <a:ext cx="1588537" cy="886826"/>
          </a:xfrm>
          <a:prstGeom prst="straightConnector1">
            <a:avLst/>
          </a:prstGeom>
          <a:ln w="57150">
            <a:solidFill>
              <a:schemeClr val="accent2"/>
            </a:solidFill>
            <a:tailEnd type="arrow"/>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a:stCxn id="51" idx="3"/>
          </p:cNvCxnSpPr>
          <p:nvPr/>
        </p:nvCxnSpPr>
        <p:spPr>
          <a:xfrm flipV="1">
            <a:off x="5813484" y="5404705"/>
            <a:ext cx="1588537" cy="944956"/>
          </a:xfrm>
          <a:prstGeom prst="straightConnector1">
            <a:avLst/>
          </a:prstGeom>
          <a:ln w="57150">
            <a:solidFill>
              <a:schemeClr val="accent2"/>
            </a:solidFill>
            <a:tailEnd type="arrow"/>
          </a:ln>
        </p:spPr>
        <p:style>
          <a:lnRef idx="1">
            <a:schemeClr val="accent1"/>
          </a:lnRef>
          <a:fillRef idx="0">
            <a:schemeClr val="accent1"/>
          </a:fillRef>
          <a:effectRef idx="0">
            <a:schemeClr val="accent1"/>
          </a:effectRef>
          <a:fontRef idx="minor">
            <a:schemeClr val="tx1"/>
          </a:fontRef>
        </p:style>
      </p:cxnSp>
      <p:sp>
        <p:nvSpPr>
          <p:cNvPr id="71" name="TextBox 70"/>
          <p:cNvSpPr txBox="1"/>
          <p:nvPr/>
        </p:nvSpPr>
        <p:spPr>
          <a:xfrm>
            <a:off x="7317601" y="4676854"/>
            <a:ext cx="1135247" cy="1200329"/>
          </a:xfrm>
          <a:prstGeom prst="rect">
            <a:avLst/>
          </a:prstGeom>
          <a:noFill/>
        </p:spPr>
        <p:txBody>
          <a:bodyPr wrap="none" rtlCol="0">
            <a:spAutoFit/>
          </a:bodyPr>
          <a:lstStyle/>
          <a:p>
            <a:pPr algn="r"/>
            <a:r>
              <a:rPr lang="en-US" sz="2400" dirty="0"/>
              <a:t>1980</a:t>
            </a:r>
          </a:p>
          <a:p>
            <a:pPr algn="r"/>
            <a:r>
              <a:rPr lang="en-US" sz="2400" dirty="0"/>
              <a:t>+ 1820</a:t>
            </a:r>
          </a:p>
          <a:p>
            <a:pPr algn="r"/>
            <a:r>
              <a:rPr lang="en-US" sz="2400" dirty="0"/>
              <a:t>= 3800</a:t>
            </a:r>
          </a:p>
        </p:txBody>
      </p:sp>
    </p:spTree>
    <p:extLst>
      <p:ext uri="{BB962C8B-B14F-4D97-AF65-F5344CB8AC3E}">
        <p14:creationId xmlns:p14="http://schemas.microsoft.com/office/powerpoint/2010/main" val="1845411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anim calcmode="lin" valueType="num">
                                      <p:cBhvr>
                                        <p:cTn id="8" dur="500" fill="hold"/>
                                        <p:tgtEl>
                                          <p:spTgt spid="23"/>
                                        </p:tgtEl>
                                        <p:attrNameLst>
                                          <p:attrName>ppt_x</p:attrName>
                                        </p:attrNameLst>
                                      </p:cBhvr>
                                      <p:tavLst>
                                        <p:tav tm="0">
                                          <p:val>
                                            <p:strVal val="#ppt_x"/>
                                          </p:val>
                                        </p:tav>
                                        <p:tav tm="100000">
                                          <p:val>
                                            <p:strVal val="#ppt_x"/>
                                          </p:val>
                                        </p:tav>
                                      </p:tavLst>
                                    </p:anim>
                                    <p:anim calcmode="lin" valueType="num">
                                      <p:cBhvr>
                                        <p:cTn id="9" dur="500" fill="hold"/>
                                        <p:tgtEl>
                                          <p:spTgt spid="2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500"/>
                                        <p:tgtEl>
                                          <p:spTgt spid="24"/>
                                        </p:tgtEl>
                                      </p:cBhvr>
                                    </p:animEffect>
                                    <p:anim calcmode="lin" valueType="num">
                                      <p:cBhvr>
                                        <p:cTn id="13" dur="500" fill="hold"/>
                                        <p:tgtEl>
                                          <p:spTgt spid="24"/>
                                        </p:tgtEl>
                                        <p:attrNameLst>
                                          <p:attrName>ppt_x</p:attrName>
                                        </p:attrNameLst>
                                      </p:cBhvr>
                                      <p:tavLst>
                                        <p:tav tm="0">
                                          <p:val>
                                            <p:strVal val="#ppt_x"/>
                                          </p:val>
                                        </p:tav>
                                        <p:tav tm="100000">
                                          <p:val>
                                            <p:strVal val="#ppt_x"/>
                                          </p:val>
                                        </p:tav>
                                      </p:tavLst>
                                    </p:anim>
                                    <p:anim calcmode="lin" valueType="num">
                                      <p:cBhvr>
                                        <p:cTn id="14" dur="500" fill="hold"/>
                                        <p:tgtEl>
                                          <p:spTgt spid="24"/>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30"/>
                                        </p:tgtEl>
                                        <p:attrNameLst>
                                          <p:attrName>style.visibility</p:attrName>
                                        </p:attrNameLst>
                                      </p:cBhvr>
                                      <p:to>
                                        <p:strVal val="visible"/>
                                      </p:to>
                                    </p:set>
                                    <p:animEffect transition="in" filter="fade">
                                      <p:cBhvr>
                                        <p:cTn id="17" dur="500"/>
                                        <p:tgtEl>
                                          <p:spTgt spid="30"/>
                                        </p:tgtEl>
                                      </p:cBhvr>
                                    </p:animEffect>
                                    <p:anim calcmode="lin" valueType="num">
                                      <p:cBhvr>
                                        <p:cTn id="18" dur="500" fill="hold"/>
                                        <p:tgtEl>
                                          <p:spTgt spid="30"/>
                                        </p:tgtEl>
                                        <p:attrNameLst>
                                          <p:attrName>ppt_x</p:attrName>
                                        </p:attrNameLst>
                                      </p:cBhvr>
                                      <p:tavLst>
                                        <p:tav tm="0">
                                          <p:val>
                                            <p:strVal val="#ppt_x"/>
                                          </p:val>
                                        </p:tav>
                                        <p:tav tm="100000">
                                          <p:val>
                                            <p:strVal val="#ppt_x"/>
                                          </p:val>
                                        </p:tav>
                                      </p:tavLst>
                                    </p:anim>
                                    <p:anim calcmode="lin" valueType="num">
                                      <p:cBhvr>
                                        <p:cTn id="19" dur="500" fill="hold"/>
                                        <p:tgtEl>
                                          <p:spTgt spid="30"/>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31"/>
                                        </p:tgtEl>
                                        <p:attrNameLst>
                                          <p:attrName>style.visibility</p:attrName>
                                        </p:attrNameLst>
                                      </p:cBhvr>
                                      <p:to>
                                        <p:strVal val="visible"/>
                                      </p:to>
                                    </p:set>
                                    <p:animEffect transition="in" filter="fade">
                                      <p:cBhvr>
                                        <p:cTn id="22" dur="500"/>
                                        <p:tgtEl>
                                          <p:spTgt spid="31"/>
                                        </p:tgtEl>
                                      </p:cBhvr>
                                    </p:animEffect>
                                    <p:anim calcmode="lin" valueType="num">
                                      <p:cBhvr>
                                        <p:cTn id="23" dur="500" fill="hold"/>
                                        <p:tgtEl>
                                          <p:spTgt spid="31"/>
                                        </p:tgtEl>
                                        <p:attrNameLst>
                                          <p:attrName>ppt_x</p:attrName>
                                        </p:attrNameLst>
                                      </p:cBhvr>
                                      <p:tavLst>
                                        <p:tav tm="0">
                                          <p:val>
                                            <p:strVal val="#ppt_x"/>
                                          </p:val>
                                        </p:tav>
                                        <p:tav tm="100000">
                                          <p:val>
                                            <p:strVal val="#ppt_x"/>
                                          </p:val>
                                        </p:tav>
                                      </p:tavLst>
                                    </p:anim>
                                    <p:anim calcmode="lin" valueType="num">
                                      <p:cBhvr>
                                        <p:cTn id="24" dur="500" fill="hold"/>
                                        <p:tgtEl>
                                          <p:spTgt spid="31"/>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47"/>
                                        </p:tgtEl>
                                        <p:attrNameLst>
                                          <p:attrName>style.visibility</p:attrName>
                                        </p:attrNameLst>
                                      </p:cBhvr>
                                      <p:to>
                                        <p:strVal val="visible"/>
                                      </p:to>
                                    </p:set>
                                    <p:animEffect transition="in" filter="fade">
                                      <p:cBhvr>
                                        <p:cTn id="27" dur="500"/>
                                        <p:tgtEl>
                                          <p:spTgt spid="47"/>
                                        </p:tgtEl>
                                      </p:cBhvr>
                                    </p:animEffect>
                                    <p:anim calcmode="lin" valueType="num">
                                      <p:cBhvr>
                                        <p:cTn id="28" dur="500" fill="hold"/>
                                        <p:tgtEl>
                                          <p:spTgt spid="47"/>
                                        </p:tgtEl>
                                        <p:attrNameLst>
                                          <p:attrName>ppt_x</p:attrName>
                                        </p:attrNameLst>
                                      </p:cBhvr>
                                      <p:tavLst>
                                        <p:tav tm="0">
                                          <p:val>
                                            <p:strVal val="#ppt_x"/>
                                          </p:val>
                                        </p:tav>
                                        <p:tav tm="100000">
                                          <p:val>
                                            <p:strVal val="#ppt_x"/>
                                          </p:val>
                                        </p:tav>
                                      </p:tavLst>
                                    </p:anim>
                                    <p:anim calcmode="lin" valueType="num">
                                      <p:cBhvr>
                                        <p:cTn id="29" dur="500" fill="hold"/>
                                        <p:tgtEl>
                                          <p:spTgt spid="47"/>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48"/>
                                        </p:tgtEl>
                                        <p:attrNameLst>
                                          <p:attrName>style.visibility</p:attrName>
                                        </p:attrNameLst>
                                      </p:cBhvr>
                                      <p:to>
                                        <p:strVal val="visible"/>
                                      </p:to>
                                    </p:set>
                                    <p:animEffect transition="in" filter="fade">
                                      <p:cBhvr>
                                        <p:cTn id="32" dur="500"/>
                                        <p:tgtEl>
                                          <p:spTgt spid="48"/>
                                        </p:tgtEl>
                                      </p:cBhvr>
                                    </p:animEffect>
                                    <p:anim calcmode="lin" valueType="num">
                                      <p:cBhvr>
                                        <p:cTn id="33" dur="500" fill="hold"/>
                                        <p:tgtEl>
                                          <p:spTgt spid="48"/>
                                        </p:tgtEl>
                                        <p:attrNameLst>
                                          <p:attrName>ppt_x</p:attrName>
                                        </p:attrNameLst>
                                      </p:cBhvr>
                                      <p:tavLst>
                                        <p:tav tm="0">
                                          <p:val>
                                            <p:strVal val="#ppt_x"/>
                                          </p:val>
                                        </p:tav>
                                        <p:tav tm="100000">
                                          <p:val>
                                            <p:strVal val="#ppt_x"/>
                                          </p:val>
                                        </p:tav>
                                      </p:tavLst>
                                    </p:anim>
                                    <p:anim calcmode="lin" valueType="num">
                                      <p:cBhvr>
                                        <p:cTn id="34" dur="500" fill="hold"/>
                                        <p:tgtEl>
                                          <p:spTgt spid="48"/>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49"/>
                                        </p:tgtEl>
                                        <p:attrNameLst>
                                          <p:attrName>style.visibility</p:attrName>
                                        </p:attrNameLst>
                                      </p:cBhvr>
                                      <p:to>
                                        <p:strVal val="visible"/>
                                      </p:to>
                                    </p:set>
                                    <p:animEffect transition="in" filter="fade">
                                      <p:cBhvr>
                                        <p:cTn id="37" dur="500"/>
                                        <p:tgtEl>
                                          <p:spTgt spid="49"/>
                                        </p:tgtEl>
                                      </p:cBhvr>
                                    </p:animEffect>
                                    <p:anim calcmode="lin" valueType="num">
                                      <p:cBhvr>
                                        <p:cTn id="38" dur="500" fill="hold"/>
                                        <p:tgtEl>
                                          <p:spTgt spid="49"/>
                                        </p:tgtEl>
                                        <p:attrNameLst>
                                          <p:attrName>ppt_x</p:attrName>
                                        </p:attrNameLst>
                                      </p:cBhvr>
                                      <p:tavLst>
                                        <p:tav tm="0">
                                          <p:val>
                                            <p:strVal val="#ppt_x"/>
                                          </p:val>
                                        </p:tav>
                                        <p:tav tm="100000">
                                          <p:val>
                                            <p:strVal val="#ppt_x"/>
                                          </p:val>
                                        </p:tav>
                                      </p:tavLst>
                                    </p:anim>
                                    <p:anim calcmode="lin" valueType="num">
                                      <p:cBhvr>
                                        <p:cTn id="39" dur="500" fill="hold"/>
                                        <p:tgtEl>
                                          <p:spTgt spid="49"/>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50"/>
                                        </p:tgtEl>
                                        <p:attrNameLst>
                                          <p:attrName>style.visibility</p:attrName>
                                        </p:attrNameLst>
                                      </p:cBhvr>
                                      <p:to>
                                        <p:strVal val="visible"/>
                                      </p:to>
                                    </p:set>
                                    <p:animEffect transition="in" filter="fade">
                                      <p:cBhvr>
                                        <p:cTn id="42" dur="500"/>
                                        <p:tgtEl>
                                          <p:spTgt spid="50"/>
                                        </p:tgtEl>
                                      </p:cBhvr>
                                    </p:animEffect>
                                    <p:anim calcmode="lin" valueType="num">
                                      <p:cBhvr>
                                        <p:cTn id="43" dur="500" fill="hold"/>
                                        <p:tgtEl>
                                          <p:spTgt spid="50"/>
                                        </p:tgtEl>
                                        <p:attrNameLst>
                                          <p:attrName>ppt_x</p:attrName>
                                        </p:attrNameLst>
                                      </p:cBhvr>
                                      <p:tavLst>
                                        <p:tav tm="0">
                                          <p:val>
                                            <p:strVal val="#ppt_x"/>
                                          </p:val>
                                        </p:tav>
                                        <p:tav tm="100000">
                                          <p:val>
                                            <p:strVal val="#ppt_x"/>
                                          </p:val>
                                        </p:tav>
                                      </p:tavLst>
                                    </p:anim>
                                    <p:anim calcmode="lin" valueType="num">
                                      <p:cBhvr>
                                        <p:cTn id="44" dur="500" fill="hold"/>
                                        <p:tgtEl>
                                          <p:spTgt spid="50"/>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51"/>
                                        </p:tgtEl>
                                        <p:attrNameLst>
                                          <p:attrName>style.visibility</p:attrName>
                                        </p:attrNameLst>
                                      </p:cBhvr>
                                      <p:to>
                                        <p:strVal val="visible"/>
                                      </p:to>
                                    </p:set>
                                    <p:animEffect transition="in" filter="fade">
                                      <p:cBhvr>
                                        <p:cTn id="47" dur="500"/>
                                        <p:tgtEl>
                                          <p:spTgt spid="51"/>
                                        </p:tgtEl>
                                      </p:cBhvr>
                                    </p:animEffect>
                                    <p:anim calcmode="lin" valueType="num">
                                      <p:cBhvr>
                                        <p:cTn id="48" dur="500" fill="hold"/>
                                        <p:tgtEl>
                                          <p:spTgt spid="51"/>
                                        </p:tgtEl>
                                        <p:attrNameLst>
                                          <p:attrName>ppt_x</p:attrName>
                                        </p:attrNameLst>
                                      </p:cBhvr>
                                      <p:tavLst>
                                        <p:tav tm="0">
                                          <p:val>
                                            <p:strVal val="#ppt_x"/>
                                          </p:val>
                                        </p:tav>
                                        <p:tav tm="100000">
                                          <p:val>
                                            <p:strVal val="#ppt_x"/>
                                          </p:val>
                                        </p:tav>
                                      </p:tavLst>
                                    </p:anim>
                                    <p:anim calcmode="lin" valueType="num">
                                      <p:cBhvr>
                                        <p:cTn id="49" dur="500" fill="hold"/>
                                        <p:tgtEl>
                                          <p:spTgt spid="51"/>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0"/>
                                  </p:stCondLst>
                                  <p:childTnLst>
                                    <p:set>
                                      <p:cBhvr>
                                        <p:cTn id="51" dur="1" fill="hold">
                                          <p:stCondLst>
                                            <p:cond delay="0"/>
                                          </p:stCondLst>
                                        </p:cTn>
                                        <p:tgtEl>
                                          <p:spTgt spid="52"/>
                                        </p:tgtEl>
                                        <p:attrNameLst>
                                          <p:attrName>style.visibility</p:attrName>
                                        </p:attrNameLst>
                                      </p:cBhvr>
                                      <p:to>
                                        <p:strVal val="visible"/>
                                      </p:to>
                                    </p:set>
                                    <p:animEffect transition="in" filter="fade">
                                      <p:cBhvr>
                                        <p:cTn id="52" dur="500"/>
                                        <p:tgtEl>
                                          <p:spTgt spid="52"/>
                                        </p:tgtEl>
                                      </p:cBhvr>
                                    </p:animEffect>
                                    <p:anim calcmode="lin" valueType="num">
                                      <p:cBhvr>
                                        <p:cTn id="53" dur="500" fill="hold"/>
                                        <p:tgtEl>
                                          <p:spTgt spid="52"/>
                                        </p:tgtEl>
                                        <p:attrNameLst>
                                          <p:attrName>ppt_x</p:attrName>
                                        </p:attrNameLst>
                                      </p:cBhvr>
                                      <p:tavLst>
                                        <p:tav tm="0">
                                          <p:val>
                                            <p:strVal val="#ppt_x"/>
                                          </p:val>
                                        </p:tav>
                                        <p:tav tm="100000">
                                          <p:val>
                                            <p:strVal val="#ppt_x"/>
                                          </p:val>
                                        </p:tav>
                                      </p:tavLst>
                                    </p:anim>
                                    <p:anim calcmode="lin" valueType="num">
                                      <p:cBhvr>
                                        <p:cTn id="54" dur="500" fill="hold"/>
                                        <p:tgtEl>
                                          <p:spTgt spid="52"/>
                                        </p:tgtEl>
                                        <p:attrNameLst>
                                          <p:attrName>ppt_y</p:attrName>
                                        </p:attrNameLst>
                                      </p:cBhvr>
                                      <p:tavLst>
                                        <p:tav tm="0">
                                          <p:val>
                                            <p:strVal val="#ppt_y+.1"/>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42" presetClass="entr" presetSubtype="0" fill="hold" nodeType="clickEffect">
                                  <p:stCondLst>
                                    <p:cond delay="0"/>
                                  </p:stCondLst>
                                  <p:childTnLst>
                                    <p:set>
                                      <p:cBhvr>
                                        <p:cTn id="58" dur="1" fill="hold">
                                          <p:stCondLst>
                                            <p:cond delay="0"/>
                                          </p:stCondLst>
                                        </p:cTn>
                                        <p:tgtEl>
                                          <p:spTgt spid="65"/>
                                        </p:tgtEl>
                                        <p:attrNameLst>
                                          <p:attrName>style.visibility</p:attrName>
                                        </p:attrNameLst>
                                      </p:cBhvr>
                                      <p:to>
                                        <p:strVal val="visible"/>
                                      </p:to>
                                    </p:set>
                                    <p:animEffect transition="in" filter="fade">
                                      <p:cBhvr>
                                        <p:cTn id="59" dur="500"/>
                                        <p:tgtEl>
                                          <p:spTgt spid="65"/>
                                        </p:tgtEl>
                                      </p:cBhvr>
                                    </p:animEffect>
                                    <p:anim calcmode="lin" valueType="num">
                                      <p:cBhvr>
                                        <p:cTn id="60" dur="500" fill="hold"/>
                                        <p:tgtEl>
                                          <p:spTgt spid="65"/>
                                        </p:tgtEl>
                                        <p:attrNameLst>
                                          <p:attrName>ppt_x</p:attrName>
                                        </p:attrNameLst>
                                      </p:cBhvr>
                                      <p:tavLst>
                                        <p:tav tm="0">
                                          <p:val>
                                            <p:strVal val="#ppt_x"/>
                                          </p:val>
                                        </p:tav>
                                        <p:tav tm="100000">
                                          <p:val>
                                            <p:strVal val="#ppt_x"/>
                                          </p:val>
                                        </p:tav>
                                      </p:tavLst>
                                    </p:anim>
                                    <p:anim calcmode="lin" valueType="num">
                                      <p:cBhvr>
                                        <p:cTn id="61" dur="500" fill="hold"/>
                                        <p:tgtEl>
                                          <p:spTgt spid="65"/>
                                        </p:tgtEl>
                                        <p:attrNameLst>
                                          <p:attrName>ppt_y</p:attrName>
                                        </p:attrNameLst>
                                      </p:cBhvr>
                                      <p:tavLst>
                                        <p:tav tm="0">
                                          <p:val>
                                            <p:strVal val="#ppt_y+.1"/>
                                          </p:val>
                                        </p:tav>
                                        <p:tav tm="100000">
                                          <p:val>
                                            <p:strVal val="#ppt_y"/>
                                          </p:val>
                                        </p:tav>
                                      </p:tavLst>
                                    </p:anim>
                                  </p:childTnLst>
                                </p:cTn>
                              </p:par>
                              <p:par>
                                <p:cTn id="62" presetID="42" presetClass="entr" presetSubtype="0" fill="hold" nodeType="withEffect">
                                  <p:stCondLst>
                                    <p:cond delay="0"/>
                                  </p:stCondLst>
                                  <p:childTnLst>
                                    <p:set>
                                      <p:cBhvr>
                                        <p:cTn id="63" dur="1" fill="hold">
                                          <p:stCondLst>
                                            <p:cond delay="0"/>
                                          </p:stCondLst>
                                        </p:cTn>
                                        <p:tgtEl>
                                          <p:spTgt spid="68"/>
                                        </p:tgtEl>
                                        <p:attrNameLst>
                                          <p:attrName>style.visibility</p:attrName>
                                        </p:attrNameLst>
                                      </p:cBhvr>
                                      <p:to>
                                        <p:strVal val="visible"/>
                                      </p:to>
                                    </p:set>
                                    <p:animEffect transition="in" filter="fade">
                                      <p:cBhvr>
                                        <p:cTn id="64" dur="500"/>
                                        <p:tgtEl>
                                          <p:spTgt spid="68"/>
                                        </p:tgtEl>
                                      </p:cBhvr>
                                    </p:animEffect>
                                    <p:anim calcmode="lin" valueType="num">
                                      <p:cBhvr>
                                        <p:cTn id="65" dur="500" fill="hold"/>
                                        <p:tgtEl>
                                          <p:spTgt spid="68"/>
                                        </p:tgtEl>
                                        <p:attrNameLst>
                                          <p:attrName>ppt_x</p:attrName>
                                        </p:attrNameLst>
                                      </p:cBhvr>
                                      <p:tavLst>
                                        <p:tav tm="0">
                                          <p:val>
                                            <p:strVal val="#ppt_x"/>
                                          </p:val>
                                        </p:tav>
                                        <p:tav tm="100000">
                                          <p:val>
                                            <p:strVal val="#ppt_x"/>
                                          </p:val>
                                        </p:tav>
                                      </p:tavLst>
                                    </p:anim>
                                    <p:anim calcmode="lin" valueType="num">
                                      <p:cBhvr>
                                        <p:cTn id="66" dur="500" fill="hold"/>
                                        <p:tgtEl>
                                          <p:spTgt spid="68"/>
                                        </p:tgtEl>
                                        <p:attrNameLst>
                                          <p:attrName>ppt_y</p:attrName>
                                        </p:attrNameLst>
                                      </p:cBhvr>
                                      <p:tavLst>
                                        <p:tav tm="0">
                                          <p:val>
                                            <p:strVal val="#ppt_y+.1"/>
                                          </p:val>
                                        </p:tav>
                                        <p:tav tm="100000">
                                          <p:val>
                                            <p:strVal val="#ppt_y"/>
                                          </p:val>
                                        </p:tav>
                                      </p:tavLst>
                                    </p:anim>
                                  </p:childTnLst>
                                </p:cTn>
                              </p:par>
                            </p:childTnLst>
                          </p:cTn>
                        </p:par>
                        <p:par>
                          <p:cTn id="67" fill="hold">
                            <p:stCondLst>
                              <p:cond delay="500"/>
                            </p:stCondLst>
                            <p:childTnLst>
                              <p:par>
                                <p:cTn id="68" presetID="42" presetClass="entr" presetSubtype="0" fill="hold" grpId="0" nodeType="afterEffect">
                                  <p:stCondLst>
                                    <p:cond delay="0"/>
                                  </p:stCondLst>
                                  <p:childTnLst>
                                    <p:set>
                                      <p:cBhvr>
                                        <p:cTn id="69" dur="1" fill="hold">
                                          <p:stCondLst>
                                            <p:cond delay="0"/>
                                          </p:stCondLst>
                                        </p:cTn>
                                        <p:tgtEl>
                                          <p:spTgt spid="71"/>
                                        </p:tgtEl>
                                        <p:attrNameLst>
                                          <p:attrName>style.visibility</p:attrName>
                                        </p:attrNameLst>
                                      </p:cBhvr>
                                      <p:to>
                                        <p:strVal val="visible"/>
                                      </p:to>
                                    </p:set>
                                    <p:animEffect transition="in" filter="fade">
                                      <p:cBhvr>
                                        <p:cTn id="70" dur="500"/>
                                        <p:tgtEl>
                                          <p:spTgt spid="71"/>
                                        </p:tgtEl>
                                      </p:cBhvr>
                                    </p:animEffect>
                                    <p:anim calcmode="lin" valueType="num">
                                      <p:cBhvr>
                                        <p:cTn id="71" dur="500" fill="hold"/>
                                        <p:tgtEl>
                                          <p:spTgt spid="71"/>
                                        </p:tgtEl>
                                        <p:attrNameLst>
                                          <p:attrName>ppt_x</p:attrName>
                                        </p:attrNameLst>
                                      </p:cBhvr>
                                      <p:tavLst>
                                        <p:tav tm="0">
                                          <p:val>
                                            <p:strVal val="#ppt_x"/>
                                          </p:val>
                                        </p:tav>
                                        <p:tav tm="100000">
                                          <p:val>
                                            <p:strVal val="#ppt_x"/>
                                          </p:val>
                                        </p:tav>
                                      </p:tavLst>
                                    </p:anim>
                                    <p:anim calcmode="lin" valueType="num">
                                      <p:cBhvr>
                                        <p:cTn id="72" dur="500" fill="hold"/>
                                        <p:tgtEl>
                                          <p:spTgt spid="71"/>
                                        </p:tgtEl>
                                        <p:attrNameLst>
                                          <p:attrName>ppt_y</p:attrName>
                                        </p:attrNameLst>
                                      </p:cBhvr>
                                      <p:tavLst>
                                        <p:tav tm="0">
                                          <p:val>
                                            <p:strVal val="#ppt_y+.1"/>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42" presetClass="exit" presetSubtype="0" fill="hold" grpId="1" nodeType="clickEffect">
                                  <p:stCondLst>
                                    <p:cond delay="0"/>
                                  </p:stCondLst>
                                  <p:childTnLst>
                                    <p:animEffect transition="out" filter="fade">
                                      <p:cBhvr>
                                        <p:cTn id="76" dur="500"/>
                                        <p:tgtEl>
                                          <p:spTgt spid="71"/>
                                        </p:tgtEl>
                                      </p:cBhvr>
                                    </p:animEffect>
                                    <p:anim calcmode="lin" valueType="num">
                                      <p:cBhvr>
                                        <p:cTn id="77" dur="500"/>
                                        <p:tgtEl>
                                          <p:spTgt spid="71"/>
                                        </p:tgtEl>
                                        <p:attrNameLst>
                                          <p:attrName>ppt_x</p:attrName>
                                        </p:attrNameLst>
                                      </p:cBhvr>
                                      <p:tavLst>
                                        <p:tav tm="0">
                                          <p:val>
                                            <p:strVal val="ppt_x"/>
                                          </p:val>
                                        </p:tav>
                                        <p:tav tm="100000">
                                          <p:val>
                                            <p:strVal val="ppt_x"/>
                                          </p:val>
                                        </p:tav>
                                      </p:tavLst>
                                    </p:anim>
                                    <p:anim calcmode="lin" valueType="num">
                                      <p:cBhvr>
                                        <p:cTn id="78" dur="500"/>
                                        <p:tgtEl>
                                          <p:spTgt spid="71"/>
                                        </p:tgtEl>
                                        <p:attrNameLst>
                                          <p:attrName>ppt_y</p:attrName>
                                        </p:attrNameLst>
                                      </p:cBhvr>
                                      <p:tavLst>
                                        <p:tav tm="0">
                                          <p:val>
                                            <p:strVal val="ppt_y"/>
                                          </p:val>
                                        </p:tav>
                                        <p:tav tm="100000">
                                          <p:val>
                                            <p:strVal val="ppt_y+.1"/>
                                          </p:val>
                                        </p:tav>
                                      </p:tavLst>
                                    </p:anim>
                                    <p:set>
                                      <p:cBhvr>
                                        <p:cTn id="79" dur="1" fill="hold">
                                          <p:stCondLst>
                                            <p:cond delay="499"/>
                                          </p:stCondLst>
                                        </p:cTn>
                                        <p:tgtEl>
                                          <p:spTgt spid="71"/>
                                        </p:tgtEl>
                                        <p:attrNameLst>
                                          <p:attrName>style.visibility</p:attrName>
                                        </p:attrNameLst>
                                      </p:cBhvr>
                                      <p:to>
                                        <p:strVal val="hidden"/>
                                      </p:to>
                                    </p:set>
                                  </p:childTnLst>
                                </p:cTn>
                              </p:par>
                              <p:par>
                                <p:cTn id="80" presetID="42" presetClass="exit" presetSubtype="0" fill="hold" nodeType="withEffect">
                                  <p:stCondLst>
                                    <p:cond delay="0"/>
                                  </p:stCondLst>
                                  <p:childTnLst>
                                    <p:animEffect transition="out" filter="fade">
                                      <p:cBhvr>
                                        <p:cTn id="81" dur="500"/>
                                        <p:tgtEl>
                                          <p:spTgt spid="65"/>
                                        </p:tgtEl>
                                      </p:cBhvr>
                                    </p:animEffect>
                                    <p:anim calcmode="lin" valueType="num">
                                      <p:cBhvr>
                                        <p:cTn id="82" dur="500"/>
                                        <p:tgtEl>
                                          <p:spTgt spid="65"/>
                                        </p:tgtEl>
                                        <p:attrNameLst>
                                          <p:attrName>ppt_x</p:attrName>
                                        </p:attrNameLst>
                                      </p:cBhvr>
                                      <p:tavLst>
                                        <p:tav tm="0">
                                          <p:val>
                                            <p:strVal val="ppt_x"/>
                                          </p:val>
                                        </p:tav>
                                        <p:tav tm="100000">
                                          <p:val>
                                            <p:strVal val="ppt_x"/>
                                          </p:val>
                                        </p:tav>
                                      </p:tavLst>
                                    </p:anim>
                                    <p:anim calcmode="lin" valueType="num">
                                      <p:cBhvr>
                                        <p:cTn id="83" dur="500"/>
                                        <p:tgtEl>
                                          <p:spTgt spid="65"/>
                                        </p:tgtEl>
                                        <p:attrNameLst>
                                          <p:attrName>ppt_y</p:attrName>
                                        </p:attrNameLst>
                                      </p:cBhvr>
                                      <p:tavLst>
                                        <p:tav tm="0">
                                          <p:val>
                                            <p:strVal val="ppt_y"/>
                                          </p:val>
                                        </p:tav>
                                        <p:tav tm="100000">
                                          <p:val>
                                            <p:strVal val="ppt_y+.1"/>
                                          </p:val>
                                        </p:tav>
                                      </p:tavLst>
                                    </p:anim>
                                    <p:set>
                                      <p:cBhvr>
                                        <p:cTn id="84" dur="1" fill="hold">
                                          <p:stCondLst>
                                            <p:cond delay="499"/>
                                          </p:stCondLst>
                                        </p:cTn>
                                        <p:tgtEl>
                                          <p:spTgt spid="65"/>
                                        </p:tgtEl>
                                        <p:attrNameLst>
                                          <p:attrName>style.visibility</p:attrName>
                                        </p:attrNameLst>
                                      </p:cBhvr>
                                      <p:to>
                                        <p:strVal val="hidden"/>
                                      </p:to>
                                    </p:set>
                                  </p:childTnLst>
                                </p:cTn>
                              </p:par>
                              <p:par>
                                <p:cTn id="85" presetID="42" presetClass="exit" presetSubtype="0" fill="hold" nodeType="withEffect">
                                  <p:stCondLst>
                                    <p:cond delay="0"/>
                                  </p:stCondLst>
                                  <p:childTnLst>
                                    <p:animEffect transition="out" filter="fade">
                                      <p:cBhvr>
                                        <p:cTn id="86" dur="500"/>
                                        <p:tgtEl>
                                          <p:spTgt spid="68"/>
                                        </p:tgtEl>
                                      </p:cBhvr>
                                    </p:animEffect>
                                    <p:anim calcmode="lin" valueType="num">
                                      <p:cBhvr>
                                        <p:cTn id="87" dur="500"/>
                                        <p:tgtEl>
                                          <p:spTgt spid="68"/>
                                        </p:tgtEl>
                                        <p:attrNameLst>
                                          <p:attrName>ppt_x</p:attrName>
                                        </p:attrNameLst>
                                      </p:cBhvr>
                                      <p:tavLst>
                                        <p:tav tm="0">
                                          <p:val>
                                            <p:strVal val="ppt_x"/>
                                          </p:val>
                                        </p:tav>
                                        <p:tav tm="100000">
                                          <p:val>
                                            <p:strVal val="ppt_x"/>
                                          </p:val>
                                        </p:tav>
                                      </p:tavLst>
                                    </p:anim>
                                    <p:anim calcmode="lin" valueType="num">
                                      <p:cBhvr>
                                        <p:cTn id="88" dur="500"/>
                                        <p:tgtEl>
                                          <p:spTgt spid="68"/>
                                        </p:tgtEl>
                                        <p:attrNameLst>
                                          <p:attrName>ppt_y</p:attrName>
                                        </p:attrNameLst>
                                      </p:cBhvr>
                                      <p:tavLst>
                                        <p:tav tm="0">
                                          <p:val>
                                            <p:strVal val="ppt_y"/>
                                          </p:val>
                                        </p:tav>
                                        <p:tav tm="100000">
                                          <p:val>
                                            <p:strVal val="ppt_y+.1"/>
                                          </p:val>
                                        </p:tav>
                                      </p:tavLst>
                                    </p:anim>
                                    <p:set>
                                      <p:cBhvr>
                                        <p:cTn id="89" dur="1" fill="hold">
                                          <p:stCondLst>
                                            <p:cond delay="499"/>
                                          </p:stCondLst>
                                        </p:cTn>
                                        <p:tgtEl>
                                          <p:spTgt spid="68"/>
                                        </p:tgtEl>
                                        <p:attrNameLst>
                                          <p:attrName>style.visibility</p:attrName>
                                        </p:attrNameLst>
                                      </p:cBhvr>
                                      <p:to>
                                        <p:strVal val="hidden"/>
                                      </p:to>
                                    </p:set>
                                  </p:childTnLst>
                                </p:cTn>
                              </p:par>
                            </p:childTnLst>
                          </p:cTn>
                        </p:par>
                        <p:par>
                          <p:cTn id="90" fill="hold">
                            <p:stCondLst>
                              <p:cond delay="500"/>
                            </p:stCondLst>
                            <p:childTnLst>
                              <p:par>
                                <p:cTn id="91" presetID="42" presetClass="entr" presetSubtype="0" fill="hold" grpId="0" nodeType="afterEffect">
                                  <p:stCondLst>
                                    <p:cond delay="0"/>
                                  </p:stCondLst>
                                  <p:childTnLst>
                                    <p:set>
                                      <p:cBhvr>
                                        <p:cTn id="92" dur="1" fill="hold">
                                          <p:stCondLst>
                                            <p:cond delay="0"/>
                                          </p:stCondLst>
                                        </p:cTn>
                                        <p:tgtEl>
                                          <p:spTgt spid="60"/>
                                        </p:tgtEl>
                                        <p:attrNameLst>
                                          <p:attrName>style.visibility</p:attrName>
                                        </p:attrNameLst>
                                      </p:cBhvr>
                                      <p:to>
                                        <p:strVal val="visible"/>
                                      </p:to>
                                    </p:set>
                                    <p:animEffect transition="in" filter="fade">
                                      <p:cBhvr>
                                        <p:cTn id="93" dur="500"/>
                                        <p:tgtEl>
                                          <p:spTgt spid="60"/>
                                        </p:tgtEl>
                                      </p:cBhvr>
                                    </p:animEffect>
                                    <p:anim calcmode="lin" valueType="num">
                                      <p:cBhvr>
                                        <p:cTn id="94" dur="500" fill="hold"/>
                                        <p:tgtEl>
                                          <p:spTgt spid="60"/>
                                        </p:tgtEl>
                                        <p:attrNameLst>
                                          <p:attrName>ppt_x</p:attrName>
                                        </p:attrNameLst>
                                      </p:cBhvr>
                                      <p:tavLst>
                                        <p:tav tm="0">
                                          <p:val>
                                            <p:strVal val="#ppt_x"/>
                                          </p:val>
                                        </p:tav>
                                        <p:tav tm="100000">
                                          <p:val>
                                            <p:strVal val="#ppt_x"/>
                                          </p:val>
                                        </p:tav>
                                      </p:tavLst>
                                    </p:anim>
                                    <p:anim calcmode="lin" valueType="num">
                                      <p:cBhvr>
                                        <p:cTn id="95" dur="500" fill="hold"/>
                                        <p:tgtEl>
                                          <p:spTgt spid="60"/>
                                        </p:tgtEl>
                                        <p:attrNameLst>
                                          <p:attrName>ppt_y</p:attrName>
                                        </p:attrNameLst>
                                      </p:cBhvr>
                                      <p:tavLst>
                                        <p:tav tm="0">
                                          <p:val>
                                            <p:strVal val="#ppt_y+.1"/>
                                          </p:val>
                                        </p:tav>
                                        <p:tav tm="100000">
                                          <p:val>
                                            <p:strVal val="#ppt_y"/>
                                          </p:val>
                                        </p:tav>
                                      </p:tavLst>
                                    </p:anim>
                                  </p:childTnLst>
                                </p:cTn>
                              </p:par>
                            </p:childTnLst>
                          </p:cTn>
                        </p:par>
                      </p:childTnLst>
                    </p:cTn>
                  </p:par>
                  <p:par>
                    <p:cTn id="96" fill="hold">
                      <p:stCondLst>
                        <p:cond delay="indefinite"/>
                      </p:stCondLst>
                      <p:childTnLst>
                        <p:par>
                          <p:cTn id="97" fill="hold">
                            <p:stCondLst>
                              <p:cond delay="0"/>
                            </p:stCondLst>
                            <p:childTnLst>
                              <p:par>
                                <p:cTn id="98" presetID="42" presetClass="exit" presetSubtype="0" fill="hold" grpId="1" nodeType="clickEffect">
                                  <p:stCondLst>
                                    <p:cond delay="0"/>
                                  </p:stCondLst>
                                  <p:childTnLst>
                                    <p:animEffect transition="out" filter="fade">
                                      <p:cBhvr>
                                        <p:cTn id="99" dur="500"/>
                                        <p:tgtEl>
                                          <p:spTgt spid="60"/>
                                        </p:tgtEl>
                                      </p:cBhvr>
                                    </p:animEffect>
                                    <p:anim calcmode="lin" valueType="num">
                                      <p:cBhvr>
                                        <p:cTn id="100" dur="500"/>
                                        <p:tgtEl>
                                          <p:spTgt spid="60"/>
                                        </p:tgtEl>
                                        <p:attrNameLst>
                                          <p:attrName>ppt_x</p:attrName>
                                        </p:attrNameLst>
                                      </p:cBhvr>
                                      <p:tavLst>
                                        <p:tav tm="0">
                                          <p:val>
                                            <p:strVal val="ppt_x"/>
                                          </p:val>
                                        </p:tav>
                                        <p:tav tm="100000">
                                          <p:val>
                                            <p:strVal val="ppt_x"/>
                                          </p:val>
                                        </p:tav>
                                      </p:tavLst>
                                    </p:anim>
                                    <p:anim calcmode="lin" valueType="num">
                                      <p:cBhvr>
                                        <p:cTn id="101" dur="500"/>
                                        <p:tgtEl>
                                          <p:spTgt spid="60"/>
                                        </p:tgtEl>
                                        <p:attrNameLst>
                                          <p:attrName>ppt_y</p:attrName>
                                        </p:attrNameLst>
                                      </p:cBhvr>
                                      <p:tavLst>
                                        <p:tav tm="0">
                                          <p:val>
                                            <p:strVal val="ppt_y"/>
                                          </p:val>
                                        </p:tav>
                                        <p:tav tm="100000">
                                          <p:val>
                                            <p:strVal val="ppt_y+.1"/>
                                          </p:val>
                                        </p:tav>
                                      </p:tavLst>
                                    </p:anim>
                                    <p:set>
                                      <p:cBhvr>
                                        <p:cTn id="102" dur="1" fill="hold">
                                          <p:stCondLst>
                                            <p:cond delay="499"/>
                                          </p:stCondLst>
                                        </p:cTn>
                                        <p:tgtEl>
                                          <p:spTgt spid="60"/>
                                        </p:tgtEl>
                                        <p:attrNameLst>
                                          <p:attrName>style.visibility</p:attrName>
                                        </p:attrNameLst>
                                      </p:cBhvr>
                                      <p:to>
                                        <p:strVal val="hidden"/>
                                      </p:to>
                                    </p:set>
                                  </p:childTnLst>
                                </p:cTn>
                              </p:par>
                            </p:childTnLst>
                          </p:cTn>
                        </p:par>
                        <p:par>
                          <p:cTn id="103" fill="hold">
                            <p:stCondLst>
                              <p:cond delay="500"/>
                            </p:stCondLst>
                            <p:childTnLst>
                              <p:par>
                                <p:cTn id="104" presetID="42" presetClass="entr" presetSubtype="0" fill="hold" grpId="0" nodeType="afterEffect">
                                  <p:stCondLst>
                                    <p:cond delay="0"/>
                                  </p:stCondLst>
                                  <p:childTnLst>
                                    <p:set>
                                      <p:cBhvr>
                                        <p:cTn id="105" dur="1" fill="hold">
                                          <p:stCondLst>
                                            <p:cond delay="0"/>
                                          </p:stCondLst>
                                        </p:cTn>
                                        <p:tgtEl>
                                          <p:spTgt spid="62"/>
                                        </p:tgtEl>
                                        <p:attrNameLst>
                                          <p:attrName>style.visibility</p:attrName>
                                        </p:attrNameLst>
                                      </p:cBhvr>
                                      <p:to>
                                        <p:strVal val="visible"/>
                                      </p:to>
                                    </p:set>
                                    <p:animEffect transition="in" filter="fade">
                                      <p:cBhvr>
                                        <p:cTn id="106" dur="500"/>
                                        <p:tgtEl>
                                          <p:spTgt spid="62"/>
                                        </p:tgtEl>
                                      </p:cBhvr>
                                    </p:animEffect>
                                    <p:anim calcmode="lin" valueType="num">
                                      <p:cBhvr>
                                        <p:cTn id="107" dur="500" fill="hold"/>
                                        <p:tgtEl>
                                          <p:spTgt spid="62"/>
                                        </p:tgtEl>
                                        <p:attrNameLst>
                                          <p:attrName>ppt_x</p:attrName>
                                        </p:attrNameLst>
                                      </p:cBhvr>
                                      <p:tavLst>
                                        <p:tav tm="0">
                                          <p:val>
                                            <p:strVal val="#ppt_x"/>
                                          </p:val>
                                        </p:tav>
                                        <p:tav tm="100000">
                                          <p:val>
                                            <p:strVal val="#ppt_x"/>
                                          </p:val>
                                        </p:tav>
                                      </p:tavLst>
                                    </p:anim>
                                    <p:anim calcmode="lin" valueType="num">
                                      <p:cBhvr>
                                        <p:cTn id="108" dur="500" fill="hold"/>
                                        <p:tgtEl>
                                          <p:spTgt spid="62"/>
                                        </p:tgtEl>
                                        <p:attrNameLst>
                                          <p:attrName>ppt_y</p:attrName>
                                        </p:attrNameLst>
                                      </p:cBhvr>
                                      <p:tavLst>
                                        <p:tav tm="0">
                                          <p:val>
                                            <p:strVal val="#ppt_y+.1"/>
                                          </p:val>
                                        </p:tav>
                                        <p:tav tm="100000">
                                          <p:val>
                                            <p:strVal val="#ppt_y"/>
                                          </p:val>
                                        </p:tav>
                                      </p:tavLst>
                                    </p:anim>
                                  </p:childTnLst>
                                </p:cTn>
                              </p:par>
                              <p:par>
                                <p:cTn id="109" presetID="42" presetClass="entr" presetSubtype="0" fill="hold" grpId="0" nodeType="withEffect">
                                  <p:stCondLst>
                                    <p:cond delay="0"/>
                                  </p:stCondLst>
                                  <p:childTnLst>
                                    <p:set>
                                      <p:cBhvr>
                                        <p:cTn id="110" dur="1" fill="hold">
                                          <p:stCondLst>
                                            <p:cond delay="0"/>
                                          </p:stCondLst>
                                        </p:cTn>
                                        <p:tgtEl>
                                          <p:spTgt spid="63"/>
                                        </p:tgtEl>
                                        <p:attrNameLst>
                                          <p:attrName>style.visibility</p:attrName>
                                        </p:attrNameLst>
                                      </p:cBhvr>
                                      <p:to>
                                        <p:strVal val="visible"/>
                                      </p:to>
                                    </p:set>
                                    <p:animEffect transition="in" filter="fade">
                                      <p:cBhvr>
                                        <p:cTn id="111" dur="500"/>
                                        <p:tgtEl>
                                          <p:spTgt spid="63"/>
                                        </p:tgtEl>
                                      </p:cBhvr>
                                    </p:animEffect>
                                    <p:anim calcmode="lin" valueType="num">
                                      <p:cBhvr>
                                        <p:cTn id="112" dur="500" fill="hold"/>
                                        <p:tgtEl>
                                          <p:spTgt spid="63"/>
                                        </p:tgtEl>
                                        <p:attrNameLst>
                                          <p:attrName>ppt_x</p:attrName>
                                        </p:attrNameLst>
                                      </p:cBhvr>
                                      <p:tavLst>
                                        <p:tav tm="0">
                                          <p:val>
                                            <p:strVal val="#ppt_x"/>
                                          </p:val>
                                        </p:tav>
                                        <p:tav tm="100000">
                                          <p:val>
                                            <p:strVal val="#ppt_x"/>
                                          </p:val>
                                        </p:tav>
                                      </p:tavLst>
                                    </p:anim>
                                    <p:anim calcmode="lin" valueType="num">
                                      <p:cBhvr>
                                        <p:cTn id="113" dur="500" fill="hold"/>
                                        <p:tgtEl>
                                          <p:spTgt spid="63"/>
                                        </p:tgtEl>
                                        <p:attrNameLst>
                                          <p:attrName>ppt_y</p:attrName>
                                        </p:attrNameLst>
                                      </p:cBhvr>
                                      <p:tavLst>
                                        <p:tav tm="0">
                                          <p:val>
                                            <p:strVal val="#ppt_y+.1"/>
                                          </p:val>
                                        </p:tav>
                                        <p:tav tm="100000">
                                          <p:val>
                                            <p:strVal val="#ppt_y"/>
                                          </p:val>
                                        </p:tav>
                                      </p:tavLst>
                                    </p:anim>
                                  </p:childTnLst>
                                </p:cTn>
                              </p:par>
                              <p:par>
                                <p:cTn id="114" presetID="42" presetClass="entr" presetSubtype="0" fill="hold" grpId="0" nodeType="withEffect">
                                  <p:stCondLst>
                                    <p:cond delay="0"/>
                                  </p:stCondLst>
                                  <p:childTnLst>
                                    <p:set>
                                      <p:cBhvr>
                                        <p:cTn id="115" dur="1" fill="hold">
                                          <p:stCondLst>
                                            <p:cond delay="0"/>
                                          </p:stCondLst>
                                        </p:cTn>
                                        <p:tgtEl>
                                          <p:spTgt spid="64"/>
                                        </p:tgtEl>
                                        <p:attrNameLst>
                                          <p:attrName>style.visibility</p:attrName>
                                        </p:attrNameLst>
                                      </p:cBhvr>
                                      <p:to>
                                        <p:strVal val="visible"/>
                                      </p:to>
                                    </p:set>
                                    <p:animEffect transition="in" filter="fade">
                                      <p:cBhvr>
                                        <p:cTn id="116" dur="500"/>
                                        <p:tgtEl>
                                          <p:spTgt spid="64"/>
                                        </p:tgtEl>
                                      </p:cBhvr>
                                    </p:animEffect>
                                    <p:anim calcmode="lin" valueType="num">
                                      <p:cBhvr>
                                        <p:cTn id="117" dur="500" fill="hold"/>
                                        <p:tgtEl>
                                          <p:spTgt spid="64"/>
                                        </p:tgtEl>
                                        <p:attrNameLst>
                                          <p:attrName>ppt_x</p:attrName>
                                        </p:attrNameLst>
                                      </p:cBhvr>
                                      <p:tavLst>
                                        <p:tav tm="0">
                                          <p:val>
                                            <p:strVal val="#ppt_x"/>
                                          </p:val>
                                        </p:tav>
                                        <p:tav tm="100000">
                                          <p:val>
                                            <p:strVal val="#ppt_x"/>
                                          </p:val>
                                        </p:tav>
                                      </p:tavLst>
                                    </p:anim>
                                    <p:anim calcmode="lin" valueType="num">
                                      <p:cBhvr>
                                        <p:cTn id="118" dur="500" fill="hold"/>
                                        <p:tgtEl>
                                          <p:spTgt spid="6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P spid="30" grpId="0" animBg="1"/>
      <p:bldP spid="31" grpId="0" animBg="1"/>
      <p:bldP spid="47" grpId="0"/>
      <p:bldP spid="48" grpId="0"/>
      <p:bldP spid="49" grpId="0"/>
      <p:bldP spid="50" grpId="0"/>
      <p:bldP spid="51" grpId="0"/>
      <p:bldP spid="52" grpId="0"/>
      <p:bldP spid="60" grpId="0" animBg="1"/>
      <p:bldP spid="60" grpId="1" animBg="1"/>
      <p:bldP spid="62" grpId="0" animBg="1"/>
      <p:bldP spid="63" grpId="0" animBg="1"/>
      <p:bldP spid="64" grpId="0" animBg="1"/>
      <p:bldP spid="71" grpId="0"/>
      <p:bldP spid="71" grpId="1"/>
    </p:bldLst>
  </p:timing>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09154"/>
            <a:ext cx="8229600" cy="553998"/>
          </a:xfrm>
        </p:spPr>
        <p:txBody>
          <a:bodyPr/>
          <a:lstStyle/>
          <a:p>
            <a:r>
              <a:rPr lang="en-US" dirty="0"/>
              <a:t>Fragmentation Example</a:t>
            </a:r>
          </a:p>
        </p:txBody>
      </p:sp>
      <p:sp>
        <p:nvSpPr>
          <p:cNvPr id="3" name="Slide Number Placeholder 2"/>
          <p:cNvSpPr>
            <a:spLocks noGrp="1"/>
          </p:cNvSpPr>
          <p:nvPr>
            <p:ph type="sldNum" sz="quarter" idx="12"/>
          </p:nvPr>
        </p:nvSpPr>
        <p:spPr/>
        <p:txBody>
          <a:bodyPr>
            <a:normAutofit fontScale="25000" lnSpcReduction="20000"/>
          </a:bodyPr>
          <a:lstStyle/>
          <a:p>
            <a:fld id="{283B9EA5-CE9A-4950-A80C-5ADF06B45BB8}" type="slidenum">
              <a:rPr lang="en-US" smtClean="0"/>
              <a:pPr/>
              <a:t>434</a:t>
            </a:fld>
            <a:endParaRPr lang="en-US" dirty="0"/>
          </a:p>
        </p:txBody>
      </p:sp>
      <p:sp>
        <p:nvSpPr>
          <p:cNvPr id="6" name="Cloud 5"/>
          <p:cNvSpPr/>
          <p:nvPr/>
        </p:nvSpPr>
        <p:spPr>
          <a:xfrm>
            <a:off x="4975019" y="1672008"/>
            <a:ext cx="2162855" cy="1078416"/>
          </a:xfrm>
          <a:prstGeom prst="cloud">
            <a:avLst/>
          </a:prstGeom>
          <a:solidFill>
            <a:schemeClr val="accent3"/>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loud 6"/>
          <p:cNvSpPr/>
          <p:nvPr/>
        </p:nvSpPr>
        <p:spPr>
          <a:xfrm>
            <a:off x="590181" y="1672008"/>
            <a:ext cx="2162855" cy="1078416"/>
          </a:xfrm>
          <a:prstGeom prst="cloud">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p:cNvCxnSpPr>
            <a:endCxn id="10" idx="1"/>
          </p:cNvCxnSpPr>
          <p:nvPr/>
        </p:nvCxnSpPr>
        <p:spPr>
          <a:xfrm flipV="1">
            <a:off x="11596" y="2100897"/>
            <a:ext cx="398115" cy="11993"/>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9" name="Straight Connector 8"/>
          <p:cNvCxnSpPr>
            <a:stCxn id="11" idx="3"/>
            <a:endCxn id="13" idx="1"/>
          </p:cNvCxnSpPr>
          <p:nvPr/>
        </p:nvCxnSpPr>
        <p:spPr>
          <a:xfrm>
            <a:off x="3084681" y="2101035"/>
            <a:ext cx="1757017" cy="21205"/>
          </a:xfrm>
          <a:prstGeom prst="line">
            <a:avLst/>
          </a:prstGeom>
          <a:ln w="57150"/>
        </p:spPr>
        <p:style>
          <a:lnRef idx="1">
            <a:schemeClr val="accent1"/>
          </a:lnRef>
          <a:fillRef idx="0">
            <a:schemeClr val="accent1"/>
          </a:fillRef>
          <a:effectRef idx="0">
            <a:schemeClr val="accent1"/>
          </a:effectRef>
          <a:fontRef idx="minor">
            <a:schemeClr val="tx1"/>
          </a:fontRef>
        </p:style>
      </p:cxnSp>
      <p:pic>
        <p:nvPicPr>
          <p:cNvPr id="10" name="Picture 2" descr="C:\Users\t0ph3r\Documents\CS 4700\assets\Router.png"/>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409711" y="1887851"/>
            <a:ext cx="722610" cy="426091"/>
          </a:xfrm>
          <a:prstGeom prst="rect">
            <a:avLst/>
          </a:prstGeom>
          <a:noFill/>
          <a:extLst>
            <a:ext uri="{909E8E84-426E-40dd-AFC4-6F175D3DCCD1}">
              <a14:hiddenFill xmlns="" xmlns:a14="http://schemas.microsoft.com/office/drawing/2010/main">
                <a:solidFill>
                  <a:srgbClr val="FFFFFF"/>
                </a:solidFill>
              </a14:hiddenFill>
            </a:ext>
          </a:extLst>
        </p:spPr>
      </p:pic>
      <p:pic>
        <p:nvPicPr>
          <p:cNvPr id="11" name="Picture 2" descr="C:\Users\t0ph3r\Documents\CS 4700\assets\Router.png"/>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2362071" y="1887989"/>
            <a:ext cx="722610" cy="426091"/>
          </a:xfrm>
          <a:prstGeom prst="rect">
            <a:avLst/>
          </a:prstGeom>
          <a:noFill/>
          <a:extLst>
            <a:ext uri="{909E8E84-426E-40dd-AFC4-6F175D3DCCD1}">
              <a14:hiddenFill xmlns="" xmlns:a14="http://schemas.microsoft.com/office/drawing/2010/main">
                <a:solidFill>
                  <a:srgbClr val="FFFFFF"/>
                </a:solidFill>
              </a14:hiddenFill>
            </a:ext>
          </a:extLst>
        </p:spPr>
      </p:pic>
      <p:pic>
        <p:nvPicPr>
          <p:cNvPr id="13" name="Picture 2" descr="C:\Users\t0ph3r\Documents\CS 4700\assets\Router.png"/>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4841698" y="1909194"/>
            <a:ext cx="722610" cy="426091"/>
          </a:xfrm>
          <a:prstGeom prst="rect">
            <a:avLst/>
          </a:prstGeom>
          <a:noFill/>
          <a:extLst>
            <a:ext uri="{909E8E84-426E-40dd-AFC4-6F175D3DCCD1}">
              <a14:hiddenFill xmlns="" xmlns:a14="http://schemas.microsoft.com/office/drawing/2010/main">
                <a:solidFill>
                  <a:srgbClr val="FFFFFF"/>
                </a:solidFill>
              </a14:hiddenFill>
            </a:ext>
          </a:extLst>
        </p:spPr>
      </p:pic>
      <p:sp>
        <p:nvSpPr>
          <p:cNvPr id="14" name="TextBox 13"/>
          <p:cNvSpPr txBox="1"/>
          <p:nvPr/>
        </p:nvSpPr>
        <p:spPr>
          <a:xfrm>
            <a:off x="797326" y="2236666"/>
            <a:ext cx="1601721" cy="400110"/>
          </a:xfrm>
          <a:prstGeom prst="rect">
            <a:avLst/>
          </a:prstGeom>
          <a:noFill/>
        </p:spPr>
        <p:txBody>
          <a:bodyPr wrap="none" rtlCol="0">
            <a:spAutoFit/>
          </a:bodyPr>
          <a:lstStyle/>
          <a:p>
            <a:pPr algn="ctr"/>
            <a:r>
              <a:rPr lang="en-US" sz="2000" b="1" dirty="0">
                <a:solidFill>
                  <a:schemeClr val="bg1"/>
                </a:solidFill>
              </a:rPr>
              <a:t>MTU = 2000</a:t>
            </a:r>
          </a:p>
        </p:txBody>
      </p:sp>
      <p:sp>
        <p:nvSpPr>
          <p:cNvPr id="16" name="TextBox 15"/>
          <p:cNvSpPr txBox="1"/>
          <p:nvPr/>
        </p:nvSpPr>
        <p:spPr>
          <a:xfrm>
            <a:off x="5239188" y="2260295"/>
            <a:ext cx="1601721" cy="400110"/>
          </a:xfrm>
          <a:prstGeom prst="rect">
            <a:avLst/>
          </a:prstGeom>
          <a:noFill/>
        </p:spPr>
        <p:txBody>
          <a:bodyPr wrap="none" rtlCol="0">
            <a:spAutoFit/>
          </a:bodyPr>
          <a:lstStyle/>
          <a:p>
            <a:pPr algn="ctr"/>
            <a:r>
              <a:rPr lang="en-US" sz="2000" b="1" dirty="0">
                <a:solidFill>
                  <a:schemeClr val="bg1"/>
                </a:solidFill>
              </a:rPr>
              <a:t>MTU = 1500</a:t>
            </a:r>
          </a:p>
        </p:txBody>
      </p:sp>
      <p:pic>
        <p:nvPicPr>
          <p:cNvPr id="18" name="Picture 2" descr="C:\Users\t0ph3r\Documents\CS 4700\assets\black_server.pn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6999750" y="1827029"/>
            <a:ext cx="607000" cy="607000"/>
          </a:xfrm>
          <a:prstGeom prst="rect">
            <a:avLst/>
          </a:prstGeom>
          <a:noFill/>
          <a:extLst>
            <a:ext uri="{909E8E84-426E-40dd-AFC4-6F175D3DCCD1}">
              <a14:hiddenFill xmlns="" xmlns:a14="http://schemas.microsoft.com/office/drawing/2010/main">
                <a:solidFill>
                  <a:srgbClr val="FFFFFF"/>
                </a:solidFill>
              </a14:hiddenFill>
            </a:ext>
          </a:extLst>
        </p:spPr>
      </p:pic>
      <p:cxnSp>
        <p:nvCxnSpPr>
          <p:cNvPr id="20" name="Straight Arrow Connector 19"/>
          <p:cNvCxnSpPr>
            <a:stCxn id="10" idx="3"/>
            <a:endCxn id="11" idx="1"/>
          </p:cNvCxnSpPr>
          <p:nvPr/>
        </p:nvCxnSpPr>
        <p:spPr>
          <a:xfrm>
            <a:off x="1132321" y="2100897"/>
            <a:ext cx="1229750" cy="138"/>
          </a:xfrm>
          <a:prstGeom prst="straightConnector1">
            <a:avLst/>
          </a:prstGeom>
          <a:ln w="57150">
            <a:solidFill>
              <a:schemeClr val="accent2"/>
            </a:solidFill>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13" idx="3"/>
            <a:endCxn id="18" idx="1"/>
          </p:cNvCxnSpPr>
          <p:nvPr/>
        </p:nvCxnSpPr>
        <p:spPr>
          <a:xfrm>
            <a:off x="5564308" y="2122240"/>
            <a:ext cx="1435442" cy="8289"/>
          </a:xfrm>
          <a:prstGeom prst="straightConnector1">
            <a:avLst/>
          </a:prstGeom>
          <a:ln w="57150">
            <a:solidFill>
              <a:schemeClr val="accent2"/>
            </a:solidFill>
            <a:tailEnd type="arrow"/>
          </a:ln>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a:off x="1138872" y="3656104"/>
            <a:ext cx="1374624" cy="3836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Data</a:t>
            </a:r>
          </a:p>
        </p:txBody>
      </p:sp>
      <p:sp>
        <p:nvSpPr>
          <p:cNvPr id="24" name="Rectangle 23"/>
          <p:cNvSpPr/>
          <p:nvPr/>
        </p:nvSpPr>
        <p:spPr>
          <a:xfrm>
            <a:off x="1138872" y="5689186"/>
            <a:ext cx="1374624" cy="3836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Data</a:t>
            </a:r>
          </a:p>
        </p:txBody>
      </p:sp>
      <p:sp>
        <p:nvSpPr>
          <p:cNvPr id="30" name="Rectangle 29"/>
          <p:cNvSpPr/>
          <p:nvPr/>
        </p:nvSpPr>
        <p:spPr>
          <a:xfrm>
            <a:off x="537645" y="3656104"/>
            <a:ext cx="601227" cy="383652"/>
          </a:xfrm>
          <a:prstGeom prst="rect">
            <a:avLst/>
          </a:prstGeom>
          <a:solidFill>
            <a:schemeClr val="accent3"/>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IP</a:t>
            </a:r>
          </a:p>
        </p:txBody>
      </p:sp>
      <p:sp>
        <p:nvSpPr>
          <p:cNvPr id="31" name="Rectangle 30"/>
          <p:cNvSpPr/>
          <p:nvPr/>
        </p:nvSpPr>
        <p:spPr>
          <a:xfrm>
            <a:off x="537645" y="5689186"/>
            <a:ext cx="601227" cy="383652"/>
          </a:xfrm>
          <a:prstGeom prst="rect">
            <a:avLst/>
          </a:prstGeom>
          <a:solidFill>
            <a:schemeClr val="accent3"/>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IP</a:t>
            </a:r>
          </a:p>
        </p:txBody>
      </p:sp>
      <p:sp>
        <p:nvSpPr>
          <p:cNvPr id="32" name="Rectangle 31"/>
          <p:cNvSpPr/>
          <p:nvPr/>
        </p:nvSpPr>
        <p:spPr>
          <a:xfrm>
            <a:off x="4486235" y="3656104"/>
            <a:ext cx="1110329" cy="3836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Data</a:t>
            </a:r>
          </a:p>
        </p:txBody>
      </p:sp>
      <p:sp>
        <p:nvSpPr>
          <p:cNvPr id="33" name="Rectangle 32"/>
          <p:cNvSpPr/>
          <p:nvPr/>
        </p:nvSpPr>
        <p:spPr>
          <a:xfrm>
            <a:off x="4548573" y="5265006"/>
            <a:ext cx="887257" cy="3836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Data</a:t>
            </a:r>
          </a:p>
        </p:txBody>
      </p:sp>
      <p:sp>
        <p:nvSpPr>
          <p:cNvPr id="34" name="Rectangle 33"/>
          <p:cNvSpPr/>
          <p:nvPr/>
        </p:nvSpPr>
        <p:spPr>
          <a:xfrm>
            <a:off x="3885008" y="3656104"/>
            <a:ext cx="601227" cy="383652"/>
          </a:xfrm>
          <a:prstGeom prst="rect">
            <a:avLst/>
          </a:prstGeom>
          <a:solidFill>
            <a:schemeClr val="accent3"/>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IP</a:t>
            </a:r>
          </a:p>
        </p:txBody>
      </p:sp>
      <p:sp>
        <p:nvSpPr>
          <p:cNvPr id="35" name="Rectangle 34"/>
          <p:cNvSpPr/>
          <p:nvPr/>
        </p:nvSpPr>
        <p:spPr>
          <a:xfrm>
            <a:off x="3947346" y="5265006"/>
            <a:ext cx="601227" cy="383652"/>
          </a:xfrm>
          <a:prstGeom prst="rect">
            <a:avLst/>
          </a:prstGeom>
          <a:solidFill>
            <a:schemeClr val="accent3"/>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IP</a:t>
            </a:r>
          </a:p>
        </p:txBody>
      </p:sp>
      <p:sp>
        <p:nvSpPr>
          <p:cNvPr id="47" name="TextBox 46"/>
          <p:cNvSpPr txBox="1"/>
          <p:nvPr/>
        </p:nvSpPr>
        <p:spPr>
          <a:xfrm>
            <a:off x="210653" y="2982474"/>
            <a:ext cx="2616421" cy="707886"/>
          </a:xfrm>
          <a:prstGeom prst="rect">
            <a:avLst/>
          </a:prstGeom>
          <a:noFill/>
        </p:spPr>
        <p:txBody>
          <a:bodyPr wrap="none" rtlCol="0">
            <a:spAutoFit/>
          </a:bodyPr>
          <a:lstStyle/>
          <a:p>
            <a:pPr algn="ctr"/>
            <a:r>
              <a:rPr lang="en-US" sz="2000" dirty="0"/>
              <a:t>Length = 2000, M = 1</a:t>
            </a:r>
          </a:p>
          <a:p>
            <a:pPr algn="ctr"/>
            <a:r>
              <a:rPr lang="en-US" sz="2000" dirty="0"/>
              <a:t>Offset = 0</a:t>
            </a:r>
          </a:p>
        </p:txBody>
      </p:sp>
      <p:sp>
        <p:nvSpPr>
          <p:cNvPr id="48" name="TextBox 47"/>
          <p:cNvSpPr txBox="1"/>
          <p:nvPr/>
        </p:nvSpPr>
        <p:spPr>
          <a:xfrm>
            <a:off x="210653" y="4981300"/>
            <a:ext cx="2616422" cy="707886"/>
          </a:xfrm>
          <a:prstGeom prst="rect">
            <a:avLst/>
          </a:prstGeom>
          <a:noFill/>
        </p:spPr>
        <p:txBody>
          <a:bodyPr wrap="none" rtlCol="0">
            <a:spAutoFit/>
          </a:bodyPr>
          <a:lstStyle/>
          <a:p>
            <a:pPr algn="ctr"/>
            <a:r>
              <a:rPr lang="en-US" sz="2000" dirty="0"/>
              <a:t>Length = 1840, M = 0</a:t>
            </a:r>
          </a:p>
          <a:p>
            <a:pPr algn="ctr"/>
            <a:r>
              <a:rPr lang="en-US" sz="2000" dirty="0"/>
              <a:t>Offset = 1980</a:t>
            </a:r>
          </a:p>
        </p:txBody>
      </p:sp>
      <p:sp>
        <p:nvSpPr>
          <p:cNvPr id="49" name="TextBox 48"/>
          <p:cNvSpPr txBox="1"/>
          <p:nvPr/>
        </p:nvSpPr>
        <p:spPr>
          <a:xfrm>
            <a:off x="1448516" y="4045122"/>
            <a:ext cx="755336" cy="400110"/>
          </a:xfrm>
          <a:prstGeom prst="rect">
            <a:avLst/>
          </a:prstGeom>
          <a:noFill/>
        </p:spPr>
        <p:txBody>
          <a:bodyPr wrap="none" rtlCol="0">
            <a:spAutoFit/>
          </a:bodyPr>
          <a:lstStyle/>
          <a:p>
            <a:pPr algn="ctr"/>
            <a:r>
              <a:rPr lang="en-US" sz="2000" dirty="0"/>
              <a:t>1980</a:t>
            </a:r>
          </a:p>
        </p:txBody>
      </p:sp>
      <p:sp>
        <p:nvSpPr>
          <p:cNvPr id="50" name="TextBox 49"/>
          <p:cNvSpPr txBox="1"/>
          <p:nvPr/>
        </p:nvSpPr>
        <p:spPr>
          <a:xfrm>
            <a:off x="603258" y="4045166"/>
            <a:ext cx="470000" cy="400110"/>
          </a:xfrm>
          <a:prstGeom prst="rect">
            <a:avLst/>
          </a:prstGeom>
          <a:noFill/>
        </p:spPr>
        <p:txBody>
          <a:bodyPr wrap="none" rtlCol="0">
            <a:spAutoFit/>
          </a:bodyPr>
          <a:lstStyle/>
          <a:p>
            <a:pPr algn="ctr"/>
            <a:r>
              <a:rPr lang="en-US" sz="2000" dirty="0"/>
              <a:t>20</a:t>
            </a:r>
          </a:p>
        </p:txBody>
      </p:sp>
      <p:sp>
        <p:nvSpPr>
          <p:cNvPr id="51" name="TextBox 50"/>
          <p:cNvSpPr txBox="1"/>
          <p:nvPr/>
        </p:nvSpPr>
        <p:spPr>
          <a:xfrm>
            <a:off x="1448516" y="6072838"/>
            <a:ext cx="755336" cy="400110"/>
          </a:xfrm>
          <a:prstGeom prst="rect">
            <a:avLst/>
          </a:prstGeom>
          <a:noFill/>
        </p:spPr>
        <p:txBody>
          <a:bodyPr wrap="none" rtlCol="0">
            <a:spAutoFit/>
          </a:bodyPr>
          <a:lstStyle/>
          <a:p>
            <a:pPr algn="ctr"/>
            <a:r>
              <a:rPr lang="en-US" sz="2000" dirty="0"/>
              <a:t>1820</a:t>
            </a:r>
          </a:p>
        </p:txBody>
      </p:sp>
      <p:sp>
        <p:nvSpPr>
          <p:cNvPr id="52" name="TextBox 51"/>
          <p:cNvSpPr txBox="1"/>
          <p:nvPr/>
        </p:nvSpPr>
        <p:spPr>
          <a:xfrm>
            <a:off x="603258" y="6072882"/>
            <a:ext cx="470000" cy="400110"/>
          </a:xfrm>
          <a:prstGeom prst="rect">
            <a:avLst/>
          </a:prstGeom>
          <a:noFill/>
        </p:spPr>
        <p:txBody>
          <a:bodyPr wrap="none" rtlCol="0">
            <a:spAutoFit/>
          </a:bodyPr>
          <a:lstStyle/>
          <a:p>
            <a:pPr algn="ctr"/>
            <a:r>
              <a:rPr lang="en-US" sz="2000" dirty="0"/>
              <a:t>20</a:t>
            </a:r>
          </a:p>
        </p:txBody>
      </p:sp>
      <p:sp>
        <p:nvSpPr>
          <p:cNvPr id="55" name="TextBox 54"/>
          <p:cNvSpPr txBox="1"/>
          <p:nvPr/>
        </p:nvSpPr>
        <p:spPr>
          <a:xfrm>
            <a:off x="4009966" y="5652311"/>
            <a:ext cx="470000" cy="400110"/>
          </a:xfrm>
          <a:prstGeom prst="rect">
            <a:avLst/>
          </a:prstGeom>
          <a:noFill/>
        </p:spPr>
        <p:txBody>
          <a:bodyPr wrap="none" rtlCol="0">
            <a:spAutoFit/>
          </a:bodyPr>
          <a:lstStyle/>
          <a:p>
            <a:pPr algn="ctr"/>
            <a:r>
              <a:rPr lang="en-US" sz="2000" dirty="0"/>
              <a:t>20</a:t>
            </a:r>
          </a:p>
        </p:txBody>
      </p:sp>
      <p:sp>
        <p:nvSpPr>
          <p:cNvPr id="56" name="TextBox 55"/>
          <p:cNvSpPr txBox="1"/>
          <p:nvPr/>
        </p:nvSpPr>
        <p:spPr>
          <a:xfrm>
            <a:off x="3958658" y="4039756"/>
            <a:ext cx="470000" cy="400110"/>
          </a:xfrm>
          <a:prstGeom prst="rect">
            <a:avLst/>
          </a:prstGeom>
          <a:noFill/>
        </p:spPr>
        <p:txBody>
          <a:bodyPr wrap="none" rtlCol="0">
            <a:spAutoFit/>
          </a:bodyPr>
          <a:lstStyle/>
          <a:p>
            <a:pPr algn="ctr"/>
            <a:r>
              <a:rPr lang="en-US" sz="2000" dirty="0"/>
              <a:t>20</a:t>
            </a:r>
          </a:p>
        </p:txBody>
      </p:sp>
      <p:sp>
        <p:nvSpPr>
          <p:cNvPr id="57" name="TextBox 56"/>
          <p:cNvSpPr txBox="1"/>
          <p:nvPr/>
        </p:nvSpPr>
        <p:spPr>
          <a:xfrm>
            <a:off x="4660016" y="4039756"/>
            <a:ext cx="755336" cy="400110"/>
          </a:xfrm>
          <a:prstGeom prst="rect">
            <a:avLst/>
          </a:prstGeom>
          <a:noFill/>
        </p:spPr>
        <p:txBody>
          <a:bodyPr wrap="none" rtlCol="0">
            <a:spAutoFit/>
          </a:bodyPr>
          <a:lstStyle/>
          <a:p>
            <a:pPr algn="ctr"/>
            <a:r>
              <a:rPr lang="en-US" sz="2000" dirty="0"/>
              <a:t>1480</a:t>
            </a:r>
          </a:p>
        </p:txBody>
      </p:sp>
      <p:sp>
        <p:nvSpPr>
          <p:cNvPr id="58" name="TextBox 57"/>
          <p:cNvSpPr txBox="1"/>
          <p:nvPr/>
        </p:nvSpPr>
        <p:spPr>
          <a:xfrm>
            <a:off x="4685867" y="5648658"/>
            <a:ext cx="612668" cy="400110"/>
          </a:xfrm>
          <a:prstGeom prst="rect">
            <a:avLst/>
          </a:prstGeom>
          <a:noFill/>
        </p:spPr>
        <p:txBody>
          <a:bodyPr wrap="none" rtlCol="0">
            <a:spAutoFit/>
          </a:bodyPr>
          <a:lstStyle/>
          <a:p>
            <a:pPr algn="ctr"/>
            <a:r>
              <a:rPr lang="en-US" sz="2000" dirty="0"/>
              <a:t>500</a:t>
            </a:r>
          </a:p>
        </p:txBody>
      </p:sp>
      <p:sp>
        <p:nvSpPr>
          <p:cNvPr id="59" name="TextBox 58"/>
          <p:cNvSpPr txBox="1"/>
          <p:nvPr/>
        </p:nvSpPr>
        <p:spPr>
          <a:xfrm>
            <a:off x="3448990" y="4557120"/>
            <a:ext cx="2473755" cy="707886"/>
          </a:xfrm>
          <a:prstGeom prst="rect">
            <a:avLst/>
          </a:prstGeom>
          <a:noFill/>
        </p:spPr>
        <p:txBody>
          <a:bodyPr wrap="none" rtlCol="0">
            <a:spAutoFit/>
          </a:bodyPr>
          <a:lstStyle/>
          <a:p>
            <a:pPr algn="ctr"/>
            <a:r>
              <a:rPr lang="en-US" sz="2000" dirty="0"/>
              <a:t>Length = 520, M = 1</a:t>
            </a:r>
          </a:p>
          <a:p>
            <a:pPr algn="ctr"/>
            <a:r>
              <a:rPr lang="en-US" sz="2000" dirty="0"/>
              <a:t>Offset = 1480</a:t>
            </a:r>
          </a:p>
        </p:txBody>
      </p:sp>
      <p:sp>
        <p:nvSpPr>
          <p:cNvPr id="53" name="TextBox 52"/>
          <p:cNvSpPr txBox="1"/>
          <p:nvPr/>
        </p:nvSpPr>
        <p:spPr>
          <a:xfrm>
            <a:off x="3377657" y="2982474"/>
            <a:ext cx="2616422" cy="707886"/>
          </a:xfrm>
          <a:prstGeom prst="rect">
            <a:avLst/>
          </a:prstGeom>
          <a:noFill/>
        </p:spPr>
        <p:txBody>
          <a:bodyPr wrap="none" rtlCol="0">
            <a:spAutoFit/>
          </a:bodyPr>
          <a:lstStyle/>
          <a:p>
            <a:pPr algn="ctr"/>
            <a:r>
              <a:rPr lang="en-US" sz="2000" dirty="0"/>
              <a:t>Length = 1500, M = 1</a:t>
            </a:r>
          </a:p>
          <a:p>
            <a:pPr algn="ctr"/>
            <a:r>
              <a:rPr lang="en-US" sz="2000" dirty="0"/>
              <a:t>Offset = 0</a:t>
            </a:r>
          </a:p>
        </p:txBody>
      </p:sp>
      <p:sp>
        <p:nvSpPr>
          <p:cNvPr id="54" name="Rectangle 53"/>
          <p:cNvSpPr/>
          <p:nvPr/>
        </p:nvSpPr>
        <p:spPr>
          <a:xfrm>
            <a:off x="7430451" y="4300497"/>
            <a:ext cx="1110329" cy="3836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Data</a:t>
            </a:r>
          </a:p>
        </p:txBody>
      </p:sp>
      <p:sp>
        <p:nvSpPr>
          <p:cNvPr id="60" name="Rectangle 59"/>
          <p:cNvSpPr/>
          <p:nvPr/>
        </p:nvSpPr>
        <p:spPr>
          <a:xfrm>
            <a:off x="7492789" y="5909399"/>
            <a:ext cx="887257" cy="3836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Data</a:t>
            </a:r>
          </a:p>
        </p:txBody>
      </p:sp>
      <p:sp>
        <p:nvSpPr>
          <p:cNvPr id="61" name="Rectangle 60"/>
          <p:cNvSpPr/>
          <p:nvPr/>
        </p:nvSpPr>
        <p:spPr>
          <a:xfrm>
            <a:off x="6829224" y="4300497"/>
            <a:ext cx="601227" cy="383652"/>
          </a:xfrm>
          <a:prstGeom prst="rect">
            <a:avLst/>
          </a:prstGeom>
          <a:solidFill>
            <a:schemeClr val="accent3"/>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IP</a:t>
            </a:r>
          </a:p>
        </p:txBody>
      </p:sp>
      <p:sp>
        <p:nvSpPr>
          <p:cNvPr id="62" name="Rectangle 61"/>
          <p:cNvSpPr/>
          <p:nvPr/>
        </p:nvSpPr>
        <p:spPr>
          <a:xfrm>
            <a:off x="6891562" y="5909399"/>
            <a:ext cx="601227" cy="383652"/>
          </a:xfrm>
          <a:prstGeom prst="rect">
            <a:avLst/>
          </a:prstGeom>
          <a:solidFill>
            <a:schemeClr val="accent3"/>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IP</a:t>
            </a:r>
          </a:p>
        </p:txBody>
      </p:sp>
      <p:sp>
        <p:nvSpPr>
          <p:cNvPr id="63" name="TextBox 62"/>
          <p:cNvSpPr txBox="1"/>
          <p:nvPr/>
        </p:nvSpPr>
        <p:spPr>
          <a:xfrm>
            <a:off x="6954182" y="6296704"/>
            <a:ext cx="470000" cy="400110"/>
          </a:xfrm>
          <a:prstGeom prst="rect">
            <a:avLst/>
          </a:prstGeom>
          <a:noFill/>
        </p:spPr>
        <p:txBody>
          <a:bodyPr wrap="none" rtlCol="0">
            <a:spAutoFit/>
          </a:bodyPr>
          <a:lstStyle/>
          <a:p>
            <a:pPr algn="ctr"/>
            <a:r>
              <a:rPr lang="en-US" sz="2000" dirty="0"/>
              <a:t>20</a:t>
            </a:r>
          </a:p>
        </p:txBody>
      </p:sp>
      <p:sp>
        <p:nvSpPr>
          <p:cNvPr id="64" name="TextBox 63"/>
          <p:cNvSpPr txBox="1"/>
          <p:nvPr/>
        </p:nvSpPr>
        <p:spPr>
          <a:xfrm>
            <a:off x="6902874" y="4684149"/>
            <a:ext cx="470000" cy="400110"/>
          </a:xfrm>
          <a:prstGeom prst="rect">
            <a:avLst/>
          </a:prstGeom>
          <a:noFill/>
        </p:spPr>
        <p:txBody>
          <a:bodyPr wrap="none" rtlCol="0">
            <a:spAutoFit/>
          </a:bodyPr>
          <a:lstStyle/>
          <a:p>
            <a:pPr algn="ctr"/>
            <a:r>
              <a:rPr lang="en-US" sz="2000" dirty="0"/>
              <a:t>20</a:t>
            </a:r>
          </a:p>
        </p:txBody>
      </p:sp>
      <p:sp>
        <p:nvSpPr>
          <p:cNvPr id="65" name="TextBox 64"/>
          <p:cNvSpPr txBox="1"/>
          <p:nvPr/>
        </p:nvSpPr>
        <p:spPr>
          <a:xfrm>
            <a:off x="7604232" y="4684149"/>
            <a:ext cx="755336" cy="400110"/>
          </a:xfrm>
          <a:prstGeom prst="rect">
            <a:avLst/>
          </a:prstGeom>
          <a:noFill/>
        </p:spPr>
        <p:txBody>
          <a:bodyPr wrap="none" rtlCol="0">
            <a:spAutoFit/>
          </a:bodyPr>
          <a:lstStyle/>
          <a:p>
            <a:pPr algn="ctr"/>
            <a:r>
              <a:rPr lang="en-US" sz="2000" dirty="0"/>
              <a:t>1480</a:t>
            </a:r>
          </a:p>
        </p:txBody>
      </p:sp>
      <p:sp>
        <p:nvSpPr>
          <p:cNvPr id="66" name="TextBox 65"/>
          <p:cNvSpPr txBox="1"/>
          <p:nvPr/>
        </p:nvSpPr>
        <p:spPr>
          <a:xfrm>
            <a:off x="7630083" y="6293051"/>
            <a:ext cx="612668" cy="400110"/>
          </a:xfrm>
          <a:prstGeom prst="rect">
            <a:avLst/>
          </a:prstGeom>
          <a:noFill/>
        </p:spPr>
        <p:txBody>
          <a:bodyPr wrap="none" rtlCol="0">
            <a:spAutoFit/>
          </a:bodyPr>
          <a:lstStyle/>
          <a:p>
            <a:pPr algn="ctr"/>
            <a:r>
              <a:rPr lang="en-US" sz="2000" dirty="0"/>
              <a:t>340</a:t>
            </a:r>
          </a:p>
        </p:txBody>
      </p:sp>
      <p:sp>
        <p:nvSpPr>
          <p:cNvPr id="67" name="TextBox 66"/>
          <p:cNvSpPr txBox="1"/>
          <p:nvPr/>
        </p:nvSpPr>
        <p:spPr>
          <a:xfrm>
            <a:off x="6393206" y="5201513"/>
            <a:ext cx="2473755" cy="707886"/>
          </a:xfrm>
          <a:prstGeom prst="rect">
            <a:avLst/>
          </a:prstGeom>
          <a:noFill/>
        </p:spPr>
        <p:txBody>
          <a:bodyPr wrap="none" rtlCol="0">
            <a:spAutoFit/>
          </a:bodyPr>
          <a:lstStyle/>
          <a:p>
            <a:pPr algn="ctr"/>
            <a:r>
              <a:rPr lang="en-US" sz="2000" dirty="0"/>
              <a:t>Length = 360, M = 0</a:t>
            </a:r>
          </a:p>
          <a:p>
            <a:pPr algn="ctr"/>
            <a:r>
              <a:rPr lang="en-US" sz="2000" dirty="0"/>
              <a:t>Offset = 3460</a:t>
            </a:r>
          </a:p>
        </p:txBody>
      </p:sp>
      <p:sp>
        <p:nvSpPr>
          <p:cNvPr id="68" name="TextBox 67"/>
          <p:cNvSpPr txBox="1"/>
          <p:nvPr/>
        </p:nvSpPr>
        <p:spPr>
          <a:xfrm>
            <a:off x="6321873" y="3626867"/>
            <a:ext cx="2616422" cy="707886"/>
          </a:xfrm>
          <a:prstGeom prst="rect">
            <a:avLst/>
          </a:prstGeom>
          <a:noFill/>
        </p:spPr>
        <p:txBody>
          <a:bodyPr wrap="none" rtlCol="0">
            <a:spAutoFit/>
          </a:bodyPr>
          <a:lstStyle/>
          <a:p>
            <a:pPr algn="ctr"/>
            <a:r>
              <a:rPr lang="en-US" sz="2000" dirty="0"/>
              <a:t>Length = 1500, M = 1</a:t>
            </a:r>
          </a:p>
          <a:p>
            <a:pPr algn="ctr"/>
            <a:r>
              <a:rPr lang="en-US" sz="2000" dirty="0"/>
              <a:t>Offset = 1980</a:t>
            </a:r>
          </a:p>
        </p:txBody>
      </p:sp>
      <p:cxnSp>
        <p:nvCxnSpPr>
          <p:cNvPr id="69" name="Straight Arrow Connector 68"/>
          <p:cNvCxnSpPr>
            <a:stCxn id="57" idx="3"/>
          </p:cNvCxnSpPr>
          <p:nvPr/>
        </p:nvCxnSpPr>
        <p:spPr>
          <a:xfrm>
            <a:off x="5415352" y="4239811"/>
            <a:ext cx="1622166" cy="880456"/>
          </a:xfrm>
          <a:prstGeom prst="straightConnector1">
            <a:avLst/>
          </a:prstGeom>
          <a:ln w="57150">
            <a:solidFill>
              <a:schemeClr val="accent2"/>
            </a:solidFill>
            <a:tailEnd type="arrow"/>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a:stCxn id="58" idx="3"/>
          </p:cNvCxnSpPr>
          <p:nvPr/>
        </p:nvCxnSpPr>
        <p:spPr>
          <a:xfrm flipV="1">
            <a:off x="5298535" y="5272667"/>
            <a:ext cx="1738983" cy="576046"/>
          </a:xfrm>
          <a:prstGeom prst="straightConnector1">
            <a:avLst/>
          </a:prstGeom>
          <a:ln w="57150">
            <a:solidFill>
              <a:schemeClr val="accent2"/>
            </a:solidFill>
            <a:tailEnd type="arrow"/>
          </a:ln>
        </p:spPr>
        <p:style>
          <a:lnRef idx="1">
            <a:schemeClr val="accent1"/>
          </a:lnRef>
          <a:fillRef idx="0">
            <a:schemeClr val="accent1"/>
          </a:fillRef>
          <a:effectRef idx="0">
            <a:schemeClr val="accent1"/>
          </a:effectRef>
          <a:fontRef idx="minor">
            <a:schemeClr val="tx1"/>
          </a:fontRef>
        </p:style>
      </p:cxnSp>
      <p:sp>
        <p:nvSpPr>
          <p:cNvPr id="71" name="TextBox 70"/>
          <p:cNvSpPr txBox="1"/>
          <p:nvPr/>
        </p:nvSpPr>
        <p:spPr>
          <a:xfrm>
            <a:off x="6953098" y="4544816"/>
            <a:ext cx="1135247" cy="1200329"/>
          </a:xfrm>
          <a:prstGeom prst="rect">
            <a:avLst/>
          </a:prstGeom>
          <a:noFill/>
        </p:spPr>
        <p:txBody>
          <a:bodyPr wrap="none" rtlCol="0">
            <a:spAutoFit/>
          </a:bodyPr>
          <a:lstStyle/>
          <a:p>
            <a:pPr algn="r"/>
            <a:r>
              <a:rPr lang="en-US" sz="2400" dirty="0"/>
              <a:t>1480</a:t>
            </a:r>
          </a:p>
          <a:p>
            <a:pPr algn="r"/>
            <a:r>
              <a:rPr lang="en-US" sz="2400" dirty="0"/>
              <a:t>+ 500</a:t>
            </a:r>
          </a:p>
          <a:p>
            <a:pPr algn="r"/>
            <a:r>
              <a:rPr lang="en-US" sz="2400" dirty="0"/>
              <a:t>= 1980</a:t>
            </a:r>
          </a:p>
        </p:txBody>
      </p:sp>
      <p:sp>
        <p:nvSpPr>
          <p:cNvPr id="72" name="Up Arrow 71"/>
          <p:cNvSpPr/>
          <p:nvPr/>
        </p:nvSpPr>
        <p:spPr>
          <a:xfrm rot="10345480">
            <a:off x="4708362" y="4400697"/>
            <a:ext cx="846247" cy="511399"/>
          </a:xfrm>
          <a:prstGeom prst="upArrow">
            <a:avLst/>
          </a:prstGeom>
          <a:solidFill>
            <a:schemeClr val="accent2"/>
          </a:solidFill>
          <a:ln w="38100">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Up Arrow 72"/>
          <p:cNvSpPr/>
          <p:nvPr/>
        </p:nvSpPr>
        <p:spPr>
          <a:xfrm rot="16200000">
            <a:off x="5972178" y="2732431"/>
            <a:ext cx="846247" cy="891215"/>
          </a:xfrm>
          <a:prstGeom prst="upArrow">
            <a:avLst/>
          </a:prstGeom>
          <a:solidFill>
            <a:schemeClr val="accent2"/>
          </a:solidFill>
          <a:ln w="38100">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Up Arrow 73"/>
          <p:cNvSpPr/>
          <p:nvPr/>
        </p:nvSpPr>
        <p:spPr>
          <a:xfrm rot="16200000">
            <a:off x="5898749" y="4312269"/>
            <a:ext cx="846247" cy="891215"/>
          </a:xfrm>
          <a:prstGeom prst="upArrow">
            <a:avLst/>
          </a:prstGeom>
          <a:solidFill>
            <a:schemeClr val="accent2"/>
          </a:solidFill>
          <a:ln w="38100">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Up Arrow 74"/>
          <p:cNvSpPr/>
          <p:nvPr/>
        </p:nvSpPr>
        <p:spPr>
          <a:xfrm rot="16200000">
            <a:off x="2775520" y="2727940"/>
            <a:ext cx="846247" cy="891215"/>
          </a:xfrm>
          <a:prstGeom prst="upArrow">
            <a:avLst/>
          </a:prstGeom>
          <a:solidFill>
            <a:schemeClr val="accent2"/>
          </a:solidFill>
          <a:ln w="38100">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Up Arrow 75"/>
          <p:cNvSpPr/>
          <p:nvPr/>
        </p:nvSpPr>
        <p:spPr>
          <a:xfrm rot="10800000">
            <a:off x="8255048" y="4351932"/>
            <a:ext cx="846247" cy="891215"/>
          </a:xfrm>
          <a:prstGeom prst="upArrow">
            <a:avLst/>
          </a:prstGeom>
          <a:solidFill>
            <a:schemeClr val="accent2"/>
          </a:solidFill>
          <a:ln w="38100">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7" name="Up Arrow 76"/>
          <p:cNvSpPr/>
          <p:nvPr/>
        </p:nvSpPr>
        <p:spPr>
          <a:xfrm rot="10800000">
            <a:off x="8246953" y="2799145"/>
            <a:ext cx="846247" cy="891215"/>
          </a:xfrm>
          <a:prstGeom prst="upArrow">
            <a:avLst/>
          </a:prstGeom>
          <a:solidFill>
            <a:schemeClr val="accent2"/>
          </a:solidFill>
          <a:ln w="38100">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8" name="Up Arrow 77"/>
          <p:cNvSpPr/>
          <p:nvPr/>
        </p:nvSpPr>
        <p:spPr>
          <a:xfrm rot="16200000">
            <a:off x="2819078" y="4735392"/>
            <a:ext cx="846247" cy="891215"/>
          </a:xfrm>
          <a:prstGeom prst="upArrow">
            <a:avLst/>
          </a:prstGeom>
          <a:solidFill>
            <a:schemeClr val="accent2"/>
          </a:solidFill>
          <a:ln w="38100">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18050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anim calcmode="lin" valueType="num">
                                      <p:cBhvr>
                                        <p:cTn id="8" dur="500" fill="hold"/>
                                        <p:tgtEl>
                                          <p:spTgt spid="32"/>
                                        </p:tgtEl>
                                        <p:attrNameLst>
                                          <p:attrName>ppt_x</p:attrName>
                                        </p:attrNameLst>
                                      </p:cBhvr>
                                      <p:tavLst>
                                        <p:tav tm="0">
                                          <p:val>
                                            <p:strVal val="#ppt_x"/>
                                          </p:val>
                                        </p:tav>
                                        <p:tav tm="100000">
                                          <p:val>
                                            <p:strVal val="#ppt_x"/>
                                          </p:val>
                                        </p:tav>
                                      </p:tavLst>
                                    </p:anim>
                                    <p:anim calcmode="lin" valueType="num">
                                      <p:cBhvr>
                                        <p:cTn id="9" dur="500" fill="hold"/>
                                        <p:tgtEl>
                                          <p:spTgt spid="3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fade">
                                      <p:cBhvr>
                                        <p:cTn id="12" dur="500"/>
                                        <p:tgtEl>
                                          <p:spTgt spid="33"/>
                                        </p:tgtEl>
                                      </p:cBhvr>
                                    </p:animEffect>
                                    <p:anim calcmode="lin" valueType="num">
                                      <p:cBhvr>
                                        <p:cTn id="13" dur="500" fill="hold"/>
                                        <p:tgtEl>
                                          <p:spTgt spid="33"/>
                                        </p:tgtEl>
                                        <p:attrNameLst>
                                          <p:attrName>ppt_x</p:attrName>
                                        </p:attrNameLst>
                                      </p:cBhvr>
                                      <p:tavLst>
                                        <p:tav tm="0">
                                          <p:val>
                                            <p:strVal val="#ppt_x"/>
                                          </p:val>
                                        </p:tav>
                                        <p:tav tm="100000">
                                          <p:val>
                                            <p:strVal val="#ppt_x"/>
                                          </p:val>
                                        </p:tav>
                                      </p:tavLst>
                                    </p:anim>
                                    <p:anim calcmode="lin" valueType="num">
                                      <p:cBhvr>
                                        <p:cTn id="14" dur="500" fill="hold"/>
                                        <p:tgtEl>
                                          <p:spTgt spid="33"/>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34"/>
                                        </p:tgtEl>
                                        <p:attrNameLst>
                                          <p:attrName>style.visibility</p:attrName>
                                        </p:attrNameLst>
                                      </p:cBhvr>
                                      <p:to>
                                        <p:strVal val="visible"/>
                                      </p:to>
                                    </p:set>
                                    <p:animEffect transition="in" filter="fade">
                                      <p:cBhvr>
                                        <p:cTn id="17" dur="500"/>
                                        <p:tgtEl>
                                          <p:spTgt spid="34"/>
                                        </p:tgtEl>
                                      </p:cBhvr>
                                    </p:animEffect>
                                    <p:anim calcmode="lin" valueType="num">
                                      <p:cBhvr>
                                        <p:cTn id="18" dur="500" fill="hold"/>
                                        <p:tgtEl>
                                          <p:spTgt spid="34"/>
                                        </p:tgtEl>
                                        <p:attrNameLst>
                                          <p:attrName>ppt_x</p:attrName>
                                        </p:attrNameLst>
                                      </p:cBhvr>
                                      <p:tavLst>
                                        <p:tav tm="0">
                                          <p:val>
                                            <p:strVal val="#ppt_x"/>
                                          </p:val>
                                        </p:tav>
                                        <p:tav tm="100000">
                                          <p:val>
                                            <p:strVal val="#ppt_x"/>
                                          </p:val>
                                        </p:tav>
                                      </p:tavLst>
                                    </p:anim>
                                    <p:anim calcmode="lin" valueType="num">
                                      <p:cBhvr>
                                        <p:cTn id="19" dur="500" fill="hold"/>
                                        <p:tgtEl>
                                          <p:spTgt spid="34"/>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35"/>
                                        </p:tgtEl>
                                        <p:attrNameLst>
                                          <p:attrName>style.visibility</p:attrName>
                                        </p:attrNameLst>
                                      </p:cBhvr>
                                      <p:to>
                                        <p:strVal val="visible"/>
                                      </p:to>
                                    </p:set>
                                    <p:animEffect transition="in" filter="fade">
                                      <p:cBhvr>
                                        <p:cTn id="22" dur="500"/>
                                        <p:tgtEl>
                                          <p:spTgt spid="35"/>
                                        </p:tgtEl>
                                      </p:cBhvr>
                                    </p:animEffect>
                                    <p:anim calcmode="lin" valueType="num">
                                      <p:cBhvr>
                                        <p:cTn id="23" dur="500" fill="hold"/>
                                        <p:tgtEl>
                                          <p:spTgt spid="35"/>
                                        </p:tgtEl>
                                        <p:attrNameLst>
                                          <p:attrName>ppt_x</p:attrName>
                                        </p:attrNameLst>
                                      </p:cBhvr>
                                      <p:tavLst>
                                        <p:tav tm="0">
                                          <p:val>
                                            <p:strVal val="#ppt_x"/>
                                          </p:val>
                                        </p:tav>
                                        <p:tav tm="100000">
                                          <p:val>
                                            <p:strVal val="#ppt_x"/>
                                          </p:val>
                                        </p:tav>
                                      </p:tavLst>
                                    </p:anim>
                                    <p:anim calcmode="lin" valueType="num">
                                      <p:cBhvr>
                                        <p:cTn id="24" dur="500" fill="hold"/>
                                        <p:tgtEl>
                                          <p:spTgt spid="35"/>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55"/>
                                        </p:tgtEl>
                                        <p:attrNameLst>
                                          <p:attrName>style.visibility</p:attrName>
                                        </p:attrNameLst>
                                      </p:cBhvr>
                                      <p:to>
                                        <p:strVal val="visible"/>
                                      </p:to>
                                    </p:set>
                                    <p:animEffect transition="in" filter="fade">
                                      <p:cBhvr>
                                        <p:cTn id="27" dur="500"/>
                                        <p:tgtEl>
                                          <p:spTgt spid="55"/>
                                        </p:tgtEl>
                                      </p:cBhvr>
                                    </p:animEffect>
                                    <p:anim calcmode="lin" valueType="num">
                                      <p:cBhvr>
                                        <p:cTn id="28" dur="500" fill="hold"/>
                                        <p:tgtEl>
                                          <p:spTgt spid="55"/>
                                        </p:tgtEl>
                                        <p:attrNameLst>
                                          <p:attrName>ppt_x</p:attrName>
                                        </p:attrNameLst>
                                      </p:cBhvr>
                                      <p:tavLst>
                                        <p:tav tm="0">
                                          <p:val>
                                            <p:strVal val="#ppt_x"/>
                                          </p:val>
                                        </p:tav>
                                        <p:tav tm="100000">
                                          <p:val>
                                            <p:strVal val="#ppt_x"/>
                                          </p:val>
                                        </p:tav>
                                      </p:tavLst>
                                    </p:anim>
                                    <p:anim calcmode="lin" valueType="num">
                                      <p:cBhvr>
                                        <p:cTn id="29" dur="500" fill="hold"/>
                                        <p:tgtEl>
                                          <p:spTgt spid="55"/>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56"/>
                                        </p:tgtEl>
                                        <p:attrNameLst>
                                          <p:attrName>style.visibility</p:attrName>
                                        </p:attrNameLst>
                                      </p:cBhvr>
                                      <p:to>
                                        <p:strVal val="visible"/>
                                      </p:to>
                                    </p:set>
                                    <p:animEffect transition="in" filter="fade">
                                      <p:cBhvr>
                                        <p:cTn id="32" dur="500"/>
                                        <p:tgtEl>
                                          <p:spTgt spid="56"/>
                                        </p:tgtEl>
                                      </p:cBhvr>
                                    </p:animEffect>
                                    <p:anim calcmode="lin" valueType="num">
                                      <p:cBhvr>
                                        <p:cTn id="33" dur="500" fill="hold"/>
                                        <p:tgtEl>
                                          <p:spTgt spid="56"/>
                                        </p:tgtEl>
                                        <p:attrNameLst>
                                          <p:attrName>ppt_x</p:attrName>
                                        </p:attrNameLst>
                                      </p:cBhvr>
                                      <p:tavLst>
                                        <p:tav tm="0">
                                          <p:val>
                                            <p:strVal val="#ppt_x"/>
                                          </p:val>
                                        </p:tav>
                                        <p:tav tm="100000">
                                          <p:val>
                                            <p:strVal val="#ppt_x"/>
                                          </p:val>
                                        </p:tav>
                                      </p:tavLst>
                                    </p:anim>
                                    <p:anim calcmode="lin" valueType="num">
                                      <p:cBhvr>
                                        <p:cTn id="34" dur="500" fill="hold"/>
                                        <p:tgtEl>
                                          <p:spTgt spid="56"/>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57"/>
                                        </p:tgtEl>
                                        <p:attrNameLst>
                                          <p:attrName>style.visibility</p:attrName>
                                        </p:attrNameLst>
                                      </p:cBhvr>
                                      <p:to>
                                        <p:strVal val="visible"/>
                                      </p:to>
                                    </p:set>
                                    <p:animEffect transition="in" filter="fade">
                                      <p:cBhvr>
                                        <p:cTn id="37" dur="500"/>
                                        <p:tgtEl>
                                          <p:spTgt spid="57"/>
                                        </p:tgtEl>
                                      </p:cBhvr>
                                    </p:animEffect>
                                    <p:anim calcmode="lin" valueType="num">
                                      <p:cBhvr>
                                        <p:cTn id="38" dur="500" fill="hold"/>
                                        <p:tgtEl>
                                          <p:spTgt spid="57"/>
                                        </p:tgtEl>
                                        <p:attrNameLst>
                                          <p:attrName>ppt_x</p:attrName>
                                        </p:attrNameLst>
                                      </p:cBhvr>
                                      <p:tavLst>
                                        <p:tav tm="0">
                                          <p:val>
                                            <p:strVal val="#ppt_x"/>
                                          </p:val>
                                        </p:tav>
                                        <p:tav tm="100000">
                                          <p:val>
                                            <p:strVal val="#ppt_x"/>
                                          </p:val>
                                        </p:tav>
                                      </p:tavLst>
                                    </p:anim>
                                    <p:anim calcmode="lin" valueType="num">
                                      <p:cBhvr>
                                        <p:cTn id="39" dur="500" fill="hold"/>
                                        <p:tgtEl>
                                          <p:spTgt spid="57"/>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58"/>
                                        </p:tgtEl>
                                        <p:attrNameLst>
                                          <p:attrName>style.visibility</p:attrName>
                                        </p:attrNameLst>
                                      </p:cBhvr>
                                      <p:to>
                                        <p:strVal val="visible"/>
                                      </p:to>
                                    </p:set>
                                    <p:animEffect transition="in" filter="fade">
                                      <p:cBhvr>
                                        <p:cTn id="42" dur="500"/>
                                        <p:tgtEl>
                                          <p:spTgt spid="58"/>
                                        </p:tgtEl>
                                      </p:cBhvr>
                                    </p:animEffect>
                                    <p:anim calcmode="lin" valueType="num">
                                      <p:cBhvr>
                                        <p:cTn id="43" dur="500" fill="hold"/>
                                        <p:tgtEl>
                                          <p:spTgt spid="58"/>
                                        </p:tgtEl>
                                        <p:attrNameLst>
                                          <p:attrName>ppt_x</p:attrName>
                                        </p:attrNameLst>
                                      </p:cBhvr>
                                      <p:tavLst>
                                        <p:tav tm="0">
                                          <p:val>
                                            <p:strVal val="#ppt_x"/>
                                          </p:val>
                                        </p:tav>
                                        <p:tav tm="100000">
                                          <p:val>
                                            <p:strVal val="#ppt_x"/>
                                          </p:val>
                                        </p:tav>
                                      </p:tavLst>
                                    </p:anim>
                                    <p:anim calcmode="lin" valueType="num">
                                      <p:cBhvr>
                                        <p:cTn id="44" dur="500" fill="hold"/>
                                        <p:tgtEl>
                                          <p:spTgt spid="58"/>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59"/>
                                        </p:tgtEl>
                                        <p:attrNameLst>
                                          <p:attrName>style.visibility</p:attrName>
                                        </p:attrNameLst>
                                      </p:cBhvr>
                                      <p:to>
                                        <p:strVal val="visible"/>
                                      </p:to>
                                    </p:set>
                                    <p:animEffect transition="in" filter="fade">
                                      <p:cBhvr>
                                        <p:cTn id="47" dur="500"/>
                                        <p:tgtEl>
                                          <p:spTgt spid="59"/>
                                        </p:tgtEl>
                                      </p:cBhvr>
                                    </p:animEffect>
                                    <p:anim calcmode="lin" valueType="num">
                                      <p:cBhvr>
                                        <p:cTn id="48" dur="500" fill="hold"/>
                                        <p:tgtEl>
                                          <p:spTgt spid="59"/>
                                        </p:tgtEl>
                                        <p:attrNameLst>
                                          <p:attrName>ppt_x</p:attrName>
                                        </p:attrNameLst>
                                      </p:cBhvr>
                                      <p:tavLst>
                                        <p:tav tm="0">
                                          <p:val>
                                            <p:strVal val="#ppt_x"/>
                                          </p:val>
                                        </p:tav>
                                        <p:tav tm="100000">
                                          <p:val>
                                            <p:strVal val="#ppt_x"/>
                                          </p:val>
                                        </p:tav>
                                      </p:tavLst>
                                    </p:anim>
                                    <p:anim calcmode="lin" valueType="num">
                                      <p:cBhvr>
                                        <p:cTn id="49" dur="500" fill="hold"/>
                                        <p:tgtEl>
                                          <p:spTgt spid="59"/>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0"/>
                                  </p:stCondLst>
                                  <p:childTnLst>
                                    <p:set>
                                      <p:cBhvr>
                                        <p:cTn id="51" dur="1" fill="hold">
                                          <p:stCondLst>
                                            <p:cond delay="0"/>
                                          </p:stCondLst>
                                        </p:cTn>
                                        <p:tgtEl>
                                          <p:spTgt spid="53"/>
                                        </p:tgtEl>
                                        <p:attrNameLst>
                                          <p:attrName>style.visibility</p:attrName>
                                        </p:attrNameLst>
                                      </p:cBhvr>
                                      <p:to>
                                        <p:strVal val="visible"/>
                                      </p:to>
                                    </p:set>
                                    <p:animEffect transition="in" filter="fade">
                                      <p:cBhvr>
                                        <p:cTn id="52" dur="500"/>
                                        <p:tgtEl>
                                          <p:spTgt spid="53"/>
                                        </p:tgtEl>
                                      </p:cBhvr>
                                    </p:animEffect>
                                    <p:anim calcmode="lin" valueType="num">
                                      <p:cBhvr>
                                        <p:cTn id="53" dur="500" fill="hold"/>
                                        <p:tgtEl>
                                          <p:spTgt spid="53"/>
                                        </p:tgtEl>
                                        <p:attrNameLst>
                                          <p:attrName>ppt_x</p:attrName>
                                        </p:attrNameLst>
                                      </p:cBhvr>
                                      <p:tavLst>
                                        <p:tav tm="0">
                                          <p:val>
                                            <p:strVal val="#ppt_x"/>
                                          </p:val>
                                        </p:tav>
                                        <p:tav tm="100000">
                                          <p:val>
                                            <p:strVal val="#ppt_x"/>
                                          </p:val>
                                        </p:tav>
                                      </p:tavLst>
                                    </p:anim>
                                    <p:anim calcmode="lin" valueType="num">
                                      <p:cBhvr>
                                        <p:cTn id="54" dur="500" fill="hold"/>
                                        <p:tgtEl>
                                          <p:spTgt spid="53"/>
                                        </p:tgtEl>
                                        <p:attrNameLst>
                                          <p:attrName>ppt_y</p:attrName>
                                        </p:attrNameLst>
                                      </p:cBhvr>
                                      <p:tavLst>
                                        <p:tav tm="0">
                                          <p:val>
                                            <p:strVal val="#ppt_y+.1"/>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42" presetClass="entr" presetSubtype="0" fill="hold" nodeType="clickEffect">
                                  <p:stCondLst>
                                    <p:cond delay="0"/>
                                  </p:stCondLst>
                                  <p:childTnLst>
                                    <p:set>
                                      <p:cBhvr>
                                        <p:cTn id="58" dur="1" fill="hold">
                                          <p:stCondLst>
                                            <p:cond delay="0"/>
                                          </p:stCondLst>
                                        </p:cTn>
                                        <p:tgtEl>
                                          <p:spTgt spid="69"/>
                                        </p:tgtEl>
                                        <p:attrNameLst>
                                          <p:attrName>style.visibility</p:attrName>
                                        </p:attrNameLst>
                                      </p:cBhvr>
                                      <p:to>
                                        <p:strVal val="visible"/>
                                      </p:to>
                                    </p:set>
                                    <p:animEffect transition="in" filter="fade">
                                      <p:cBhvr>
                                        <p:cTn id="59" dur="500"/>
                                        <p:tgtEl>
                                          <p:spTgt spid="69"/>
                                        </p:tgtEl>
                                      </p:cBhvr>
                                    </p:animEffect>
                                    <p:anim calcmode="lin" valueType="num">
                                      <p:cBhvr>
                                        <p:cTn id="60" dur="500" fill="hold"/>
                                        <p:tgtEl>
                                          <p:spTgt spid="69"/>
                                        </p:tgtEl>
                                        <p:attrNameLst>
                                          <p:attrName>ppt_x</p:attrName>
                                        </p:attrNameLst>
                                      </p:cBhvr>
                                      <p:tavLst>
                                        <p:tav tm="0">
                                          <p:val>
                                            <p:strVal val="#ppt_x"/>
                                          </p:val>
                                        </p:tav>
                                        <p:tav tm="100000">
                                          <p:val>
                                            <p:strVal val="#ppt_x"/>
                                          </p:val>
                                        </p:tav>
                                      </p:tavLst>
                                    </p:anim>
                                    <p:anim calcmode="lin" valueType="num">
                                      <p:cBhvr>
                                        <p:cTn id="61" dur="500" fill="hold"/>
                                        <p:tgtEl>
                                          <p:spTgt spid="69"/>
                                        </p:tgtEl>
                                        <p:attrNameLst>
                                          <p:attrName>ppt_y</p:attrName>
                                        </p:attrNameLst>
                                      </p:cBhvr>
                                      <p:tavLst>
                                        <p:tav tm="0">
                                          <p:val>
                                            <p:strVal val="#ppt_y+.1"/>
                                          </p:val>
                                        </p:tav>
                                        <p:tav tm="100000">
                                          <p:val>
                                            <p:strVal val="#ppt_y"/>
                                          </p:val>
                                        </p:tav>
                                      </p:tavLst>
                                    </p:anim>
                                  </p:childTnLst>
                                </p:cTn>
                              </p:par>
                              <p:par>
                                <p:cTn id="62" presetID="42" presetClass="entr" presetSubtype="0" fill="hold" nodeType="withEffect">
                                  <p:stCondLst>
                                    <p:cond delay="0"/>
                                  </p:stCondLst>
                                  <p:childTnLst>
                                    <p:set>
                                      <p:cBhvr>
                                        <p:cTn id="63" dur="1" fill="hold">
                                          <p:stCondLst>
                                            <p:cond delay="0"/>
                                          </p:stCondLst>
                                        </p:cTn>
                                        <p:tgtEl>
                                          <p:spTgt spid="70"/>
                                        </p:tgtEl>
                                        <p:attrNameLst>
                                          <p:attrName>style.visibility</p:attrName>
                                        </p:attrNameLst>
                                      </p:cBhvr>
                                      <p:to>
                                        <p:strVal val="visible"/>
                                      </p:to>
                                    </p:set>
                                    <p:animEffect transition="in" filter="fade">
                                      <p:cBhvr>
                                        <p:cTn id="64" dur="500"/>
                                        <p:tgtEl>
                                          <p:spTgt spid="70"/>
                                        </p:tgtEl>
                                      </p:cBhvr>
                                    </p:animEffect>
                                    <p:anim calcmode="lin" valueType="num">
                                      <p:cBhvr>
                                        <p:cTn id="65" dur="500" fill="hold"/>
                                        <p:tgtEl>
                                          <p:spTgt spid="70"/>
                                        </p:tgtEl>
                                        <p:attrNameLst>
                                          <p:attrName>ppt_x</p:attrName>
                                        </p:attrNameLst>
                                      </p:cBhvr>
                                      <p:tavLst>
                                        <p:tav tm="0">
                                          <p:val>
                                            <p:strVal val="#ppt_x"/>
                                          </p:val>
                                        </p:tav>
                                        <p:tav tm="100000">
                                          <p:val>
                                            <p:strVal val="#ppt_x"/>
                                          </p:val>
                                        </p:tav>
                                      </p:tavLst>
                                    </p:anim>
                                    <p:anim calcmode="lin" valueType="num">
                                      <p:cBhvr>
                                        <p:cTn id="66" dur="500" fill="hold"/>
                                        <p:tgtEl>
                                          <p:spTgt spid="70"/>
                                        </p:tgtEl>
                                        <p:attrNameLst>
                                          <p:attrName>ppt_y</p:attrName>
                                        </p:attrNameLst>
                                      </p:cBhvr>
                                      <p:tavLst>
                                        <p:tav tm="0">
                                          <p:val>
                                            <p:strVal val="#ppt_y+.1"/>
                                          </p:val>
                                        </p:tav>
                                        <p:tav tm="100000">
                                          <p:val>
                                            <p:strVal val="#ppt_y"/>
                                          </p:val>
                                        </p:tav>
                                      </p:tavLst>
                                    </p:anim>
                                  </p:childTnLst>
                                </p:cTn>
                              </p:par>
                            </p:childTnLst>
                          </p:cTn>
                        </p:par>
                        <p:par>
                          <p:cTn id="67" fill="hold">
                            <p:stCondLst>
                              <p:cond delay="500"/>
                            </p:stCondLst>
                            <p:childTnLst>
                              <p:par>
                                <p:cTn id="68" presetID="42" presetClass="entr" presetSubtype="0" fill="hold" grpId="0" nodeType="afterEffect">
                                  <p:stCondLst>
                                    <p:cond delay="0"/>
                                  </p:stCondLst>
                                  <p:childTnLst>
                                    <p:set>
                                      <p:cBhvr>
                                        <p:cTn id="69" dur="1" fill="hold">
                                          <p:stCondLst>
                                            <p:cond delay="0"/>
                                          </p:stCondLst>
                                        </p:cTn>
                                        <p:tgtEl>
                                          <p:spTgt spid="71"/>
                                        </p:tgtEl>
                                        <p:attrNameLst>
                                          <p:attrName>style.visibility</p:attrName>
                                        </p:attrNameLst>
                                      </p:cBhvr>
                                      <p:to>
                                        <p:strVal val="visible"/>
                                      </p:to>
                                    </p:set>
                                    <p:animEffect transition="in" filter="fade">
                                      <p:cBhvr>
                                        <p:cTn id="70" dur="500"/>
                                        <p:tgtEl>
                                          <p:spTgt spid="71"/>
                                        </p:tgtEl>
                                      </p:cBhvr>
                                    </p:animEffect>
                                    <p:anim calcmode="lin" valueType="num">
                                      <p:cBhvr>
                                        <p:cTn id="71" dur="500" fill="hold"/>
                                        <p:tgtEl>
                                          <p:spTgt spid="71"/>
                                        </p:tgtEl>
                                        <p:attrNameLst>
                                          <p:attrName>ppt_x</p:attrName>
                                        </p:attrNameLst>
                                      </p:cBhvr>
                                      <p:tavLst>
                                        <p:tav tm="0">
                                          <p:val>
                                            <p:strVal val="#ppt_x"/>
                                          </p:val>
                                        </p:tav>
                                        <p:tav tm="100000">
                                          <p:val>
                                            <p:strVal val="#ppt_x"/>
                                          </p:val>
                                        </p:tav>
                                      </p:tavLst>
                                    </p:anim>
                                    <p:anim calcmode="lin" valueType="num">
                                      <p:cBhvr>
                                        <p:cTn id="72" dur="500" fill="hold"/>
                                        <p:tgtEl>
                                          <p:spTgt spid="71"/>
                                        </p:tgtEl>
                                        <p:attrNameLst>
                                          <p:attrName>ppt_y</p:attrName>
                                        </p:attrNameLst>
                                      </p:cBhvr>
                                      <p:tavLst>
                                        <p:tav tm="0">
                                          <p:val>
                                            <p:strVal val="#ppt_y+.1"/>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42" presetClass="exit" presetSubtype="0" fill="hold" grpId="1" nodeType="clickEffect">
                                  <p:stCondLst>
                                    <p:cond delay="0"/>
                                  </p:stCondLst>
                                  <p:childTnLst>
                                    <p:animEffect transition="out" filter="fade">
                                      <p:cBhvr>
                                        <p:cTn id="76" dur="500"/>
                                        <p:tgtEl>
                                          <p:spTgt spid="71"/>
                                        </p:tgtEl>
                                      </p:cBhvr>
                                    </p:animEffect>
                                    <p:anim calcmode="lin" valueType="num">
                                      <p:cBhvr>
                                        <p:cTn id="77" dur="500"/>
                                        <p:tgtEl>
                                          <p:spTgt spid="71"/>
                                        </p:tgtEl>
                                        <p:attrNameLst>
                                          <p:attrName>ppt_x</p:attrName>
                                        </p:attrNameLst>
                                      </p:cBhvr>
                                      <p:tavLst>
                                        <p:tav tm="0">
                                          <p:val>
                                            <p:strVal val="ppt_x"/>
                                          </p:val>
                                        </p:tav>
                                        <p:tav tm="100000">
                                          <p:val>
                                            <p:strVal val="ppt_x"/>
                                          </p:val>
                                        </p:tav>
                                      </p:tavLst>
                                    </p:anim>
                                    <p:anim calcmode="lin" valueType="num">
                                      <p:cBhvr>
                                        <p:cTn id="78" dur="500"/>
                                        <p:tgtEl>
                                          <p:spTgt spid="71"/>
                                        </p:tgtEl>
                                        <p:attrNameLst>
                                          <p:attrName>ppt_y</p:attrName>
                                        </p:attrNameLst>
                                      </p:cBhvr>
                                      <p:tavLst>
                                        <p:tav tm="0">
                                          <p:val>
                                            <p:strVal val="ppt_y"/>
                                          </p:val>
                                        </p:tav>
                                        <p:tav tm="100000">
                                          <p:val>
                                            <p:strVal val="ppt_y+.1"/>
                                          </p:val>
                                        </p:tav>
                                      </p:tavLst>
                                    </p:anim>
                                    <p:set>
                                      <p:cBhvr>
                                        <p:cTn id="79" dur="1" fill="hold">
                                          <p:stCondLst>
                                            <p:cond delay="499"/>
                                          </p:stCondLst>
                                        </p:cTn>
                                        <p:tgtEl>
                                          <p:spTgt spid="71"/>
                                        </p:tgtEl>
                                        <p:attrNameLst>
                                          <p:attrName>style.visibility</p:attrName>
                                        </p:attrNameLst>
                                      </p:cBhvr>
                                      <p:to>
                                        <p:strVal val="hidden"/>
                                      </p:to>
                                    </p:set>
                                  </p:childTnLst>
                                </p:cTn>
                              </p:par>
                              <p:par>
                                <p:cTn id="80" presetID="42" presetClass="exit" presetSubtype="0" fill="hold" nodeType="withEffect">
                                  <p:stCondLst>
                                    <p:cond delay="0"/>
                                  </p:stCondLst>
                                  <p:childTnLst>
                                    <p:animEffect transition="out" filter="fade">
                                      <p:cBhvr>
                                        <p:cTn id="81" dur="500"/>
                                        <p:tgtEl>
                                          <p:spTgt spid="69"/>
                                        </p:tgtEl>
                                      </p:cBhvr>
                                    </p:animEffect>
                                    <p:anim calcmode="lin" valueType="num">
                                      <p:cBhvr>
                                        <p:cTn id="82" dur="500"/>
                                        <p:tgtEl>
                                          <p:spTgt spid="69"/>
                                        </p:tgtEl>
                                        <p:attrNameLst>
                                          <p:attrName>ppt_x</p:attrName>
                                        </p:attrNameLst>
                                      </p:cBhvr>
                                      <p:tavLst>
                                        <p:tav tm="0">
                                          <p:val>
                                            <p:strVal val="ppt_x"/>
                                          </p:val>
                                        </p:tav>
                                        <p:tav tm="100000">
                                          <p:val>
                                            <p:strVal val="ppt_x"/>
                                          </p:val>
                                        </p:tav>
                                      </p:tavLst>
                                    </p:anim>
                                    <p:anim calcmode="lin" valueType="num">
                                      <p:cBhvr>
                                        <p:cTn id="83" dur="500"/>
                                        <p:tgtEl>
                                          <p:spTgt spid="69"/>
                                        </p:tgtEl>
                                        <p:attrNameLst>
                                          <p:attrName>ppt_y</p:attrName>
                                        </p:attrNameLst>
                                      </p:cBhvr>
                                      <p:tavLst>
                                        <p:tav tm="0">
                                          <p:val>
                                            <p:strVal val="ppt_y"/>
                                          </p:val>
                                        </p:tav>
                                        <p:tav tm="100000">
                                          <p:val>
                                            <p:strVal val="ppt_y+.1"/>
                                          </p:val>
                                        </p:tav>
                                      </p:tavLst>
                                    </p:anim>
                                    <p:set>
                                      <p:cBhvr>
                                        <p:cTn id="84" dur="1" fill="hold">
                                          <p:stCondLst>
                                            <p:cond delay="499"/>
                                          </p:stCondLst>
                                        </p:cTn>
                                        <p:tgtEl>
                                          <p:spTgt spid="69"/>
                                        </p:tgtEl>
                                        <p:attrNameLst>
                                          <p:attrName>style.visibility</p:attrName>
                                        </p:attrNameLst>
                                      </p:cBhvr>
                                      <p:to>
                                        <p:strVal val="hidden"/>
                                      </p:to>
                                    </p:set>
                                  </p:childTnLst>
                                </p:cTn>
                              </p:par>
                              <p:par>
                                <p:cTn id="85" presetID="42" presetClass="exit" presetSubtype="0" fill="hold" nodeType="withEffect">
                                  <p:stCondLst>
                                    <p:cond delay="0"/>
                                  </p:stCondLst>
                                  <p:childTnLst>
                                    <p:animEffect transition="out" filter="fade">
                                      <p:cBhvr>
                                        <p:cTn id="86" dur="500"/>
                                        <p:tgtEl>
                                          <p:spTgt spid="70"/>
                                        </p:tgtEl>
                                      </p:cBhvr>
                                    </p:animEffect>
                                    <p:anim calcmode="lin" valueType="num">
                                      <p:cBhvr>
                                        <p:cTn id="87" dur="500"/>
                                        <p:tgtEl>
                                          <p:spTgt spid="70"/>
                                        </p:tgtEl>
                                        <p:attrNameLst>
                                          <p:attrName>ppt_x</p:attrName>
                                        </p:attrNameLst>
                                      </p:cBhvr>
                                      <p:tavLst>
                                        <p:tav tm="0">
                                          <p:val>
                                            <p:strVal val="ppt_x"/>
                                          </p:val>
                                        </p:tav>
                                        <p:tav tm="100000">
                                          <p:val>
                                            <p:strVal val="ppt_x"/>
                                          </p:val>
                                        </p:tav>
                                      </p:tavLst>
                                    </p:anim>
                                    <p:anim calcmode="lin" valueType="num">
                                      <p:cBhvr>
                                        <p:cTn id="88" dur="500"/>
                                        <p:tgtEl>
                                          <p:spTgt spid="70"/>
                                        </p:tgtEl>
                                        <p:attrNameLst>
                                          <p:attrName>ppt_y</p:attrName>
                                        </p:attrNameLst>
                                      </p:cBhvr>
                                      <p:tavLst>
                                        <p:tav tm="0">
                                          <p:val>
                                            <p:strVal val="ppt_y"/>
                                          </p:val>
                                        </p:tav>
                                        <p:tav tm="100000">
                                          <p:val>
                                            <p:strVal val="ppt_y+.1"/>
                                          </p:val>
                                        </p:tav>
                                      </p:tavLst>
                                    </p:anim>
                                    <p:set>
                                      <p:cBhvr>
                                        <p:cTn id="89" dur="1" fill="hold">
                                          <p:stCondLst>
                                            <p:cond delay="499"/>
                                          </p:stCondLst>
                                        </p:cTn>
                                        <p:tgtEl>
                                          <p:spTgt spid="70"/>
                                        </p:tgtEl>
                                        <p:attrNameLst>
                                          <p:attrName>style.visibility</p:attrName>
                                        </p:attrNameLst>
                                      </p:cBhvr>
                                      <p:to>
                                        <p:strVal val="hidden"/>
                                      </p:to>
                                    </p:set>
                                  </p:childTnLst>
                                </p:cTn>
                              </p:par>
                            </p:childTnLst>
                          </p:cTn>
                        </p:par>
                        <p:par>
                          <p:cTn id="90" fill="hold">
                            <p:stCondLst>
                              <p:cond delay="500"/>
                            </p:stCondLst>
                            <p:childTnLst>
                              <p:par>
                                <p:cTn id="91" presetID="42" presetClass="entr" presetSubtype="0" fill="hold" grpId="0" nodeType="afterEffect">
                                  <p:stCondLst>
                                    <p:cond delay="0"/>
                                  </p:stCondLst>
                                  <p:childTnLst>
                                    <p:set>
                                      <p:cBhvr>
                                        <p:cTn id="92" dur="1" fill="hold">
                                          <p:stCondLst>
                                            <p:cond delay="0"/>
                                          </p:stCondLst>
                                        </p:cTn>
                                        <p:tgtEl>
                                          <p:spTgt spid="72"/>
                                        </p:tgtEl>
                                        <p:attrNameLst>
                                          <p:attrName>style.visibility</p:attrName>
                                        </p:attrNameLst>
                                      </p:cBhvr>
                                      <p:to>
                                        <p:strVal val="visible"/>
                                      </p:to>
                                    </p:set>
                                    <p:animEffect transition="in" filter="fade">
                                      <p:cBhvr>
                                        <p:cTn id="93" dur="500"/>
                                        <p:tgtEl>
                                          <p:spTgt spid="72"/>
                                        </p:tgtEl>
                                      </p:cBhvr>
                                    </p:animEffect>
                                    <p:anim calcmode="lin" valueType="num">
                                      <p:cBhvr>
                                        <p:cTn id="94" dur="500" fill="hold"/>
                                        <p:tgtEl>
                                          <p:spTgt spid="72"/>
                                        </p:tgtEl>
                                        <p:attrNameLst>
                                          <p:attrName>ppt_x</p:attrName>
                                        </p:attrNameLst>
                                      </p:cBhvr>
                                      <p:tavLst>
                                        <p:tav tm="0">
                                          <p:val>
                                            <p:strVal val="#ppt_x"/>
                                          </p:val>
                                        </p:tav>
                                        <p:tav tm="100000">
                                          <p:val>
                                            <p:strVal val="#ppt_x"/>
                                          </p:val>
                                        </p:tav>
                                      </p:tavLst>
                                    </p:anim>
                                    <p:anim calcmode="lin" valueType="num">
                                      <p:cBhvr>
                                        <p:cTn id="95" dur="500" fill="hold"/>
                                        <p:tgtEl>
                                          <p:spTgt spid="72"/>
                                        </p:tgtEl>
                                        <p:attrNameLst>
                                          <p:attrName>ppt_y</p:attrName>
                                        </p:attrNameLst>
                                      </p:cBhvr>
                                      <p:tavLst>
                                        <p:tav tm="0">
                                          <p:val>
                                            <p:strVal val="#ppt_y+.1"/>
                                          </p:val>
                                        </p:tav>
                                        <p:tav tm="100000">
                                          <p:val>
                                            <p:strVal val="#ppt_y"/>
                                          </p:val>
                                        </p:tav>
                                      </p:tavLst>
                                    </p:anim>
                                  </p:childTnLst>
                                </p:cTn>
                              </p:par>
                            </p:childTnLst>
                          </p:cTn>
                        </p:par>
                      </p:childTnLst>
                    </p:cTn>
                  </p:par>
                  <p:par>
                    <p:cTn id="96" fill="hold">
                      <p:stCondLst>
                        <p:cond delay="indefinite"/>
                      </p:stCondLst>
                      <p:childTnLst>
                        <p:par>
                          <p:cTn id="97" fill="hold">
                            <p:stCondLst>
                              <p:cond delay="0"/>
                            </p:stCondLst>
                            <p:childTnLst>
                              <p:par>
                                <p:cTn id="98" presetID="42" presetClass="exit" presetSubtype="0" fill="hold" grpId="1" nodeType="clickEffect">
                                  <p:stCondLst>
                                    <p:cond delay="0"/>
                                  </p:stCondLst>
                                  <p:childTnLst>
                                    <p:animEffect transition="out" filter="fade">
                                      <p:cBhvr>
                                        <p:cTn id="99" dur="500"/>
                                        <p:tgtEl>
                                          <p:spTgt spid="72"/>
                                        </p:tgtEl>
                                      </p:cBhvr>
                                    </p:animEffect>
                                    <p:anim calcmode="lin" valueType="num">
                                      <p:cBhvr>
                                        <p:cTn id="100" dur="500"/>
                                        <p:tgtEl>
                                          <p:spTgt spid="72"/>
                                        </p:tgtEl>
                                        <p:attrNameLst>
                                          <p:attrName>ppt_x</p:attrName>
                                        </p:attrNameLst>
                                      </p:cBhvr>
                                      <p:tavLst>
                                        <p:tav tm="0">
                                          <p:val>
                                            <p:strVal val="ppt_x"/>
                                          </p:val>
                                        </p:tav>
                                        <p:tav tm="100000">
                                          <p:val>
                                            <p:strVal val="ppt_x"/>
                                          </p:val>
                                        </p:tav>
                                      </p:tavLst>
                                    </p:anim>
                                    <p:anim calcmode="lin" valueType="num">
                                      <p:cBhvr>
                                        <p:cTn id="101" dur="500"/>
                                        <p:tgtEl>
                                          <p:spTgt spid="72"/>
                                        </p:tgtEl>
                                        <p:attrNameLst>
                                          <p:attrName>ppt_y</p:attrName>
                                        </p:attrNameLst>
                                      </p:cBhvr>
                                      <p:tavLst>
                                        <p:tav tm="0">
                                          <p:val>
                                            <p:strVal val="ppt_y"/>
                                          </p:val>
                                        </p:tav>
                                        <p:tav tm="100000">
                                          <p:val>
                                            <p:strVal val="ppt_y+.1"/>
                                          </p:val>
                                        </p:tav>
                                      </p:tavLst>
                                    </p:anim>
                                    <p:set>
                                      <p:cBhvr>
                                        <p:cTn id="102" dur="1" fill="hold">
                                          <p:stCondLst>
                                            <p:cond delay="499"/>
                                          </p:stCondLst>
                                        </p:cTn>
                                        <p:tgtEl>
                                          <p:spTgt spid="72"/>
                                        </p:tgtEl>
                                        <p:attrNameLst>
                                          <p:attrName>style.visibility</p:attrName>
                                        </p:attrNameLst>
                                      </p:cBhvr>
                                      <p:to>
                                        <p:strVal val="hidden"/>
                                      </p:to>
                                    </p:set>
                                  </p:childTnLst>
                                </p:cTn>
                              </p:par>
                            </p:childTnLst>
                          </p:cTn>
                        </p:par>
                        <p:par>
                          <p:cTn id="103" fill="hold">
                            <p:stCondLst>
                              <p:cond delay="500"/>
                            </p:stCondLst>
                            <p:childTnLst>
                              <p:par>
                                <p:cTn id="104" presetID="42" presetClass="entr" presetSubtype="0" fill="hold" grpId="0" nodeType="afterEffect">
                                  <p:stCondLst>
                                    <p:cond delay="0"/>
                                  </p:stCondLst>
                                  <p:childTnLst>
                                    <p:set>
                                      <p:cBhvr>
                                        <p:cTn id="105" dur="1" fill="hold">
                                          <p:stCondLst>
                                            <p:cond delay="0"/>
                                          </p:stCondLst>
                                        </p:cTn>
                                        <p:tgtEl>
                                          <p:spTgt spid="73"/>
                                        </p:tgtEl>
                                        <p:attrNameLst>
                                          <p:attrName>style.visibility</p:attrName>
                                        </p:attrNameLst>
                                      </p:cBhvr>
                                      <p:to>
                                        <p:strVal val="visible"/>
                                      </p:to>
                                    </p:set>
                                    <p:animEffect transition="in" filter="fade">
                                      <p:cBhvr>
                                        <p:cTn id="106" dur="500"/>
                                        <p:tgtEl>
                                          <p:spTgt spid="73"/>
                                        </p:tgtEl>
                                      </p:cBhvr>
                                    </p:animEffect>
                                    <p:anim calcmode="lin" valueType="num">
                                      <p:cBhvr>
                                        <p:cTn id="107" dur="500" fill="hold"/>
                                        <p:tgtEl>
                                          <p:spTgt spid="73"/>
                                        </p:tgtEl>
                                        <p:attrNameLst>
                                          <p:attrName>ppt_x</p:attrName>
                                        </p:attrNameLst>
                                      </p:cBhvr>
                                      <p:tavLst>
                                        <p:tav tm="0">
                                          <p:val>
                                            <p:strVal val="#ppt_x"/>
                                          </p:val>
                                        </p:tav>
                                        <p:tav tm="100000">
                                          <p:val>
                                            <p:strVal val="#ppt_x"/>
                                          </p:val>
                                        </p:tav>
                                      </p:tavLst>
                                    </p:anim>
                                    <p:anim calcmode="lin" valueType="num">
                                      <p:cBhvr>
                                        <p:cTn id="108" dur="500" fill="hold"/>
                                        <p:tgtEl>
                                          <p:spTgt spid="73"/>
                                        </p:tgtEl>
                                        <p:attrNameLst>
                                          <p:attrName>ppt_y</p:attrName>
                                        </p:attrNameLst>
                                      </p:cBhvr>
                                      <p:tavLst>
                                        <p:tav tm="0">
                                          <p:val>
                                            <p:strVal val="#ppt_y+.1"/>
                                          </p:val>
                                        </p:tav>
                                        <p:tav tm="100000">
                                          <p:val>
                                            <p:strVal val="#ppt_y"/>
                                          </p:val>
                                        </p:tav>
                                      </p:tavLst>
                                    </p:anim>
                                  </p:childTnLst>
                                </p:cTn>
                              </p:par>
                              <p:par>
                                <p:cTn id="109" presetID="42" presetClass="entr" presetSubtype="0" fill="hold" grpId="0" nodeType="withEffect">
                                  <p:stCondLst>
                                    <p:cond delay="0"/>
                                  </p:stCondLst>
                                  <p:childTnLst>
                                    <p:set>
                                      <p:cBhvr>
                                        <p:cTn id="110" dur="1" fill="hold">
                                          <p:stCondLst>
                                            <p:cond delay="0"/>
                                          </p:stCondLst>
                                        </p:cTn>
                                        <p:tgtEl>
                                          <p:spTgt spid="74"/>
                                        </p:tgtEl>
                                        <p:attrNameLst>
                                          <p:attrName>style.visibility</p:attrName>
                                        </p:attrNameLst>
                                      </p:cBhvr>
                                      <p:to>
                                        <p:strVal val="visible"/>
                                      </p:to>
                                    </p:set>
                                    <p:animEffect transition="in" filter="fade">
                                      <p:cBhvr>
                                        <p:cTn id="111" dur="500"/>
                                        <p:tgtEl>
                                          <p:spTgt spid="74"/>
                                        </p:tgtEl>
                                      </p:cBhvr>
                                    </p:animEffect>
                                    <p:anim calcmode="lin" valueType="num">
                                      <p:cBhvr>
                                        <p:cTn id="112" dur="500" fill="hold"/>
                                        <p:tgtEl>
                                          <p:spTgt spid="74"/>
                                        </p:tgtEl>
                                        <p:attrNameLst>
                                          <p:attrName>ppt_x</p:attrName>
                                        </p:attrNameLst>
                                      </p:cBhvr>
                                      <p:tavLst>
                                        <p:tav tm="0">
                                          <p:val>
                                            <p:strVal val="#ppt_x"/>
                                          </p:val>
                                        </p:tav>
                                        <p:tav tm="100000">
                                          <p:val>
                                            <p:strVal val="#ppt_x"/>
                                          </p:val>
                                        </p:tav>
                                      </p:tavLst>
                                    </p:anim>
                                    <p:anim calcmode="lin" valueType="num">
                                      <p:cBhvr>
                                        <p:cTn id="113" dur="500" fill="hold"/>
                                        <p:tgtEl>
                                          <p:spTgt spid="74"/>
                                        </p:tgtEl>
                                        <p:attrNameLst>
                                          <p:attrName>ppt_y</p:attrName>
                                        </p:attrNameLst>
                                      </p:cBhvr>
                                      <p:tavLst>
                                        <p:tav tm="0">
                                          <p:val>
                                            <p:strVal val="#ppt_y+.1"/>
                                          </p:val>
                                        </p:tav>
                                        <p:tav tm="100000">
                                          <p:val>
                                            <p:strVal val="#ppt_y"/>
                                          </p:val>
                                        </p:tav>
                                      </p:tavLst>
                                    </p:anim>
                                  </p:childTnLst>
                                </p:cTn>
                              </p:par>
                              <p:par>
                                <p:cTn id="114" presetID="42" presetClass="entr" presetSubtype="0" fill="hold" grpId="0" nodeType="withEffect">
                                  <p:stCondLst>
                                    <p:cond delay="0"/>
                                  </p:stCondLst>
                                  <p:childTnLst>
                                    <p:set>
                                      <p:cBhvr>
                                        <p:cTn id="115" dur="1" fill="hold">
                                          <p:stCondLst>
                                            <p:cond delay="0"/>
                                          </p:stCondLst>
                                        </p:cTn>
                                        <p:tgtEl>
                                          <p:spTgt spid="75"/>
                                        </p:tgtEl>
                                        <p:attrNameLst>
                                          <p:attrName>style.visibility</p:attrName>
                                        </p:attrNameLst>
                                      </p:cBhvr>
                                      <p:to>
                                        <p:strVal val="visible"/>
                                      </p:to>
                                    </p:set>
                                    <p:animEffect transition="in" filter="fade">
                                      <p:cBhvr>
                                        <p:cTn id="116" dur="500"/>
                                        <p:tgtEl>
                                          <p:spTgt spid="75"/>
                                        </p:tgtEl>
                                      </p:cBhvr>
                                    </p:animEffect>
                                    <p:anim calcmode="lin" valueType="num">
                                      <p:cBhvr>
                                        <p:cTn id="117" dur="500" fill="hold"/>
                                        <p:tgtEl>
                                          <p:spTgt spid="75"/>
                                        </p:tgtEl>
                                        <p:attrNameLst>
                                          <p:attrName>ppt_x</p:attrName>
                                        </p:attrNameLst>
                                      </p:cBhvr>
                                      <p:tavLst>
                                        <p:tav tm="0">
                                          <p:val>
                                            <p:strVal val="#ppt_x"/>
                                          </p:val>
                                        </p:tav>
                                        <p:tav tm="100000">
                                          <p:val>
                                            <p:strVal val="#ppt_x"/>
                                          </p:val>
                                        </p:tav>
                                      </p:tavLst>
                                    </p:anim>
                                    <p:anim calcmode="lin" valueType="num">
                                      <p:cBhvr>
                                        <p:cTn id="118" dur="500" fill="hold"/>
                                        <p:tgtEl>
                                          <p:spTgt spid="75"/>
                                        </p:tgtEl>
                                        <p:attrNameLst>
                                          <p:attrName>ppt_y</p:attrName>
                                        </p:attrNameLst>
                                      </p:cBhvr>
                                      <p:tavLst>
                                        <p:tav tm="0">
                                          <p:val>
                                            <p:strVal val="#ppt_y+.1"/>
                                          </p:val>
                                        </p:tav>
                                        <p:tav tm="100000">
                                          <p:val>
                                            <p:strVal val="#ppt_y"/>
                                          </p:val>
                                        </p:tav>
                                      </p:tavLst>
                                    </p:anim>
                                  </p:childTnLst>
                                </p:cTn>
                              </p:par>
                            </p:childTnLst>
                          </p:cTn>
                        </p:par>
                      </p:childTnLst>
                    </p:cTn>
                  </p:par>
                  <p:par>
                    <p:cTn id="119" fill="hold">
                      <p:stCondLst>
                        <p:cond delay="indefinite"/>
                      </p:stCondLst>
                      <p:childTnLst>
                        <p:par>
                          <p:cTn id="120" fill="hold">
                            <p:stCondLst>
                              <p:cond delay="0"/>
                            </p:stCondLst>
                            <p:childTnLst>
                              <p:par>
                                <p:cTn id="121" presetID="42" presetClass="exit" presetSubtype="0" fill="hold" grpId="1" nodeType="clickEffect">
                                  <p:stCondLst>
                                    <p:cond delay="0"/>
                                  </p:stCondLst>
                                  <p:childTnLst>
                                    <p:animEffect transition="out" filter="fade">
                                      <p:cBhvr>
                                        <p:cTn id="122" dur="500"/>
                                        <p:tgtEl>
                                          <p:spTgt spid="73"/>
                                        </p:tgtEl>
                                      </p:cBhvr>
                                    </p:animEffect>
                                    <p:anim calcmode="lin" valueType="num">
                                      <p:cBhvr>
                                        <p:cTn id="123" dur="500"/>
                                        <p:tgtEl>
                                          <p:spTgt spid="73"/>
                                        </p:tgtEl>
                                        <p:attrNameLst>
                                          <p:attrName>ppt_x</p:attrName>
                                        </p:attrNameLst>
                                      </p:cBhvr>
                                      <p:tavLst>
                                        <p:tav tm="0">
                                          <p:val>
                                            <p:strVal val="ppt_x"/>
                                          </p:val>
                                        </p:tav>
                                        <p:tav tm="100000">
                                          <p:val>
                                            <p:strVal val="ppt_x"/>
                                          </p:val>
                                        </p:tav>
                                      </p:tavLst>
                                    </p:anim>
                                    <p:anim calcmode="lin" valueType="num">
                                      <p:cBhvr>
                                        <p:cTn id="124" dur="500"/>
                                        <p:tgtEl>
                                          <p:spTgt spid="73"/>
                                        </p:tgtEl>
                                        <p:attrNameLst>
                                          <p:attrName>ppt_y</p:attrName>
                                        </p:attrNameLst>
                                      </p:cBhvr>
                                      <p:tavLst>
                                        <p:tav tm="0">
                                          <p:val>
                                            <p:strVal val="ppt_y"/>
                                          </p:val>
                                        </p:tav>
                                        <p:tav tm="100000">
                                          <p:val>
                                            <p:strVal val="ppt_y+.1"/>
                                          </p:val>
                                        </p:tav>
                                      </p:tavLst>
                                    </p:anim>
                                    <p:set>
                                      <p:cBhvr>
                                        <p:cTn id="125" dur="1" fill="hold">
                                          <p:stCondLst>
                                            <p:cond delay="499"/>
                                          </p:stCondLst>
                                        </p:cTn>
                                        <p:tgtEl>
                                          <p:spTgt spid="73"/>
                                        </p:tgtEl>
                                        <p:attrNameLst>
                                          <p:attrName>style.visibility</p:attrName>
                                        </p:attrNameLst>
                                      </p:cBhvr>
                                      <p:to>
                                        <p:strVal val="hidden"/>
                                      </p:to>
                                    </p:set>
                                  </p:childTnLst>
                                </p:cTn>
                              </p:par>
                              <p:par>
                                <p:cTn id="126" presetID="42" presetClass="exit" presetSubtype="0" fill="hold" grpId="1" nodeType="withEffect">
                                  <p:stCondLst>
                                    <p:cond delay="0"/>
                                  </p:stCondLst>
                                  <p:childTnLst>
                                    <p:animEffect transition="out" filter="fade">
                                      <p:cBhvr>
                                        <p:cTn id="127" dur="500"/>
                                        <p:tgtEl>
                                          <p:spTgt spid="74"/>
                                        </p:tgtEl>
                                      </p:cBhvr>
                                    </p:animEffect>
                                    <p:anim calcmode="lin" valueType="num">
                                      <p:cBhvr>
                                        <p:cTn id="128" dur="500"/>
                                        <p:tgtEl>
                                          <p:spTgt spid="74"/>
                                        </p:tgtEl>
                                        <p:attrNameLst>
                                          <p:attrName>ppt_x</p:attrName>
                                        </p:attrNameLst>
                                      </p:cBhvr>
                                      <p:tavLst>
                                        <p:tav tm="0">
                                          <p:val>
                                            <p:strVal val="ppt_x"/>
                                          </p:val>
                                        </p:tav>
                                        <p:tav tm="100000">
                                          <p:val>
                                            <p:strVal val="ppt_x"/>
                                          </p:val>
                                        </p:tav>
                                      </p:tavLst>
                                    </p:anim>
                                    <p:anim calcmode="lin" valueType="num">
                                      <p:cBhvr>
                                        <p:cTn id="129" dur="500"/>
                                        <p:tgtEl>
                                          <p:spTgt spid="74"/>
                                        </p:tgtEl>
                                        <p:attrNameLst>
                                          <p:attrName>ppt_y</p:attrName>
                                        </p:attrNameLst>
                                      </p:cBhvr>
                                      <p:tavLst>
                                        <p:tav tm="0">
                                          <p:val>
                                            <p:strVal val="ppt_y"/>
                                          </p:val>
                                        </p:tav>
                                        <p:tav tm="100000">
                                          <p:val>
                                            <p:strVal val="ppt_y+.1"/>
                                          </p:val>
                                        </p:tav>
                                      </p:tavLst>
                                    </p:anim>
                                    <p:set>
                                      <p:cBhvr>
                                        <p:cTn id="130" dur="1" fill="hold">
                                          <p:stCondLst>
                                            <p:cond delay="499"/>
                                          </p:stCondLst>
                                        </p:cTn>
                                        <p:tgtEl>
                                          <p:spTgt spid="74"/>
                                        </p:tgtEl>
                                        <p:attrNameLst>
                                          <p:attrName>style.visibility</p:attrName>
                                        </p:attrNameLst>
                                      </p:cBhvr>
                                      <p:to>
                                        <p:strVal val="hidden"/>
                                      </p:to>
                                    </p:set>
                                  </p:childTnLst>
                                </p:cTn>
                              </p:par>
                              <p:par>
                                <p:cTn id="131" presetID="42" presetClass="exit" presetSubtype="0" fill="hold" grpId="1" nodeType="withEffect">
                                  <p:stCondLst>
                                    <p:cond delay="0"/>
                                  </p:stCondLst>
                                  <p:childTnLst>
                                    <p:animEffect transition="out" filter="fade">
                                      <p:cBhvr>
                                        <p:cTn id="132" dur="500"/>
                                        <p:tgtEl>
                                          <p:spTgt spid="75"/>
                                        </p:tgtEl>
                                      </p:cBhvr>
                                    </p:animEffect>
                                    <p:anim calcmode="lin" valueType="num">
                                      <p:cBhvr>
                                        <p:cTn id="133" dur="500"/>
                                        <p:tgtEl>
                                          <p:spTgt spid="75"/>
                                        </p:tgtEl>
                                        <p:attrNameLst>
                                          <p:attrName>ppt_x</p:attrName>
                                        </p:attrNameLst>
                                      </p:cBhvr>
                                      <p:tavLst>
                                        <p:tav tm="0">
                                          <p:val>
                                            <p:strVal val="ppt_x"/>
                                          </p:val>
                                        </p:tav>
                                        <p:tav tm="100000">
                                          <p:val>
                                            <p:strVal val="ppt_x"/>
                                          </p:val>
                                        </p:tav>
                                      </p:tavLst>
                                    </p:anim>
                                    <p:anim calcmode="lin" valueType="num">
                                      <p:cBhvr>
                                        <p:cTn id="134" dur="500"/>
                                        <p:tgtEl>
                                          <p:spTgt spid="75"/>
                                        </p:tgtEl>
                                        <p:attrNameLst>
                                          <p:attrName>ppt_y</p:attrName>
                                        </p:attrNameLst>
                                      </p:cBhvr>
                                      <p:tavLst>
                                        <p:tav tm="0">
                                          <p:val>
                                            <p:strVal val="ppt_y"/>
                                          </p:val>
                                        </p:tav>
                                        <p:tav tm="100000">
                                          <p:val>
                                            <p:strVal val="ppt_y+.1"/>
                                          </p:val>
                                        </p:tav>
                                      </p:tavLst>
                                    </p:anim>
                                    <p:set>
                                      <p:cBhvr>
                                        <p:cTn id="135" dur="1" fill="hold">
                                          <p:stCondLst>
                                            <p:cond delay="499"/>
                                          </p:stCondLst>
                                        </p:cTn>
                                        <p:tgtEl>
                                          <p:spTgt spid="75"/>
                                        </p:tgtEl>
                                        <p:attrNameLst>
                                          <p:attrName>style.visibility</p:attrName>
                                        </p:attrNameLst>
                                      </p:cBhvr>
                                      <p:to>
                                        <p:strVal val="hidden"/>
                                      </p:to>
                                    </p:set>
                                  </p:childTnLst>
                                </p:cTn>
                              </p:par>
                            </p:childTnLst>
                          </p:cTn>
                        </p:par>
                        <p:par>
                          <p:cTn id="136" fill="hold">
                            <p:stCondLst>
                              <p:cond delay="500"/>
                            </p:stCondLst>
                            <p:childTnLst>
                              <p:par>
                                <p:cTn id="137" presetID="42" presetClass="entr" presetSubtype="0" fill="hold" grpId="0" nodeType="afterEffect">
                                  <p:stCondLst>
                                    <p:cond delay="0"/>
                                  </p:stCondLst>
                                  <p:childTnLst>
                                    <p:set>
                                      <p:cBhvr>
                                        <p:cTn id="138" dur="1" fill="hold">
                                          <p:stCondLst>
                                            <p:cond delay="0"/>
                                          </p:stCondLst>
                                        </p:cTn>
                                        <p:tgtEl>
                                          <p:spTgt spid="54"/>
                                        </p:tgtEl>
                                        <p:attrNameLst>
                                          <p:attrName>style.visibility</p:attrName>
                                        </p:attrNameLst>
                                      </p:cBhvr>
                                      <p:to>
                                        <p:strVal val="visible"/>
                                      </p:to>
                                    </p:set>
                                    <p:animEffect transition="in" filter="fade">
                                      <p:cBhvr>
                                        <p:cTn id="139" dur="500"/>
                                        <p:tgtEl>
                                          <p:spTgt spid="54"/>
                                        </p:tgtEl>
                                      </p:cBhvr>
                                    </p:animEffect>
                                    <p:anim calcmode="lin" valueType="num">
                                      <p:cBhvr>
                                        <p:cTn id="140" dur="500" fill="hold"/>
                                        <p:tgtEl>
                                          <p:spTgt spid="54"/>
                                        </p:tgtEl>
                                        <p:attrNameLst>
                                          <p:attrName>ppt_x</p:attrName>
                                        </p:attrNameLst>
                                      </p:cBhvr>
                                      <p:tavLst>
                                        <p:tav tm="0">
                                          <p:val>
                                            <p:strVal val="#ppt_x"/>
                                          </p:val>
                                        </p:tav>
                                        <p:tav tm="100000">
                                          <p:val>
                                            <p:strVal val="#ppt_x"/>
                                          </p:val>
                                        </p:tav>
                                      </p:tavLst>
                                    </p:anim>
                                    <p:anim calcmode="lin" valueType="num">
                                      <p:cBhvr>
                                        <p:cTn id="141" dur="500" fill="hold"/>
                                        <p:tgtEl>
                                          <p:spTgt spid="54"/>
                                        </p:tgtEl>
                                        <p:attrNameLst>
                                          <p:attrName>ppt_y</p:attrName>
                                        </p:attrNameLst>
                                      </p:cBhvr>
                                      <p:tavLst>
                                        <p:tav tm="0">
                                          <p:val>
                                            <p:strVal val="#ppt_y+.1"/>
                                          </p:val>
                                        </p:tav>
                                        <p:tav tm="100000">
                                          <p:val>
                                            <p:strVal val="#ppt_y"/>
                                          </p:val>
                                        </p:tav>
                                      </p:tavLst>
                                    </p:anim>
                                  </p:childTnLst>
                                </p:cTn>
                              </p:par>
                              <p:par>
                                <p:cTn id="142" presetID="42" presetClass="entr" presetSubtype="0" fill="hold" grpId="0" nodeType="withEffect">
                                  <p:stCondLst>
                                    <p:cond delay="0"/>
                                  </p:stCondLst>
                                  <p:childTnLst>
                                    <p:set>
                                      <p:cBhvr>
                                        <p:cTn id="143" dur="1" fill="hold">
                                          <p:stCondLst>
                                            <p:cond delay="0"/>
                                          </p:stCondLst>
                                        </p:cTn>
                                        <p:tgtEl>
                                          <p:spTgt spid="61"/>
                                        </p:tgtEl>
                                        <p:attrNameLst>
                                          <p:attrName>style.visibility</p:attrName>
                                        </p:attrNameLst>
                                      </p:cBhvr>
                                      <p:to>
                                        <p:strVal val="visible"/>
                                      </p:to>
                                    </p:set>
                                    <p:animEffect transition="in" filter="fade">
                                      <p:cBhvr>
                                        <p:cTn id="144" dur="500"/>
                                        <p:tgtEl>
                                          <p:spTgt spid="61"/>
                                        </p:tgtEl>
                                      </p:cBhvr>
                                    </p:animEffect>
                                    <p:anim calcmode="lin" valueType="num">
                                      <p:cBhvr>
                                        <p:cTn id="145" dur="500" fill="hold"/>
                                        <p:tgtEl>
                                          <p:spTgt spid="61"/>
                                        </p:tgtEl>
                                        <p:attrNameLst>
                                          <p:attrName>ppt_x</p:attrName>
                                        </p:attrNameLst>
                                      </p:cBhvr>
                                      <p:tavLst>
                                        <p:tav tm="0">
                                          <p:val>
                                            <p:strVal val="#ppt_x"/>
                                          </p:val>
                                        </p:tav>
                                        <p:tav tm="100000">
                                          <p:val>
                                            <p:strVal val="#ppt_x"/>
                                          </p:val>
                                        </p:tav>
                                      </p:tavLst>
                                    </p:anim>
                                    <p:anim calcmode="lin" valueType="num">
                                      <p:cBhvr>
                                        <p:cTn id="146" dur="500" fill="hold"/>
                                        <p:tgtEl>
                                          <p:spTgt spid="61"/>
                                        </p:tgtEl>
                                        <p:attrNameLst>
                                          <p:attrName>ppt_y</p:attrName>
                                        </p:attrNameLst>
                                      </p:cBhvr>
                                      <p:tavLst>
                                        <p:tav tm="0">
                                          <p:val>
                                            <p:strVal val="#ppt_y+.1"/>
                                          </p:val>
                                        </p:tav>
                                        <p:tav tm="100000">
                                          <p:val>
                                            <p:strVal val="#ppt_y"/>
                                          </p:val>
                                        </p:tav>
                                      </p:tavLst>
                                    </p:anim>
                                  </p:childTnLst>
                                </p:cTn>
                              </p:par>
                              <p:par>
                                <p:cTn id="147" presetID="42" presetClass="entr" presetSubtype="0" fill="hold" grpId="0" nodeType="withEffect">
                                  <p:stCondLst>
                                    <p:cond delay="0"/>
                                  </p:stCondLst>
                                  <p:childTnLst>
                                    <p:set>
                                      <p:cBhvr>
                                        <p:cTn id="148" dur="1" fill="hold">
                                          <p:stCondLst>
                                            <p:cond delay="0"/>
                                          </p:stCondLst>
                                        </p:cTn>
                                        <p:tgtEl>
                                          <p:spTgt spid="64"/>
                                        </p:tgtEl>
                                        <p:attrNameLst>
                                          <p:attrName>style.visibility</p:attrName>
                                        </p:attrNameLst>
                                      </p:cBhvr>
                                      <p:to>
                                        <p:strVal val="visible"/>
                                      </p:to>
                                    </p:set>
                                    <p:animEffect transition="in" filter="fade">
                                      <p:cBhvr>
                                        <p:cTn id="149" dur="500"/>
                                        <p:tgtEl>
                                          <p:spTgt spid="64"/>
                                        </p:tgtEl>
                                      </p:cBhvr>
                                    </p:animEffect>
                                    <p:anim calcmode="lin" valueType="num">
                                      <p:cBhvr>
                                        <p:cTn id="150" dur="500" fill="hold"/>
                                        <p:tgtEl>
                                          <p:spTgt spid="64"/>
                                        </p:tgtEl>
                                        <p:attrNameLst>
                                          <p:attrName>ppt_x</p:attrName>
                                        </p:attrNameLst>
                                      </p:cBhvr>
                                      <p:tavLst>
                                        <p:tav tm="0">
                                          <p:val>
                                            <p:strVal val="#ppt_x"/>
                                          </p:val>
                                        </p:tav>
                                        <p:tav tm="100000">
                                          <p:val>
                                            <p:strVal val="#ppt_x"/>
                                          </p:val>
                                        </p:tav>
                                      </p:tavLst>
                                    </p:anim>
                                    <p:anim calcmode="lin" valueType="num">
                                      <p:cBhvr>
                                        <p:cTn id="151" dur="500" fill="hold"/>
                                        <p:tgtEl>
                                          <p:spTgt spid="64"/>
                                        </p:tgtEl>
                                        <p:attrNameLst>
                                          <p:attrName>ppt_y</p:attrName>
                                        </p:attrNameLst>
                                      </p:cBhvr>
                                      <p:tavLst>
                                        <p:tav tm="0">
                                          <p:val>
                                            <p:strVal val="#ppt_y+.1"/>
                                          </p:val>
                                        </p:tav>
                                        <p:tav tm="100000">
                                          <p:val>
                                            <p:strVal val="#ppt_y"/>
                                          </p:val>
                                        </p:tav>
                                      </p:tavLst>
                                    </p:anim>
                                  </p:childTnLst>
                                </p:cTn>
                              </p:par>
                              <p:par>
                                <p:cTn id="152" presetID="42" presetClass="entr" presetSubtype="0" fill="hold" grpId="0" nodeType="withEffect">
                                  <p:stCondLst>
                                    <p:cond delay="0"/>
                                  </p:stCondLst>
                                  <p:childTnLst>
                                    <p:set>
                                      <p:cBhvr>
                                        <p:cTn id="153" dur="1" fill="hold">
                                          <p:stCondLst>
                                            <p:cond delay="0"/>
                                          </p:stCondLst>
                                        </p:cTn>
                                        <p:tgtEl>
                                          <p:spTgt spid="65"/>
                                        </p:tgtEl>
                                        <p:attrNameLst>
                                          <p:attrName>style.visibility</p:attrName>
                                        </p:attrNameLst>
                                      </p:cBhvr>
                                      <p:to>
                                        <p:strVal val="visible"/>
                                      </p:to>
                                    </p:set>
                                    <p:animEffect transition="in" filter="fade">
                                      <p:cBhvr>
                                        <p:cTn id="154" dur="500"/>
                                        <p:tgtEl>
                                          <p:spTgt spid="65"/>
                                        </p:tgtEl>
                                      </p:cBhvr>
                                    </p:animEffect>
                                    <p:anim calcmode="lin" valueType="num">
                                      <p:cBhvr>
                                        <p:cTn id="155" dur="500" fill="hold"/>
                                        <p:tgtEl>
                                          <p:spTgt spid="65"/>
                                        </p:tgtEl>
                                        <p:attrNameLst>
                                          <p:attrName>ppt_x</p:attrName>
                                        </p:attrNameLst>
                                      </p:cBhvr>
                                      <p:tavLst>
                                        <p:tav tm="0">
                                          <p:val>
                                            <p:strVal val="#ppt_x"/>
                                          </p:val>
                                        </p:tav>
                                        <p:tav tm="100000">
                                          <p:val>
                                            <p:strVal val="#ppt_x"/>
                                          </p:val>
                                        </p:tav>
                                      </p:tavLst>
                                    </p:anim>
                                    <p:anim calcmode="lin" valueType="num">
                                      <p:cBhvr>
                                        <p:cTn id="156" dur="500" fill="hold"/>
                                        <p:tgtEl>
                                          <p:spTgt spid="65"/>
                                        </p:tgtEl>
                                        <p:attrNameLst>
                                          <p:attrName>ppt_y</p:attrName>
                                        </p:attrNameLst>
                                      </p:cBhvr>
                                      <p:tavLst>
                                        <p:tav tm="0">
                                          <p:val>
                                            <p:strVal val="#ppt_y+.1"/>
                                          </p:val>
                                        </p:tav>
                                        <p:tav tm="100000">
                                          <p:val>
                                            <p:strVal val="#ppt_y"/>
                                          </p:val>
                                        </p:tav>
                                      </p:tavLst>
                                    </p:anim>
                                  </p:childTnLst>
                                </p:cTn>
                              </p:par>
                              <p:par>
                                <p:cTn id="157" presetID="42" presetClass="entr" presetSubtype="0" fill="hold" grpId="0" nodeType="withEffect">
                                  <p:stCondLst>
                                    <p:cond delay="0"/>
                                  </p:stCondLst>
                                  <p:childTnLst>
                                    <p:set>
                                      <p:cBhvr>
                                        <p:cTn id="158" dur="1" fill="hold">
                                          <p:stCondLst>
                                            <p:cond delay="0"/>
                                          </p:stCondLst>
                                        </p:cTn>
                                        <p:tgtEl>
                                          <p:spTgt spid="68"/>
                                        </p:tgtEl>
                                        <p:attrNameLst>
                                          <p:attrName>style.visibility</p:attrName>
                                        </p:attrNameLst>
                                      </p:cBhvr>
                                      <p:to>
                                        <p:strVal val="visible"/>
                                      </p:to>
                                    </p:set>
                                    <p:animEffect transition="in" filter="fade">
                                      <p:cBhvr>
                                        <p:cTn id="159" dur="500"/>
                                        <p:tgtEl>
                                          <p:spTgt spid="68"/>
                                        </p:tgtEl>
                                      </p:cBhvr>
                                    </p:animEffect>
                                    <p:anim calcmode="lin" valueType="num">
                                      <p:cBhvr>
                                        <p:cTn id="160" dur="500" fill="hold"/>
                                        <p:tgtEl>
                                          <p:spTgt spid="68"/>
                                        </p:tgtEl>
                                        <p:attrNameLst>
                                          <p:attrName>ppt_x</p:attrName>
                                        </p:attrNameLst>
                                      </p:cBhvr>
                                      <p:tavLst>
                                        <p:tav tm="0">
                                          <p:val>
                                            <p:strVal val="#ppt_x"/>
                                          </p:val>
                                        </p:tav>
                                        <p:tav tm="100000">
                                          <p:val>
                                            <p:strVal val="#ppt_x"/>
                                          </p:val>
                                        </p:tav>
                                      </p:tavLst>
                                    </p:anim>
                                    <p:anim calcmode="lin" valueType="num">
                                      <p:cBhvr>
                                        <p:cTn id="161" dur="500" fill="hold"/>
                                        <p:tgtEl>
                                          <p:spTgt spid="68"/>
                                        </p:tgtEl>
                                        <p:attrNameLst>
                                          <p:attrName>ppt_y</p:attrName>
                                        </p:attrNameLst>
                                      </p:cBhvr>
                                      <p:tavLst>
                                        <p:tav tm="0">
                                          <p:val>
                                            <p:strVal val="#ppt_y+.1"/>
                                          </p:val>
                                        </p:tav>
                                        <p:tav tm="100000">
                                          <p:val>
                                            <p:strVal val="#ppt_y"/>
                                          </p:val>
                                        </p:tav>
                                      </p:tavLst>
                                    </p:anim>
                                  </p:childTnLst>
                                </p:cTn>
                              </p:par>
                              <p:par>
                                <p:cTn id="162" presetID="42" presetClass="entr" presetSubtype="0" fill="hold" grpId="0" nodeType="withEffect">
                                  <p:stCondLst>
                                    <p:cond delay="0"/>
                                  </p:stCondLst>
                                  <p:childTnLst>
                                    <p:set>
                                      <p:cBhvr>
                                        <p:cTn id="163" dur="1" fill="hold">
                                          <p:stCondLst>
                                            <p:cond delay="0"/>
                                          </p:stCondLst>
                                        </p:cTn>
                                        <p:tgtEl>
                                          <p:spTgt spid="60"/>
                                        </p:tgtEl>
                                        <p:attrNameLst>
                                          <p:attrName>style.visibility</p:attrName>
                                        </p:attrNameLst>
                                      </p:cBhvr>
                                      <p:to>
                                        <p:strVal val="visible"/>
                                      </p:to>
                                    </p:set>
                                    <p:animEffect transition="in" filter="fade">
                                      <p:cBhvr>
                                        <p:cTn id="164" dur="500"/>
                                        <p:tgtEl>
                                          <p:spTgt spid="60"/>
                                        </p:tgtEl>
                                      </p:cBhvr>
                                    </p:animEffect>
                                    <p:anim calcmode="lin" valueType="num">
                                      <p:cBhvr>
                                        <p:cTn id="165" dur="500" fill="hold"/>
                                        <p:tgtEl>
                                          <p:spTgt spid="60"/>
                                        </p:tgtEl>
                                        <p:attrNameLst>
                                          <p:attrName>ppt_x</p:attrName>
                                        </p:attrNameLst>
                                      </p:cBhvr>
                                      <p:tavLst>
                                        <p:tav tm="0">
                                          <p:val>
                                            <p:strVal val="#ppt_x"/>
                                          </p:val>
                                        </p:tav>
                                        <p:tav tm="100000">
                                          <p:val>
                                            <p:strVal val="#ppt_x"/>
                                          </p:val>
                                        </p:tav>
                                      </p:tavLst>
                                    </p:anim>
                                    <p:anim calcmode="lin" valueType="num">
                                      <p:cBhvr>
                                        <p:cTn id="166" dur="500" fill="hold"/>
                                        <p:tgtEl>
                                          <p:spTgt spid="60"/>
                                        </p:tgtEl>
                                        <p:attrNameLst>
                                          <p:attrName>ppt_y</p:attrName>
                                        </p:attrNameLst>
                                      </p:cBhvr>
                                      <p:tavLst>
                                        <p:tav tm="0">
                                          <p:val>
                                            <p:strVal val="#ppt_y+.1"/>
                                          </p:val>
                                        </p:tav>
                                        <p:tav tm="100000">
                                          <p:val>
                                            <p:strVal val="#ppt_y"/>
                                          </p:val>
                                        </p:tav>
                                      </p:tavLst>
                                    </p:anim>
                                  </p:childTnLst>
                                </p:cTn>
                              </p:par>
                              <p:par>
                                <p:cTn id="167" presetID="42" presetClass="entr" presetSubtype="0" fill="hold" grpId="0" nodeType="withEffect">
                                  <p:stCondLst>
                                    <p:cond delay="0"/>
                                  </p:stCondLst>
                                  <p:childTnLst>
                                    <p:set>
                                      <p:cBhvr>
                                        <p:cTn id="168" dur="1" fill="hold">
                                          <p:stCondLst>
                                            <p:cond delay="0"/>
                                          </p:stCondLst>
                                        </p:cTn>
                                        <p:tgtEl>
                                          <p:spTgt spid="62"/>
                                        </p:tgtEl>
                                        <p:attrNameLst>
                                          <p:attrName>style.visibility</p:attrName>
                                        </p:attrNameLst>
                                      </p:cBhvr>
                                      <p:to>
                                        <p:strVal val="visible"/>
                                      </p:to>
                                    </p:set>
                                    <p:animEffect transition="in" filter="fade">
                                      <p:cBhvr>
                                        <p:cTn id="169" dur="500"/>
                                        <p:tgtEl>
                                          <p:spTgt spid="62"/>
                                        </p:tgtEl>
                                      </p:cBhvr>
                                    </p:animEffect>
                                    <p:anim calcmode="lin" valueType="num">
                                      <p:cBhvr>
                                        <p:cTn id="170" dur="500" fill="hold"/>
                                        <p:tgtEl>
                                          <p:spTgt spid="62"/>
                                        </p:tgtEl>
                                        <p:attrNameLst>
                                          <p:attrName>ppt_x</p:attrName>
                                        </p:attrNameLst>
                                      </p:cBhvr>
                                      <p:tavLst>
                                        <p:tav tm="0">
                                          <p:val>
                                            <p:strVal val="#ppt_x"/>
                                          </p:val>
                                        </p:tav>
                                        <p:tav tm="100000">
                                          <p:val>
                                            <p:strVal val="#ppt_x"/>
                                          </p:val>
                                        </p:tav>
                                      </p:tavLst>
                                    </p:anim>
                                    <p:anim calcmode="lin" valueType="num">
                                      <p:cBhvr>
                                        <p:cTn id="171" dur="500" fill="hold"/>
                                        <p:tgtEl>
                                          <p:spTgt spid="62"/>
                                        </p:tgtEl>
                                        <p:attrNameLst>
                                          <p:attrName>ppt_y</p:attrName>
                                        </p:attrNameLst>
                                      </p:cBhvr>
                                      <p:tavLst>
                                        <p:tav tm="0">
                                          <p:val>
                                            <p:strVal val="#ppt_y+.1"/>
                                          </p:val>
                                        </p:tav>
                                        <p:tav tm="100000">
                                          <p:val>
                                            <p:strVal val="#ppt_y"/>
                                          </p:val>
                                        </p:tav>
                                      </p:tavLst>
                                    </p:anim>
                                  </p:childTnLst>
                                </p:cTn>
                              </p:par>
                              <p:par>
                                <p:cTn id="172" presetID="42" presetClass="entr" presetSubtype="0" fill="hold" grpId="0" nodeType="withEffect">
                                  <p:stCondLst>
                                    <p:cond delay="0"/>
                                  </p:stCondLst>
                                  <p:childTnLst>
                                    <p:set>
                                      <p:cBhvr>
                                        <p:cTn id="173" dur="1" fill="hold">
                                          <p:stCondLst>
                                            <p:cond delay="0"/>
                                          </p:stCondLst>
                                        </p:cTn>
                                        <p:tgtEl>
                                          <p:spTgt spid="63"/>
                                        </p:tgtEl>
                                        <p:attrNameLst>
                                          <p:attrName>style.visibility</p:attrName>
                                        </p:attrNameLst>
                                      </p:cBhvr>
                                      <p:to>
                                        <p:strVal val="visible"/>
                                      </p:to>
                                    </p:set>
                                    <p:animEffect transition="in" filter="fade">
                                      <p:cBhvr>
                                        <p:cTn id="174" dur="500"/>
                                        <p:tgtEl>
                                          <p:spTgt spid="63"/>
                                        </p:tgtEl>
                                      </p:cBhvr>
                                    </p:animEffect>
                                    <p:anim calcmode="lin" valueType="num">
                                      <p:cBhvr>
                                        <p:cTn id="175" dur="500" fill="hold"/>
                                        <p:tgtEl>
                                          <p:spTgt spid="63"/>
                                        </p:tgtEl>
                                        <p:attrNameLst>
                                          <p:attrName>ppt_x</p:attrName>
                                        </p:attrNameLst>
                                      </p:cBhvr>
                                      <p:tavLst>
                                        <p:tav tm="0">
                                          <p:val>
                                            <p:strVal val="#ppt_x"/>
                                          </p:val>
                                        </p:tav>
                                        <p:tav tm="100000">
                                          <p:val>
                                            <p:strVal val="#ppt_x"/>
                                          </p:val>
                                        </p:tav>
                                      </p:tavLst>
                                    </p:anim>
                                    <p:anim calcmode="lin" valueType="num">
                                      <p:cBhvr>
                                        <p:cTn id="176" dur="500" fill="hold"/>
                                        <p:tgtEl>
                                          <p:spTgt spid="63"/>
                                        </p:tgtEl>
                                        <p:attrNameLst>
                                          <p:attrName>ppt_y</p:attrName>
                                        </p:attrNameLst>
                                      </p:cBhvr>
                                      <p:tavLst>
                                        <p:tav tm="0">
                                          <p:val>
                                            <p:strVal val="#ppt_y+.1"/>
                                          </p:val>
                                        </p:tav>
                                        <p:tav tm="100000">
                                          <p:val>
                                            <p:strVal val="#ppt_y"/>
                                          </p:val>
                                        </p:tav>
                                      </p:tavLst>
                                    </p:anim>
                                  </p:childTnLst>
                                </p:cTn>
                              </p:par>
                              <p:par>
                                <p:cTn id="177" presetID="42" presetClass="entr" presetSubtype="0" fill="hold" grpId="0" nodeType="withEffect">
                                  <p:stCondLst>
                                    <p:cond delay="0"/>
                                  </p:stCondLst>
                                  <p:childTnLst>
                                    <p:set>
                                      <p:cBhvr>
                                        <p:cTn id="178" dur="1" fill="hold">
                                          <p:stCondLst>
                                            <p:cond delay="0"/>
                                          </p:stCondLst>
                                        </p:cTn>
                                        <p:tgtEl>
                                          <p:spTgt spid="66"/>
                                        </p:tgtEl>
                                        <p:attrNameLst>
                                          <p:attrName>style.visibility</p:attrName>
                                        </p:attrNameLst>
                                      </p:cBhvr>
                                      <p:to>
                                        <p:strVal val="visible"/>
                                      </p:to>
                                    </p:set>
                                    <p:animEffect transition="in" filter="fade">
                                      <p:cBhvr>
                                        <p:cTn id="179" dur="500"/>
                                        <p:tgtEl>
                                          <p:spTgt spid="66"/>
                                        </p:tgtEl>
                                      </p:cBhvr>
                                    </p:animEffect>
                                    <p:anim calcmode="lin" valueType="num">
                                      <p:cBhvr>
                                        <p:cTn id="180" dur="500" fill="hold"/>
                                        <p:tgtEl>
                                          <p:spTgt spid="66"/>
                                        </p:tgtEl>
                                        <p:attrNameLst>
                                          <p:attrName>ppt_x</p:attrName>
                                        </p:attrNameLst>
                                      </p:cBhvr>
                                      <p:tavLst>
                                        <p:tav tm="0">
                                          <p:val>
                                            <p:strVal val="#ppt_x"/>
                                          </p:val>
                                        </p:tav>
                                        <p:tav tm="100000">
                                          <p:val>
                                            <p:strVal val="#ppt_x"/>
                                          </p:val>
                                        </p:tav>
                                      </p:tavLst>
                                    </p:anim>
                                    <p:anim calcmode="lin" valueType="num">
                                      <p:cBhvr>
                                        <p:cTn id="181" dur="500" fill="hold"/>
                                        <p:tgtEl>
                                          <p:spTgt spid="66"/>
                                        </p:tgtEl>
                                        <p:attrNameLst>
                                          <p:attrName>ppt_y</p:attrName>
                                        </p:attrNameLst>
                                      </p:cBhvr>
                                      <p:tavLst>
                                        <p:tav tm="0">
                                          <p:val>
                                            <p:strVal val="#ppt_y+.1"/>
                                          </p:val>
                                        </p:tav>
                                        <p:tav tm="100000">
                                          <p:val>
                                            <p:strVal val="#ppt_y"/>
                                          </p:val>
                                        </p:tav>
                                      </p:tavLst>
                                    </p:anim>
                                  </p:childTnLst>
                                </p:cTn>
                              </p:par>
                              <p:par>
                                <p:cTn id="182" presetID="42" presetClass="entr" presetSubtype="0" fill="hold" grpId="0" nodeType="withEffect">
                                  <p:stCondLst>
                                    <p:cond delay="0"/>
                                  </p:stCondLst>
                                  <p:childTnLst>
                                    <p:set>
                                      <p:cBhvr>
                                        <p:cTn id="183" dur="1" fill="hold">
                                          <p:stCondLst>
                                            <p:cond delay="0"/>
                                          </p:stCondLst>
                                        </p:cTn>
                                        <p:tgtEl>
                                          <p:spTgt spid="67"/>
                                        </p:tgtEl>
                                        <p:attrNameLst>
                                          <p:attrName>style.visibility</p:attrName>
                                        </p:attrNameLst>
                                      </p:cBhvr>
                                      <p:to>
                                        <p:strVal val="visible"/>
                                      </p:to>
                                    </p:set>
                                    <p:animEffect transition="in" filter="fade">
                                      <p:cBhvr>
                                        <p:cTn id="184" dur="500"/>
                                        <p:tgtEl>
                                          <p:spTgt spid="67"/>
                                        </p:tgtEl>
                                      </p:cBhvr>
                                    </p:animEffect>
                                    <p:anim calcmode="lin" valueType="num">
                                      <p:cBhvr>
                                        <p:cTn id="185" dur="500" fill="hold"/>
                                        <p:tgtEl>
                                          <p:spTgt spid="67"/>
                                        </p:tgtEl>
                                        <p:attrNameLst>
                                          <p:attrName>ppt_x</p:attrName>
                                        </p:attrNameLst>
                                      </p:cBhvr>
                                      <p:tavLst>
                                        <p:tav tm="0">
                                          <p:val>
                                            <p:strVal val="#ppt_x"/>
                                          </p:val>
                                        </p:tav>
                                        <p:tav tm="100000">
                                          <p:val>
                                            <p:strVal val="#ppt_x"/>
                                          </p:val>
                                        </p:tav>
                                      </p:tavLst>
                                    </p:anim>
                                    <p:anim calcmode="lin" valueType="num">
                                      <p:cBhvr>
                                        <p:cTn id="186" dur="500" fill="hold"/>
                                        <p:tgtEl>
                                          <p:spTgt spid="67"/>
                                        </p:tgtEl>
                                        <p:attrNameLst>
                                          <p:attrName>ppt_y</p:attrName>
                                        </p:attrNameLst>
                                      </p:cBhvr>
                                      <p:tavLst>
                                        <p:tav tm="0">
                                          <p:val>
                                            <p:strVal val="#ppt_y+.1"/>
                                          </p:val>
                                        </p:tav>
                                        <p:tav tm="100000">
                                          <p:val>
                                            <p:strVal val="#ppt_y"/>
                                          </p:val>
                                        </p:tav>
                                      </p:tavLst>
                                    </p:anim>
                                  </p:childTnLst>
                                </p:cTn>
                              </p:par>
                            </p:childTnLst>
                          </p:cTn>
                        </p:par>
                      </p:childTnLst>
                    </p:cTn>
                  </p:par>
                  <p:par>
                    <p:cTn id="187" fill="hold">
                      <p:stCondLst>
                        <p:cond delay="indefinite"/>
                      </p:stCondLst>
                      <p:childTnLst>
                        <p:par>
                          <p:cTn id="188" fill="hold">
                            <p:stCondLst>
                              <p:cond delay="0"/>
                            </p:stCondLst>
                            <p:childTnLst>
                              <p:par>
                                <p:cTn id="189" presetID="42" presetClass="entr" presetSubtype="0" fill="hold" grpId="0" nodeType="clickEffect">
                                  <p:stCondLst>
                                    <p:cond delay="0"/>
                                  </p:stCondLst>
                                  <p:childTnLst>
                                    <p:set>
                                      <p:cBhvr>
                                        <p:cTn id="190" dur="1" fill="hold">
                                          <p:stCondLst>
                                            <p:cond delay="0"/>
                                          </p:stCondLst>
                                        </p:cTn>
                                        <p:tgtEl>
                                          <p:spTgt spid="76"/>
                                        </p:tgtEl>
                                        <p:attrNameLst>
                                          <p:attrName>style.visibility</p:attrName>
                                        </p:attrNameLst>
                                      </p:cBhvr>
                                      <p:to>
                                        <p:strVal val="visible"/>
                                      </p:to>
                                    </p:set>
                                    <p:animEffect transition="in" filter="fade">
                                      <p:cBhvr>
                                        <p:cTn id="191" dur="500"/>
                                        <p:tgtEl>
                                          <p:spTgt spid="76"/>
                                        </p:tgtEl>
                                      </p:cBhvr>
                                    </p:animEffect>
                                    <p:anim calcmode="lin" valueType="num">
                                      <p:cBhvr>
                                        <p:cTn id="192" dur="500" fill="hold"/>
                                        <p:tgtEl>
                                          <p:spTgt spid="76"/>
                                        </p:tgtEl>
                                        <p:attrNameLst>
                                          <p:attrName>ppt_x</p:attrName>
                                        </p:attrNameLst>
                                      </p:cBhvr>
                                      <p:tavLst>
                                        <p:tav tm="0">
                                          <p:val>
                                            <p:strVal val="#ppt_x"/>
                                          </p:val>
                                        </p:tav>
                                        <p:tav tm="100000">
                                          <p:val>
                                            <p:strVal val="#ppt_x"/>
                                          </p:val>
                                        </p:tav>
                                      </p:tavLst>
                                    </p:anim>
                                    <p:anim calcmode="lin" valueType="num">
                                      <p:cBhvr>
                                        <p:cTn id="193" dur="500" fill="hold"/>
                                        <p:tgtEl>
                                          <p:spTgt spid="76"/>
                                        </p:tgtEl>
                                        <p:attrNameLst>
                                          <p:attrName>ppt_y</p:attrName>
                                        </p:attrNameLst>
                                      </p:cBhvr>
                                      <p:tavLst>
                                        <p:tav tm="0">
                                          <p:val>
                                            <p:strVal val="#ppt_y+.1"/>
                                          </p:val>
                                        </p:tav>
                                        <p:tav tm="100000">
                                          <p:val>
                                            <p:strVal val="#ppt_y"/>
                                          </p:val>
                                        </p:tav>
                                      </p:tavLst>
                                    </p:anim>
                                  </p:childTnLst>
                                </p:cTn>
                              </p:par>
                              <p:par>
                                <p:cTn id="194" presetID="42" presetClass="entr" presetSubtype="0" fill="hold" grpId="0" nodeType="withEffect">
                                  <p:stCondLst>
                                    <p:cond delay="0"/>
                                  </p:stCondLst>
                                  <p:childTnLst>
                                    <p:set>
                                      <p:cBhvr>
                                        <p:cTn id="195" dur="1" fill="hold">
                                          <p:stCondLst>
                                            <p:cond delay="0"/>
                                          </p:stCondLst>
                                        </p:cTn>
                                        <p:tgtEl>
                                          <p:spTgt spid="77"/>
                                        </p:tgtEl>
                                        <p:attrNameLst>
                                          <p:attrName>style.visibility</p:attrName>
                                        </p:attrNameLst>
                                      </p:cBhvr>
                                      <p:to>
                                        <p:strVal val="visible"/>
                                      </p:to>
                                    </p:set>
                                    <p:animEffect transition="in" filter="fade">
                                      <p:cBhvr>
                                        <p:cTn id="196" dur="500"/>
                                        <p:tgtEl>
                                          <p:spTgt spid="77"/>
                                        </p:tgtEl>
                                      </p:cBhvr>
                                    </p:animEffect>
                                    <p:anim calcmode="lin" valueType="num">
                                      <p:cBhvr>
                                        <p:cTn id="197" dur="500" fill="hold"/>
                                        <p:tgtEl>
                                          <p:spTgt spid="77"/>
                                        </p:tgtEl>
                                        <p:attrNameLst>
                                          <p:attrName>ppt_x</p:attrName>
                                        </p:attrNameLst>
                                      </p:cBhvr>
                                      <p:tavLst>
                                        <p:tav tm="0">
                                          <p:val>
                                            <p:strVal val="#ppt_x"/>
                                          </p:val>
                                        </p:tav>
                                        <p:tav tm="100000">
                                          <p:val>
                                            <p:strVal val="#ppt_x"/>
                                          </p:val>
                                        </p:tav>
                                      </p:tavLst>
                                    </p:anim>
                                    <p:anim calcmode="lin" valueType="num">
                                      <p:cBhvr>
                                        <p:cTn id="198" dur="500" fill="hold"/>
                                        <p:tgtEl>
                                          <p:spTgt spid="77"/>
                                        </p:tgtEl>
                                        <p:attrNameLst>
                                          <p:attrName>ppt_y</p:attrName>
                                        </p:attrNameLst>
                                      </p:cBhvr>
                                      <p:tavLst>
                                        <p:tav tm="0">
                                          <p:val>
                                            <p:strVal val="#ppt_y+.1"/>
                                          </p:val>
                                        </p:tav>
                                        <p:tav tm="100000">
                                          <p:val>
                                            <p:strVal val="#ppt_y"/>
                                          </p:val>
                                        </p:tav>
                                      </p:tavLst>
                                    </p:anim>
                                  </p:childTnLst>
                                </p:cTn>
                              </p:par>
                              <p:par>
                                <p:cTn id="199" presetID="42" presetClass="entr" presetSubtype="0" fill="hold" grpId="0" nodeType="withEffect">
                                  <p:stCondLst>
                                    <p:cond delay="0"/>
                                  </p:stCondLst>
                                  <p:childTnLst>
                                    <p:set>
                                      <p:cBhvr>
                                        <p:cTn id="200" dur="1" fill="hold">
                                          <p:stCondLst>
                                            <p:cond delay="0"/>
                                          </p:stCondLst>
                                        </p:cTn>
                                        <p:tgtEl>
                                          <p:spTgt spid="78"/>
                                        </p:tgtEl>
                                        <p:attrNameLst>
                                          <p:attrName>style.visibility</p:attrName>
                                        </p:attrNameLst>
                                      </p:cBhvr>
                                      <p:to>
                                        <p:strVal val="visible"/>
                                      </p:to>
                                    </p:set>
                                    <p:animEffect transition="in" filter="fade">
                                      <p:cBhvr>
                                        <p:cTn id="201" dur="500"/>
                                        <p:tgtEl>
                                          <p:spTgt spid="78"/>
                                        </p:tgtEl>
                                      </p:cBhvr>
                                    </p:animEffect>
                                    <p:anim calcmode="lin" valueType="num">
                                      <p:cBhvr>
                                        <p:cTn id="202" dur="500" fill="hold"/>
                                        <p:tgtEl>
                                          <p:spTgt spid="78"/>
                                        </p:tgtEl>
                                        <p:attrNameLst>
                                          <p:attrName>ppt_x</p:attrName>
                                        </p:attrNameLst>
                                      </p:cBhvr>
                                      <p:tavLst>
                                        <p:tav tm="0">
                                          <p:val>
                                            <p:strVal val="#ppt_x"/>
                                          </p:val>
                                        </p:tav>
                                        <p:tav tm="100000">
                                          <p:val>
                                            <p:strVal val="#ppt_x"/>
                                          </p:val>
                                        </p:tav>
                                      </p:tavLst>
                                    </p:anim>
                                    <p:anim calcmode="lin" valueType="num">
                                      <p:cBhvr>
                                        <p:cTn id="203" dur="500" fill="hold"/>
                                        <p:tgtEl>
                                          <p:spTgt spid="7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animBg="1"/>
      <p:bldP spid="34" grpId="0" animBg="1"/>
      <p:bldP spid="35" grpId="0" animBg="1"/>
      <p:bldP spid="55" grpId="0"/>
      <p:bldP spid="56" grpId="0"/>
      <p:bldP spid="57" grpId="0"/>
      <p:bldP spid="58" grpId="0"/>
      <p:bldP spid="59" grpId="0"/>
      <p:bldP spid="53" grpId="0"/>
      <p:bldP spid="54" grpId="0" animBg="1"/>
      <p:bldP spid="60" grpId="0" animBg="1"/>
      <p:bldP spid="61" grpId="0" animBg="1"/>
      <p:bldP spid="62" grpId="0" animBg="1"/>
      <p:bldP spid="63" grpId="0"/>
      <p:bldP spid="64" grpId="0"/>
      <p:bldP spid="65" grpId="0"/>
      <p:bldP spid="66" grpId="0"/>
      <p:bldP spid="67" grpId="0"/>
      <p:bldP spid="68" grpId="0"/>
      <p:bldP spid="71" grpId="0"/>
      <p:bldP spid="71" grpId="1"/>
      <p:bldP spid="72" grpId="0" animBg="1"/>
      <p:bldP spid="72" grpId="1" animBg="1"/>
      <p:bldP spid="73" grpId="0" animBg="1"/>
      <p:bldP spid="73" grpId="1" animBg="1"/>
      <p:bldP spid="74" grpId="0" animBg="1"/>
      <p:bldP spid="74" grpId="1" animBg="1"/>
      <p:bldP spid="75" grpId="0" animBg="1"/>
      <p:bldP spid="75" grpId="1" animBg="1"/>
      <p:bldP spid="76" grpId="0" animBg="1"/>
      <p:bldP spid="77" grpId="0" animBg="1"/>
      <p:bldP spid="78" grpId="0" animBg="1"/>
    </p:bldLst>
  </p:timing>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09154"/>
            <a:ext cx="8229600" cy="553998"/>
          </a:xfrm>
        </p:spPr>
        <p:txBody>
          <a:bodyPr/>
          <a:lstStyle/>
          <a:p>
            <a:r>
              <a:rPr lang="en-US" dirty="0"/>
              <a:t>IP Fragment Reassembly</a:t>
            </a:r>
          </a:p>
        </p:txBody>
      </p:sp>
      <p:sp>
        <p:nvSpPr>
          <p:cNvPr id="3" name="Slide Number Placeholder 2"/>
          <p:cNvSpPr>
            <a:spLocks noGrp="1"/>
          </p:cNvSpPr>
          <p:nvPr>
            <p:ph type="sldNum" sz="quarter" idx="12"/>
          </p:nvPr>
        </p:nvSpPr>
        <p:spPr/>
        <p:txBody>
          <a:bodyPr>
            <a:normAutofit fontScale="25000" lnSpcReduction="20000"/>
          </a:bodyPr>
          <a:lstStyle/>
          <a:p>
            <a:fld id="{283B9EA5-CE9A-4950-A80C-5ADF06B45BB8}" type="slidenum">
              <a:rPr lang="en-US" smtClean="0"/>
              <a:pPr/>
              <a:t>435</a:t>
            </a:fld>
            <a:endParaRPr lang="en-US" dirty="0"/>
          </a:p>
        </p:txBody>
      </p:sp>
      <p:sp>
        <p:nvSpPr>
          <p:cNvPr id="4" name="Content Placeholder 3"/>
          <p:cNvSpPr>
            <a:spLocks noGrp="1"/>
          </p:cNvSpPr>
          <p:nvPr>
            <p:ph sz="quarter" idx="1"/>
          </p:nvPr>
        </p:nvSpPr>
        <p:spPr>
          <a:xfrm>
            <a:off x="4366291" y="1580394"/>
            <a:ext cx="4625309" cy="5125205"/>
          </a:xfrm>
        </p:spPr>
        <p:txBody>
          <a:bodyPr/>
          <a:lstStyle/>
          <a:p>
            <a:r>
              <a:rPr lang="en-US" dirty="0"/>
              <a:t>Performed at destination</a:t>
            </a:r>
          </a:p>
          <a:p>
            <a:r>
              <a:rPr lang="en-US" dirty="0"/>
              <a:t>M = 0 fragment gives us total data size</a:t>
            </a:r>
          </a:p>
          <a:p>
            <a:pPr lvl="1"/>
            <a:r>
              <a:rPr lang="en-US" dirty="0"/>
              <a:t>360 – 20 + 3460 = 3800</a:t>
            </a:r>
          </a:p>
          <a:p>
            <a:r>
              <a:rPr lang="en-US" dirty="0"/>
              <a:t>Challenges:</a:t>
            </a:r>
          </a:p>
          <a:p>
            <a:pPr lvl="1"/>
            <a:r>
              <a:rPr lang="en-US" dirty="0"/>
              <a:t>Out-of-order fragments</a:t>
            </a:r>
          </a:p>
          <a:p>
            <a:pPr lvl="1"/>
            <a:r>
              <a:rPr lang="en-US" dirty="0"/>
              <a:t>Duplicate fragments</a:t>
            </a:r>
          </a:p>
          <a:p>
            <a:pPr lvl="1"/>
            <a:r>
              <a:rPr lang="en-US" dirty="0"/>
              <a:t>Missing fragments</a:t>
            </a:r>
          </a:p>
          <a:p>
            <a:r>
              <a:rPr lang="en-US" dirty="0"/>
              <a:t>Basically, memory management nightmare</a:t>
            </a:r>
          </a:p>
        </p:txBody>
      </p:sp>
      <p:grpSp>
        <p:nvGrpSpPr>
          <p:cNvPr id="31" name="Group 30"/>
          <p:cNvGrpSpPr/>
          <p:nvPr/>
        </p:nvGrpSpPr>
        <p:grpSpPr>
          <a:xfrm>
            <a:off x="71333" y="1969544"/>
            <a:ext cx="1711556" cy="783762"/>
            <a:chOff x="507351" y="2355624"/>
            <a:chExt cx="1711556" cy="783762"/>
          </a:xfrm>
        </p:grpSpPr>
        <p:sp>
          <p:nvSpPr>
            <p:cNvPr id="5" name="Rectangle 4"/>
            <p:cNvSpPr/>
            <p:nvPr/>
          </p:nvSpPr>
          <p:spPr>
            <a:xfrm>
              <a:off x="1108578" y="2355624"/>
              <a:ext cx="1110329" cy="3836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Data</a:t>
              </a:r>
            </a:p>
          </p:txBody>
        </p:sp>
        <p:sp>
          <p:nvSpPr>
            <p:cNvPr id="7" name="Rectangle 6"/>
            <p:cNvSpPr/>
            <p:nvPr/>
          </p:nvSpPr>
          <p:spPr>
            <a:xfrm>
              <a:off x="507351" y="2355624"/>
              <a:ext cx="601227" cy="383652"/>
            </a:xfrm>
            <a:prstGeom prst="rect">
              <a:avLst/>
            </a:prstGeom>
            <a:solidFill>
              <a:schemeClr val="accent3"/>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IP</a:t>
              </a:r>
            </a:p>
          </p:txBody>
        </p:sp>
        <p:sp>
          <p:nvSpPr>
            <p:cNvPr id="10" name="TextBox 9"/>
            <p:cNvSpPr txBox="1"/>
            <p:nvPr/>
          </p:nvSpPr>
          <p:spPr>
            <a:xfrm>
              <a:off x="581001" y="2739276"/>
              <a:ext cx="470000" cy="400110"/>
            </a:xfrm>
            <a:prstGeom prst="rect">
              <a:avLst/>
            </a:prstGeom>
            <a:noFill/>
          </p:spPr>
          <p:txBody>
            <a:bodyPr wrap="none" rtlCol="0">
              <a:spAutoFit/>
            </a:bodyPr>
            <a:lstStyle/>
            <a:p>
              <a:pPr algn="ctr"/>
              <a:r>
                <a:rPr lang="en-US" sz="2000" dirty="0"/>
                <a:t>20</a:t>
              </a:r>
            </a:p>
          </p:txBody>
        </p:sp>
        <p:sp>
          <p:nvSpPr>
            <p:cNvPr id="11" name="TextBox 10"/>
            <p:cNvSpPr txBox="1"/>
            <p:nvPr/>
          </p:nvSpPr>
          <p:spPr>
            <a:xfrm>
              <a:off x="1282359" y="2739276"/>
              <a:ext cx="755336" cy="400110"/>
            </a:xfrm>
            <a:prstGeom prst="rect">
              <a:avLst/>
            </a:prstGeom>
            <a:noFill/>
          </p:spPr>
          <p:txBody>
            <a:bodyPr wrap="none" rtlCol="0">
              <a:spAutoFit/>
            </a:bodyPr>
            <a:lstStyle/>
            <a:p>
              <a:pPr algn="ctr"/>
              <a:r>
                <a:rPr lang="en-US" sz="2000" dirty="0"/>
                <a:t>1480</a:t>
              </a:r>
            </a:p>
          </p:txBody>
        </p:sp>
      </p:grpSp>
      <p:grpSp>
        <p:nvGrpSpPr>
          <p:cNvPr id="32" name="Group 31"/>
          <p:cNvGrpSpPr/>
          <p:nvPr/>
        </p:nvGrpSpPr>
        <p:grpSpPr>
          <a:xfrm>
            <a:off x="71333" y="3253326"/>
            <a:ext cx="1488484" cy="787415"/>
            <a:chOff x="569689" y="3964526"/>
            <a:chExt cx="1488484" cy="787415"/>
          </a:xfrm>
        </p:grpSpPr>
        <p:sp>
          <p:nvSpPr>
            <p:cNvPr id="6" name="Rectangle 5"/>
            <p:cNvSpPr/>
            <p:nvPr/>
          </p:nvSpPr>
          <p:spPr>
            <a:xfrm>
              <a:off x="1170916" y="3964526"/>
              <a:ext cx="887257" cy="3836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Data</a:t>
              </a:r>
            </a:p>
          </p:txBody>
        </p:sp>
        <p:sp>
          <p:nvSpPr>
            <p:cNvPr id="8" name="Rectangle 7"/>
            <p:cNvSpPr/>
            <p:nvPr/>
          </p:nvSpPr>
          <p:spPr>
            <a:xfrm>
              <a:off x="569689" y="3964526"/>
              <a:ext cx="601227" cy="383652"/>
            </a:xfrm>
            <a:prstGeom prst="rect">
              <a:avLst/>
            </a:prstGeom>
            <a:solidFill>
              <a:schemeClr val="accent3"/>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IP</a:t>
              </a:r>
            </a:p>
          </p:txBody>
        </p:sp>
        <p:sp>
          <p:nvSpPr>
            <p:cNvPr id="9" name="TextBox 8"/>
            <p:cNvSpPr txBox="1"/>
            <p:nvPr/>
          </p:nvSpPr>
          <p:spPr>
            <a:xfrm>
              <a:off x="632309" y="4351831"/>
              <a:ext cx="470000" cy="400110"/>
            </a:xfrm>
            <a:prstGeom prst="rect">
              <a:avLst/>
            </a:prstGeom>
            <a:noFill/>
          </p:spPr>
          <p:txBody>
            <a:bodyPr wrap="none" rtlCol="0">
              <a:spAutoFit/>
            </a:bodyPr>
            <a:lstStyle/>
            <a:p>
              <a:pPr algn="ctr"/>
              <a:r>
                <a:rPr lang="en-US" sz="2000" dirty="0"/>
                <a:t>20</a:t>
              </a:r>
            </a:p>
          </p:txBody>
        </p:sp>
        <p:sp>
          <p:nvSpPr>
            <p:cNvPr id="12" name="TextBox 11"/>
            <p:cNvSpPr txBox="1"/>
            <p:nvPr/>
          </p:nvSpPr>
          <p:spPr>
            <a:xfrm>
              <a:off x="1308210" y="4348178"/>
              <a:ext cx="612668" cy="400110"/>
            </a:xfrm>
            <a:prstGeom prst="rect">
              <a:avLst/>
            </a:prstGeom>
            <a:noFill/>
          </p:spPr>
          <p:txBody>
            <a:bodyPr wrap="none" rtlCol="0">
              <a:spAutoFit/>
            </a:bodyPr>
            <a:lstStyle/>
            <a:p>
              <a:pPr algn="ctr"/>
              <a:r>
                <a:rPr lang="en-US" sz="2000" dirty="0"/>
                <a:t>500</a:t>
              </a:r>
            </a:p>
          </p:txBody>
        </p:sp>
      </p:grpSp>
      <p:sp>
        <p:nvSpPr>
          <p:cNvPr id="13" name="TextBox 12"/>
          <p:cNvSpPr txBox="1"/>
          <p:nvPr/>
        </p:nvSpPr>
        <p:spPr>
          <a:xfrm>
            <a:off x="71333" y="2840080"/>
            <a:ext cx="4152291" cy="400110"/>
          </a:xfrm>
          <a:prstGeom prst="rect">
            <a:avLst/>
          </a:prstGeom>
          <a:noFill/>
        </p:spPr>
        <p:txBody>
          <a:bodyPr wrap="none" rtlCol="0">
            <a:spAutoFit/>
          </a:bodyPr>
          <a:lstStyle/>
          <a:p>
            <a:r>
              <a:rPr lang="en-US" sz="2000" dirty="0"/>
              <a:t>Length = 520, M = 1, Offset = 1480</a:t>
            </a:r>
          </a:p>
        </p:txBody>
      </p:sp>
      <p:sp>
        <p:nvSpPr>
          <p:cNvPr id="14" name="TextBox 13"/>
          <p:cNvSpPr txBox="1"/>
          <p:nvPr/>
        </p:nvSpPr>
        <p:spPr>
          <a:xfrm>
            <a:off x="71333" y="1580394"/>
            <a:ext cx="3866956" cy="400110"/>
          </a:xfrm>
          <a:prstGeom prst="rect">
            <a:avLst/>
          </a:prstGeom>
          <a:noFill/>
        </p:spPr>
        <p:txBody>
          <a:bodyPr wrap="none" rtlCol="0">
            <a:spAutoFit/>
          </a:bodyPr>
          <a:lstStyle/>
          <a:p>
            <a:r>
              <a:rPr lang="en-US" sz="2000" dirty="0"/>
              <a:t>Length = 1500, M = 1, Offset = 0</a:t>
            </a:r>
          </a:p>
        </p:txBody>
      </p:sp>
      <p:grpSp>
        <p:nvGrpSpPr>
          <p:cNvPr id="33" name="Group 32"/>
          <p:cNvGrpSpPr/>
          <p:nvPr/>
        </p:nvGrpSpPr>
        <p:grpSpPr>
          <a:xfrm>
            <a:off x="71333" y="4559991"/>
            <a:ext cx="1711556" cy="783762"/>
            <a:chOff x="3451567" y="3000017"/>
            <a:chExt cx="1711556" cy="783762"/>
          </a:xfrm>
        </p:grpSpPr>
        <p:sp>
          <p:nvSpPr>
            <p:cNvPr id="15" name="Rectangle 14"/>
            <p:cNvSpPr/>
            <p:nvPr/>
          </p:nvSpPr>
          <p:spPr>
            <a:xfrm>
              <a:off x="4052794" y="3000017"/>
              <a:ext cx="1110329" cy="3836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Data</a:t>
              </a:r>
            </a:p>
          </p:txBody>
        </p:sp>
        <p:sp>
          <p:nvSpPr>
            <p:cNvPr id="17" name="Rectangle 16"/>
            <p:cNvSpPr/>
            <p:nvPr/>
          </p:nvSpPr>
          <p:spPr>
            <a:xfrm>
              <a:off x="3451567" y="3000017"/>
              <a:ext cx="601227" cy="383652"/>
            </a:xfrm>
            <a:prstGeom prst="rect">
              <a:avLst/>
            </a:prstGeom>
            <a:solidFill>
              <a:schemeClr val="accent3"/>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IP</a:t>
              </a:r>
            </a:p>
          </p:txBody>
        </p:sp>
        <p:sp>
          <p:nvSpPr>
            <p:cNvPr id="20" name="TextBox 19"/>
            <p:cNvSpPr txBox="1"/>
            <p:nvPr/>
          </p:nvSpPr>
          <p:spPr>
            <a:xfrm>
              <a:off x="3525217" y="3383669"/>
              <a:ext cx="470000" cy="400110"/>
            </a:xfrm>
            <a:prstGeom prst="rect">
              <a:avLst/>
            </a:prstGeom>
            <a:noFill/>
          </p:spPr>
          <p:txBody>
            <a:bodyPr wrap="none" rtlCol="0">
              <a:spAutoFit/>
            </a:bodyPr>
            <a:lstStyle/>
            <a:p>
              <a:pPr algn="ctr"/>
              <a:r>
                <a:rPr lang="en-US" sz="2000" dirty="0"/>
                <a:t>20</a:t>
              </a:r>
            </a:p>
          </p:txBody>
        </p:sp>
        <p:sp>
          <p:nvSpPr>
            <p:cNvPr id="21" name="TextBox 20"/>
            <p:cNvSpPr txBox="1"/>
            <p:nvPr/>
          </p:nvSpPr>
          <p:spPr>
            <a:xfrm>
              <a:off x="4226575" y="3383669"/>
              <a:ext cx="755336" cy="400110"/>
            </a:xfrm>
            <a:prstGeom prst="rect">
              <a:avLst/>
            </a:prstGeom>
            <a:noFill/>
          </p:spPr>
          <p:txBody>
            <a:bodyPr wrap="none" rtlCol="0">
              <a:spAutoFit/>
            </a:bodyPr>
            <a:lstStyle/>
            <a:p>
              <a:pPr algn="ctr"/>
              <a:r>
                <a:rPr lang="en-US" sz="2000" dirty="0"/>
                <a:t>1480</a:t>
              </a:r>
            </a:p>
          </p:txBody>
        </p:sp>
      </p:grpSp>
      <p:grpSp>
        <p:nvGrpSpPr>
          <p:cNvPr id="34" name="Group 33"/>
          <p:cNvGrpSpPr/>
          <p:nvPr/>
        </p:nvGrpSpPr>
        <p:grpSpPr>
          <a:xfrm>
            <a:off x="71333" y="5889079"/>
            <a:ext cx="1488484" cy="787415"/>
            <a:chOff x="3513905" y="4608919"/>
            <a:chExt cx="1488484" cy="787415"/>
          </a:xfrm>
        </p:grpSpPr>
        <p:sp>
          <p:nvSpPr>
            <p:cNvPr id="16" name="Rectangle 15"/>
            <p:cNvSpPr/>
            <p:nvPr/>
          </p:nvSpPr>
          <p:spPr>
            <a:xfrm>
              <a:off x="4115132" y="4608919"/>
              <a:ext cx="887257" cy="3836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Data</a:t>
              </a:r>
            </a:p>
          </p:txBody>
        </p:sp>
        <p:sp>
          <p:nvSpPr>
            <p:cNvPr id="18" name="Rectangle 17"/>
            <p:cNvSpPr/>
            <p:nvPr/>
          </p:nvSpPr>
          <p:spPr>
            <a:xfrm>
              <a:off x="3513905" y="4608919"/>
              <a:ext cx="601227" cy="383652"/>
            </a:xfrm>
            <a:prstGeom prst="rect">
              <a:avLst/>
            </a:prstGeom>
            <a:solidFill>
              <a:schemeClr val="accent3"/>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IP</a:t>
              </a:r>
            </a:p>
          </p:txBody>
        </p:sp>
        <p:sp>
          <p:nvSpPr>
            <p:cNvPr id="19" name="TextBox 18"/>
            <p:cNvSpPr txBox="1"/>
            <p:nvPr/>
          </p:nvSpPr>
          <p:spPr>
            <a:xfrm>
              <a:off x="3576525" y="4996224"/>
              <a:ext cx="470000" cy="400110"/>
            </a:xfrm>
            <a:prstGeom prst="rect">
              <a:avLst/>
            </a:prstGeom>
            <a:noFill/>
          </p:spPr>
          <p:txBody>
            <a:bodyPr wrap="none" rtlCol="0">
              <a:spAutoFit/>
            </a:bodyPr>
            <a:lstStyle/>
            <a:p>
              <a:pPr algn="ctr"/>
              <a:r>
                <a:rPr lang="en-US" sz="2000" dirty="0"/>
                <a:t>20</a:t>
              </a:r>
            </a:p>
          </p:txBody>
        </p:sp>
        <p:sp>
          <p:nvSpPr>
            <p:cNvPr id="22" name="TextBox 21"/>
            <p:cNvSpPr txBox="1"/>
            <p:nvPr/>
          </p:nvSpPr>
          <p:spPr>
            <a:xfrm>
              <a:off x="4252426" y="4992571"/>
              <a:ext cx="612668" cy="400110"/>
            </a:xfrm>
            <a:prstGeom prst="rect">
              <a:avLst/>
            </a:prstGeom>
            <a:noFill/>
          </p:spPr>
          <p:txBody>
            <a:bodyPr wrap="none" rtlCol="0">
              <a:spAutoFit/>
            </a:bodyPr>
            <a:lstStyle/>
            <a:p>
              <a:pPr algn="ctr"/>
              <a:r>
                <a:rPr lang="en-US" sz="2000" dirty="0"/>
                <a:t>340</a:t>
              </a:r>
            </a:p>
          </p:txBody>
        </p:sp>
      </p:grpSp>
      <p:sp>
        <p:nvSpPr>
          <p:cNvPr id="23" name="TextBox 22"/>
          <p:cNvSpPr txBox="1"/>
          <p:nvPr/>
        </p:nvSpPr>
        <p:spPr>
          <a:xfrm>
            <a:off x="71333" y="5475833"/>
            <a:ext cx="4152291" cy="400110"/>
          </a:xfrm>
          <a:prstGeom prst="rect">
            <a:avLst/>
          </a:prstGeom>
          <a:noFill/>
        </p:spPr>
        <p:txBody>
          <a:bodyPr wrap="none" rtlCol="0">
            <a:spAutoFit/>
          </a:bodyPr>
          <a:lstStyle/>
          <a:p>
            <a:r>
              <a:rPr lang="en-US" sz="2000" dirty="0"/>
              <a:t>Length = 360, M = 0, Offset = 3460</a:t>
            </a:r>
          </a:p>
        </p:txBody>
      </p:sp>
      <p:sp>
        <p:nvSpPr>
          <p:cNvPr id="24" name="TextBox 23"/>
          <p:cNvSpPr txBox="1"/>
          <p:nvPr/>
        </p:nvSpPr>
        <p:spPr>
          <a:xfrm>
            <a:off x="71333" y="4159451"/>
            <a:ext cx="4294958" cy="400110"/>
          </a:xfrm>
          <a:prstGeom prst="rect">
            <a:avLst/>
          </a:prstGeom>
          <a:noFill/>
        </p:spPr>
        <p:txBody>
          <a:bodyPr wrap="none" rtlCol="0">
            <a:spAutoFit/>
          </a:bodyPr>
          <a:lstStyle/>
          <a:p>
            <a:r>
              <a:rPr lang="en-US" sz="2000" dirty="0"/>
              <a:t>Length = 1500, M = 1, Offset = 1980</a:t>
            </a:r>
          </a:p>
        </p:txBody>
      </p:sp>
    </p:spTree>
    <p:extLst>
      <p:ext uri="{BB962C8B-B14F-4D97-AF65-F5344CB8AC3E}">
        <p14:creationId xmlns:p14="http://schemas.microsoft.com/office/powerpoint/2010/main" val="1617743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animEffect transition="in" filter="fade">
                                      <p:cBhvr>
                                        <p:cTn id="7" dur="500"/>
                                        <p:tgtEl>
                                          <p:spTgt spid="4">
                                            <p:txEl>
                                              <p:pRg st="3" end="3"/>
                                            </p:txEl>
                                          </p:spTgt>
                                        </p:tgtEl>
                                      </p:cBhvr>
                                    </p:animEffect>
                                    <p:anim calcmode="lin" valueType="num">
                                      <p:cBhvr>
                                        <p:cTn id="8"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9" dur="500" fill="hold"/>
                                        <p:tgtEl>
                                          <p:spTgt spid="4">
                                            <p:txEl>
                                              <p:pRg st="3" end="3"/>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
                                            <p:txEl>
                                              <p:pRg st="4" end="4"/>
                                            </p:txEl>
                                          </p:spTgt>
                                        </p:tgtEl>
                                        <p:attrNameLst>
                                          <p:attrName>style.visibility</p:attrName>
                                        </p:attrNameLst>
                                      </p:cBhvr>
                                      <p:to>
                                        <p:strVal val="visible"/>
                                      </p:to>
                                    </p:set>
                                    <p:animEffect transition="in" filter="fade">
                                      <p:cBhvr>
                                        <p:cTn id="12" dur="500"/>
                                        <p:tgtEl>
                                          <p:spTgt spid="4">
                                            <p:txEl>
                                              <p:pRg st="4" end="4"/>
                                            </p:txEl>
                                          </p:spTgt>
                                        </p:tgtEl>
                                      </p:cBhvr>
                                    </p:animEffect>
                                    <p:anim calcmode="lin" valueType="num">
                                      <p:cBhvr>
                                        <p:cTn id="13"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p:cTn id="14" dur="500" fill="hold"/>
                                        <p:tgtEl>
                                          <p:spTgt spid="4">
                                            <p:txEl>
                                              <p:pRg st="4" end="4"/>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animEffect transition="in" filter="fade">
                                      <p:cBhvr>
                                        <p:cTn id="17" dur="500"/>
                                        <p:tgtEl>
                                          <p:spTgt spid="4">
                                            <p:txEl>
                                              <p:pRg st="5" end="5"/>
                                            </p:txEl>
                                          </p:spTgt>
                                        </p:tgtEl>
                                      </p:cBhvr>
                                    </p:animEffect>
                                    <p:anim calcmode="lin" valueType="num">
                                      <p:cBhvr>
                                        <p:cTn id="18" dur="500" fill="hold"/>
                                        <p:tgtEl>
                                          <p:spTgt spid="4">
                                            <p:txEl>
                                              <p:pRg st="5" end="5"/>
                                            </p:txEl>
                                          </p:spTgt>
                                        </p:tgtEl>
                                        <p:attrNameLst>
                                          <p:attrName>ppt_x</p:attrName>
                                        </p:attrNameLst>
                                      </p:cBhvr>
                                      <p:tavLst>
                                        <p:tav tm="0">
                                          <p:val>
                                            <p:strVal val="#ppt_x"/>
                                          </p:val>
                                        </p:tav>
                                        <p:tav tm="100000">
                                          <p:val>
                                            <p:strVal val="#ppt_x"/>
                                          </p:val>
                                        </p:tav>
                                      </p:tavLst>
                                    </p:anim>
                                    <p:anim calcmode="lin" valueType="num">
                                      <p:cBhvr>
                                        <p:cTn id="19" dur="500" fill="hold"/>
                                        <p:tgtEl>
                                          <p:spTgt spid="4">
                                            <p:txEl>
                                              <p:pRg st="5" end="5"/>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4">
                                            <p:txEl>
                                              <p:pRg st="6" end="6"/>
                                            </p:txEl>
                                          </p:spTgt>
                                        </p:tgtEl>
                                        <p:attrNameLst>
                                          <p:attrName>style.visibility</p:attrName>
                                        </p:attrNameLst>
                                      </p:cBhvr>
                                      <p:to>
                                        <p:strVal val="visible"/>
                                      </p:to>
                                    </p:set>
                                    <p:animEffect transition="in" filter="fade">
                                      <p:cBhvr>
                                        <p:cTn id="22" dur="500"/>
                                        <p:tgtEl>
                                          <p:spTgt spid="4">
                                            <p:txEl>
                                              <p:pRg st="6" end="6"/>
                                            </p:txEl>
                                          </p:spTgt>
                                        </p:tgtEl>
                                      </p:cBhvr>
                                    </p:animEffect>
                                    <p:anim calcmode="lin" valueType="num">
                                      <p:cBhvr>
                                        <p:cTn id="23" dur="500" fill="hold"/>
                                        <p:tgtEl>
                                          <p:spTgt spid="4">
                                            <p:txEl>
                                              <p:pRg st="6" end="6"/>
                                            </p:txEl>
                                          </p:spTgt>
                                        </p:tgtEl>
                                        <p:attrNameLst>
                                          <p:attrName>ppt_x</p:attrName>
                                        </p:attrNameLst>
                                      </p:cBhvr>
                                      <p:tavLst>
                                        <p:tav tm="0">
                                          <p:val>
                                            <p:strVal val="#ppt_x"/>
                                          </p:val>
                                        </p:tav>
                                        <p:tav tm="100000">
                                          <p:val>
                                            <p:strVal val="#ppt_x"/>
                                          </p:val>
                                        </p:tav>
                                      </p:tavLst>
                                    </p:anim>
                                    <p:anim calcmode="lin" valueType="num">
                                      <p:cBhvr>
                                        <p:cTn id="24" dur="500" fill="hold"/>
                                        <p:tgtEl>
                                          <p:spTgt spid="4">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nodeType="clickEffect">
                                  <p:stCondLst>
                                    <p:cond delay="0"/>
                                  </p:stCondLst>
                                  <p:childTnLst>
                                    <p:set>
                                      <p:cBhvr>
                                        <p:cTn id="28" dur="1" fill="hold">
                                          <p:stCondLst>
                                            <p:cond delay="0"/>
                                          </p:stCondLst>
                                        </p:cTn>
                                        <p:tgtEl>
                                          <p:spTgt spid="4">
                                            <p:txEl>
                                              <p:pRg st="7" end="7"/>
                                            </p:txEl>
                                          </p:spTgt>
                                        </p:tgtEl>
                                        <p:attrNameLst>
                                          <p:attrName>style.visibility</p:attrName>
                                        </p:attrNameLst>
                                      </p:cBhvr>
                                      <p:to>
                                        <p:strVal val="visible"/>
                                      </p:to>
                                    </p:set>
                                    <p:animEffect transition="in" filter="fade">
                                      <p:cBhvr>
                                        <p:cTn id="29" dur="500"/>
                                        <p:tgtEl>
                                          <p:spTgt spid="4">
                                            <p:txEl>
                                              <p:pRg st="7" end="7"/>
                                            </p:txEl>
                                          </p:spTgt>
                                        </p:tgtEl>
                                      </p:cBhvr>
                                    </p:animEffect>
                                    <p:anim calcmode="lin" valueType="num">
                                      <p:cBhvr>
                                        <p:cTn id="30" dur="500" fill="hold"/>
                                        <p:tgtEl>
                                          <p:spTgt spid="4">
                                            <p:txEl>
                                              <p:pRg st="7" end="7"/>
                                            </p:txEl>
                                          </p:spTgt>
                                        </p:tgtEl>
                                        <p:attrNameLst>
                                          <p:attrName>ppt_x</p:attrName>
                                        </p:attrNameLst>
                                      </p:cBhvr>
                                      <p:tavLst>
                                        <p:tav tm="0">
                                          <p:val>
                                            <p:strVal val="#ppt_x"/>
                                          </p:val>
                                        </p:tav>
                                        <p:tav tm="100000">
                                          <p:val>
                                            <p:strVal val="#ppt_x"/>
                                          </p:val>
                                        </p:tav>
                                      </p:tavLst>
                                    </p:anim>
                                    <p:anim calcmode="lin" valueType="num">
                                      <p:cBhvr>
                                        <p:cTn id="31" dur="500" fill="hold"/>
                                        <p:tgtEl>
                                          <p:spTgt spid="4">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09154"/>
            <a:ext cx="8229600" cy="553998"/>
          </a:xfrm>
        </p:spPr>
        <p:txBody>
          <a:bodyPr/>
          <a:lstStyle/>
          <a:p>
            <a:r>
              <a:rPr lang="en-US" dirty="0"/>
              <a:t>Fragmentation Concepts</a:t>
            </a:r>
          </a:p>
        </p:txBody>
      </p:sp>
      <p:sp>
        <p:nvSpPr>
          <p:cNvPr id="3" name="Slide Number Placeholder 2"/>
          <p:cNvSpPr>
            <a:spLocks noGrp="1"/>
          </p:cNvSpPr>
          <p:nvPr>
            <p:ph type="sldNum" sz="quarter" idx="12"/>
          </p:nvPr>
        </p:nvSpPr>
        <p:spPr/>
        <p:txBody>
          <a:bodyPr>
            <a:normAutofit fontScale="25000" lnSpcReduction="20000"/>
          </a:bodyPr>
          <a:lstStyle/>
          <a:p>
            <a:fld id="{283B9EA5-CE9A-4950-A80C-5ADF06B45BB8}" type="slidenum">
              <a:rPr lang="en-US" smtClean="0"/>
              <a:pPr/>
              <a:t>436</a:t>
            </a:fld>
            <a:endParaRPr lang="en-US" dirty="0"/>
          </a:p>
        </p:txBody>
      </p:sp>
      <p:sp>
        <p:nvSpPr>
          <p:cNvPr id="4" name="Content Placeholder 3"/>
          <p:cNvSpPr>
            <a:spLocks noGrp="1"/>
          </p:cNvSpPr>
          <p:nvPr>
            <p:ph sz="quarter" idx="1"/>
          </p:nvPr>
        </p:nvSpPr>
        <p:spPr/>
        <p:txBody>
          <a:bodyPr/>
          <a:lstStyle/>
          <a:p>
            <a:r>
              <a:rPr lang="en-US" dirty="0"/>
              <a:t>Highlights many key Internet characteristics</a:t>
            </a:r>
          </a:p>
          <a:p>
            <a:pPr lvl="1"/>
            <a:r>
              <a:rPr lang="en-US" dirty="0"/>
              <a:t>Decentralized and heterogeneous</a:t>
            </a:r>
          </a:p>
          <a:p>
            <a:pPr lvl="2"/>
            <a:r>
              <a:rPr lang="en-US" dirty="0"/>
              <a:t>Each network may choose its own MTU</a:t>
            </a:r>
          </a:p>
          <a:p>
            <a:pPr lvl="1"/>
            <a:r>
              <a:rPr lang="en-US" dirty="0"/>
              <a:t>Connectionless datagram protocol</a:t>
            </a:r>
          </a:p>
          <a:p>
            <a:pPr lvl="2"/>
            <a:r>
              <a:rPr lang="en-US" dirty="0"/>
              <a:t>Each fragment contains full routing information</a:t>
            </a:r>
          </a:p>
          <a:p>
            <a:pPr lvl="2"/>
            <a:r>
              <a:rPr lang="en-US" dirty="0"/>
              <a:t>Fragments can travel independently, on different paths</a:t>
            </a:r>
          </a:p>
          <a:p>
            <a:pPr lvl="1"/>
            <a:r>
              <a:rPr lang="en-US" dirty="0"/>
              <a:t>Best effort network</a:t>
            </a:r>
          </a:p>
          <a:p>
            <a:pPr lvl="2"/>
            <a:r>
              <a:rPr lang="en-US" dirty="0"/>
              <a:t>Routers/receiver may silently drop fragments</a:t>
            </a:r>
          </a:p>
          <a:p>
            <a:pPr lvl="2"/>
            <a:r>
              <a:rPr lang="en-US" dirty="0"/>
              <a:t>No requirement to alert the sender</a:t>
            </a:r>
          </a:p>
          <a:p>
            <a:pPr lvl="1"/>
            <a:r>
              <a:rPr lang="en-US" dirty="0"/>
              <a:t>Most work is done at the endpoints</a:t>
            </a:r>
          </a:p>
          <a:p>
            <a:pPr lvl="2"/>
            <a:r>
              <a:rPr lang="en-US" dirty="0"/>
              <a:t>i.e. reassembly</a:t>
            </a:r>
          </a:p>
        </p:txBody>
      </p:sp>
    </p:spTree>
    <p:extLst>
      <p:ext uri="{BB962C8B-B14F-4D97-AF65-F5344CB8AC3E}">
        <p14:creationId xmlns:p14="http://schemas.microsoft.com/office/powerpoint/2010/main" val="2130418992"/>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09154"/>
            <a:ext cx="8229600" cy="553998"/>
          </a:xfrm>
        </p:spPr>
        <p:txBody>
          <a:bodyPr/>
          <a:lstStyle/>
          <a:p>
            <a:r>
              <a:rPr lang="en-US" dirty="0"/>
              <a:t>Fragmentation in Reality</a:t>
            </a:r>
          </a:p>
        </p:txBody>
      </p:sp>
      <p:sp>
        <p:nvSpPr>
          <p:cNvPr id="3" name="Slide Number Placeholder 2"/>
          <p:cNvSpPr>
            <a:spLocks noGrp="1"/>
          </p:cNvSpPr>
          <p:nvPr>
            <p:ph type="sldNum" sz="quarter" idx="12"/>
          </p:nvPr>
        </p:nvSpPr>
        <p:spPr/>
        <p:txBody>
          <a:bodyPr>
            <a:normAutofit fontScale="25000" lnSpcReduction="20000"/>
          </a:bodyPr>
          <a:lstStyle/>
          <a:p>
            <a:fld id="{283B9EA5-CE9A-4950-A80C-5ADF06B45BB8}" type="slidenum">
              <a:rPr lang="en-US" smtClean="0"/>
              <a:pPr/>
              <a:t>437</a:t>
            </a:fld>
            <a:endParaRPr lang="en-US" dirty="0"/>
          </a:p>
        </p:txBody>
      </p:sp>
      <p:sp>
        <p:nvSpPr>
          <p:cNvPr id="4" name="Content Placeholder 3"/>
          <p:cNvSpPr>
            <a:spLocks noGrp="1"/>
          </p:cNvSpPr>
          <p:nvPr>
            <p:ph sz="quarter" idx="1"/>
          </p:nvPr>
        </p:nvSpPr>
        <p:spPr>
          <a:xfrm>
            <a:off x="0" y="1600200"/>
            <a:ext cx="9144000" cy="5105400"/>
          </a:xfrm>
        </p:spPr>
        <p:txBody>
          <a:bodyPr>
            <a:normAutofit/>
          </a:bodyPr>
          <a:lstStyle/>
          <a:p>
            <a:r>
              <a:rPr lang="en-US" dirty="0"/>
              <a:t>Fragmentation is expensive</a:t>
            </a:r>
          </a:p>
          <a:p>
            <a:pPr lvl="1"/>
            <a:r>
              <a:rPr lang="en-US" dirty="0"/>
              <a:t>Memory and CPU overhead for datagram reconstruction</a:t>
            </a:r>
          </a:p>
          <a:p>
            <a:pPr lvl="1"/>
            <a:r>
              <a:rPr lang="en-US" dirty="0"/>
              <a:t>Want to avoid fragmentation if possible</a:t>
            </a:r>
          </a:p>
          <a:p>
            <a:r>
              <a:rPr lang="en-US" dirty="0"/>
              <a:t>MTU discovery protocol</a:t>
            </a:r>
          </a:p>
          <a:p>
            <a:pPr lvl="1"/>
            <a:r>
              <a:rPr lang="en-US" dirty="0"/>
              <a:t>Send a packet with “don’t fragment” bit set</a:t>
            </a:r>
          </a:p>
          <a:p>
            <a:pPr lvl="1"/>
            <a:r>
              <a:rPr lang="en-US" dirty="0"/>
              <a:t>Keep decreasing message length until one arrives</a:t>
            </a:r>
          </a:p>
          <a:p>
            <a:pPr lvl="1"/>
            <a:r>
              <a:rPr lang="en-US" dirty="0"/>
              <a:t>May get “can’t fragment” error from a router, which will explicitly state the supported MTU</a:t>
            </a:r>
          </a:p>
          <a:p>
            <a:r>
              <a:rPr lang="en-US" dirty="0"/>
              <a:t>Router handling of fragments</a:t>
            </a:r>
          </a:p>
          <a:p>
            <a:pPr lvl="1"/>
            <a:r>
              <a:rPr lang="en-US" dirty="0"/>
              <a:t>Fast, specialized hardware handles the common case</a:t>
            </a:r>
          </a:p>
          <a:p>
            <a:pPr lvl="1"/>
            <a:r>
              <a:rPr lang="en-US" dirty="0"/>
              <a:t>Dedicated, general purpose CPU just for handling fragments</a:t>
            </a:r>
          </a:p>
          <a:p>
            <a:pPr lvl="1"/>
            <a:endParaRPr lang="en-US" dirty="0"/>
          </a:p>
        </p:txBody>
      </p:sp>
    </p:spTree>
    <p:extLst>
      <p:ext uri="{BB962C8B-B14F-4D97-AF65-F5344CB8AC3E}">
        <p14:creationId xmlns:p14="http://schemas.microsoft.com/office/powerpoint/2010/main" val="3116952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animEffect transition="in" filter="fade">
                                      <p:cBhvr>
                                        <p:cTn id="7" dur="500"/>
                                        <p:tgtEl>
                                          <p:spTgt spid="4">
                                            <p:txEl>
                                              <p:pRg st="3" end="3"/>
                                            </p:txEl>
                                          </p:spTgt>
                                        </p:tgtEl>
                                      </p:cBhvr>
                                    </p:animEffect>
                                    <p:anim calcmode="lin" valueType="num">
                                      <p:cBhvr>
                                        <p:cTn id="8"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9" dur="500" fill="hold"/>
                                        <p:tgtEl>
                                          <p:spTgt spid="4">
                                            <p:txEl>
                                              <p:pRg st="3" end="3"/>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
                                            <p:txEl>
                                              <p:pRg st="4" end="4"/>
                                            </p:txEl>
                                          </p:spTgt>
                                        </p:tgtEl>
                                        <p:attrNameLst>
                                          <p:attrName>style.visibility</p:attrName>
                                        </p:attrNameLst>
                                      </p:cBhvr>
                                      <p:to>
                                        <p:strVal val="visible"/>
                                      </p:to>
                                    </p:set>
                                    <p:animEffect transition="in" filter="fade">
                                      <p:cBhvr>
                                        <p:cTn id="12" dur="500"/>
                                        <p:tgtEl>
                                          <p:spTgt spid="4">
                                            <p:txEl>
                                              <p:pRg st="4" end="4"/>
                                            </p:txEl>
                                          </p:spTgt>
                                        </p:tgtEl>
                                      </p:cBhvr>
                                    </p:animEffect>
                                    <p:anim calcmode="lin" valueType="num">
                                      <p:cBhvr>
                                        <p:cTn id="13"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p:cTn id="14" dur="500" fill="hold"/>
                                        <p:tgtEl>
                                          <p:spTgt spid="4">
                                            <p:txEl>
                                              <p:pRg st="4" end="4"/>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animEffect transition="in" filter="fade">
                                      <p:cBhvr>
                                        <p:cTn id="17" dur="500"/>
                                        <p:tgtEl>
                                          <p:spTgt spid="4">
                                            <p:txEl>
                                              <p:pRg st="5" end="5"/>
                                            </p:txEl>
                                          </p:spTgt>
                                        </p:tgtEl>
                                      </p:cBhvr>
                                    </p:animEffect>
                                    <p:anim calcmode="lin" valueType="num">
                                      <p:cBhvr>
                                        <p:cTn id="18" dur="500" fill="hold"/>
                                        <p:tgtEl>
                                          <p:spTgt spid="4">
                                            <p:txEl>
                                              <p:pRg st="5" end="5"/>
                                            </p:txEl>
                                          </p:spTgt>
                                        </p:tgtEl>
                                        <p:attrNameLst>
                                          <p:attrName>ppt_x</p:attrName>
                                        </p:attrNameLst>
                                      </p:cBhvr>
                                      <p:tavLst>
                                        <p:tav tm="0">
                                          <p:val>
                                            <p:strVal val="#ppt_x"/>
                                          </p:val>
                                        </p:tav>
                                        <p:tav tm="100000">
                                          <p:val>
                                            <p:strVal val="#ppt_x"/>
                                          </p:val>
                                        </p:tav>
                                      </p:tavLst>
                                    </p:anim>
                                    <p:anim calcmode="lin" valueType="num">
                                      <p:cBhvr>
                                        <p:cTn id="19" dur="500" fill="hold"/>
                                        <p:tgtEl>
                                          <p:spTgt spid="4">
                                            <p:txEl>
                                              <p:pRg st="5" end="5"/>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4">
                                            <p:txEl>
                                              <p:pRg st="6" end="6"/>
                                            </p:txEl>
                                          </p:spTgt>
                                        </p:tgtEl>
                                        <p:attrNameLst>
                                          <p:attrName>style.visibility</p:attrName>
                                        </p:attrNameLst>
                                      </p:cBhvr>
                                      <p:to>
                                        <p:strVal val="visible"/>
                                      </p:to>
                                    </p:set>
                                    <p:animEffect transition="in" filter="fade">
                                      <p:cBhvr>
                                        <p:cTn id="22" dur="500"/>
                                        <p:tgtEl>
                                          <p:spTgt spid="4">
                                            <p:txEl>
                                              <p:pRg st="6" end="6"/>
                                            </p:txEl>
                                          </p:spTgt>
                                        </p:tgtEl>
                                      </p:cBhvr>
                                    </p:animEffect>
                                    <p:anim calcmode="lin" valueType="num">
                                      <p:cBhvr>
                                        <p:cTn id="23" dur="500" fill="hold"/>
                                        <p:tgtEl>
                                          <p:spTgt spid="4">
                                            <p:txEl>
                                              <p:pRg st="6" end="6"/>
                                            </p:txEl>
                                          </p:spTgt>
                                        </p:tgtEl>
                                        <p:attrNameLst>
                                          <p:attrName>ppt_x</p:attrName>
                                        </p:attrNameLst>
                                      </p:cBhvr>
                                      <p:tavLst>
                                        <p:tav tm="0">
                                          <p:val>
                                            <p:strVal val="#ppt_x"/>
                                          </p:val>
                                        </p:tav>
                                        <p:tav tm="100000">
                                          <p:val>
                                            <p:strVal val="#ppt_x"/>
                                          </p:val>
                                        </p:tav>
                                      </p:tavLst>
                                    </p:anim>
                                    <p:anim calcmode="lin" valueType="num">
                                      <p:cBhvr>
                                        <p:cTn id="24" dur="500" fill="hold"/>
                                        <p:tgtEl>
                                          <p:spTgt spid="4">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nodeType="clickEffect">
                                  <p:stCondLst>
                                    <p:cond delay="0"/>
                                  </p:stCondLst>
                                  <p:childTnLst>
                                    <p:set>
                                      <p:cBhvr>
                                        <p:cTn id="28" dur="1" fill="hold">
                                          <p:stCondLst>
                                            <p:cond delay="0"/>
                                          </p:stCondLst>
                                        </p:cTn>
                                        <p:tgtEl>
                                          <p:spTgt spid="4">
                                            <p:txEl>
                                              <p:pRg st="7" end="7"/>
                                            </p:txEl>
                                          </p:spTgt>
                                        </p:tgtEl>
                                        <p:attrNameLst>
                                          <p:attrName>style.visibility</p:attrName>
                                        </p:attrNameLst>
                                      </p:cBhvr>
                                      <p:to>
                                        <p:strVal val="visible"/>
                                      </p:to>
                                    </p:set>
                                    <p:animEffect transition="in" filter="fade">
                                      <p:cBhvr>
                                        <p:cTn id="29" dur="500"/>
                                        <p:tgtEl>
                                          <p:spTgt spid="4">
                                            <p:txEl>
                                              <p:pRg st="7" end="7"/>
                                            </p:txEl>
                                          </p:spTgt>
                                        </p:tgtEl>
                                      </p:cBhvr>
                                    </p:animEffect>
                                    <p:anim calcmode="lin" valueType="num">
                                      <p:cBhvr>
                                        <p:cTn id="30" dur="500" fill="hold"/>
                                        <p:tgtEl>
                                          <p:spTgt spid="4">
                                            <p:txEl>
                                              <p:pRg st="7" end="7"/>
                                            </p:txEl>
                                          </p:spTgt>
                                        </p:tgtEl>
                                        <p:attrNameLst>
                                          <p:attrName>ppt_x</p:attrName>
                                        </p:attrNameLst>
                                      </p:cBhvr>
                                      <p:tavLst>
                                        <p:tav tm="0">
                                          <p:val>
                                            <p:strVal val="#ppt_x"/>
                                          </p:val>
                                        </p:tav>
                                        <p:tav tm="100000">
                                          <p:val>
                                            <p:strVal val="#ppt_x"/>
                                          </p:val>
                                        </p:tav>
                                      </p:tavLst>
                                    </p:anim>
                                    <p:anim calcmode="lin" valueType="num">
                                      <p:cBhvr>
                                        <p:cTn id="31" dur="500" fill="hold"/>
                                        <p:tgtEl>
                                          <p:spTgt spid="4">
                                            <p:txEl>
                                              <p:pRg st="7" end="7"/>
                                            </p:txEl>
                                          </p:spTgt>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4">
                                            <p:txEl>
                                              <p:pRg st="8" end="8"/>
                                            </p:txEl>
                                          </p:spTgt>
                                        </p:tgtEl>
                                        <p:attrNameLst>
                                          <p:attrName>style.visibility</p:attrName>
                                        </p:attrNameLst>
                                      </p:cBhvr>
                                      <p:to>
                                        <p:strVal val="visible"/>
                                      </p:to>
                                    </p:set>
                                    <p:animEffect transition="in" filter="fade">
                                      <p:cBhvr>
                                        <p:cTn id="34" dur="500"/>
                                        <p:tgtEl>
                                          <p:spTgt spid="4">
                                            <p:txEl>
                                              <p:pRg st="8" end="8"/>
                                            </p:txEl>
                                          </p:spTgt>
                                        </p:tgtEl>
                                      </p:cBhvr>
                                    </p:animEffect>
                                    <p:anim calcmode="lin" valueType="num">
                                      <p:cBhvr>
                                        <p:cTn id="35" dur="500" fill="hold"/>
                                        <p:tgtEl>
                                          <p:spTgt spid="4">
                                            <p:txEl>
                                              <p:pRg st="8" end="8"/>
                                            </p:txEl>
                                          </p:spTgt>
                                        </p:tgtEl>
                                        <p:attrNameLst>
                                          <p:attrName>ppt_x</p:attrName>
                                        </p:attrNameLst>
                                      </p:cBhvr>
                                      <p:tavLst>
                                        <p:tav tm="0">
                                          <p:val>
                                            <p:strVal val="#ppt_x"/>
                                          </p:val>
                                        </p:tav>
                                        <p:tav tm="100000">
                                          <p:val>
                                            <p:strVal val="#ppt_x"/>
                                          </p:val>
                                        </p:tav>
                                      </p:tavLst>
                                    </p:anim>
                                    <p:anim calcmode="lin" valueType="num">
                                      <p:cBhvr>
                                        <p:cTn id="36" dur="500" fill="hold"/>
                                        <p:tgtEl>
                                          <p:spTgt spid="4">
                                            <p:txEl>
                                              <p:pRg st="8" end="8"/>
                                            </p:txEl>
                                          </p:spTgt>
                                        </p:tgtEl>
                                        <p:attrNameLst>
                                          <p:attrName>ppt_y</p:attrName>
                                        </p:attrNameLst>
                                      </p:cBhvr>
                                      <p:tavLst>
                                        <p:tav tm="0">
                                          <p:val>
                                            <p:strVal val="#ppt_y+.1"/>
                                          </p:val>
                                        </p:tav>
                                        <p:tav tm="100000">
                                          <p:val>
                                            <p:strVal val="#ppt_y"/>
                                          </p:val>
                                        </p:tav>
                                      </p:tavLst>
                                    </p:anim>
                                  </p:childTnLst>
                                </p:cTn>
                              </p:par>
                              <p:par>
                                <p:cTn id="37" presetID="42" presetClass="entr" presetSubtype="0" fill="hold" nodeType="withEffect">
                                  <p:stCondLst>
                                    <p:cond delay="0"/>
                                  </p:stCondLst>
                                  <p:childTnLst>
                                    <p:set>
                                      <p:cBhvr>
                                        <p:cTn id="38" dur="1" fill="hold">
                                          <p:stCondLst>
                                            <p:cond delay="0"/>
                                          </p:stCondLst>
                                        </p:cTn>
                                        <p:tgtEl>
                                          <p:spTgt spid="4">
                                            <p:txEl>
                                              <p:pRg st="9" end="9"/>
                                            </p:txEl>
                                          </p:spTgt>
                                        </p:tgtEl>
                                        <p:attrNameLst>
                                          <p:attrName>style.visibility</p:attrName>
                                        </p:attrNameLst>
                                      </p:cBhvr>
                                      <p:to>
                                        <p:strVal val="visible"/>
                                      </p:to>
                                    </p:set>
                                    <p:animEffect transition="in" filter="fade">
                                      <p:cBhvr>
                                        <p:cTn id="39" dur="500"/>
                                        <p:tgtEl>
                                          <p:spTgt spid="4">
                                            <p:txEl>
                                              <p:pRg st="9" end="9"/>
                                            </p:txEl>
                                          </p:spTgt>
                                        </p:tgtEl>
                                      </p:cBhvr>
                                    </p:animEffect>
                                    <p:anim calcmode="lin" valueType="num">
                                      <p:cBhvr>
                                        <p:cTn id="40" dur="500" fill="hold"/>
                                        <p:tgtEl>
                                          <p:spTgt spid="4">
                                            <p:txEl>
                                              <p:pRg st="9" end="9"/>
                                            </p:txEl>
                                          </p:spTgt>
                                        </p:tgtEl>
                                        <p:attrNameLst>
                                          <p:attrName>ppt_x</p:attrName>
                                        </p:attrNameLst>
                                      </p:cBhvr>
                                      <p:tavLst>
                                        <p:tav tm="0">
                                          <p:val>
                                            <p:strVal val="#ppt_x"/>
                                          </p:val>
                                        </p:tav>
                                        <p:tav tm="100000">
                                          <p:val>
                                            <p:strVal val="#ppt_x"/>
                                          </p:val>
                                        </p:tav>
                                      </p:tavLst>
                                    </p:anim>
                                    <p:anim calcmode="lin" valueType="num">
                                      <p:cBhvr>
                                        <p:cTn id="41" dur="500" fill="hold"/>
                                        <p:tgtEl>
                                          <p:spTgt spid="4">
                                            <p:txEl>
                                              <p:pRg st="9" end="9"/>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57200" y="109154"/>
            <a:ext cx="8229600" cy="553998"/>
          </a:xfrm>
        </p:spPr>
        <p:txBody>
          <a:bodyPr/>
          <a:lstStyle/>
          <a:p>
            <a:r>
              <a:rPr lang="en-US" dirty="0"/>
              <a:t>The IPv4 Address Space Crisis</a:t>
            </a:r>
          </a:p>
        </p:txBody>
      </p:sp>
      <p:sp>
        <p:nvSpPr>
          <p:cNvPr id="4" name="Slide Number Placeholder 3"/>
          <p:cNvSpPr>
            <a:spLocks noGrp="1"/>
          </p:cNvSpPr>
          <p:nvPr>
            <p:ph type="sldNum" sz="quarter" idx="12"/>
          </p:nvPr>
        </p:nvSpPr>
        <p:spPr/>
        <p:txBody>
          <a:bodyPr>
            <a:normAutofit fontScale="25000" lnSpcReduction="20000"/>
          </a:bodyPr>
          <a:lstStyle/>
          <a:p>
            <a:fld id="{283B9EA5-CE9A-4950-A80C-5ADF06B45BB8}" type="slidenum">
              <a:rPr lang="en-US" smtClean="0"/>
              <a:t>438</a:t>
            </a:fld>
            <a:endParaRPr lang="en-US"/>
          </a:p>
        </p:txBody>
      </p:sp>
      <p:sp>
        <p:nvSpPr>
          <p:cNvPr id="6" name="Content Placeholder 5"/>
          <p:cNvSpPr>
            <a:spLocks noGrp="1"/>
          </p:cNvSpPr>
          <p:nvPr>
            <p:ph sz="quarter" idx="1"/>
          </p:nvPr>
        </p:nvSpPr>
        <p:spPr>
          <a:xfrm>
            <a:off x="0" y="1600200"/>
            <a:ext cx="9144000" cy="2585720"/>
          </a:xfrm>
        </p:spPr>
        <p:txBody>
          <a:bodyPr>
            <a:normAutofit/>
          </a:bodyPr>
          <a:lstStyle/>
          <a:p>
            <a:r>
              <a:rPr lang="en-US" dirty="0"/>
              <a:t>Problem: the IPv4 address space is too small</a:t>
            </a:r>
          </a:p>
          <a:p>
            <a:pPr lvl="1"/>
            <a:r>
              <a:rPr lang="en-US" dirty="0"/>
              <a:t>2</a:t>
            </a:r>
            <a:r>
              <a:rPr lang="en-US" baseline="30000" dirty="0"/>
              <a:t>32</a:t>
            </a:r>
            <a:r>
              <a:rPr lang="en-US" dirty="0"/>
              <a:t> = 4,294,967,296 possible addresses</a:t>
            </a:r>
          </a:p>
          <a:p>
            <a:pPr lvl="1"/>
            <a:r>
              <a:rPr lang="en-US" dirty="0"/>
              <a:t>Less than one IP per person</a:t>
            </a:r>
          </a:p>
          <a:p>
            <a:r>
              <a:rPr lang="en-US" dirty="0"/>
              <a:t>Parts of the world have already run out of addresses</a:t>
            </a:r>
          </a:p>
          <a:p>
            <a:pPr lvl="1"/>
            <a:r>
              <a:rPr lang="en-US" dirty="0"/>
              <a:t>IANA assigned the last /8 block of addresses in 2011</a:t>
            </a:r>
          </a:p>
          <a:p>
            <a:pPr lvl="1"/>
            <a:endParaRPr lang="en-US" dirty="0"/>
          </a:p>
        </p:txBody>
      </p:sp>
      <p:graphicFrame>
        <p:nvGraphicFramePr>
          <p:cNvPr id="2" name="Table 1"/>
          <p:cNvGraphicFramePr>
            <a:graphicFrameLocks noGrp="1"/>
          </p:cNvGraphicFramePr>
          <p:nvPr/>
        </p:nvGraphicFramePr>
        <p:xfrm>
          <a:off x="304798" y="4221480"/>
          <a:ext cx="8422642" cy="2494280"/>
        </p:xfrm>
        <a:graphic>
          <a:graphicData uri="http://schemas.openxmlformats.org/drawingml/2006/table">
            <a:tbl>
              <a:tblPr firstRow="1" bandRow="1">
                <a:tableStyleId>{5C22544A-7EE6-4342-B048-85BDC9FD1C3A}</a:tableStyleId>
              </a:tblPr>
              <a:tblGrid>
                <a:gridCol w="2529842">
                  <a:extLst>
                    <a:ext uri="{9D8B030D-6E8A-4147-A177-3AD203B41FA5}">
                      <a16:colId xmlns:a16="http://schemas.microsoft.com/office/drawing/2014/main" val="20000"/>
                    </a:ext>
                  </a:extLst>
                </a:gridCol>
                <a:gridCol w="2858390">
                  <a:extLst>
                    <a:ext uri="{9D8B030D-6E8A-4147-A177-3AD203B41FA5}">
                      <a16:colId xmlns:a16="http://schemas.microsoft.com/office/drawing/2014/main" val="20001"/>
                    </a:ext>
                  </a:extLst>
                </a:gridCol>
                <a:gridCol w="3034410">
                  <a:extLst>
                    <a:ext uri="{9D8B030D-6E8A-4147-A177-3AD203B41FA5}">
                      <a16:colId xmlns:a16="http://schemas.microsoft.com/office/drawing/2014/main" val="20002"/>
                    </a:ext>
                  </a:extLst>
                </a:gridCol>
              </a:tblGrid>
              <a:tr h="370840">
                <a:tc>
                  <a:txBody>
                    <a:bodyPr/>
                    <a:lstStyle/>
                    <a:p>
                      <a:r>
                        <a:rPr lang="en-US" dirty="0"/>
                        <a:t>Region</a:t>
                      </a:r>
                    </a:p>
                  </a:txBody>
                  <a:tcPr anchor="b"/>
                </a:tc>
                <a:tc>
                  <a:txBody>
                    <a:bodyPr/>
                    <a:lstStyle/>
                    <a:p>
                      <a:r>
                        <a:rPr lang="en-US" dirty="0"/>
                        <a:t>Regional</a:t>
                      </a:r>
                      <a:r>
                        <a:rPr lang="en-US" baseline="0" dirty="0"/>
                        <a:t>  Internet Registry (RIR)</a:t>
                      </a:r>
                      <a:endParaRPr lang="en-US" dirty="0"/>
                    </a:p>
                  </a:txBody>
                  <a:tcPr anchor="b"/>
                </a:tc>
                <a:tc>
                  <a:txBody>
                    <a:bodyPr/>
                    <a:lstStyle/>
                    <a:p>
                      <a:r>
                        <a:rPr lang="en-US" dirty="0"/>
                        <a:t>Exhaustion Date</a:t>
                      </a:r>
                    </a:p>
                  </a:txBody>
                  <a:tcPr anchor="b"/>
                </a:tc>
                <a:extLst>
                  <a:ext uri="{0D108BD9-81ED-4DB2-BD59-A6C34878D82A}">
                    <a16:rowId xmlns:a16="http://schemas.microsoft.com/office/drawing/2014/main" val="10000"/>
                  </a:ext>
                </a:extLst>
              </a:tr>
              <a:tr h="370840">
                <a:tc>
                  <a:txBody>
                    <a:bodyPr/>
                    <a:lstStyle/>
                    <a:p>
                      <a:r>
                        <a:rPr lang="en-US" dirty="0"/>
                        <a:t>Asia/Pacific</a:t>
                      </a:r>
                    </a:p>
                  </a:txBody>
                  <a:tcPr/>
                </a:tc>
                <a:tc>
                  <a:txBody>
                    <a:bodyPr/>
                    <a:lstStyle/>
                    <a:p>
                      <a:r>
                        <a:rPr lang="en-US" dirty="0"/>
                        <a:t>APNIC</a:t>
                      </a:r>
                    </a:p>
                  </a:txBody>
                  <a:tcPr/>
                </a:tc>
                <a:tc>
                  <a:txBody>
                    <a:bodyPr/>
                    <a:lstStyle/>
                    <a:p>
                      <a:r>
                        <a:rPr lang="en-US" dirty="0"/>
                        <a:t>April 19, 2011</a:t>
                      </a:r>
                    </a:p>
                  </a:txBody>
                  <a:tcPr/>
                </a:tc>
                <a:extLst>
                  <a:ext uri="{0D108BD9-81ED-4DB2-BD59-A6C34878D82A}">
                    <a16:rowId xmlns:a16="http://schemas.microsoft.com/office/drawing/2014/main" val="10001"/>
                  </a:ext>
                </a:extLst>
              </a:tr>
              <a:tr h="370840">
                <a:tc>
                  <a:txBody>
                    <a:bodyPr/>
                    <a:lstStyle/>
                    <a:p>
                      <a:r>
                        <a:rPr lang="en-US" dirty="0"/>
                        <a:t>Europe/Middle East</a:t>
                      </a:r>
                    </a:p>
                  </a:txBody>
                  <a:tcPr/>
                </a:tc>
                <a:tc>
                  <a:txBody>
                    <a:bodyPr/>
                    <a:lstStyle/>
                    <a:p>
                      <a:r>
                        <a:rPr lang="en-US" dirty="0"/>
                        <a:t>RIPE</a:t>
                      </a:r>
                    </a:p>
                  </a:txBody>
                  <a:tcPr/>
                </a:tc>
                <a:tc>
                  <a:txBody>
                    <a:bodyPr/>
                    <a:lstStyle/>
                    <a:p>
                      <a:r>
                        <a:rPr lang="en-US" dirty="0"/>
                        <a:t>September 14, 2012</a:t>
                      </a:r>
                    </a:p>
                  </a:txBody>
                  <a:tcPr/>
                </a:tc>
                <a:extLst>
                  <a:ext uri="{0D108BD9-81ED-4DB2-BD59-A6C34878D82A}">
                    <a16:rowId xmlns:a16="http://schemas.microsoft.com/office/drawing/2014/main" val="10002"/>
                  </a:ext>
                </a:extLst>
              </a:tr>
              <a:tr h="370840">
                <a:tc>
                  <a:txBody>
                    <a:bodyPr/>
                    <a:lstStyle/>
                    <a:p>
                      <a:r>
                        <a:rPr lang="en-US" dirty="0"/>
                        <a:t>North America</a:t>
                      </a:r>
                    </a:p>
                  </a:txBody>
                  <a:tcPr/>
                </a:tc>
                <a:tc>
                  <a:txBody>
                    <a:bodyPr/>
                    <a:lstStyle/>
                    <a:p>
                      <a:r>
                        <a:rPr lang="en-US" dirty="0"/>
                        <a:t>ARIN</a:t>
                      </a:r>
                    </a:p>
                  </a:txBody>
                  <a:tcPr/>
                </a:tc>
                <a:tc>
                  <a:txBody>
                    <a:bodyPr/>
                    <a:lstStyle/>
                    <a:p>
                      <a:r>
                        <a:rPr lang="en-US" dirty="0"/>
                        <a:t>13 Jan 2015 (Projected)</a:t>
                      </a:r>
                    </a:p>
                  </a:txBody>
                  <a:tcPr/>
                </a:tc>
                <a:extLst>
                  <a:ext uri="{0D108BD9-81ED-4DB2-BD59-A6C34878D82A}">
                    <a16:rowId xmlns:a16="http://schemas.microsoft.com/office/drawing/2014/main" val="10003"/>
                  </a:ext>
                </a:extLst>
              </a:tr>
              <a:tr h="370840">
                <a:tc>
                  <a:txBody>
                    <a:bodyPr/>
                    <a:lstStyle/>
                    <a:p>
                      <a:r>
                        <a:rPr lang="en-US" dirty="0"/>
                        <a:t>South</a:t>
                      </a:r>
                      <a:r>
                        <a:rPr lang="en-US" baseline="0" dirty="0"/>
                        <a:t> America</a:t>
                      </a:r>
                      <a:endParaRPr lang="en-US" dirty="0"/>
                    </a:p>
                  </a:txBody>
                  <a:tcPr/>
                </a:tc>
                <a:tc>
                  <a:txBody>
                    <a:bodyPr/>
                    <a:lstStyle/>
                    <a:p>
                      <a:r>
                        <a:rPr lang="en-US" dirty="0"/>
                        <a:t>LACNIC</a:t>
                      </a:r>
                    </a:p>
                  </a:txBody>
                  <a:tcPr/>
                </a:tc>
                <a:tc>
                  <a:txBody>
                    <a:bodyPr/>
                    <a:lstStyle/>
                    <a:p>
                      <a:r>
                        <a:rPr lang="en-US" dirty="0"/>
                        <a:t>13 Jan 2015 (Projected)</a:t>
                      </a:r>
                    </a:p>
                  </a:txBody>
                  <a:tcPr/>
                </a:tc>
                <a:extLst>
                  <a:ext uri="{0D108BD9-81ED-4DB2-BD59-A6C34878D82A}">
                    <a16:rowId xmlns:a16="http://schemas.microsoft.com/office/drawing/2014/main" val="10004"/>
                  </a:ext>
                </a:extLst>
              </a:tr>
              <a:tr h="370840">
                <a:tc>
                  <a:txBody>
                    <a:bodyPr/>
                    <a:lstStyle/>
                    <a:p>
                      <a:r>
                        <a:rPr lang="en-US" dirty="0"/>
                        <a:t>Africa</a:t>
                      </a:r>
                    </a:p>
                  </a:txBody>
                  <a:tcPr/>
                </a:tc>
                <a:tc>
                  <a:txBody>
                    <a:bodyPr/>
                    <a:lstStyle/>
                    <a:p>
                      <a:r>
                        <a:rPr lang="en-US" dirty="0"/>
                        <a:t>AFRINIC</a:t>
                      </a:r>
                    </a:p>
                  </a:txBody>
                  <a:tcPr/>
                </a:tc>
                <a:tc>
                  <a:txBody>
                    <a:bodyPr/>
                    <a:lstStyle/>
                    <a:p>
                      <a:r>
                        <a:rPr lang="en-US" dirty="0"/>
                        <a:t>17 Jan 2022(Projected)</a:t>
                      </a:r>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440906098"/>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09154"/>
            <a:ext cx="8229600" cy="553998"/>
          </a:xfrm>
        </p:spPr>
        <p:txBody>
          <a:bodyPr/>
          <a:lstStyle/>
          <a:p>
            <a:r>
              <a:rPr lang="en-US" dirty="0"/>
              <a:t>IPv6</a:t>
            </a:r>
          </a:p>
        </p:txBody>
      </p:sp>
      <p:sp>
        <p:nvSpPr>
          <p:cNvPr id="3" name="Slide Number Placeholder 2"/>
          <p:cNvSpPr>
            <a:spLocks noGrp="1"/>
          </p:cNvSpPr>
          <p:nvPr>
            <p:ph type="sldNum" sz="quarter" idx="12"/>
          </p:nvPr>
        </p:nvSpPr>
        <p:spPr/>
        <p:txBody>
          <a:bodyPr>
            <a:normAutofit fontScale="25000" lnSpcReduction="20000"/>
          </a:bodyPr>
          <a:lstStyle/>
          <a:p>
            <a:fld id="{283B9EA5-CE9A-4950-A80C-5ADF06B45BB8}" type="slidenum">
              <a:rPr lang="en-US" smtClean="0"/>
              <a:pPr/>
              <a:t>439</a:t>
            </a:fld>
            <a:endParaRPr lang="en-US" dirty="0"/>
          </a:p>
        </p:txBody>
      </p:sp>
      <p:sp>
        <p:nvSpPr>
          <p:cNvPr id="4" name="Content Placeholder 3"/>
          <p:cNvSpPr>
            <a:spLocks noGrp="1"/>
          </p:cNvSpPr>
          <p:nvPr>
            <p:ph sz="quarter" idx="1"/>
          </p:nvPr>
        </p:nvSpPr>
        <p:spPr>
          <a:xfrm>
            <a:off x="152400" y="1600200"/>
            <a:ext cx="8839200" cy="5257800"/>
          </a:xfrm>
        </p:spPr>
        <p:txBody>
          <a:bodyPr>
            <a:normAutofit/>
          </a:bodyPr>
          <a:lstStyle/>
          <a:p>
            <a:r>
              <a:rPr lang="en-US" dirty="0"/>
              <a:t>IPv6, first introduced </a:t>
            </a:r>
            <a:r>
              <a:rPr lang="en-US"/>
              <a:t>in 1998(!)</a:t>
            </a:r>
            <a:endParaRPr lang="en-US" dirty="0"/>
          </a:p>
          <a:p>
            <a:pPr lvl="1"/>
            <a:r>
              <a:rPr lang="en-US" dirty="0"/>
              <a:t>128-bit addresses</a:t>
            </a:r>
          </a:p>
          <a:p>
            <a:pPr lvl="1"/>
            <a:r>
              <a:rPr lang="en-US" dirty="0"/>
              <a:t>4.8 * 10</a:t>
            </a:r>
            <a:r>
              <a:rPr lang="en-US" baseline="30000" dirty="0"/>
              <a:t>28</a:t>
            </a:r>
            <a:r>
              <a:rPr lang="en-US" dirty="0"/>
              <a:t> addresses per person</a:t>
            </a:r>
          </a:p>
          <a:p>
            <a:r>
              <a:rPr lang="en-US" dirty="0"/>
              <a:t>Address format</a:t>
            </a:r>
          </a:p>
          <a:p>
            <a:pPr lvl="1"/>
            <a:r>
              <a:rPr lang="en-US" dirty="0"/>
              <a:t>8 groups of 16-bit values, separated by ‘:’</a:t>
            </a:r>
          </a:p>
          <a:p>
            <a:pPr lvl="1"/>
            <a:r>
              <a:rPr lang="en-US" dirty="0"/>
              <a:t>Leading zeroes in each group may be omitted</a:t>
            </a:r>
          </a:p>
          <a:p>
            <a:pPr lvl="1"/>
            <a:r>
              <a:rPr lang="en-US" dirty="0"/>
              <a:t>Groups of zeroes can be omitted using ‘::’</a:t>
            </a:r>
          </a:p>
          <a:p>
            <a:pPr marL="45720" indent="0">
              <a:buNone/>
            </a:pPr>
            <a:endParaRPr lang="en-US" sz="1050" dirty="0"/>
          </a:p>
          <a:p>
            <a:pPr marL="45720" lvl="1" indent="0" algn="ctr">
              <a:spcBef>
                <a:spcPts val="700"/>
              </a:spcBef>
              <a:buClr>
                <a:schemeClr val="accent2"/>
              </a:buClr>
              <a:buSzPct val="60000"/>
              <a:buNone/>
            </a:pPr>
            <a:r>
              <a:rPr lang="en-US" dirty="0"/>
              <a:t>2001:0db8:0000:0000:0000:ff00:0042:8329</a:t>
            </a:r>
          </a:p>
          <a:p>
            <a:pPr marL="45720" lvl="1" indent="0" algn="ctr">
              <a:spcBef>
                <a:spcPts val="700"/>
              </a:spcBef>
              <a:buClr>
                <a:schemeClr val="accent2"/>
              </a:buClr>
              <a:buSzPct val="60000"/>
              <a:buNone/>
            </a:pPr>
            <a:r>
              <a:rPr lang="en-US" dirty="0"/>
              <a:t>2001:0db8:0:0:0:ff00:42:8329</a:t>
            </a:r>
          </a:p>
          <a:p>
            <a:pPr marL="45720" lvl="1" indent="0" algn="ctr">
              <a:spcBef>
                <a:spcPts val="700"/>
              </a:spcBef>
              <a:buClr>
                <a:schemeClr val="accent2"/>
              </a:buClr>
              <a:buSzPct val="60000"/>
              <a:buNone/>
            </a:pPr>
            <a:r>
              <a:rPr lang="en-US" dirty="0"/>
              <a:t>2001:0db8::ff00:42:8329</a:t>
            </a:r>
          </a:p>
          <a:p>
            <a:pPr marL="45720" lvl="1" indent="0" algn="ctr">
              <a:spcBef>
                <a:spcPts val="700"/>
              </a:spcBef>
              <a:buClr>
                <a:schemeClr val="accent2"/>
              </a:buClr>
              <a:buSzPct val="60000"/>
              <a:buNone/>
            </a:pPr>
            <a:endParaRPr lang="en-US" dirty="0"/>
          </a:p>
          <a:p>
            <a:pPr marL="45720" indent="0" algn="ctr">
              <a:buNone/>
            </a:pPr>
            <a:endParaRPr lang="en-US" dirty="0"/>
          </a:p>
        </p:txBody>
      </p:sp>
      <p:cxnSp>
        <p:nvCxnSpPr>
          <p:cNvPr id="5" name="Straight Connector 4"/>
          <p:cNvCxnSpPr/>
          <p:nvPr/>
        </p:nvCxnSpPr>
        <p:spPr>
          <a:xfrm>
            <a:off x="6187440" y="5728063"/>
            <a:ext cx="741680" cy="0"/>
          </a:xfrm>
          <a:prstGeom prst="line">
            <a:avLst/>
          </a:prstGeom>
          <a:ln w="571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3058160" y="5728063"/>
            <a:ext cx="2418080" cy="0"/>
          </a:xfrm>
          <a:prstGeom prst="line">
            <a:avLst/>
          </a:prstGeom>
          <a:ln w="571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4084320" y="6215743"/>
            <a:ext cx="721360" cy="0"/>
          </a:xfrm>
          <a:prstGeom prst="line">
            <a:avLst/>
          </a:prstGeom>
          <a:ln w="5715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79516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xEl>
                                              <p:pRg st="5" end="5"/>
                                            </p:txEl>
                                          </p:spTgt>
                                        </p:tgtEl>
                                        <p:attrNameLst>
                                          <p:attrName>style.visibility</p:attrName>
                                        </p:attrNameLst>
                                      </p:cBhvr>
                                      <p:to>
                                        <p:strVal val="visible"/>
                                      </p:to>
                                    </p:set>
                                    <p:animEffect transition="in" filter="fade">
                                      <p:cBhvr>
                                        <p:cTn id="7" dur="500"/>
                                        <p:tgtEl>
                                          <p:spTgt spid="4">
                                            <p:txEl>
                                              <p:pRg st="5" end="5"/>
                                            </p:txEl>
                                          </p:spTgt>
                                        </p:tgtEl>
                                      </p:cBhvr>
                                    </p:animEffect>
                                    <p:anim calcmode="lin" valueType="num">
                                      <p:cBhvr>
                                        <p:cTn id="8" dur="500" fill="hold"/>
                                        <p:tgtEl>
                                          <p:spTgt spid="4">
                                            <p:txEl>
                                              <p:pRg st="5" end="5"/>
                                            </p:txEl>
                                          </p:spTgt>
                                        </p:tgtEl>
                                        <p:attrNameLst>
                                          <p:attrName>ppt_x</p:attrName>
                                        </p:attrNameLst>
                                      </p:cBhvr>
                                      <p:tavLst>
                                        <p:tav tm="0">
                                          <p:val>
                                            <p:strVal val="#ppt_x"/>
                                          </p:val>
                                        </p:tav>
                                        <p:tav tm="100000">
                                          <p:val>
                                            <p:strVal val="#ppt_x"/>
                                          </p:val>
                                        </p:tav>
                                      </p:tavLst>
                                    </p:anim>
                                    <p:anim calcmode="lin" valueType="num">
                                      <p:cBhvr>
                                        <p:cTn id="9" dur="500" fill="hold"/>
                                        <p:tgtEl>
                                          <p:spTgt spid="4">
                                            <p:txEl>
                                              <p:pRg st="5" end="5"/>
                                            </p:txEl>
                                          </p:spTgt>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22" presetClass="entr" presetSubtype="2" fill="hold"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ipe(right)">
                                      <p:cBhvr>
                                        <p:cTn id="13" dur="500"/>
                                        <p:tgtEl>
                                          <p:spTgt spid="5"/>
                                        </p:tgtEl>
                                      </p:cBhvr>
                                    </p:animEffect>
                                  </p:childTnLst>
                                </p:cTn>
                              </p:par>
                              <p:par>
                                <p:cTn id="14" presetID="22" presetClass="entr" presetSubtype="2" fill="hold"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wipe(right)">
                                      <p:cBhvr>
                                        <p:cTn id="16" dur="500"/>
                                        <p:tgtEl>
                                          <p:spTgt spid="8"/>
                                        </p:tgtEl>
                                      </p:cBhvr>
                                    </p:animEffect>
                                  </p:childTnLst>
                                </p:cTn>
                              </p:par>
                            </p:childTnLst>
                          </p:cTn>
                        </p:par>
                        <p:par>
                          <p:cTn id="17" fill="hold">
                            <p:stCondLst>
                              <p:cond delay="1000"/>
                            </p:stCondLst>
                            <p:childTnLst>
                              <p:par>
                                <p:cTn id="18" presetID="42" presetClass="entr" presetSubtype="0" fill="hold" nodeType="afterEffect">
                                  <p:stCondLst>
                                    <p:cond delay="0"/>
                                  </p:stCondLst>
                                  <p:childTnLst>
                                    <p:set>
                                      <p:cBhvr>
                                        <p:cTn id="19" dur="1" fill="hold">
                                          <p:stCondLst>
                                            <p:cond delay="0"/>
                                          </p:stCondLst>
                                        </p:cTn>
                                        <p:tgtEl>
                                          <p:spTgt spid="4">
                                            <p:txEl>
                                              <p:pRg st="9" end="9"/>
                                            </p:txEl>
                                          </p:spTgt>
                                        </p:tgtEl>
                                        <p:attrNameLst>
                                          <p:attrName>style.visibility</p:attrName>
                                        </p:attrNameLst>
                                      </p:cBhvr>
                                      <p:to>
                                        <p:strVal val="visible"/>
                                      </p:to>
                                    </p:set>
                                    <p:animEffect transition="in" filter="fade">
                                      <p:cBhvr>
                                        <p:cTn id="20" dur="500"/>
                                        <p:tgtEl>
                                          <p:spTgt spid="4">
                                            <p:txEl>
                                              <p:pRg st="9" end="9"/>
                                            </p:txEl>
                                          </p:spTgt>
                                        </p:tgtEl>
                                      </p:cBhvr>
                                    </p:animEffect>
                                    <p:anim calcmode="lin" valueType="num">
                                      <p:cBhvr>
                                        <p:cTn id="21" dur="500" fill="hold"/>
                                        <p:tgtEl>
                                          <p:spTgt spid="4">
                                            <p:txEl>
                                              <p:pRg st="9" end="9"/>
                                            </p:txEl>
                                          </p:spTgt>
                                        </p:tgtEl>
                                        <p:attrNameLst>
                                          <p:attrName>ppt_x</p:attrName>
                                        </p:attrNameLst>
                                      </p:cBhvr>
                                      <p:tavLst>
                                        <p:tav tm="0">
                                          <p:val>
                                            <p:strVal val="#ppt_x"/>
                                          </p:val>
                                        </p:tav>
                                        <p:tav tm="100000">
                                          <p:val>
                                            <p:strVal val="#ppt_x"/>
                                          </p:val>
                                        </p:tav>
                                      </p:tavLst>
                                    </p:anim>
                                    <p:anim calcmode="lin" valueType="num">
                                      <p:cBhvr>
                                        <p:cTn id="22" dur="500" fill="hold"/>
                                        <p:tgtEl>
                                          <p:spTgt spid="4">
                                            <p:txEl>
                                              <p:pRg st="9" end="9"/>
                                            </p:txEl>
                                          </p:spTgt>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nodeType="clickEffect">
                                  <p:stCondLst>
                                    <p:cond delay="0"/>
                                  </p:stCondLst>
                                  <p:childTnLst>
                                    <p:set>
                                      <p:cBhvr>
                                        <p:cTn id="26" dur="1" fill="hold">
                                          <p:stCondLst>
                                            <p:cond delay="0"/>
                                          </p:stCondLst>
                                        </p:cTn>
                                        <p:tgtEl>
                                          <p:spTgt spid="4">
                                            <p:txEl>
                                              <p:pRg st="6" end="6"/>
                                            </p:txEl>
                                          </p:spTgt>
                                        </p:tgtEl>
                                        <p:attrNameLst>
                                          <p:attrName>style.visibility</p:attrName>
                                        </p:attrNameLst>
                                      </p:cBhvr>
                                      <p:to>
                                        <p:strVal val="visible"/>
                                      </p:to>
                                    </p:set>
                                    <p:animEffect transition="in" filter="fade">
                                      <p:cBhvr>
                                        <p:cTn id="27" dur="500"/>
                                        <p:tgtEl>
                                          <p:spTgt spid="4">
                                            <p:txEl>
                                              <p:pRg st="6" end="6"/>
                                            </p:txEl>
                                          </p:spTgt>
                                        </p:tgtEl>
                                      </p:cBhvr>
                                    </p:animEffect>
                                    <p:anim calcmode="lin" valueType="num">
                                      <p:cBhvr>
                                        <p:cTn id="28" dur="500" fill="hold"/>
                                        <p:tgtEl>
                                          <p:spTgt spid="4">
                                            <p:txEl>
                                              <p:pRg st="6" end="6"/>
                                            </p:txEl>
                                          </p:spTgt>
                                        </p:tgtEl>
                                        <p:attrNameLst>
                                          <p:attrName>ppt_x</p:attrName>
                                        </p:attrNameLst>
                                      </p:cBhvr>
                                      <p:tavLst>
                                        <p:tav tm="0">
                                          <p:val>
                                            <p:strVal val="#ppt_x"/>
                                          </p:val>
                                        </p:tav>
                                        <p:tav tm="100000">
                                          <p:val>
                                            <p:strVal val="#ppt_x"/>
                                          </p:val>
                                        </p:tav>
                                      </p:tavLst>
                                    </p:anim>
                                    <p:anim calcmode="lin" valueType="num">
                                      <p:cBhvr>
                                        <p:cTn id="29" dur="500" fill="hold"/>
                                        <p:tgtEl>
                                          <p:spTgt spid="4">
                                            <p:txEl>
                                              <p:pRg st="6" end="6"/>
                                            </p:txEl>
                                          </p:spTgt>
                                        </p:tgtEl>
                                        <p:attrNameLst>
                                          <p:attrName>ppt_y</p:attrName>
                                        </p:attrNameLst>
                                      </p:cBhvr>
                                      <p:tavLst>
                                        <p:tav tm="0">
                                          <p:val>
                                            <p:strVal val="#ppt_y+.1"/>
                                          </p:val>
                                        </p:tav>
                                        <p:tav tm="100000">
                                          <p:val>
                                            <p:strVal val="#ppt_y"/>
                                          </p:val>
                                        </p:tav>
                                      </p:tavLst>
                                    </p:anim>
                                  </p:childTnLst>
                                </p:cTn>
                              </p:par>
                            </p:childTnLst>
                          </p:cTn>
                        </p:par>
                        <p:par>
                          <p:cTn id="30" fill="hold">
                            <p:stCondLst>
                              <p:cond delay="500"/>
                            </p:stCondLst>
                            <p:childTnLst>
                              <p:par>
                                <p:cTn id="31" presetID="22" presetClass="entr" presetSubtype="2" fill="hold" nodeType="after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wipe(right)">
                                      <p:cBhvr>
                                        <p:cTn id="33" dur="500"/>
                                        <p:tgtEl>
                                          <p:spTgt spid="10"/>
                                        </p:tgtEl>
                                      </p:cBhvr>
                                    </p:animEffect>
                                  </p:childTnLst>
                                </p:cTn>
                              </p:par>
                            </p:childTnLst>
                          </p:cTn>
                        </p:par>
                        <p:par>
                          <p:cTn id="34" fill="hold">
                            <p:stCondLst>
                              <p:cond delay="1000"/>
                            </p:stCondLst>
                            <p:childTnLst>
                              <p:par>
                                <p:cTn id="35" presetID="42" presetClass="entr" presetSubtype="0" fill="hold" nodeType="afterEffect">
                                  <p:stCondLst>
                                    <p:cond delay="0"/>
                                  </p:stCondLst>
                                  <p:childTnLst>
                                    <p:set>
                                      <p:cBhvr>
                                        <p:cTn id="36" dur="1" fill="hold">
                                          <p:stCondLst>
                                            <p:cond delay="0"/>
                                          </p:stCondLst>
                                        </p:cTn>
                                        <p:tgtEl>
                                          <p:spTgt spid="4">
                                            <p:txEl>
                                              <p:pRg st="10" end="10"/>
                                            </p:txEl>
                                          </p:spTgt>
                                        </p:tgtEl>
                                        <p:attrNameLst>
                                          <p:attrName>style.visibility</p:attrName>
                                        </p:attrNameLst>
                                      </p:cBhvr>
                                      <p:to>
                                        <p:strVal val="visible"/>
                                      </p:to>
                                    </p:set>
                                    <p:animEffect transition="in" filter="fade">
                                      <p:cBhvr>
                                        <p:cTn id="37" dur="500"/>
                                        <p:tgtEl>
                                          <p:spTgt spid="4">
                                            <p:txEl>
                                              <p:pRg st="10" end="10"/>
                                            </p:txEl>
                                          </p:spTgt>
                                        </p:tgtEl>
                                      </p:cBhvr>
                                    </p:animEffect>
                                    <p:anim calcmode="lin" valueType="num">
                                      <p:cBhvr>
                                        <p:cTn id="38" dur="500" fill="hold"/>
                                        <p:tgtEl>
                                          <p:spTgt spid="4">
                                            <p:txEl>
                                              <p:pRg st="10" end="10"/>
                                            </p:txEl>
                                          </p:spTgt>
                                        </p:tgtEl>
                                        <p:attrNameLst>
                                          <p:attrName>ppt_x</p:attrName>
                                        </p:attrNameLst>
                                      </p:cBhvr>
                                      <p:tavLst>
                                        <p:tav tm="0">
                                          <p:val>
                                            <p:strVal val="#ppt_x"/>
                                          </p:val>
                                        </p:tav>
                                        <p:tav tm="100000">
                                          <p:val>
                                            <p:strVal val="#ppt_x"/>
                                          </p:val>
                                        </p:tav>
                                      </p:tavLst>
                                    </p:anim>
                                    <p:anim calcmode="lin" valueType="num">
                                      <p:cBhvr>
                                        <p:cTn id="39" dur="500" fill="hold"/>
                                        <p:tgtEl>
                                          <p:spTgt spid="4">
                                            <p:txEl>
                                              <p:pRg st="10" end="1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40511"/>
            <a:ext cx="8229600" cy="553998"/>
          </a:xfrm>
        </p:spPr>
        <p:txBody>
          <a:bodyPr/>
          <a:lstStyle/>
          <a:p>
            <a:r>
              <a:rPr lang="en-GB" dirty="0"/>
              <a:t>Knowledge Check</a:t>
            </a:r>
          </a:p>
        </p:txBody>
      </p:sp>
      <p:pic>
        <p:nvPicPr>
          <p:cNvPr id="5" name="Picture Placeholder 4" descr="Picture2.jpg"/>
          <p:cNvPicPr>
            <a:picLocks noGrp="1" noChangeAspect="1"/>
          </p:cNvPicPr>
          <p:nvPr>
            <p:ph type="pic" sz="quarter" idx="10"/>
          </p:nvPr>
        </p:nvPicPr>
        <p:blipFill>
          <a:blip r:embed="rId3" cstate="email"/>
          <a:srcRect/>
          <a:stretch>
            <a:fillRect/>
          </a:stretch>
        </p:blipFill>
        <p:spPr/>
      </p:pic>
      <p:sp>
        <p:nvSpPr>
          <p:cNvPr id="4" name="Text Placeholder 3"/>
          <p:cNvSpPr>
            <a:spLocks noGrp="1"/>
          </p:cNvSpPr>
          <p:nvPr>
            <p:ph type="body" sz="quarter" idx="11"/>
          </p:nvPr>
        </p:nvSpPr>
        <p:spPr>
          <a:xfrm>
            <a:off x="5394959" y="2825496"/>
            <a:ext cx="3545841" cy="657933"/>
          </a:xfrm>
        </p:spPr>
        <p:txBody>
          <a:bodyPr>
            <a:noAutofit/>
          </a:bodyPr>
          <a:lstStyle/>
          <a:p>
            <a:pPr>
              <a:lnSpc>
                <a:spcPct val="210000"/>
              </a:lnSpc>
            </a:pPr>
            <a:r>
              <a:rPr lang="en-US" sz="1800" b="1" dirty="0"/>
              <a:t>List the benefits of Networking.</a:t>
            </a:r>
            <a:endParaRPr lang="en-GB" sz="1800" b="1" dirty="0"/>
          </a:p>
        </p:txBody>
      </p:sp>
    </p:spTree>
  </p:cSld>
  <p:clrMapOvr>
    <a:masterClrMapping/>
  </p:clrMapOvr>
  <p:transition spd="slow">
    <p:wipe dir="d"/>
  </p:transition>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09154"/>
            <a:ext cx="8229600" cy="553998"/>
          </a:xfrm>
        </p:spPr>
        <p:txBody>
          <a:bodyPr/>
          <a:lstStyle/>
          <a:p>
            <a:r>
              <a:rPr lang="en-US" dirty="0"/>
              <a:t>IPv6 Trivia</a:t>
            </a:r>
          </a:p>
        </p:txBody>
      </p:sp>
      <p:sp>
        <p:nvSpPr>
          <p:cNvPr id="3" name="Slide Number Placeholder 2"/>
          <p:cNvSpPr>
            <a:spLocks noGrp="1"/>
          </p:cNvSpPr>
          <p:nvPr>
            <p:ph type="sldNum" sz="quarter" idx="12"/>
          </p:nvPr>
        </p:nvSpPr>
        <p:spPr/>
        <p:txBody>
          <a:bodyPr>
            <a:normAutofit fontScale="25000" lnSpcReduction="20000"/>
          </a:bodyPr>
          <a:lstStyle/>
          <a:p>
            <a:fld id="{283B9EA5-CE9A-4950-A80C-5ADF06B45BB8}" type="slidenum">
              <a:rPr lang="en-US" smtClean="0"/>
              <a:pPr/>
              <a:t>440</a:t>
            </a:fld>
            <a:endParaRPr lang="en-US" dirty="0"/>
          </a:p>
        </p:txBody>
      </p:sp>
      <p:sp>
        <p:nvSpPr>
          <p:cNvPr id="4" name="Content Placeholder 3"/>
          <p:cNvSpPr>
            <a:spLocks noGrp="1"/>
          </p:cNvSpPr>
          <p:nvPr>
            <p:ph sz="quarter" idx="1"/>
          </p:nvPr>
        </p:nvSpPr>
        <p:spPr/>
        <p:txBody>
          <a:bodyPr/>
          <a:lstStyle/>
          <a:p>
            <a:r>
              <a:rPr lang="en-US" dirty="0"/>
              <a:t>Who knows the IP for </a:t>
            </a:r>
            <a:r>
              <a:rPr lang="en-US" dirty="0" err="1"/>
              <a:t>localhost</a:t>
            </a:r>
            <a:r>
              <a:rPr lang="en-US" dirty="0"/>
              <a:t>?</a:t>
            </a:r>
          </a:p>
          <a:p>
            <a:pPr lvl="1"/>
            <a:r>
              <a:rPr lang="en-US" dirty="0"/>
              <a:t>127.0.0.1</a:t>
            </a:r>
          </a:p>
          <a:p>
            <a:pPr marL="365760" lvl="1" indent="0">
              <a:buNone/>
            </a:pPr>
            <a:endParaRPr lang="en-US" dirty="0"/>
          </a:p>
          <a:p>
            <a:r>
              <a:rPr lang="en-US" dirty="0"/>
              <a:t>What is </a:t>
            </a:r>
            <a:r>
              <a:rPr lang="en-US" dirty="0" err="1"/>
              <a:t>localhost</a:t>
            </a:r>
            <a:r>
              <a:rPr lang="en-US" dirty="0"/>
              <a:t> in IPv6?</a:t>
            </a:r>
          </a:p>
          <a:p>
            <a:pPr lvl="1"/>
            <a:r>
              <a:rPr lang="en-US" dirty="0"/>
              <a:t>::1</a:t>
            </a:r>
          </a:p>
        </p:txBody>
      </p:sp>
    </p:spTree>
    <p:extLst>
      <p:ext uri="{BB962C8B-B14F-4D97-AF65-F5344CB8AC3E}">
        <p14:creationId xmlns:p14="http://schemas.microsoft.com/office/powerpoint/2010/main" val="3228915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fade">
                                      <p:cBhvr>
                                        <p:cTn id="7" dur="500"/>
                                        <p:tgtEl>
                                          <p:spTgt spid="4">
                                            <p:txEl>
                                              <p:pRg st="1" end="1"/>
                                            </p:txEl>
                                          </p:spTgt>
                                        </p:tgtEl>
                                      </p:cBhvr>
                                    </p:animEffect>
                                    <p:anim calcmode="lin" valueType="num">
                                      <p:cBhvr>
                                        <p:cTn id="8"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9" dur="50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
                                            <p:txEl>
                                              <p:pRg st="3" end="3"/>
                                            </p:txEl>
                                          </p:spTgt>
                                        </p:tgtEl>
                                        <p:attrNameLst>
                                          <p:attrName>style.visibility</p:attrName>
                                        </p:attrNameLst>
                                      </p:cBhvr>
                                      <p:to>
                                        <p:strVal val="visible"/>
                                      </p:to>
                                    </p:set>
                                    <p:animEffect transition="in" filter="fade">
                                      <p:cBhvr>
                                        <p:cTn id="14" dur="500"/>
                                        <p:tgtEl>
                                          <p:spTgt spid="4">
                                            <p:txEl>
                                              <p:pRg st="3" end="3"/>
                                            </p:txEl>
                                          </p:spTgt>
                                        </p:tgtEl>
                                      </p:cBhvr>
                                    </p:animEffect>
                                    <p:anim calcmode="lin" valueType="num">
                                      <p:cBhvr>
                                        <p:cTn id="15"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16" dur="500" fill="hold"/>
                                        <p:tgtEl>
                                          <p:spTgt spid="4">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animEffect transition="in" filter="fade">
                                      <p:cBhvr>
                                        <p:cTn id="21" dur="500"/>
                                        <p:tgtEl>
                                          <p:spTgt spid="4">
                                            <p:txEl>
                                              <p:pRg st="4" end="4"/>
                                            </p:txEl>
                                          </p:spTgt>
                                        </p:tgtEl>
                                      </p:cBhvr>
                                    </p:animEffect>
                                    <p:anim calcmode="lin" valueType="num">
                                      <p:cBhvr>
                                        <p:cTn id="22"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p:cTn id="23" dur="500" fill="hold"/>
                                        <p:tgtEl>
                                          <p:spTgt spid="4">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09154"/>
            <a:ext cx="8229600" cy="553998"/>
          </a:xfrm>
        </p:spPr>
        <p:txBody>
          <a:bodyPr/>
          <a:lstStyle/>
          <a:p>
            <a:r>
              <a:rPr lang="en-US" dirty="0"/>
              <a:t>IPv6 Header</a:t>
            </a:r>
          </a:p>
        </p:txBody>
      </p:sp>
      <p:sp>
        <p:nvSpPr>
          <p:cNvPr id="3" name="Slide Number Placeholder 2"/>
          <p:cNvSpPr>
            <a:spLocks noGrp="1"/>
          </p:cNvSpPr>
          <p:nvPr>
            <p:ph type="sldNum" sz="quarter" idx="12"/>
          </p:nvPr>
        </p:nvSpPr>
        <p:spPr/>
        <p:txBody>
          <a:bodyPr>
            <a:normAutofit fontScale="25000" lnSpcReduction="20000"/>
          </a:bodyPr>
          <a:lstStyle/>
          <a:p>
            <a:fld id="{283B9EA5-CE9A-4950-A80C-5ADF06B45BB8}" type="slidenum">
              <a:rPr lang="en-US" smtClean="0"/>
              <a:pPr/>
              <a:t>441</a:t>
            </a:fld>
            <a:endParaRPr lang="en-US" dirty="0"/>
          </a:p>
        </p:txBody>
      </p:sp>
      <p:sp>
        <p:nvSpPr>
          <p:cNvPr id="4" name="Content Placeholder 3"/>
          <p:cNvSpPr>
            <a:spLocks noGrp="1"/>
          </p:cNvSpPr>
          <p:nvPr>
            <p:ph sz="quarter" idx="1"/>
          </p:nvPr>
        </p:nvSpPr>
        <p:spPr>
          <a:xfrm>
            <a:off x="152400" y="1600200"/>
            <a:ext cx="8839200" cy="655320"/>
          </a:xfrm>
        </p:spPr>
        <p:txBody>
          <a:bodyPr/>
          <a:lstStyle/>
          <a:p>
            <a:r>
              <a:rPr lang="en-US" dirty="0"/>
              <a:t>Double the size of IPv4 (320 bits vs. 160 bits)</a:t>
            </a:r>
          </a:p>
        </p:txBody>
      </p:sp>
      <p:sp>
        <p:nvSpPr>
          <p:cNvPr id="5" name="Rectangle 4"/>
          <p:cNvSpPr/>
          <p:nvPr/>
        </p:nvSpPr>
        <p:spPr>
          <a:xfrm>
            <a:off x="995491" y="2751208"/>
            <a:ext cx="857458" cy="383652"/>
          </a:xfrm>
          <a:prstGeom prst="rect">
            <a:avLst/>
          </a:prstGeom>
          <a:solidFill>
            <a:schemeClr val="accent1"/>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Version</a:t>
            </a:r>
          </a:p>
        </p:txBody>
      </p:sp>
      <p:sp>
        <p:nvSpPr>
          <p:cNvPr id="6" name="Rectangle 5"/>
          <p:cNvSpPr/>
          <p:nvPr/>
        </p:nvSpPr>
        <p:spPr>
          <a:xfrm>
            <a:off x="1852948" y="2751206"/>
            <a:ext cx="1879773" cy="383652"/>
          </a:xfrm>
          <a:prstGeom prst="rect">
            <a:avLst/>
          </a:prstGeom>
          <a:solidFill>
            <a:schemeClr val="accent1"/>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DSCP/ECN</a:t>
            </a:r>
            <a:endParaRPr lang="en-US" sz="2400" dirty="0"/>
          </a:p>
        </p:txBody>
      </p:sp>
      <p:sp>
        <p:nvSpPr>
          <p:cNvPr id="8" name="Rectangle 7"/>
          <p:cNvSpPr/>
          <p:nvPr/>
        </p:nvSpPr>
        <p:spPr>
          <a:xfrm>
            <a:off x="3732722" y="2751205"/>
            <a:ext cx="4586340" cy="383652"/>
          </a:xfrm>
          <a:prstGeom prst="rect">
            <a:avLst/>
          </a:prstGeom>
          <a:solidFill>
            <a:schemeClr val="accent1"/>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Flow Label</a:t>
            </a:r>
          </a:p>
        </p:txBody>
      </p:sp>
      <p:sp>
        <p:nvSpPr>
          <p:cNvPr id="9" name="Rectangle 8"/>
          <p:cNvSpPr/>
          <p:nvPr/>
        </p:nvSpPr>
        <p:spPr>
          <a:xfrm>
            <a:off x="696044" y="2261320"/>
            <a:ext cx="598893" cy="6029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0</a:t>
            </a:r>
          </a:p>
        </p:txBody>
      </p:sp>
      <p:sp>
        <p:nvSpPr>
          <p:cNvPr id="10" name="Rectangle 9"/>
          <p:cNvSpPr/>
          <p:nvPr/>
        </p:nvSpPr>
        <p:spPr>
          <a:xfrm>
            <a:off x="2513950" y="2261320"/>
            <a:ext cx="598893" cy="6029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8</a:t>
            </a:r>
          </a:p>
        </p:txBody>
      </p:sp>
      <p:sp>
        <p:nvSpPr>
          <p:cNvPr id="11" name="Rectangle 10"/>
          <p:cNvSpPr/>
          <p:nvPr/>
        </p:nvSpPr>
        <p:spPr>
          <a:xfrm>
            <a:off x="4361338" y="2261320"/>
            <a:ext cx="598893" cy="6029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16</a:t>
            </a:r>
          </a:p>
        </p:txBody>
      </p:sp>
      <p:sp>
        <p:nvSpPr>
          <p:cNvPr id="12" name="Rectangle 11"/>
          <p:cNvSpPr/>
          <p:nvPr/>
        </p:nvSpPr>
        <p:spPr>
          <a:xfrm>
            <a:off x="6229523" y="2261319"/>
            <a:ext cx="598893" cy="6029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24</a:t>
            </a:r>
          </a:p>
        </p:txBody>
      </p:sp>
      <p:sp>
        <p:nvSpPr>
          <p:cNvPr id="13" name="Rectangle 12"/>
          <p:cNvSpPr/>
          <p:nvPr/>
        </p:nvSpPr>
        <p:spPr>
          <a:xfrm>
            <a:off x="8019615" y="2261318"/>
            <a:ext cx="598893" cy="6029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31</a:t>
            </a:r>
          </a:p>
        </p:txBody>
      </p:sp>
      <p:sp>
        <p:nvSpPr>
          <p:cNvPr id="14" name="Rectangle 13"/>
          <p:cNvSpPr/>
          <p:nvPr/>
        </p:nvSpPr>
        <p:spPr>
          <a:xfrm>
            <a:off x="1553503" y="2261320"/>
            <a:ext cx="598893" cy="6029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4</a:t>
            </a:r>
          </a:p>
        </p:txBody>
      </p:sp>
      <p:sp>
        <p:nvSpPr>
          <p:cNvPr id="15" name="Rectangle 14"/>
          <p:cNvSpPr/>
          <p:nvPr/>
        </p:nvSpPr>
        <p:spPr>
          <a:xfrm>
            <a:off x="3414122" y="2261317"/>
            <a:ext cx="598893" cy="6029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12</a:t>
            </a:r>
          </a:p>
        </p:txBody>
      </p:sp>
      <p:sp>
        <p:nvSpPr>
          <p:cNvPr id="16" name="Rectangle 15"/>
          <p:cNvSpPr/>
          <p:nvPr/>
        </p:nvSpPr>
        <p:spPr>
          <a:xfrm>
            <a:off x="5097409" y="2261320"/>
            <a:ext cx="598893" cy="6029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19</a:t>
            </a:r>
          </a:p>
        </p:txBody>
      </p:sp>
      <p:sp>
        <p:nvSpPr>
          <p:cNvPr id="17" name="Rectangle 16"/>
          <p:cNvSpPr/>
          <p:nvPr/>
        </p:nvSpPr>
        <p:spPr>
          <a:xfrm>
            <a:off x="995491" y="3134860"/>
            <a:ext cx="3665293" cy="3836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Datagram Length</a:t>
            </a:r>
          </a:p>
        </p:txBody>
      </p:sp>
      <p:sp>
        <p:nvSpPr>
          <p:cNvPr id="18" name="Rectangle 17"/>
          <p:cNvSpPr/>
          <p:nvPr/>
        </p:nvSpPr>
        <p:spPr>
          <a:xfrm>
            <a:off x="4660784" y="3134862"/>
            <a:ext cx="1872096" cy="3836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Next Header</a:t>
            </a:r>
          </a:p>
        </p:txBody>
      </p:sp>
      <p:sp>
        <p:nvSpPr>
          <p:cNvPr id="19" name="Rectangle 18"/>
          <p:cNvSpPr/>
          <p:nvPr/>
        </p:nvSpPr>
        <p:spPr>
          <a:xfrm>
            <a:off x="6528969" y="3134859"/>
            <a:ext cx="1790092" cy="3836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Hop Limit</a:t>
            </a:r>
          </a:p>
        </p:txBody>
      </p:sp>
      <p:sp>
        <p:nvSpPr>
          <p:cNvPr id="23" name="Rectangle 22"/>
          <p:cNvSpPr/>
          <p:nvPr/>
        </p:nvSpPr>
        <p:spPr>
          <a:xfrm>
            <a:off x="992115" y="3518514"/>
            <a:ext cx="7326946" cy="15222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Source IP Address</a:t>
            </a:r>
          </a:p>
        </p:txBody>
      </p:sp>
      <p:sp>
        <p:nvSpPr>
          <p:cNvPr id="24" name="Rectangle 23"/>
          <p:cNvSpPr/>
          <p:nvPr/>
        </p:nvSpPr>
        <p:spPr>
          <a:xfrm>
            <a:off x="997311" y="5042298"/>
            <a:ext cx="7326946" cy="15222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Destination IP Address</a:t>
            </a:r>
          </a:p>
        </p:txBody>
      </p:sp>
      <p:grpSp>
        <p:nvGrpSpPr>
          <p:cNvPr id="27" name="Group 26"/>
          <p:cNvGrpSpPr/>
          <p:nvPr/>
        </p:nvGrpSpPr>
        <p:grpSpPr>
          <a:xfrm flipH="1">
            <a:off x="129567" y="3418384"/>
            <a:ext cx="2330739" cy="523220"/>
            <a:chOff x="1219204" y="4876799"/>
            <a:chExt cx="5181601" cy="2028167"/>
          </a:xfrm>
        </p:grpSpPr>
        <p:sp>
          <p:nvSpPr>
            <p:cNvPr id="28" name="Rectangular Callout 27"/>
            <p:cNvSpPr/>
            <p:nvPr/>
          </p:nvSpPr>
          <p:spPr>
            <a:xfrm>
              <a:off x="1219204" y="4876799"/>
              <a:ext cx="5181601" cy="2028167"/>
            </a:xfrm>
            <a:prstGeom prst="wedgeRectCallout">
              <a:avLst>
                <a:gd name="adj1" fmla="val -8478"/>
                <a:gd name="adj2" fmla="val -114038"/>
              </a:avLst>
            </a:prstGeom>
            <a:solidFill>
              <a:srgbClr val="DA1F28"/>
            </a:solidFill>
            <a:ln w="38100" cap="flat" cmpd="sng" algn="ctr">
              <a:solidFill>
                <a:srgbClr val="DA1F28">
                  <a:lumMod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Tw Cen MT"/>
                <a:ea typeface="+mn-ea"/>
                <a:cs typeface="+mn-cs"/>
              </a:endParaRPr>
            </a:p>
          </p:txBody>
        </p:sp>
        <p:sp>
          <p:nvSpPr>
            <p:cNvPr id="29" name="TextBox 28"/>
            <p:cNvSpPr txBox="1"/>
            <p:nvPr/>
          </p:nvSpPr>
          <p:spPr>
            <a:xfrm>
              <a:off x="1219204" y="4876799"/>
              <a:ext cx="5181601" cy="759513"/>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800" kern="0" dirty="0">
                  <a:solidFill>
                    <a:sysClr val="window" lastClr="FFFFFF"/>
                  </a:solidFill>
                </a:rPr>
                <a:t>Version = 6</a:t>
              </a:r>
              <a:endParaRPr kumimoji="0" lang="en-US" sz="2800" b="0" i="0" u="none" strike="noStrike" kern="0" cap="none" spc="0" normalizeH="0" baseline="0" noProof="0" dirty="0">
                <a:ln>
                  <a:noFill/>
                </a:ln>
                <a:solidFill>
                  <a:sysClr val="window" lastClr="FFFFFF"/>
                </a:solidFill>
                <a:effectLst/>
                <a:uLnTx/>
                <a:uFillTx/>
              </a:endParaRPr>
            </a:p>
          </p:txBody>
        </p:sp>
      </p:grpSp>
      <p:grpSp>
        <p:nvGrpSpPr>
          <p:cNvPr id="41" name="Group 40"/>
          <p:cNvGrpSpPr/>
          <p:nvPr/>
        </p:nvGrpSpPr>
        <p:grpSpPr>
          <a:xfrm flipH="1">
            <a:off x="4580758" y="3418384"/>
            <a:ext cx="2330740" cy="1819105"/>
            <a:chOff x="1219204" y="4876795"/>
            <a:chExt cx="5181603" cy="5368680"/>
          </a:xfrm>
        </p:grpSpPr>
        <p:sp>
          <p:nvSpPr>
            <p:cNvPr id="42" name="Rectangular Callout 41"/>
            <p:cNvSpPr/>
            <p:nvPr/>
          </p:nvSpPr>
          <p:spPr>
            <a:xfrm>
              <a:off x="1219206" y="4876795"/>
              <a:ext cx="5181601" cy="5368680"/>
            </a:xfrm>
            <a:prstGeom prst="wedgeRectCallout">
              <a:avLst>
                <a:gd name="adj1" fmla="val -8478"/>
                <a:gd name="adj2" fmla="val -69014"/>
              </a:avLst>
            </a:prstGeom>
            <a:solidFill>
              <a:srgbClr val="DA1F28"/>
            </a:solidFill>
            <a:ln w="38100" cap="flat" cmpd="sng" algn="ctr">
              <a:solidFill>
                <a:srgbClr val="DA1F28">
                  <a:lumMod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Tw Cen MT"/>
                <a:ea typeface="+mn-ea"/>
                <a:cs typeface="+mn-cs"/>
              </a:endParaRPr>
            </a:p>
          </p:txBody>
        </p:sp>
        <p:sp>
          <p:nvSpPr>
            <p:cNvPr id="43" name="TextBox 42"/>
            <p:cNvSpPr txBox="1"/>
            <p:nvPr/>
          </p:nvSpPr>
          <p:spPr>
            <a:xfrm>
              <a:off x="1219204" y="4876798"/>
              <a:ext cx="5181601" cy="5359168"/>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sysClr val="window" lastClr="FFFFFF"/>
                  </a:solidFill>
                  <a:effectLst/>
                  <a:uLnTx/>
                  <a:uFillTx/>
                </a:rPr>
                <a:t>Groups</a:t>
              </a:r>
              <a:r>
                <a:rPr kumimoji="0" lang="en-US" sz="2800" b="0" i="0" u="none" strike="noStrike" kern="0" cap="none" spc="0" normalizeH="0" noProof="0" dirty="0">
                  <a:ln>
                    <a:noFill/>
                  </a:ln>
                  <a:solidFill>
                    <a:sysClr val="window" lastClr="FFFFFF"/>
                  </a:solidFill>
                  <a:effectLst/>
                  <a:uLnTx/>
                  <a:uFillTx/>
                </a:rPr>
                <a:t> packets into flows, used for </a:t>
              </a:r>
              <a:r>
                <a:rPr kumimoji="0" lang="en-US" sz="2800" b="0" i="0" u="none" strike="noStrike" kern="0" cap="none" spc="0" normalizeH="0" noProof="0" dirty="0" err="1">
                  <a:ln>
                    <a:noFill/>
                  </a:ln>
                  <a:solidFill>
                    <a:sysClr val="window" lastClr="FFFFFF"/>
                  </a:solidFill>
                  <a:effectLst/>
                  <a:uLnTx/>
                  <a:uFillTx/>
                </a:rPr>
                <a:t>QoS</a:t>
              </a:r>
              <a:endParaRPr kumimoji="0" lang="en-US" sz="2800" b="0" i="0" u="none" strike="noStrike" kern="0" cap="none" spc="0" normalizeH="0" baseline="0" noProof="0" dirty="0">
                <a:ln>
                  <a:noFill/>
                </a:ln>
                <a:solidFill>
                  <a:sysClr val="window" lastClr="FFFFFF"/>
                </a:solidFill>
                <a:effectLst/>
                <a:uLnTx/>
                <a:uFillTx/>
              </a:endParaRPr>
            </a:p>
          </p:txBody>
        </p:sp>
      </p:grpSp>
      <p:grpSp>
        <p:nvGrpSpPr>
          <p:cNvPr id="44" name="Group 43"/>
          <p:cNvGrpSpPr/>
          <p:nvPr/>
        </p:nvGrpSpPr>
        <p:grpSpPr>
          <a:xfrm flipH="1">
            <a:off x="1210791" y="3756430"/>
            <a:ext cx="2499029" cy="523220"/>
            <a:chOff x="1219204" y="4876799"/>
            <a:chExt cx="5181601" cy="2028167"/>
          </a:xfrm>
        </p:grpSpPr>
        <p:sp>
          <p:nvSpPr>
            <p:cNvPr id="45" name="Rectangular Callout 44"/>
            <p:cNvSpPr/>
            <p:nvPr/>
          </p:nvSpPr>
          <p:spPr>
            <a:xfrm>
              <a:off x="1219204" y="4876799"/>
              <a:ext cx="5181601" cy="2028167"/>
            </a:xfrm>
            <a:prstGeom prst="wedgeRectCallout">
              <a:avLst>
                <a:gd name="adj1" fmla="val -8478"/>
                <a:gd name="adj2" fmla="val -114038"/>
              </a:avLst>
            </a:prstGeom>
            <a:solidFill>
              <a:srgbClr val="DA1F28"/>
            </a:solidFill>
            <a:ln w="38100" cap="flat" cmpd="sng" algn="ctr">
              <a:solidFill>
                <a:srgbClr val="DA1F28">
                  <a:lumMod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Tw Cen MT"/>
                <a:ea typeface="+mn-ea"/>
                <a:cs typeface="+mn-cs"/>
              </a:endParaRPr>
            </a:p>
          </p:txBody>
        </p:sp>
        <p:sp>
          <p:nvSpPr>
            <p:cNvPr id="46" name="TextBox 45"/>
            <p:cNvSpPr txBox="1"/>
            <p:nvPr/>
          </p:nvSpPr>
          <p:spPr>
            <a:xfrm>
              <a:off x="1219204" y="4876799"/>
              <a:ext cx="5181601" cy="2028167"/>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800" kern="0" noProof="0" dirty="0">
                  <a:solidFill>
                    <a:sysClr val="window" lastClr="FFFFFF"/>
                  </a:solidFill>
                </a:rPr>
                <a:t>Same as IPv4</a:t>
              </a:r>
              <a:endParaRPr kumimoji="0" lang="en-US" sz="2800" b="0" i="0" u="none" strike="noStrike" kern="0" cap="none" spc="0" normalizeH="0" baseline="0" noProof="0" dirty="0">
                <a:ln>
                  <a:noFill/>
                </a:ln>
                <a:solidFill>
                  <a:sysClr val="window" lastClr="FFFFFF"/>
                </a:solidFill>
                <a:effectLst/>
                <a:uLnTx/>
                <a:uFillTx/>
              </a:endParaRPr>
            </a:p>
          </p:txBody>
        </p:sp>
      </p:grpSp>
      <p:grpSp>
        <p:nvGrpSpPr>
          <p:cNvPr id="47" name="Group 46"/>
          <p:cNvGrpSpPr/>
          <p:nvPr/>
        </p:nvGrpSpPr>
        <p:grpSpPr>
          <a:xfrm flipH="1">
            <a:off x="4173014" y="3756430"/>
            <a:ext cx="2177998" cy="1384996"/>
            <a:chOff x="1219204" y="4876795"/>
            <a:chExt cx="5181603" cy="5368685"/>
          </a:xfrm>
        </p:grpSpPr>
        <p:sp>
          <p:nvSpPr>
            <p:cNvPr id="48" name="Rectangular Callout 47"/>
            <p:cNvSpPr/>
            <p:nvPr/>
          </p:nvSpPr>
          <p:spPr>
            <a:xfrm>
              <a:off x="1219206" y="4876795"/>
              <a:ext cx="5181601" cy="5368681"/>
            </a:xfrm>
            <a:prstGeom prst="wedgeRectCallout">
              <a:avLst>
                <a:gd name="adj1" fmla="val -8478"/>
                <a:gd name="adj2" fmla="val -74425"/>
              </a:avLst>
            </a:prstGeom>
            <a:solidFill>
              <a:srgbClr val="DA1F28"/>
            </a:solidFill>
            <a:ln w="38100" cap="flat" cmpd="sng" algn="ctr">
              <a:solidFill>
                <a:srgbClr val="DA1F28">
                  <a:lumMod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Tw Cen MT"/>
                <a:ea typeface="+mn-ea"/>
                <a:cs typeface="+mn-cs"/>
              </a:endParaRPr>
            </a:p>
          </p:txBody>
        </p:sp>
        <p:sp>
          <p:nvSpPr>
            <p:cNvPr id="49" name="TextBox 48"/>
            <p:cNvSpPr txBox="1"/>
            <p:nvPr/>
          </p:nvSpPr>
          <p:spPr>
            <a:xfrm>
              <a:off x="1219204" y="4876799"/>
              <a:ext cx="5181601" cy="5368681"/>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800" kern="0" noProof="0" dirty="0">
                  <a:solidFill>
                    <a:sysClr val="window" lastClr="FFFFFF"/>
                  </a:solidFill>
                </a:rPr>
                <a:t>Same as Protocol in IPv4</a:t>
              </a:r>
              <a:endParaRPr kumimoji="0" lang="en-US" sz="2800" b="0" i="0" u="none" strike="noStrike" kern="0" cap="none" spc="0" normalizeH="0" baseline="0" noProof="0" dirty="0">
                <a:ln>
                  <a:noFill/>
                </a:ln>
                <a:solidFill>
                  <a:sysClr val="window" lastClr="FFFFFF"/>
                </a:solidFill>
                <a:effectLst/>
                <a:uLnTx/>
                <a:uFillTx/>
              </a:endParaRPr>
            </a:p>
          </p:txBody>
        </p:sp>
      </p:grpSp>
      <p:grpSp>
        <p:nvGrpSpPr>
          <p:cNvPr id="50" name="Group 49"/>
          <p:cNvGrpSpPr/>
          <p:nvPr/>
        </p:nvGrpSpPr>
        <p:grpSpPr>
          <a:xfrm flipH="1">
            <a:off x="6528969" y="3756429"/>
            <a:ext cx="2499030" cy="907011"/>
            <a:chOff x="1219204" y="4876795"/>
            <a:chExt cx="5181603" cy="5368681"/>
          </a:xfrm>
        </p:grpSpPr>
        <p:sp>
          <p:nvSpPr>
            <p:cNvPr id="51" name="Rectangular Callout 50"/>
            <p:cNvSpPr/>
            <p:nvPr/>
          </p:nvSpPr>
          <p:spPr>
            <a:xfrm>
              <a:off x="1219206" y="4876795"/>
              <a:ext cx="5181601" cy="5368681"/>
            </a:xfrm>
            <a:prstGeom prst="wedgeRectCallout">
              <a:avLst>
                <a:gd name="adj1" fmla="val 8598"/>
                <a:gd name="adj2" fmla="val -81226"/>
              </a:avLst>
            </a:prstGeom>
            <a:solidFill>
              <a:srgbClr val="DA1F28"/>
            </a:solidFill>
            <a:ln w="38100" cap="flat" cmpd="sng" algn="ctr">
              <a:solidFill>
                <a:srgbClr val="DA1F28">
                  <a:lumMod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Tw Cen MT"/>
                <a:ea typeface="+mn-ea"/>
                <a:cs typeface="+mn-cs"/>
              </a:endParaRPr>
            </a:p>
          </p:txBody>
        </p:sp>
        <p:sp>
          <p:nvSpPr>
            <p:cNvPr id="52" name="TextBox 51"/>
            <p:cNvSpPr txBox="1"/>
            <p:nvPr/>
          </p:nvSpPr>
          <p:spPr>
            <a:xfrm>
              <a:off x="1219204" y="4876799"/>
              <a:ext cx="5181601" cy="369842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800" kern="0" noProof="0" dirty="0">
                  <a:solidFill>
                    <a:sysClr val="window" lastClr="FFFFFF"/>
                  </a:solidFill>
                </a:rPr>
                <a:t>Same as TTL in IPv4</a:t>
              </a:r>
              <a:endParaRPr kumimoji="0" lang="en-US" sz="2800" b="0" i="0" u="none" strike="noStrike" kern="0" cap="none" spc="0" normalizeH="0" baseline="0" noProof="0" dirty="0">
                <a:ln>
                  <a:noFill/>
                </a:ln>
                <a:solidFill>
                  <a:sysClr val="window" lastClr="FFFFFF"/>
                </a:solidFill>
                <a:effectLst/>
                <a:uLnTx/>
                <a:uFillTx/>
              </a:endParaRPr>
            </a:p>
          </p:txBody>
        </p:sp>
      </p:grpSp>
      <p:grpSp>
        <p:nvGrpSpPr>
          <p:cNvPr id="53" name="Group 52"/>
          <p:cNvGrpSpPr/>
          <p:nvPr/>
        </p:nvGrpSpPr>
        <p:grpSpPr>
          <a:xfrm flipH="1">
            <a:off x="1294936" y="3418385"/>
            <a:ext cx="2499029" cy="523220"/>
            <a:chOff x="1219204" y="4876799"/>
            <a:chExt cx="5181601" cy="2028167"/>
          </a:xfrm>
        </p:grpSpPr>
        <p:sp>
          <p:nvSpPr>
            <p:cNvPr id="54" name="Rectangular Callout 53"/>
            <p:cNvSpPr/>
            <p:nvPr/>
          </p:nvSpPr>
          <p:spPr>
            <a:xfrm>
              <a:off x="1219204" y="4876799"/>
              <a:ext cx="5181601" cy="2028167"/>
            </a:xfrm>
            <a:prstGeom prst="wedgeRectCallout">
              <a:avLst>
                <a:gd name="adj1" fmla="val -8478"/>
                <a:gd name="adj2" fmla="val -114038"/>
              </a:avLst>
            </a:prstGeom>
            <a:solidFill>
              <a:srgbClr val="DA1F28"/>
            </a:solidFill>
            <a:ln w="38100" cap="flat" cmpd="sng" algn="ctr">
              <a:solidFill>
                <a:srgbClr val="DA1F28">
                  <a:lumMod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Tw Cen MT"/>
                <a:ea typeface="+mn-ea"/>
                <a:cs typeface="+mn-cs"/>
              </a:endParaRPr>
            </a:p>
          </p:txBody>
        </p:sp>
        <p:sp>
          <p:nvSpPr>
            <p:cNvPr id="55" name="TextBox 54"/>
            <p:cNvSpPr txBox="1"/>
            <p:nvPr/>
          </p:nvSpPr>
          <p:spPr>
            <a:xfrm>
              <a:off x="1219204" y="4876799"/>
              <a:ext cx="5181601" cy="2028167"/>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800" kern="0" noProof="0" dirty="0">
                  <a:solidFill>
                    <a:sysClr val="window" lastClr="FFFFFF"/>
                  </a:solidFill>
                </a:rPr>
                <a:t>Same as IPv4</a:t>
              </a:r>
              <a:endParaRPr kumimoji="0" lang="en-US" sz="2800" b="0" i="0" u="none" strike="noStrike" kern="0" cap="none" spc="0" normalizeH="0" baseline="0" noProof="0" dirty="0">
                <a:ln>
                  <a:noFill/>
                </a:ln>
                <a:solidFill>
                  <a:sysClr val="window" lastClr="FFFFFF"/>
                </a:solidFill>
                <a:effectLst/>
                <a:uLnTx/>
                <a:uFillTx/>
              </a:endParaRPr>
            </a:p>
          </p:txBody>
        </p:sp>
      </p:grpSp>
    </p:spTree>
    <p:extLst>
      <p:ext uri="{BB962C8B-B14F-4D97-AF65-F5344CB8AC3E}">
        <p14:creationId xmlns:p14="http://schemas.microsoft.com/office/powerpoint/2010/main" val="3565983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anim calcmode="lin" valueType="num">
                                      <p:cBhvr>
                                        <p:cTn id="8" dur="500" fill="hold"/>
                                        <p:tgtEl>
                                          <p:spTgt spid="27"/>
                                        </p:tgtEl>
                                        <p:attrNameLst>
                                          <p:attrName>ppt_x</p:attrName>
                                        </p:attrNameLst>
                                      </p:cBhvr>
                                      <p:tavLst>
                                        <p:tav tm="0">
                                          <p:val>
                                            <p:strVal val="#ppt_x"/>
                                          </p:val>
                                        </p:tav>
                                        <p:tav tm="100000">
                                          <p:val>
                                            <p:strVal val="#ppt_x"/>
                                          </p:val>
                                        </p:tav>
                                      </p:tavLst>
                                    </p:anim>
                                    <p:anim calcmode="lin" valueType="num">
                                      <p:cBhvr>
                                        <p:cTn id="9" dur="500" fill="hold"/>
                                        <p:tgtEl>
                                          <p:spTgt spid="2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xit" presetSubtype="0" fill="hold" nodeType="clickEffect">
                                  <p:stCondLst>
                                    <p:cond delay="0"/>
                                  </p:stCondLst>
                                  <p:childTnLst>
                                    <p:animEffect transition="out" filter="fade">
                                      <p:cBhvr>
                                        <p:cTn id="13" dur="500"/>
                                        <p:tgtEl>
                                          <p:spTgt spid="27"/>
                                        </p:tgtEl>
                                      </p:cBhvr>
                                    </p:animEffect>
                                    <p:anim calcmode="lin" valueType="num">
                                      <p:cBhvr>
                                        <p:cTn id="14" dur="500"/>
                                        <p:tgtEl>
                                          <p:spTgt spid="27"/>
                                        </p:tgtEl>
                                        <p:attrNameLst>
                                          <p:attrName>ppt_x</p:attrName>
                                        </p:attrNameLst>
                                      </p:cBhvr>
                                      <p:tavLst>
                                        <p:tav tm="0">
                                          <p:val>
                                            <p:strVal val="ppt_x"/>
                                          </p:val>
                                        </p:tav>
                                        <p:tav tm="100000">
                                          <p:val>
                                            <p:strVal val="ppt_x"/>
                                          </p:val>
                                        </p:tav>
                                      </p:tavLst>
                                    </p:anim>
                                    <p:anim calcmode="lin" valueType="num">
                                      <p:cBhvr>
                                        <p:cTn id="15" dur="500"/>
                                        <p:tgtEl>
                                          <p:spTgt spid="27"/>
                                        </p:tgtEl>
                                        <p:attrNameLst>
                                          <p:attrName>ppt_y</p:attrName>
                                        </p:attrNameLst>
                                      </p:cBhvr>
                                      <p:tavLst>
                                        <p:tav tm="0">
                                          <p:val>
                                            <p:strVal val="ppt_y"/>
                                          </p:val>
                                        </p:tav>
                                        <p:tav tm="100000">
                                          <p:val>
                                            <p:strVal val="ppt_y+.1"/>
                                          </p:val>
                                        </p:tav>
                                      </p:tavLst>
                                    </p:anim>
                                    <p:set>
                                      <p:cBhvr>
                                        <p:cTn id="16" dur="1" fill="hold">
                                          <p:stCondLst>
                                            <p:cond delay="499"/>
                                          </p:stCondLst>
                                        </p:cTn>
                                        <p:tgtEl>
                                          <p:spTgt spid="27"/>
                                        </p:tgtEl>
                                        <p:attrNameLst>
                                          <p:attrName>style.visibility</p:attrName>
                                        </p:attrNameLst>
                                      </p:cBhvr>
                                      <p:to>
                                        <p:strVal val="hidden"/>
                                      </p:to>
                                    </p:set>
                                  </p:childTnLst>
                                </p:cTn>
                              </p:par>
                            </p:childTnLst>
                          </p:cTn>
                        </p:par>
                        <p:par>
                          <p:cTn id="17" fill="hold">
                            <p:stCondLst>
                              <p:cond delay="500"/>
                            </p:stCondLst>
                            <p:childTnLst>
                              <p:par>
                                <p:cTn id="18" presetID="42" presetClass="entr" presetSubtype="0" fill="hold" nodeType="afterEffect">
                                  <p:stCondLst>
                                    <p:cond delay="0"/>
                                  </p:stCondLst>
                                  <p:childTnLst>
                                    <p:set>
                                      <p:cBhvr>
                                        <p:cTn id="19" dur="1" fill="hold">
                                          <p:stCondLst>
                                            <p:cond delay="0"/>
                                          </p:stCondLst>
                                        </p:cTn>
                                        <p:tgtEl>
                                          <p:spTgt spid="53"/>
                                        </p:tgtEl>
                                        <p:attrNameLst>
                                          <p:attrName>style.visibility</p:attrName>
                                        </p:attrNameLst>
                                      </p:cBhvr>
                                      <p:to>
                                        <p:strVal val="visible"/>
                                      </p:to>
                                    </p:set>
                                    <p:animEffect transition="in" filter="fade">
                                      <p:cBhvr>
                                        <p:cTn id="20" dur="500"/>
                                        <p:tgtEl>
                                          <p:spTgt spid="53"/>
                                        </p:tgtEl>
                                      </p:cBhvr>
                                    </p:animEffect>
                                    <p:anim calcmode="lin" valueType="num">
                                      <p:cBhvr>
                                        <p:cTn id="21" dur="500" fill="hold"/>
                                        <p:tgtEl>
                                          <p:spTgt spid="53"/>
                                        </p:tgtEl>
                                        <p:attrNameLst>
                                          <p:attrName>ppt_x</p:attrName>
                                        </p:attrNameLst>
                                      </p:cBhvr>
                                      <p:tavLst>
                                        <p:tav tm="0">
                                          <p:val>
                                            <p:strVal val="#ppt_x"/>
                                          </p:val>
                                        </p:tav>
                                        <p:tav tm="100000">
                                          <p:val>
                                            <p:strVal val="#ppt_x"/>
                                          </p:val>
                                        </p:tav>
                                      </p:tavLst>
                                    </p:anim>
                                    <p:anim calcmode="lin" valueType="num">
                                      <p:cBhvr>
                                        <p:cTn id="22" dur="500" fill="hold"/>
                                        <p:tgtEl>
                                          <p:spTgt spid="53"/>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xit" presetSubtype="0" fill="hold" nodeType="clickEffect">
                                  <p:stCondLst>
                                    <p:cond delay="0"/>
                                  </p:stCondLst>
                                  <p:childTnLst>
                                    <p:animEffect transition="out" filter="fade">
                                      <p:cBhvr>
                                        <p:cTn id="26" dur="500"/>
                                        <p:tgtEl>
                                          <p:spTgt spid="53"/>
                                        </p:tgtEl>
                                      </p:cBhvr>
                                    </p:animEffect>
                                    <p:anim calcmode="lin" valueType="num">
                                      <p:cBhvr>
                                        <p:cTn id="27" dur="500"/>
                                        <p:tgtEl>
                                          <p:spTgt spid="53"/>
                                        </p:tgtEl>
                                        <p:attrNameLst>
                                          <p:attrName>ppt_x</p:attrName>
                                        </p:attrNameLst>
                                      </p:cBhvr>
                                      <p:tavLst>
                                        <p:tav tm="0">
                                          <p:val>
                                            <p:strVal val="ppt_x"/>
                                          </p:val>
                                        </p:tav>
                                        <p:tav tm="100000">
                                          <p:val>
                                            <p:strVal val="ppt_x"/>
                                          </p:val>
                                        </p:tav>
                                      </p:tavLst>
                                    </p:anim>
                                    <p:anim calcmode="lin" valueType="num">
                                      <p:cBhvr>
                                        <p:cTn id="28" dur="500"/>
                                        <p:tgtEl>
                                          <p:spTgt spid="53"/>
                                        </p:tgtEl>
                                        <p:attrNameLst>
                                          <p:attrName>ppt_y</p:attrName>
                                        </p:attrNameLst>
                                      </p:cBhvr>
                                      <p:tavLst>
                                        <p:tav tm="0">
                                          <p:val>
                                            <p:strVal val="ppt_y"/>
                                          </p:val>
                                        </p:tav>
                                        <p:tav tm="100000">
                                          <p:val>
                                            <p:strVal val="ppt_y+.1"/>
                                          </p:val>
                                        </p:tav>
                                      </p:tavLst>
                                    </p:anim>
                                    <p:set>
                                      <p:cBhvr>
                                        <p:cTn id="29" dur="1" fill="hold">
                                          <p:stCondLst>
                                            <p:cond delay="499"/>
                                          </p:stCondLst>
                                        </p:cTn>
                                        <p:tgtEl>
                                          <p:spTgt spid="53"/>
                                        </p:tgtEl>
                                        <p:attrNameLst>
                                          <p:attrName>style.visibility</p:attrName>
                                        </p:attrNameLst>
                                      </p:cBhvr>
                                      <p:to>
                                        <p:strVal val="hidden"/>
                                      </p:to>
                                    </p:set>
                                  </p:childTnLst>
                                </p:cTn>
                              </p:par>
                            </p:childTnLst>
                          </p:cTn>
                        </p:par>
                        <p:par>
                          <p:cTn id="30" fill="hold">
                            <p:stCondLst>
                              <p:cond delay="500"/>
                            </p:stCondLst>
                            <p:childTnLst>
                              <p:par>
                                <p:cTn id="31" presetID="42" presetClass="entr" presetSubtype="0" fill="hold" nodeType="afterEffect">
                                  <p:stCondLst>
                                    <p:cond delay="0"/>
                                  </p:stCondLst>
                                  <p:childTnLst>
                                    <p:set>
                                      <p:cBhvr>
                                        <p:cTn id="32" dur="1" fill="hold">
                                          <p:stCondLst>
                                            <p:cond delay="0"/>
                                          </p:stCondLst>
                                        </p:cTn>
                                        <p:tgtEl>
                                          <p:spTgt spid="41"/>
                                        </p:tgtEl>
                                        <p:attrNameLst>
                                          <p:attrName>style.visibility</p:attrName>
                                        </p:attrNameLst>
                                      </p:cBhvr>
                                      <p:to>
                                        <p:strVal val="visible"/>
                                      </p:to>
                                    </p:set>
                                    <p:animEffect transition="in" filter="fade">
                                      <p:cBhvr>
                                        <p:cTn id="33" dur="500"/>
                                        <p:tgtEl>
                                          <p:spTgt spid="41"/>
                                        </p:tgtEl>
                                      </p:cBhvr>
                                    </p:animEffect>
                                    <p:anim calcmode="lin" valueType="num">
                                      <p:cBhvr>
                                        <p:cTn id="34" dur="500" fill="hold"/>
                                        <p:tgtEl>
                                          <p:spTgt spid="41"/>
                                        </p:tgtEl>
                                        <p:attrNameLst>
                                          <p:attrName>ppt_x</p:attrName>
                                        </p:attrNameLst>
                                      </p:cBhvr>
                                      <p:tavLst>
                                        <p:tav tm="0">
                                          <p:val>
                                            <p:strVal val="#ppt_x"/>
                                          </p:val>
                                        </p:tav>
                                        <p:tav tm="100000">
                                          <p:val>
                                            <p:strVal val="#ppt_x"/>
                                          </p:val>
                                        </p:tav>
                                      </p:tavLst>
                                    </p:anim>
                                    <p:anim calcmode="lin" valueType="num">
                                      <p:cBhvr>
                                        <p:cTn id="35" dur="500" fill="hold"/>
                                        <p:tgtEl>
                                          <p:spTgt spid="41"/>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xit" presetSubtype="0" fill="hold" nodeType="clickEffect">
                                  <p:stCondLst>
                                    <p:cond delay="0"/>
                                  </p:stCondLst>
                                  <p:childTnLst>
                                    <p:animEffect transition="out" filter="fade">
                                      <p:cBhvr>
                                        <p:cTn id="39" dur="500"/>
                                        <p:tgtEl>
                                          <p:spTgt spid="41"/>
                                        </p:tgtEl>
                                      </p:cBhvr>
                                    </p:animEffect>
                                    <p:anim calcmode="lin" valueType="num">
                                      <p:cBhvr>
                                        <p:cTn id="40" dur="500"/>
                                        <p:tgtEl>
                                          <p:spTgt spid="41"/>
                                        </p:tgtEl>
                                        <p:attrNameLst>
                                          <p:attrName>ppt_x</p:attrName>
                                        </p:attrNameLst>
                                      </p:cBhvr>
                                      <p:tavLst>
                                        <p:tav tm="0">
                                          <p:val>
                                            <p:strVal val="ppt_x"/>
                                          </p:val>
                                        </p:tav>
                                        <p:tav tm="100000">
                                          <p:val>
                                            <p:strVal val="ppt_x"/>
                                          </p:val>
                                        </p:tav>
                                      </p:tavLst>
                                    </p:anim>
                                    <p:anim calcmode="lin" valueType="num">
                                      <p:cBhvr>
                                        <p:cTn id="41" dur="500"/>
                                        <p:tgtEl>
                                          <p:spTgt spid="41"/>
                                        </p:tgtEl>
                                        <p:attrNameLst>
                                          <p:attrName>ppt_y</p:attrName>
                                        </p:attrNameLst>
                                      </p:cBhvr>
                                      <p:tavLst>
                                        <p:tav tm="0">
                                          <p:val>
                                            <p:strVal val="ppt_y"/>
                                          </p:val>
                                        </p:tav>
                                        <p:tav tm="100000">
                                          <p:val>
                                            <p:strVal val="ppt_y+.1"/>
                                          </p:val>
                                        </p:tav>
                                      </p:tavLst>
                                    </p:anim>
                                    <p:set>
                                      <p:cBhvr>
                                        <p:cTn id="42" dur="1" fill="hold">
                                          <p:stCondLst>
                                            <p:cond delay="499"/>
                                          </p:stCondLst>
                                        </p:cTn>
                                        <p:tgtEl>
                                          <p:spTgt spid="41"/>
                                        </p:tgtEl>
                                        <p:attrNameLst>
                                          <p:attrName>style.visibility</p:attrName>
                                        </p:attrNameLst>
                                      </p:cBhvr>
                                      <p:to>
                                        <p:strVal val="hidden"/>
                                      </p:to>
                                    </p:set>
                                  </p:childTnLst>
                                </p:cTn>
                              </p:par>
                            </p:childTnLst>
                          </p:cTn>
                        </p:par>
                        <p:par>
                          <p:cTn id="43" fill="hold">
                            <p:stCondLst>
                              <p:cond delay="500"/>
                            </p:stCondLst>
                            <p:childTnLst>
                              <p:par>
                                <p:cTn id="44" presetID="42" presetClass="entr" presetSubtype="0" fill="hold" nodeType="afterEffect">
                                  <p:stCondLst>
                                    <p:cond delay="0"/>
                                  </p:stCondLst>
                                  <p:childTnLst>
                                    <p:set>
                                      <p:cBhvr>
                                        <p:cTn id="45" dur="1" fill="hold">
                                          <p:stCondLst>
                                            <p:cond delay="0"/>
                                          </p:stCondLst>
                                        </p:cTn>
                                        <p:tgtEl>
                                          <p:spTgt spid="44"/>
                                        </p:tgtEl>
                                        <p:attrNameLst>
                                          <p:attrName>style.visibility</p:attrName>
                                        </p:attrNameLst>
                                      </p:cBhvr>
                                      <p:to>
                                        <p:strVal val="visible"/>
                                      </p:to>
                                    </p:set>
                                    <p:animEffect transition="in" filter="fade">
                                      <p:cBhvr>
                                        <p:cTn id="46" dur="500"/>
                                        <p:tgtEl>
                                          <p:spTgt spid="44"/>
                                        </p:tgtEl>
                                      </p:cBhvr>
                                    </p:animEffect>
                                    <p:anim calcmode="lin" valueType="num">
                                      <p:cBhvr>
                                        <p:cTn id="47" dur="500" fill="hold"/>
                                        <p:tgtEl>
                                          <p:spTgt spid="44"/>
                                        </p:tgtEl>
                                        <p:attrNameLst>
                                          <p:attrName>ppt_x</p:attrName>
                                        </p:attrNameLst>
                                      </p:cBhvr>
                                      <p:tavLst>
                                        <p:tav tm="0">
                                          <p:val>
                                            <p:strVal val="#ppt_x"/>
                                          </p:val>
                                        </p:tav>
                                        <p:tav tm="100000">
                                          <p:val>
                                            <p:strVal val="#ppt_x"/>
                                          </p:val>
                                        </p:tav>
                                      </p:tavLst>
                                    </p:anim>
                                    <p:anim calcmode="lin" valueType="num">
                                      <p:cBhvr>
                                        <p:cTn id="48" dur="500" fill="hold"/>
                                        <p:tgtEl>
                                          <p:spTgt spid="44"/>
                                        </p:tgtEl>
                                        <p:attrNameLst>
                                          <p:attrName>ppt_y</p:attrName>
                                        </p:attrNameLst>
                                      </p:cBhvr>
                                      <p:tavLst>
                                        <p:tav tm="0">
                                          <p:val>
                                            <p:strVal val="#ppt_y+.1"/>
                                          </p:val>
                                        </p:tav>
                                        <p:tav tm="100000">
                                          <p:val>
                                            <p:strVal val="#ppt_y"/>
                                          </p:val>
                                        </p:tav>
                                      </p:tavLst>
                                    </p:anim>
                                  </p:childTnLst>
                                </p:cTn>
                              </p:par>
                              <p:par>
                                <p:cTn id="49" presetID="42" presetClass="entr" presetSubtype="0" fill="hold" nodeType="withEffect">
                                  <p:stCondLst>
                                    <p:cond delay="0"/>
                                  </p:stCondLst>
                                  <p:childTnLst>
                                    <p:set>
                                      <p:cBhvr>
                                        <p:cTn id="50" dur="1" fill="hold">
                                          <p:stCondLst>
                                            <p:cond delay="0"/>
                                          </p:stCondLst>
                                        </p:cTn>
                                        <p:tgtEl>
                                          <p:spTgt spid="47"/>
                                        </p:tgtEl>
                                        <p:attrNameLst>
                                          <p:attrName>style.visibility</p:attrName>
                                        </p:attrNameLst>
                                      </p:cBhvr>
                                      <p:to>
                                        <p:strVal val="visible"/>
                                      </p:to>
                                    </p:set>
                                    <p:animEffect transition="in" filter="fade">
                                      <p:cBhvr>
                                        <p:cTn id="51" dur="500"/>
                                        <p:tgtEl>
                                          <p:spTgt spid="47"/>
                                        </p:tgtEl>
                                      </p:cBhvr>
                                    </p:animEffect>
                                    <p:anim calcmode="lin" valueType="num">
                                      <p:cBhvr>
                                        <p:cTn id="52" dur="500" fill="hold"/>
                                        <p:tgtEl>
                                          <p:spTgt spid="47"/>
                                        </p:tgtEl>
                                        <p:attrNameLst>
                                          <p:attrName>ppt_x</p:attrName>
                                        </p:attrNameLst>
                                      </p:cBhvr>
                                      <p:tavLst>
                                        <p:tav tm="0">
                                          <p:val>
                                            <p:strVal val="#ppt_x"/>
                                          </p:val>
                                        </p:tav>
                                        <p:tav tm="100000">
                                          <p:val>
                                            <p:strVal val="#ppt_x"/>
                                          </p:val>
                                        </p:tav>
                                      </p:tavLst>
                                    </p:anim>
                                    <p:anim calcmode="lin" valueType="num">
                                      <p:cBhvr>
                                        <p:cTn id="53" dur="500" fill="hold"/>
                                        <p:tgtEl>
                                          <p:spTgt spid="47"/>
                                        </p:tgtEl>
                                        <p:attrNameLst>
                                          <p:attrName>ppt_y</p:attrName>
                                        </p:attrNameLst>
                                      </p:cBhvr>
                                      <p:tavLst>
                                        <p:tav tm="0">
                                          <p:val>
                                            <p:strVal val="#ppt_y+.1"/>
                                          </p:val>
                                        </p:tav>
                                        <p:tav tm="100000">
                                          <p:val>
                                            <p:strVal val="#ppt_y"/>
                                          </p:val>
                                        </p:tav>
                                      </p:tavLst>
                                    </p:anim>
                                  </p:childTnLst>
                                </p:cTn>
                              </p:par>
                              <p:par>
                                <p:cTn id="54" presetID="42" presetClass="entr" presetSubtype="0" fill="hold" nodeType="withEffect">
                                  <p:stCondLst>
                                    <p:cond delay="0"/>
                                  </p:stCondLst>
                                  <p:childTnLst>
                                    <p:set>
                                      <p:cBhvr>
                                        <p:cTn id="55" dur="1" fill="hold">
                                          <p:stCondLst>
                                            <p:cond delay="0"/>
                                          </p:stCondLst>
                                        </p:cTn>
                                        <p:tgtEl>
                                          <p:spTgt spid="50"/>
                                        </p:tgtEl>
                                        <p:attrNameLst>
                                          <p:attrName>style.visibility</p:attrName>
                                        </p:attrNameLst>
                                      </p:cBhvr>
                                      <p:to>
                                        <p:strVal val="visible"/>
                                      </p:to>
                                    </p:set>
                                    <p:animEffect transition="in" filter="fade">
                                      <p:cBhvr>
                                        <p:cTn id="56" dur="500"/>
                                        <p:tgtEl>
                                          <p:spTgt spid="50"/>
                                        </p:tgtEl>
                                      </p:cBhvr>
                                    </p:animEffect>
                                    <p:anim calcmode="lin" valueType="num">
                                      <p:cBhvr>
                                        <p:cTn id="57" dur="500" fill="hold"/>
                                        <p:tgtEl>
                                          <p:spTgt spid="50"/>
                                        </p:tgtEl>
                                        <p:attrNameLst>
                                          <p:attrName>ppt_x</p:attrName>
                                        </p:attrNameLst>
                                      </p:cBhvr>
                                      <p:tavLst>
                                        <p:tav tm="0">
                                          <p:val>
                                            <p:strVal val="#ppt_x"/>
                                          </p:val>
                                        </p:tav>
                                        <p:tav tm="100000">
                                          <p:val>
                                            <p:strVal val="#ppt_x"/>
                                          </p:val>
                                        </p:tav>
                                      </p:tavLst>
                                    </p:anim>
                                    <p:anim calcmode="lin" valueType="num">
                                      <p:cBhvr>
                                        <p:cTn id="58" dur="500" fill="hold"/>
                                        <p:tgtEl>
                                          <p:spTgt spid="5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09154"/>
            <a:ext cx="8229600" cy="553998"/>
          </a:xfrm>
        </p:spPr>
        <p:txBody>
          <a:bodyPr/>
          <a:lstStyle/>
          <a:p>
            <a:r>
              <a:rPr lang="en-US" dirty="0"/>
              <a:t>Differences from IPv4 Header</a:t>
            </a:r>
          </a:p>
        </p:txBody>
      </p:sp>
      <p:sp>
        <p:nvSpPr>
          <p:cNvPr id="3" name="Slide Number Placeholder 2"/>
          <p:cNvSpPr>
            <a:spLocks noGrp="1"/>
          </p:cNvSpPr>
          <p:nvPr>
            <p:ph type="sldNum" sz="quarter" idx="12"/>
          </p:nvPr>
        </p:nvSpPr>
        <p:spPr/>
        <p:txBody>
          <a:bodyPr>
            <a:normAutofit fontScale="25000" lnSpcReduction="20000"/>
          </a:bodyPr>
          <a:lstStyle/>
          <a:p>
            <a:fld id="{283B9EA5-CE9A-4950-A80C-5ADF06B45BB8}" type="slidenum">
              <a:rPr lang="en-US" smtClean="0"/>
              <a:pPr/>
              <a:t>442</a:t>
            </a:fld>
            <a:endParaRPr lang="en-US" dirty="0"/>
          </a:p>
        </p:txBody>
      </p:sp>
      <p:sp>
        <p:nvSpPr>
          <p:cNvPr id="4" name="Content Placeholder 3"/>
          <p:cNvSpPr>
            <a:spLocks noGrp="1"/>
          </p:cNvSpPr>
          <p:nvPr>
            <p:ph sz="quarter" idx="1"/>
          </p:nvPr>
        </p:nvSpPr>
        <p:spPr/>
        <p:txBody>
          <a:bodyPr>
            <a:normAutofit/>
          </a:bodyPr>
          <a:lstStyle/>
          <a:p>
            <a:r>
              <a:rPr lang="en-US" dirty="0"/>
              <a:t>Several header fields are missing in IPv6</a:t>
            </a:r>
          </a:p>
          <a:p>
            <a:pPr lvl="1"/>
            <a:r>
              <a:rPr lang="en-US" dirty="0"/>
              <a:t>Header length – rolled into Next Header field</a:t>
            </a:r>
          </a:p>
          <a:p>
            <a:pPr lvl="1"/>
            <a:r>
              <a:rPr lang="en-US" dirty="0"/>
              <a:t>Checksum – was useless, so why keep it</a:t>
            </a:r>
          </a:p>
          <a:p>
            <a:pPr lvl="1"/>
            <a:r>
              <a:rPr lang="en-US" dirty="0"/>
              <a:t>Identifier, Flags, Offset</a:t>
            </a:r>
          </a:p>
          <a:p>
            <a:pPr lvl="2"/>
            <a:r>
              <a:rPr lang="en-US" dirty="0"/>
              <a:t>IPv6 routers do not support fragmentation</a:t>
            </a:r>
          </a:p>
          <a:p>
            <a:pPr lvl="2"/>
            <a:r>
              <a:rPr lang="en-US" dirty="0"/>
              <a:t>Hosts are expected to use path MTU discovery</a:t>
            </a:r>
          </a:p>
          <a:p>
            <a:r>
              <a:rPr lang="en-US" dirty="0"/>
              <a:t>Reflects changing Internet priorities</a:t>
            </a:r>
          </a:p>
          <a:p>
            <a:pPr lvl="1"/>
            <a:r>
              <a:rPr lang="en-US" dirty="0"/>
              <a:t>Today’s networks are more homogeneous</a:t>
            </a:r>
          </a:p>
          <a:p>
            <a:pPr lvl="1"/>
            <a:r>
              <a:rPr lang="en-US" dirty="0"/>
              <a:t>Instead, routing cost and complexity dominate</a:t>
            </a:r>
          </a:p>
        </p:txBody>
      </p:sp>
    </p:spTree>
    <p:extLst>
      <p:ext uri="{BB962C8B-B14F-4D97-AF65-F5344CB8AC3E}">
        <p14:creationId xmlns:p14="http://schemas.microsoft.com/office/powerpoint/2010/main" val="15599865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xEl>
                                              <p:pRg st="6" end="6"/>
                                            </p:txEl>
                                          </p:spTgt>
                                        </p:tgtEl>
                                        <p:attrNameLst>
                                          <p:attrName>style.visibility</p:attrName>
                                        </p:attrNameLst>
                                      </p:cBhvr>
                                      <p:to>
                                        <p:strVal val="visible"/>
                                      </p:to>
                                    </p:set>
                                    <p:animEffect transition="in" filter="fade">
                                      <p:cBhvr>
                                        <p:cTn id="7" dur="500"/>
                                        <p:tgtEl>
                                          <p:spTgt spid="4">
                                            <p:txEl>
                                              <p:pRg st="6" end="6"/>
                                            </p:txEl>
                                          </p:spTgt>
                                        </p:tgtEl>
                                      </p:cBhvr>
                                    </p:animEffect>
                                    <p:anim calcmode="lin" valueType="num">
                                      <p:cBhvr>
                                        <p:cTn id="8" dur="500" fill="hold"/>
                                        <p:tgtEl>
                                          <p:spTgt spid="4">
                                            <p:txEl>
                                              <p:pRg st="6" end="6"/>
                                            </p:txEl>
                                          </p:spTgt>
                                        </p:tgtEl>
                                        <p:attrNameLst>
                                          <p:attrName>ppt_x</p:attrName>
                                        </p:attrNameLst>
                                      </p:cBhvr>
                                      <p:tavLst>
                                        <p:tav tm="0">
                                          <p:val>
                                            <p:strVal val="#ppt_x"/>
                                          </p:val>
                                        </p:tav>
                                        <p:tav tm="100000">
                                          <p:val>
                                            <p:strVal val="#ppt_x"/>
                                          </p:val>
                                        </p:tav>
                                      </p:tavLst>
                                    </p:anim>
                                    <p:anim calcmode="lin" valueType="num">
                                      <p:cBhvr>
                                        <p:cTn id="9" dur="500" fill="hold"/>
                                        <p:tgtEl>
                                          <p:spTgt spid="4">
                                            <p:txEl>
                                              <p:pRg st="6" end="6"/>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
                                            <p:txEl>
                                              <p:pRg st="7" end="7"/>
                                            </p:txEl>
                                          </p:spTgt>
                                        </p:tgtEl>
                                        <p:attrNameLst>
                                          <p:attrName>style.visibility</p:attrName>
                                        </p:attrNameLst>
                                      </p:cBhvr>
                                      <p:to>
                                        <p:strVal val="visible"/>
                                      </p:to>
                                    </p:set>
                                    <p:animEffect transition="in" filter="fade">
                                      <p:cBhvr>
                                        <p:cTn id="12" dur="500"/>
                                        <p:tgtEl>
                                          <p:spTgt spid="4">
                                            <p:txEl>
                                              <p:pRg st="7" end="7"/>
                                            </p:txEl>
                                          </p:spTgt>
                                        </p:tgtEl>
                                      </p:cBhvr>
                                    </p:animEffect>
                                    <p:anim calcmode="lin" valueType="num">
                                      <p:cBhvr>
                                        <p:cTn id="13" dur="500" fill="hold"/>
                                        <p:tgtEl>
                                          <p:spTgt spid="4">
                                            <p:txEl>
                                              <p:pRg st="7" end="7"/>
                                            </p:txEl>
                                          </p:spTgt>
                                        </p:tgtEl>
                                        <p:attrNameLst>
                                          <p:attrName>ppt_x</p:attrName>
                                        </p:attrNameLst>
                                      </p:cBhvr>
                                      <p:tavLst>
                                        <p:tav tm="0">
                                          <p:val>
                                            <p:strVal val="#ppt_x"/>
                                          </p:val>
                                        </p:tav>
                                        <p:tav tm="100000">
                                          <p:val>
                                            <p:strVal val="#ppt_x"/>
                                          </p:val>
                                        </p:tav>
                                      </p:tavLst>
                                    </p:anim>
                                    <p:anim calcmode="lin" valueType="num">
                                      <p:cBhvr>
                                        <p:cTn id="14" dur="500" fill="hold"/>
                                        <p:tgtEl>
                                          <p:spTgt spid="4">
                                            <p:txEl>
                                              <p:pRg st="7" end="7"/>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4">
                                            <p:txEl>
                                              <p:pRg st="8" end="8"/>
                                            </p:txEl>
                                          </p:spTgt>
                                        </p:tgtEl>
                                        <p:attrNameLst>
                                          <p:attrName>style.visibility</p:attrName>
                                        </p:attrNameLst>
                                      </p:cBhvr>
                                      <p:to>
                                        <p:strVal val="visible"/>
                                      </p:to>
                                    </p:set>
                                    <p:animEffect transition="in" filter="fade">
                                      <p:cBhvr>
                                        <p:cTn id="17" dur="500"/>
                                        <p:tgtEl>
                                          <p:spTgt spid="4">
                                            <p:txEl>
                                              <p:pRg st="8" end="8"/>
                                            </p:txEl>
                                          </p:spTgt>
                                        </p:tgtEl>
                                      </p:cBhvr>
                                    </p:animEffect>
                                    <p:anim calcmode="lin" valueType="num">
                                      <p:cBhvr>
                                        <p:cTn id="18" dur="500" fill="hold"/>
                                        <p:tgtEl>
                                          <p:spTgt spid="4">
                                            <p:txEl>
                                              <p:pRg st="8" end="8"/>
                                            </p:txEl>
                                          </p:spTgt>
                                        </p:tgtEl>
                                        <p:attrNameLst>
                                          <p:attrName>ppt_x</p:attrName>
                                        </p:attrNameLst>
                                      </p:cBhvr>
                                      <p:tavLst>
                                        <p:tav tm="0">
                                          <p:val>
                                            <p:strVal val="#ppt_x"/>
                                          </p:val>
                                        </p:tav>
                                        <p:tav tm="100000">
                                          <p:val>
                                            <p:strVal val="#ppt_x"/>
                                          </p:val>
                                        </p:tav>
                                      </p:tavLst>
                                    </p:anim>
                                    <p:anim calcmode="lin" valueType="num">
                                      <p:cBhvr>
                                        <p:cTn id="19" dur="500" fill="hold"/>
                                        <p:tgtEl>
                                          <p:spTgt spid="4">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DD9B0B-AE45-8B95-BB0A-71819C1E4DAC}"/>
              </a:ext>
            </a:extLst>
          </p:cNvPr>
          <p:cNvSpPr>
            <a:spLocks noGrp="1"/>
          </p:cNvSpPr>
          <p:nvPr>
            <p:ph type="title"/>
          </p:nvPr>
        </p:nvSpPr>
        <p:spPr>
          <a:xfrm>
            <a:off x="457200" y="109154"/>
            <a:ext cx="8229600" cy="553998"/>
          </a:xfrm>
        </p:spPr>
        <p:txBody>
          <a:bodyPr/>
          <a:lstStyle/>
          <a:p>
            <a:r>
              <a:rPr lang="en-IN" dirty="0"/>
              <a:t>PPP</a:t>
            </a:r>
          </a:p>
        </p:txBody>
      </p:sp>
      <p:sp>
        <p:nvSpPr>
          <p:cNvPr id="3" name="Content Placeholder 2">
            <a:extLst>
              <a:ext uri="{FF2B5EF4-FFF2-40B4-BE49-F238E27FC236}">
                <a16:creationId xmlns:a16="http://schemas.microsoft.com/office/drawing/2014/main" id="{87AC7D05-D9FD-449D-09E5-B43B0022814B}"/>
              </a:ext>
            </a:extLst>
          </p:cNvPr>
          <p:cNvSpPr>
            <a:spLocks noGrp="1"/>
          </p:cNvSpPr>
          <p:nvPr>
            <p:ph idx="1"/>
          </p:nvPr>
        </p:nvSpPr>
        <p:spPr/>
        <p:txBody>
          <a:bodyPr/>
          <a:lstStyle/>
          <a:p>
            <a:r>
              <a:rPr lang="en-US" dirty="0"/>
              <a:t>The PPP stands for Point-to-Point protocol. It is the most commonly used protocol for point-to-point access. </a:t>
            </a:r>
          </a:p>
          <a:p>
            <a:r>
              <a:rPr lang="en-US" dirty="0"/>
              <a:t>Suppose the user wants to access the internet from the home, the PPP protocol will be used.</a:t>
            </a:r>
          </a:p>
          <a:p>
            <a:endParaRPr lang="en-US" dirty="0"/>
          </a:p>
          <a:p>
            <a:r>
              <a:rPr lang="en-US" dirty="0"/>
              <a:t>It is a data link layer protocol that resides in the layer 2 of the OSI model. </a:t>
            </a:r>
          </a:p>
          <a:p>
            <a:r>
              <a:rPr lang="en-US" dirty="0"/>
              <a:t>It is used to encapsulate the layer 3 protocols and all the information available in the payload in order to be transmitted across the serial links. </a:t>
            </a:r>
          </a:p>
          <a:p>
            <a:r>
              <a:rPr lang="en-US" dirty="0"/>
              <a:t>The PPP protocol can be used on synchronous link like ISDN as well as asynchronous link like dial-up. </a:t>
            </a:r>
          </a:p>
          <a:p>
            <a:r>
              <a:rPr lang="en-US" dirty="0"/>
              <a:t>It is mainly used for the communication between the two devices.</a:t>
            </a:r>
            <a:endParaRPr lang="en-IN" dirty="0"/>
          </a:p>
        </p:txBody>
      </p:sp>
    </p:spTree>
    <p:extLst>
      <p:ext uri="{BB962C8B-B14F-4D97-AF65-F5344CB8AC3E}">
        <p14:creationId xmlns:p14="http://schemas.microsoft.com/office/powerpoint/2010/main" val="1068708696"/>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DD9B0B-AE45-8B95-BB0A-71819C1E4DAC}"/>
              </a:ext>
            </a:extLst>
          </p:cNvPr>
          <p:cNvSpPr>
            <a:spLocks noGrp="1"/>
          </p:cNvSpPr>
          <p:nvPr>
            <p:ph type="title"/>
          </p:nvPr>
        </p:nvSpPr>
        <p:spPr>
          <a:xfrm>
            <a:off x="457200" y="109154"/>
            <a:ext cx="8229600" cy="553998"/>
          </a:xfrm>
        </p:spPr>
        <p:txBody>
          <a:bodyPr/>
          <a:lstStyle/>
          <a:p>
            <a:r>
              <a:rPr lang="en-IN" dirty="0"/>
              <a:t>PPP</a:t>
            </a:r>
          </a:p>
        </p:txBody>
      </p:sp>
      <p:sp>
        <p:nvSpPr>
          <p:cNvPr id="3" name="Content Placeholder 2">
            <a:extLst>
              <a:ext uri="{FF2B5EF4-FFF2-40B4-BE49-F238E27FC236}">
                <a16:creationId xmlns:a16="http://schemas.microsoft.com/office/drawing/2014/main" id="{87AC7D05-D9FD-449D-09E5-B43B0022814B}"/>
              </a:ext>
            </a:extLst>
          </p:cNvPr>
          <p:cNvSpPr>
            <a:spLocks noGrp="1"/>
          </p:cNvSpPr>
          <p:nvPr>
            <p:ph idx="1"/>
          </p:nvPr>
        </p:nvSpPr>
        <p:spPr/>
        <p:txBody>
          <a:bodyPr/>
          <a:lstStyle/>
          <a:p>
            <a:r>
              <a:rPr lang="en-US" dirty="0"/>
              <a:t>It can be used over many types of physical networks such as serial cable, phone line, trunk line, cellular telephone, fiber optic links such as SONET. </a:t>
            </a:r>
          </a:p>
          <a:p>
            <a:r>
              <a:rPr lang="en-US" dirty="0"/>
              <a:t>As the data link layer protocol is used to identify from where the transmission starts and ends, so ISP (Internet Service Provider) use the PPP protocol to provide the dial-up access to the internet.</a:t>
            </a:r>
            <a:endParaRPr lang="en-IN" dirty="0"/>
          </a:p>
        </p:txBody>
      </p:sp>
    </p:spTree>
    <p:extLst>
      <p:ext uri="{BB962C8B-B14F-4D97-AF65-F5344CB8AC3E}">
        <p14:creationId xmlns:p14="http://schemas.microsoft.com/office/powerpoint/2010/main" val="673234838"/>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DD9B0B-AE45-8B95-BB0A-71819C1E4DAC}"/>
              </a:ext>
            </a:extLst>
          </p:cNvPr>
          <p:cNvSpPr>
            <a:spLocks noGrp="1"/>
          </p:cNvSpPr>
          <p:nvPr>
            <p:ph type="title"/>
          </p:nvPr>
        </p:nvSpPr>
        <p:spPr>
          <a:xfrm>
            <a:off x="457200" y="109154"/>
            <a:ext cx="8229600" cy="553998"/>
          </a:xfrm>
        </p:spPr>
        <p:txBody>
          <a:bodyPr/>
          <a:lstStyle/>
          <a:p>
            <a:r>
              <a:rPr lang="en-IN" dirty="0"/>
              <a:t>PPP Services</a:t>
            </a:r>
          </a:p>
        </p:txBody>
      </p:sp>
      <p:sp>
        <p:nvSpPr>
          <p:cNvPr id="3" name="Content Placeholder 2">
            <a:extLst>
              <a:ext uri="{FF2B5EF4-FFF2-40B4-BE49-F238E27FC236}">
                <a16:creationId xmlns:a16="http://schemas.microsoft.com/office/drawing/2014/main" id="{87AC7D05-D9FD-449D-09E5-B43B0022814B}"/>
              </a:ext>
            </a:extLst>
          </p:cNvPr>
          <p:cNvSpPr>
            <a:spLocks noGrp="1"/>
          </p:cNvSpPr>
          <p:nvPr>
            <p:ph idx="1"/>
          </p:nvPr>
        </p:nvSpPr>
        <p:spPr/>
        <p:txBody>
          <a:bodyPr/>
          <a:lstStyle/>
          <a:p>
            <a:r>
              <a:rPr lang="en-US" dirty="0"/>
              <a:t>It defines the format of frames through which the transmission occurs.</a:t>
            </a:r>
          </a:p>
          <a:p>
            <a:r>
              <a:rPr lang="en-US" dirty="0"/>
              <a:t>It defines the link establishment process. If user establishes a link with a server, then "how this link establishes" is done by the PPP protocol.</a:t>
            </a:r>
          </a:p>
          <a:p>
            <a:r>
              <a:rPr lang="en-US" dirty="0"/>
              <a:t>It defines data exchange process, i.e., how data will be exchanged, the rate of the exchange.</a:t>
            </a:r>
          </a:p>
          <a:p>
            <a:r>
              <a:rPr lang="en-US" dirty="0"/>
              <a:t>The main feature of the PPP protocol is the encapsulation. It defines how network layer data and information in the payload are encapsulated in the data link frame.</a:t>
            </a:r>
          </a:p>
          <a:p>
            <a:r>
              <a:rPr lang="en-US" dirty="0"/>
              <a:t>It defines the authentication process between the two devices. The authentication between the two devices, handshaking and how the password will be exchanged between two devices are decided by the PPP protocol.</a:t>
            </a:r>
            <a:endParaRPr lang="en-IN" dirty="0"/>
          </a:p>
        </p:txBody>
      </p:sp>
    </p:spTree>
    <p:extLst>
      <p:ext uri="{BB962C8B-B14F-4D97-AF65-F5344CB8AC3E}">
        <p14:creationId xmlns:p14="http://schemas.microsoft.com/office/powerpoint/2010/main" val="1994977617"/>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DD9B0B-AE45-8B95-BB0A-71819C1E4DAC}"/>
              </a:ext>
            </a:extLst>
          </p:cNvPr>
          <p:cNvSpPr>
            <a:spLocks noGrp="1"/>
          </p:cNvSpPr>
          <p:nvPr>
            <p:ph type="title"/>
          </p:nvPr>
        </p:nvSpPr>
        <p:spPr>
          <a:xfrm>
            <a:off x="457200" y="109154"/>
            <a:ext cx="8229600" cy="553998"/>
          </a:xfrm>
        </p:spPr>
        <p:txBody>
          <a:bodyPr/>
          <a:lstStyle/>
          <a:p>
            <a:r>
              <a:rPr lang="en-IN" dirty="0"/>
              <a:t>PPP Frame</a:t>
            </a:r>
          </a:p>
        </p:txBody>
      </p:sp>
      <p:pic>
        <p:nvPicPr>
          <p:cNvPr id="8194" name="Picture 2" descr="PPP Protocol">
            <a:extLst>
              <a:ext uri="{FF2B5EF4-FFF2-40B4-BE49-F238E27FC236}">
                <a16:creationId xmlns:a16="http://schemas.microsoft.com/office/drawing/2014/main" id="{2DABF99F-C9E0-FB83-AF79-BE3646D87F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0296" y="2413702"/>
            <a:ext cx="7442339" cy="18393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0109933"/>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DD9B0B-AE45-8B95-BB0A-71819C1E4DAC}"/>
              </a:ext>
            </a:extLst>
          </p:cNvPr>
          <p:cNvSpPr>
            <a:spLocks noGrp="1"/>
          </p:cNvSpPr>
          <p:nvPr>
            <p:ph type="title"/>
          </p:nvPr>
        </p:nvSpPr>
        <p:spPr>
          <a:xfrm>
            <a:off x="457200" y="109154"/>
            <a:ext cx="8229600" cy="553998"/>
          </a:xfrm>
        </p:spPr>
        <p:txBody>
          <a:bodyPr/>
          <a:lstStyle/>
          <a:p>
            <a:r>
              <a:rPr lang="en-IN" dirty="0"/>
              <a:t>PPP Frame</a:t>
            </a:r>
          </a:p>
        </p:txBody>
      </p:sp>
      <p:pic>
        <p:nvPicPr>
          <p:cNvPr id="9218" name="Picture 2" descr="PPP Protocol">
            <a:extLst>
              <a:ext uri="{FF2B5EF4-FFF2-40B4-BE49-F238E27FC236}">
                <a16:creationId xmlns:a16="http://schemas.microsoft.com/office/drawing/2014/main" id="{2B621CF2-A412-8A5C-7CF1-F3A20C12D8A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9354" y="1403499"/>
            <a:ext cx="6932136" cy="47740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4711255"/>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585A3D-F50E-0F29-15D3-F736FC5970CA}"/>
              </a:ext>
            </a:extLst>
          </p:cNvPr>
          <p:cNvSpPr>
            <a:spLocks noGrp="1"/>
          </p:cNvSpPr>
          <p:nvPr>
            <p:ph type="title"/>
          </p:nvPr>
        </p:nvSpPr>
        <p:spPr>
          <a:xfrm>
            <a:off x="457200" y="109154"/>
            <a:ext cx="8229600" cy="553998"/>
          </a:xfrm>
        </p:spPr>
        <p:txBody>
          <a:bodyPr/>
          <a:lstStyle/>
          <a:p>
            <a:r>
              <a:rPr lang="en-IN" dirty="0"/>
              <a:t>IANA</a:t>
            </a:r>
          </a:p>
        </p:txBody>
      </p:sp>
      <p:sp>
        <p:nvSpPr>
          <p:cNvPr id="3" name="Content Placeholder 2">
            <a:extLst>
              <a:ext uri="{FF2B5EF4-FFF2-40B4-BE49-F238E27FC236}">
                <a16:creationId xmlns:a16="http://schemas.microsoft.com/office/drawing/2014/main" id="{A7359AD2-4EF2-19B9-4D4C-85DE92A8A9AD}"/>
              </a:ext>
            </a:extLst>
          </p:cNvPr>
          <p:cNvSpPr>
            <a:spLocks noGrp="1"/>
          </p:cNvSpPr>
          <p:nvPr>
            <p:ph idx="1"/>
          </p:nvPr>
        </p:nvSpPr>
        <p:spPr/>
        <p:txBody>
          <a:bodyPr/>
          <a:lstStyle/>
          <a:p>
            <a:r>
              <a:rPr lang="en-US" b="0" i="0" dirty="0">
                <a:solidFill>
                  <a:srgbClr val="333741"/>
                </a:solidFill>
                <a:effectLst/>
                <a:latin typeface="montserrat" panose="00000500000000000000" pitchFamily="2" charset="0"/>
              </a:rPr>
              <a:t>The global coordination of the DNS Root, IP addressing, and other Internet protocol resources is performed as the Internet Assigned Numbers Authority (IANA) functions.</a:t>
            </a:r>
            <a:endParaRPr lang="en-US" dirty="0"/>
          </a:p>
          <a:p>
            <a:r>
              <a:rPr lang="en-US" dirty="0"/>
              <a:t>IANA is responsible for coordinating some of the key elements that keep the Internet running smoothly. </a:t>
            </a:r>
          </a:p>
          <a:p>
            <a:r>
              <a:rPr lang="en-US" dirty="0"/>
              <a:t>The Internet is renowned for being a worldwide network free from central coordination.</a:t>
            </a:r>
          </a:p>
          <a:p>
            <a:r>
              <a:rPr lang="en-US" dirty="0"/>
              <a:t> But there is a technical need for key parts of the Internet to be globally coordinated. IANA undertakes this coordination role.</a:t>
            </a:r>
            <a:endParaRPr lang="en-IN" dirty="0"/>
          </a:p>
        </p:txBody>
      </p:sp>
    </p:spTree>
    <p:extLst>
      <p:ext uri="{BB962C8B-B14F-4D97-AF65-F5344CB8AC3E}">
        <p14:creationId xmlns:p14="http://schemas.microsoft.com/office/powerpoint/2010/main" val="1209350966"/>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585A3D-F50E-0F29-15D3-F736FC5970CA}"/>
              </a:ext>
            </a:extLst>
          </p:cNvPr>
          <p:cNvSpPr>
            <a:spLocks noGrp="1"/>
          </p:cNvSpPr>
          <p:nvPr>
            <p:ph type="title"/>
          </p:nvPr>
        </p:nvSpPr>
        <p:spPr>
          <a:xfrm>
            <a:off x="457200" y="109154"/>
            <a:ext cx="8229600" cy="553998"/>
          </a:xfrm>
        </p:spPr>
        <p:txBody>
          <a:bodyPr/>
          <a:lstStyle/>
          <a:p>
            <a:r>
              <a:rPr lang="en-IN" dirty="0"/>
              <a:t>IANA</a:t>
            </a:r>
          </a:p>
        </p:txBody>
      </p:sp>
      <p:sp>
        <p:nvSpPr>
          <p:cNvPr id="3" name="Content Placeholder 2">
            <a:extLst>
              <a:ext uri="{FF2B5EF4-FFF2-40B4-BE49-F238E27FC236}">
                <a16:creationId xmlns:a16="http://schemas.microsoft.com/office/drawing/2014/main" id="{A7359AD2-4EF2-19B9-4D4C-85DE92A8A9AD}"/>
              </a:ext>
            </a:extLst>
          </p:cNvPr>
          <p:cNvSpPr>
            <a:spLocks noGrp="1"/>
          </p:cNvSpPr>
          <p:nvPr>
            <p:ph idx="1"/>
          </p:nvPr>
        </p:nvSpPr>
        <p:spPr/>
        <p:txBody>
          <a:bodyPr/>
          <a:lstStyle/>
          <a:p>
            <a:r>
              <a:rPr lang="en-US" b="0" i="0" dirty="0">
                <a:solidFill>
                  <a:srgbClr val="333741"/>
                </a:solidFill>
                <a:effectLst/>
                <a:latin typeface="montserrat" panose="00000500000000000000" pitchFamily="2" charset="0"/>
              </a:rPr>
              <a:t>IANA activities can be broadly grouped into three categories:</a:t>
            </a:r>
          </a:p>
          <a:p>
            <a:endParaRPr lang="en-US" b="0" i="0" dirty="0">
              <a:solidFill>
                <a:srgbClr val="333741"/>
              </a:solidFill>
              <a:effectLst/>
              <a:latin typeface="montserrat" panose="00000500000000000000" pitchFamily="2" charset="0"/>
            </a:endParaRPr>
          </a:p>
          <a:p>
            <a:r>
              <a:rPr lang="en-US" b="0" i="0" dirty="0">
                <a:solidFill>
                  <a:srgbClr val="333741"/>
                </a:solidFill>
                <a:effectLst/>
                <a:latin typeface="montserrat" panose="00000500000000000000" pitchFamily="2" charset="0"/>
              </a:rPr>
              <a:t>Domain Names</a:t>
            </a:r>
          </a:p>
          <a:p>
            <a:r>
              <a:rPr lang="en-US" b="0" i="0" dirty="0">
                <a:solidFill>
                  <a:srgbClr val="333741"/>
                </a:solidFill>
                <a:effectLst/>
                <a:latin typeface="montserrat" panose="00000500000000000000" pitchFamily="2" charset="0"/>
              </a:rPr>
              <a:t>Management of the DNS Root, the .int and .</a:t>
            </a:r>
            <a:r>
              <a:rPr lang="en-US" b="0" i="0" dirty="0" err="1">
                <a:solidFill>
                  <a:srgbClr val="333741"/>
                </a:solidFill>
                <a:effectLst/>
                <a:latin typeface="montserrat" panose="00000500000000000000" pitchFamily="2" charset="0"/>
              </a:rPr>
              <a:t>arpa</a:t>
            </a:r>
            <a:r>
              <a:rPr lang="en-US" b="0" i="0" dirty="0">
                <a:solidFill>
                  <a:srgbClr val="333741"/>
                </a:solidFill>
                <a:effectLst/>
                <a:latin typeface="montserrat" panose="00000500000000000000" pitchFamily="2" charset="0"/>
              </a:rPr>
              <a:t> domains, and an IDN practices resources</a:t>
            </a:r>
          </a:p>
          <a:p>
            <a:endParaRPr lang="en-US" b="0" i="0" dirty="0">
              <a:solidFill>
                <a:srgbClr val="333741"/>
              </a:solidFill>
              <a:effectLst/>
              <a:latin typeface="montserrat" panose="00000500000000000000" pitchFamily="2" charset="0"/>
            </a:endParaRPr>
          </a:p>
          <a:p>
            <a:r>
              <a:rPr lang="en-US" b="0" i="0" dirty="0">
                <a:solidFill>
                  <a:srgbClr val="333741"/>
                </a:solidFill>
                <a:effectLst/>
                <a:latin typeface="montserrat" panose="00000500000000000000" pitchFamily="2" charset="0"/>
              </a:rPr>
              <a:t>Number Resources</a:t>
            </a:r>
          </a:p>
          <a:p>
            <a:r>
              <a:rPr lang="en-US" b="0" i="0" dirty="0">
                <a:solidFill>
                  <a:srgbClr val="333741"/>
                </a:solidFill>
                <a:effectLst/>
                <a:latin typeface="montserrat" panose="00000500000000000000" pitchFamily="2" charset="0"/>
              </a:rPr>
              <a:t>Coordination of the global pool of IP and AS numbers, primarily providing them to Regional Internet Registries.</a:t>
            </a:r>
          </a:p>
          <a:p>
            <a:endParaRPr lang="en-US" b="0" i="0" dirty="0">
              <a:solidFill>
                <a:srgbClr val="333741"/>
              </a:solidFill>
              <a:effectLst/>
              <a:latin typeface="montserrat" panose="00000500000000000000" pitchFamily="2" charset="0"/>
            </a:endParaRPr>
          </a:p>
          <a:p>
            <a:r>
              <a:rPr lang="en-US" b="0" i="0" dirty="0">
                <a:solidFill>
                  <a:srgbClr val="333741"/>
                </a:solidFill>
                <a:effectLst/>
                <a:latin typeface="montserrat" panose="00000500000000000000" pitchFamily="2" charset="0"/>
              </a:rPr>
              <a:t>Protocol Assignments</a:t>
            </a:r>
          </a:p>
          <a:p>
            <a:r>
              <a:rPr lang="en-US" b="0" i="0" dirty="0">
                <a:solidFill>
                  <a:srgbClr val="333741"/>
                </a:solidFill>
                <a:effectLst/>
                <a:latin typeface="montserrat" panose="00000500000000000000" pitchFamily="2" charset="0"/>
              </a:rPr>
              <a:t>Internet protocols’ numbering systems are managed in conjunction with standards bodies.</a:t>
            </a:r>
            <a:endParaRPr lang="en-IN" dirty="0"/>
          </a:p>
        </p:txBody>
      </p:sp>
    </p:spTree>
    <p:extLst>
      <p:ext uri="{BB962C8B-B14F-4D97-AF65-F5344CB8AC3E}">
        <p14:creationId xmlns:p14="http://schemas.microsoft.com/office/powerpoint/2010/main" val="278651224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40511"/>
            <a:ext cx="8229600" cy="553998"/>
          </a:xfrm>
        </p:spPr>
        <p:txBody>
          <a:bodyPr/>
          <a:lstStyle/>
          <a:p>
            <a:r>
              <a:rPr lang="en-GB" dirty="0"/>
              <a:t>Knowledge Check</a:t>
            </a:r>
          </a:p>
        </p:txBody>
      </p:sp>
      <p:pic>
        <p:nvPicPr>
          <p:cNvPr id="5" name="Picture Placeholder 4" descr="Picture2.jpg"/>
          <p:cNvPicPr>
            <a:picLocks noGrp="1" noChangeAspect="1"/>
          </p:cNvPicPr>
          <p:nvPr>
            <p:ph type="pic" sz="quarter" idx="10"/>
          </p:nvPr>
        </p:nvPicPr>
        <p:blipFill>
          <a:blip r:embed="rId3" cstate="email"/>
          <a:srcRect/>
          <a:stretch>
            <a:fillRect/>
          </a:stretch>
        </p:blipFill>
        <p:spPr/>
      </p:pic>
      <p:sp>
        <p:nvSpPr>
          <p:cNvPr id="4" name="Text Placeholder 3"/>
          <p:cNvSpPr>
            <a:spLocks noGrp="1"/>
          </p:cNvSpPr>
          <p:nvPr>
            <p:ph type="body" sz="quarter" idx="11"/>
          </p:nvPr>
        </p:nvSpPr>
        <p:spPr>
          <a:xfrm>
            <a:off x="5159829" y="2533650"/>
            <a:ext cx="3530146" cy="2800350"/>
          </a:xfrm>
        </p:spPr>
        <p:txBody>
          <a:bodyPr>
            <a:normAutofit/>
          </a:bodyPr>
          <a:lstStyle/>
          <a:p>
            <a:r>
              <a:rPr lang="en-US" sz="1800" b="1" dirty="0"/>
              <a:t>Expand LAN.</a:t>
            </a:r>
            <a:endParaRPr lang="en-GB" sz="1800" b="1" dirty="0"/>
          </a:p>
        </p:txBody>
      </p:sp>
    </p:spTree>
  </p:cSld>
  <p:clrMapOvr>
    <a:masterClrMapping/>
  </p:clrMapOvr>
  <p:transition spd="slow">
    <p:wipe dir="d"/>
  </p:transition>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884EF5-A381-3675-2D55-ABAEC346121C}"/>
              </a:ext>
            </a:extLst>
          </p:cNvPr>
          <p:cNvSpPr>
            <a:spLocks noGrp="1"/>
          </p:cNvSpPr>
          <p:nvPr>
            <p:ph type="title"/>
          </p:nvPr>
        </p:nvSpPr>
        <p:spPr>
          <a:xfrm>
            <a:off x="457200" y="109154"/>
            <a:ext cx="8229600" cy="553998"/>
          </a:xfrm>
        </p:spPr>
        <p:txBody>
          <a:bodyPr/>
          <a:lstStyle/>
          <a:p>
            <a:r>
              <a:rPr lang="en-IN" dirty="0"/>
              <a:t>Unreachable Networks</a:t>
            </a:r>
          </a:p>
        </p:txBody>
      </p:sp>
      <p:pic>
        <p:nvPicPr>
          <p:cNvPr id="7" name="Picture 6">
            <a:extLst>
              <a:ext uri="{FF2B5EF4-FFF2-40B4-BE49-F238E27FC236}">
                <a16:creationId xmlns:a16="http://schemas.microsoft.com/office/drawing/2014/main" id="{959E5E49-AD6A-434A-731D-823517C4A20D}"/>
              </a:ext>
            </a:extLst>
          </p:cNvPr>
          <p:cNvPicPr>
            <a:picLocks noChangeAspect="1"/>
          </p:cNvPicPr>
          <p:nvPr/>
        </p:nvPicPr>
        <p:blipFill rotWithShape="1">
          <a:blip r:embed="rId2"/>
          <a:srcRect l="8954" t="16202" r="52326" b="20129"/>
          <a:stretch/>
        </p:blipFill>
        <p:spPr>
          <a:xfrm>
            <a:off x="723013" y="860132"/>
            <a:ext cx="6198782" cy="5733408"/>
          </a:xfrm>
          <a:prstGeom prst="rect">
            <a:avLst/>
          </a:prstGeom>
        </p:spPr>
      </p:pic>
    </p:spTree>
    <p:extLst>
      <p:ext uri="{BB962C8B-B14F-4D97-AF65-F5344CB8AC3E}">
        <p14:creationId xmlns:p14="http://schemas.microsoft.com/office/powerpoint/2010/main" val="1442226735"/>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884EF5-A381-3675-2D55-ABAEC346121C}"/>
              </a:ext>
            </a:extLst>
          </p:cNvPr>
          <p:cNvSpPr>
            <a:spLocks noGrp="1"/>
          </p:cNvSpPr>
          <p:nvPr>
            <p:ph type="title"/>
          </p:nvPr>
        </p:nvSpPr>
        <p:spPr>
          <a:xfrm>
            <a:off x="457200" y="109154"/>
            <a:ext cx="8229600" cy="553998"/>
          </a:xfrm>
        </p:spPr>
        <p:txBody>
          <a:bodyPr/>
          <a:lstStyle/>
          <a:p>
            <a:r>
              <a:rPr lang="en-IN" dirty="0"/>
              <a:t>Unreachable Networks</a:t>
            </a:r>
          </a:p>
        </p:txBody>
      </p:sp>
      <p:sp>
        <p:nvSpPr>
          <p:cNvPr id="3" name="Content Placeholder 2">
            <a:extLst>
              <a:ext uri="{FF2B5EF4-FFF2-40B4-BE49-F238E27FC236}">
                <a16:creationId xmlns:a16="http://schemas.microsoft.com/office/drawing/2014/main" id="{13610FF0-2152-0D28-5060-BC29902669FB}"/>
              </a:ext>
            </a:extLst>
          </p:cNvPr>
          <p:cNvSpPr>
            <a:spLocks noGrp="1"/>
          </p:cNvSpPr>
          <p:nvPr>
            <p:ph idx="1"/>
          </p:nvPr>
        </p:nvSpPr>
        <p:spPr>
          <a:xfrm>
            <a:off x="457200" y="1144963"/>
            <a:ext cx="8229600" cy="5436589"/>
          </a:xfrm>
        </p:spPr>
        <p:txBody>
          <a:bodyPr>
            <a:normAutofit fontScale="92500" lnSpcReduction="20000"/>
          </a:bodyPr>
          <a:lstStyle/>
          <a:p>
            <a:r>
              <a:rPr lang="en-US" dirty="0"/>
              <a:t>Network is unreachable</a:t>
            </a:r>
          </a:p>
          <a:p>
            <a:endParaRPr lang="en-US" dirty="0"/>
          </a:p>
          <a:p>
            <a:r>
              <a:rPr lang="en-US" dirty="0"/>
              <a:t>Symptom</a:t>
            </a:r>
          </a:p>
          <a:p>
            <a:r>
              <a:rPr lang="en-US" dirty="0"/>
              <a:t>User receives a "network is unreachable" message on sending a ping request.</a:t>
            </a:r>
          </a:p>
          <a:p>
            <a:endParaRPr lang="en-US" dirty="0"/>
          </a:p>
          <a:p>
            <a:r>
              <a:rPr lang="en-US" dirty="0"/>
              <a:t>Cause</a:t>
            </a:r>
          </a:p>
          <a:p>
            <a:endParaRPr lang="en-US" dirty="0"/>
          </a:p>
          <a:p>
            <a:r>
              <a:rPr lang="en-US" dirty="0"/>
              <a:t>The ping packet did not get sent, because the switch cannot find an interface with a route that leads to the destination for one of the following reasons:</a:t>
            </a:r>
          </a:p>
          <a:p>
            <a:r>
              <a:rPr lang="en-US" dirty="0"/>
              <a:t>A configuration error, such as an interface having an incorrect IP address or subnet defined.</a:t>
            </a:r>
          </a:p>
          <a:p>
            <a:r>
              <a:rPr lang="en-US" dirty="0"/>
              <a:t>DHCP having failed to assign an address at all.</a:t>
            </a:r>
          </a:p>
          <a:p>
            <a:r>
              <a:rPr lang="en-US" dirty="0"/>
              <a:t>The user meant to ping out the management </a:t>
            </a:r>
            <a:r>
              <a:rPr lang="en-US" dirty="0" err="1"/>
              <a:t>vrf</a:t>
            </a:r>
            <a:r>
              <a:rPr lang="en-US" dirty="0"/>
              <a:t>, but forgot to add </a:t>
            </a:r>
            <a:r>
              <a:rPr lang="en-US" dirty="0" err="1"/>
              <a:t>vrf</a:t>
            </a:r>
            <a:r>
              <a:rPr lang="en-US" dirty="0"/>
              <a:t> </a:t>
            </a:r>
            <a:r>
              <a:rPr lang="en-US" dirty="0" err="1"/>
              <a:t>mgmt</a:t>
            </a:r>
            <a:r>
              <a:rPr lang="en-US" dirty="0"/>
              <a:t> to the ping command.</a:t>
            </a:r>
          </a:p>
          <a:p>
            <a:r>
              <a:rPr lang="en-US" dirty="0"/>
              <a:t>Action</a:t>
            </a:r>
          </a:p>
          <a:p>
            <a:r>
              <a:rPr lang="en-US" dirty="0"/>
              <a:t>Adjust the switch configuration to ensure that a route to the destination network exists.</a:t>
            </a:r>
            <a:endParaRPr lang="en-IN" dirty="0"/>
          </a:p>
        </p:txBody>
      </p:sp>
    </p:spTree>
    <p:extLst>
      <p:ext uri="{BB962C8B-B14F-4D97-AF65-F5344CB8AC3E}">
        <p14:creationId xmlns:p14="http://schemas.microsoft.com/office/powerpoint/2010/main" val="1614608745"/>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884EF5-A381-3675-2D55-ABAEC346121C}"/>
              </a:ext>
            </a:extLst>
          </p:cNvPr>
          <p:cNvSpPr>
            <a:spLocks noGrp="1"/>
          </p:cNvSpPr>
          <p:nvPr>
            <p:ph type="title"/>
          </p:nvPr>
        </p:nvSpPr>
        <p:spPr>
          <a:xfrm>
            <a:off x="457200" y="109154"/>
            <a:ext cx="8229600" cy="553998"/>
          </a:xfrm>
        </p:spPr>
        <p:txBody>
          <a:bodyPr/>
          <a:lstStyle/>
          <a:p>
            <a:r>
              <a:rPr lang="en-IN" dirty="0"/>
              <a:t>Destination Unreachable Messages</a:t>
            </a:r>
          </a:p>
        </p:txBody>
      </p:sp>
      <p:pic>
        <p:nvPicPr>
          <p:cNvPr id="7" name="Picture 6">
            <a:extLst>
              <a:ext uri="{FF2B5EF4-FFF2-40B4-BE49-F238E27FC236}">
                <a16:creationId xmlns:a16="http://schemas.microsoft.com/office/drawing/2014/main" id="{22E17DB2-905B-E980-0A55-C154629825CF}"/>
              </a:ext>
            </a:extLst>
          </p:cNvPr>
          <p:cNvPicPr>
            <a:picLocks noChangeAspect="1"/>
          </p:cNvPicPr>
          <p:nvPr/>
        </p:nvPicPr>
        <p:blipFill rotWithShape="1">
          <a:blip r:embed="rId2"/>
          <a:srcRect l="11163" t="18682" r="1512" b="7106"/>
          <a:stretch/>
        </p:blipFill>
        <p:spPr>
          <a:xfrm>
            <a:off x="233918" y="762195"/>
            <a:ext cx="8587907" cy="4412512"/>
          </a:xfrm>
          <a:prstGeom prst="rect">
            <a:avLst/>
          </a:prstGeom>
        </p:spPr>
      </p:pic>
      <p:pic>
        <p:nvPicPr>
          <p:cNvPr id="8" name="Picture 7">
            <a:extLst>
              <a:ext uri="{FF2B5EF4-FFF2-40B4-BE49-F238E27FC236}">
                <a16:creationId xmlns:a16="http://schemas.microsoft.com/office/drawing/2014/main" id="{C6FD5D9B-68A7-AE72-B605-2C8F448587C7}"/>
              </a:ext>
            </a:extLst>
          </p:cNvPr>
          <p:cNvPicPr>
            <a:picLocks noChangeAspect="1"/>
          </p:cNvPicPr>
          <p:nvPr/>
        </p:nvPicPr>
        <p:blipFill rotWithShape="1">
          <a:blip r:embed="rId3"/>
          <a:srcRect l="12043" t="14770" r="2007" b="57524"/>
          <a:stretch/>
        </p:blipFill>
        <p:spPr>
          <a:xfrm>
            <a:off x="241350" y="5174707"/>
            <a:ext cx="8580475" cy="1555801"/>
          </a:xfrm>
          <a:prstGeom prst="rect">
            <a:avLst/>
          </a:prstGeom>
        </p:spPr>
      </p:pic>
    </p:spTree>
    <p:extLst>
      <p:ext uri="{BB962C8B-B14F-4D97-AF65-F5344CB8AC3E}">
        <p14:creationId xmlns:p14="http://schemas.microsoft.com/office/powerpoint/2010/main" val="923266441"/>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884EF5-A381-3675-2D55-ABAEC346121C}"/>
              </a:ext>
            </a:extLst>
          </p:cNvPr>
          <p:cNvSpPr>
            <a:spLocks noGrp="1"/>
          </p:cNvSpPr>
          <p:nvPr>
            <p:ph type="title"/>
          </p:nvPr>
        </p:nvSpPr>
        <p:spPr>
          <a:xfrm>
            <a:off x="457200" y="109154"/>
            <a:ext cx="8229600" cy="461665"/>
          </a:xfrm>
        </p:spPr>
        <p:txBody>
          <a:bodyPr/>
          <a:lstStyle/>
          <a:p>
            <a:r>
              <a:rPr lang="en-US" sz="2400" dirty="0"/>
              <a:t>ICMP - ECHO / ECHO REPLY (PING) MESSAGE</a:t>
            </a:r>
            <a:endParaRPr lang="en-IN" sz="2400" dirty="0"/>
          </a:p>
        </p:txBody>
      </p:sp>
      <p:pic>
        <p:nvPicPr>
          <p:cNvPr id="11266" name="Picture 2" descr="icmp-echo-header">
            <a:extLst>
              <a:ext uri="{FF2B5EF4-FFF2-40B4-BE49-F238E27FC236}">
                <a16:creationId xmlns:a16="http://schemas.microsoft.com/office/drawing/2014/main" id="{373A27A3-C692-F30A-F866-5A171C8D74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72809" y="1400729"/>
            <a:ext cx="5598381" cy="4659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9952604"/>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884EF5-A381-3675-2D55-ABAEC346121C}"/>
              </a:ext>
            </a:extLst>
          </p:cNvPr>
          <p:cNvSpPr>
            <a:spLocks noGrp="1"/>
          </p:cNvSpPr>
          <p:nvPr>
            <p:ph type="title"/>
          </p:nvPr>
        </p:nvSpPr>
        <p:spPr>
          <a:xfrm>
            <a:off x="457200" y="109154"/>
            <a:ext cx="8229600" cy="461665"/>
          </a:xfrm>
        </p:spPr>
        <p:txBody>
          <a:bodyPr/>
          <a:lstStyle/>
          <a:p>
            <a:r>
              <a:rPr lang="en-US" sz="2400" dirty="0"/>
              <a:t>ICMP - ECHO / ECHO REPLY (PING) MESSAGE</a:t>
            </a:r>
            <a:endParaRPr lang="en-IN" sz="2400" dirty="0"/>
          </a:p>
        </p:txBody>
      </p:sp>
      <p:sp>
        <p:nvSpPr>
          <p:cNvPr id="3" name="AutoShape 2" descr="icmp-echo-header-2">
            <a:extLst>
              <a:ext uri="{FF2B5EF4-FFF2-40B4-BE49-F238E27FC236}">
                <a16:creationId xmlns:a16="http://schemas.microsoft.com/office/drawing/2014/main" id="{F9811257-39C5-B684-991B-866E44DE40B2}"/>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4" name="AutoShape 4" descr="icmp-echo-header-2">
            <a:extLst>
              <a:ext uri="{FF2B5EF4-FFF2-40B4-BE49-F238E27FC236}">
                <a16:creationId xmlns:a16="http://schemas.microsoft.com/office/drawing/2014/main" id="{297C15AC-AA26-81B8-2595-0F99F7F86F3D}"/>
              </a:ext>
            </a:extLst>
          </p:cNvPr>
          <p:cNvSpPr>
            <a:spLocks noChangeAspect="1" noChangeArrowheads="1"/>
          </p:cNvSpPr>
          <p:nvPr/>
        </p:nvSpPr>
        <p:spPr bwMode="auto">
          <a:xfrm>
            <a:off x="4572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6" name="Picture 5">
            <a:extLst>
              <a:ext uri="{FF2B5EF4-FFF2-40B4-BE49-F238E27FC236}">
                <a16:creationId xmlns:a16="http://schemas.microsoft.com/office/drawing/2014/main" id="{455C8B4E-2ECA-F061-8C91-926CD9354533}"/>
              </a:ext>
            </a:extLst>
          </p:cNvPr>
          <p:cNvPicPr>
            <a:picLocks noChangeAspect="1"/>
          </p:cNvPicPr>
          <p:nvPr/>
        </p:nvPicPr>
        <p:blipFill rotWithShape="1">
          <a:blip r:embed="rId3"/>
          <a:srcRect l="33140" t="17855" r="48563" b="30052"/>
          <a:stretch/>
        </p:blipFill>
        <p:spPr>
          <a:xfrm>
            <a:off x="2285999" y="941252"/>
            <a:ext cx="3487480" cy="5585095"/>
          </a:xfrm>
          <a:prstGeom prst="rect">
            <a:avLst/>
          </a:prstGeom>
        </p:spPr>
      </p:pic>
    </p:spTree>
    <p:extLst>
      <p:ext uri="{BB962C8B-B14F-4D97-AF65-F5344CB8AC3E}">
        <p14:creationId xmlns:p14="http://schemas.microsoft.com/office/powerpoint/2010/main" val="210731529"/>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884EF5-A381-3675-2D55-ABAEC346121C}"/>
              </a:ext>
            </a:extLst>
          </p:cNvPr>
          <p:cNvSpPr>
            <a:spLocks noGrp="1"/>
          </p:cNvSpPr>
          <p:nvPr>
            <p:ph type="title"/>
          </p:nvPr>
        </p:nvSpPr>
        <p:spPr>
          <a:xfrm>
            <a:off x="457200" y="109154"/>
            <a:ext cx="8229600" cy="461665"/>
          </a:xfrm>
        </p:spPr>
        <p:txBody>
          <a:bodyPr/>
          <a:lstStyle/>
          <a:p>
            <a:r>
              <a:rPr lang="en-US" sz="2400" dirty="0"/>
              <a:t>ICMP - ECHO / ECHO REPLY (PING) MESSAGE</a:t>
            </a:r>
            <a:endParaRPr lang="en-IN" sz="2400" dirty="0"/>
          </a:p>
        </p:txBody>
      </p:sp>
      <p:sp>
        <p:nvSpPr>
          <p:cNvPr id="3" name="AutoShape 2" descr="icmp-echo-header-2">
            <a:extLst>
              <a:ext uri="{FF2B5EF4-FFF2-40B4-BE49-F238E27FC236}">
                <a16:creationId xmlns:a16="http://schemas.microsoft.com/office/drawing/2014/main" id="{F9811257-39C5-B684-991B-866E44DE40B2}"/>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4" name="AutoShape 4" descr="icmp-echo-header-2">
            <a:extLst>
              <a:ext uri="{FF2B5EF4-FFF2-40B4-BE49-F238E27FC236}">
                <a16:creationId xmlns:a16="http://schemas.microsoft.com/office/drawing/2014/main" id="{297C15AC-AA26-81B8-2595-0F99F7F86F3D}"/>
              </a:ext>
            </a:extLst>
          </p:cNvPr>
          <p:cNvSpPr>
            <a:spLocks noChangeAspect="1" noChangeArrowheads="1"/>
          </p:cNvSpPr>
          <p:nvPr/>
        </p:nvSpPr>
        <p:spPr bwMode="auto">
          <a:xfrm>
            <a:off x="4572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5" name="AutoShape 2" descr="icmp-echo-example">
            <a:extLst>
              <a:ext uri="{FF2B5EF4-FFF2-40B4-BE49-F238E27FC236}">
                <a16:creationId xmlns:a16="http://schemas.microsoft.com/office/drawing/2014/main" id="{A3F61504-2F1E-86D7-7402-152EAE2A80B6}"/>
              </a:ext>
            </a:extLst>
          </p:cNvPr>
          <p:cNvSpPr>
            <a:spLocks noChangeAspect="1" noChangeArrowheads="1"/>
          </p:cNvSpPr>
          <p:nvPr/>
        </p:nvSpPr>
        <p:spPr bwMode="auto">
          <a:xfrm>
            <a:off x="4724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8" name="Picture 7">
            <a:extLst>
              <a:ext uri="{FF2B5EF4-FFF2-40B4-BE49-F238E27FC236}">
                <a16:creationId xmlns:a16="http://schemas.microsoft.com/office/drawing/2014/main" id="{AE1EC3EF-D6D0-587B-C18E-C57BBB248706}"/>
              </a:ext>
            </a:extLst>
          </p:cNvPr>
          <p:cNvPicPr>
            <a:picLocks noChangeAspect="1"/>
          </p:cNvPicPr>
          <p:nvPr/>
        </p:nvPicPr>
        <p:blipFill rotWithShape="1">
          <a:blip r:embed="rId2"/>
          <a:srcRect l="21394" t="33772" r="36512" b="27364"/>
          <a:stretch/>
        </p:blipFill>
        <p:spPr>
          <a:xfrm>
            <a:off x="457200" y="1342326"/>
            <a:ext cx="7786690" cy="4043916"/>
          </a:xfrm>
          <a:prstGeom prst="rect">
            <a:avLst/>
          </a:prstGeom>
        </p:spPr>
      </p:pic>
    </p:spTree>
    <p:extLst>
      <p:ext uri="{BB962C8B-B14F-4D97-AF65-F5344CB8AC3E}">
        <p14:creationId xmlns:p14="http://schemas.microsoft.com/office/powerpoint/2010/main" val="242781529"/>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BD4773-5D70-74D5-312B-3D7BA2226F4B}"/>
              </a:ext>
            </a:extLst>
          </p:cNvPr>
          <p:cNvSpPr>
            <a:spLocks noGrp="1"/>
          </p:cNvSpPr>
          <p:nvPr>
            <p:ph type="title"/>
          </p:nvPr>
        </p:nvSpPr>
        <p:spPr>
          <a:xfrm>
            <a:off x="457200" y="109154"/>
            <a:ext cx="8229600" cy="553998"/>
          </a:xfrm>
        </p:spPr>
        <p:txBody>
          <a:bodyPr/>
          <a:lstStyle/>
          <a:p>
            <a:r>
              <a:rPr lang="en-IN" dirty="0"/>
              <a:t>Time Exceeded Error Messages</a:t>
            </a:r>
          </a:p>
        </p:txBody>
      </p:sp>
      <p:sp>
        <p:nvSpPr>
          <p:cNvPr id="3" name="Content Placeholder 2">
            <a:extLst>
              <a:ext uri="{FF2B5EF4-FFF2-40B4-BE49-F238E27FC236}">
                <a16:creationId xmlns:a16="http://schemas.microsoft.com/office/drawing/2014/main" id="{D095461D-E38C-79AA-9D48-472D734D3DF6}"/>
              </a:ext>
            </a:extLst>
          </p:cNvPr>
          <p:cNvSpPr>
            <a:spLocks noGrp="1"/>
          </p:cNvSpPr>
          <p:nvPr>
            <p:ph idx="1"/>
          </p:nvPr>
        </p:nvSpPr>
        <p:spPr/>
        <p:txBody>
          <a:bodyPr/>
          <a:lstStyle/>
          <a:p>
            <a:r>
              <a:rPr lang="en-US" dirty="0"/>
              <a:t>This error message is used when an IP datagram’s Time-to-Live value has reached zero, but the datagram has not yet been delivered to its destination. </a:t>
            </a:r>
          </a:p>
          <a:p>
            <a:endParaRPr lang="en-US" dirty="0"/>
          </a:p>
          <a:p>
            <a:r>
              <a:rPr lang="en-US" dirty="0"/>
              <a:t>Since the Time-to-Live field indicates the maximum number of hops that a datagram can take, the router cannot forward a datagram with a Time-to-Live value of zero and must destroy it instead. </a:t>
            </a:r>
          </a:p>
          <a:p>
            <a:endParaRPr lang="en-US" dirty="0"/>
          </a:p>
          <a:p>
            <a:r>
              <a:rPr lang="en-US" dirty="0"/>
              <a:t>Since most systems use Time-to-Live values of 30 or more, the presence of this message generally indicates that a routing loop is preventing the datagram from being delivered.</a:t>
            </a:r>
            <a:endParaRPr lang="en-IN" dirty="0"/>
          </a:p>
        </p:txBody>
      </p:sp>
    </p:spTree>
    <p:extLst>
      <p:ext uri="{BB962C8B-B14F-4D97-AF65-F5344CB8AC3E}">
        <p14:creationId xmlns:p14="http://schemas.microsoft.com/office/powerpoint/2010/main" val="3810921047"/>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E2677-C42D-0113-A4C3-52D3E5D5C6CF}"/>
              </a:ext>
            </a:extLst>
          </p:cNvPr>
          <p:cNvSpPr>
            <a:spLocks noGrp="1"/>
          </p:cNvSpPr>
          <p:nvPr>
            <p:ph type="title"/>
          </p:nvPr>
        </p:nvSpPr>
        <p:spPr>
          <a:xfrm>
            <a:off x="457200" y="109154"/>
            <a:ext cx="8229600" cy="553998"/>
          </a:xfrm>
        </p:spPr>
        <p:txBody>
          <a:bodyPr/>
          <a:lstStyle/>
          <a:p>
            <a:r>
              <a:rPr lang="en-IN" dirty="0"/>
              <a:t>IP Parameter Problem</a:t>
            </a:r>
          </a:p>
        </p:txBody>
      </p:sp>
      <p:sp>
        <p:nvSpPr>
          <p:cNvPr id="3" name="Content Placeholder 2">
            <a:extLst>
              <a:ext uri="{FF2B5EF4-FFF2-40B4-BE49-F238E27FC236}">
                <a16:creationId xmlns:a16="http://schemas.microsoft.com/office/drawing/2014/main" id="{DAE62A47-0C51-E1F7-A00C-C01FD01B59EE}"/>
              </a:ext>
            </a:extLst>
          </p:cNvPr>
          <p:cNvSpPr>
            <a:spLocks noGrp="1"/>
          </p:cNvSpPr>
          <p:nvPr>
            <p:ph idx="1"/>
          </p:nvPr>
        </p:nvSpPr>
        <p:spPr>
          <a:xfrm>
            <a:off x="457200" y="1144964"/>
            <a:ext cx="8229600" cy="5362162"/>
          </a:xfrm>
        </p:spPr>
        <p:txBody>
          <a:bodyPr/>
          <a:lstStyle/>
          <a:p>
            <a:r>
              <a:rPr lang="en-US" dirty="0"/>
              <a:t>The Parameter Problem error message generally means that something is wrong with the IP datagram itself, and that the datagram is being discarded.</a:t>
            </a:r>
          </a:p>
          <a:p>
            <a:r>
              <a:rPr lang="en-US" dirty="0"/>
              <a:t>Parameter Problem errors almost always result from an incorrect usage of an IP option. </a:t>
            </a:r>
          </a:p>
          <a:p>
            <a:r>
              <a:rPr lang="en-US" dirty="0"/>
              <a:t>For example, a device may have sent an IP datagram with a malformed Source Route option in the IP header. </a:t>
            </a:r>
          </a:p>
          <a:p>
            <a:r>
              <a:rPr lang="en-US" dirty="0"/>
              <a:t>This datagram would fail to be delivered due to this error and would get discarded by the recipient (or an intermediary gateway) once the error was detected. </a:t>
            </a:r>
          </a:p>
          <a:p>
            <a:r>
              <a:rPr lang="en-US" dirty="0"/>
              <a:t>Although it might seem that a Destination Unreachable: Source Route Failed error message would be sent in this case, that would not be true since the problem was a malformed option, rather than an undeliverable address.</a:t>
            </a:r>
            <a:endParaRPr lang="en-IN" dirty="0"/>
          </a:p>
        </p:txBody>
      </p:sp>
    </p:spTree>
    <p:extLst>
      <p:ext uri="{BB962C8B-B14F-4D97-AF65-F5344CB8AC3E}">
        <p14:creationId xmlns:p14="http://schemas.microsoft.com/office/powerpoint/2010/main" val="4103007689"/>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E2677-C42D-0113-A4C3-52D3E5D5C6CF}"/>
              </a:ext>
            </a:extLst>
          </p:cNvPr>
          <p:cNvSpPr>
            <a:spLocks noGrp="1"/>
          </p:cNvSpPr>
          <p:nvPr>
            <p:ph type="title"/>
          </p:nvPr>
        </p:nvSpPr>
        <p:spPr>
          <a:xfrm>
            <a:off x="457200" y="109154"/>
            <a:ext cx="8229600" cy="553998"/>
          </a:xfrm>
        </p:spPr>
        <p:txBody>
          <a:bodyPr/>
          <a:lstStyle/>
          <a:p>
            <a:r>
              <a:rPr lang="en-IN" dirty="0"/>
              <a:t>IP Parameter Problem</a:t>
            </a:r>
          </a:p>
        </p:txBody>
      </p:sp>
      <p:pic>
        <p:nvPicPr>
          <p:cNvPr id="7" name="Picture 6">
            <a:extLst>
              <a:ext uri="{FF2B5EF4-FFF2-40B4-BE49-F238E27FC236}">
                <a16:creationId xmlns:a16="http://schemas.microsoft.com/office/drawing/2014/main" id="{91DDEA4E-3A10-EAFB-16F2-73D503FA0AB1}"/>
              </a:ext>
            </a:extLst>
          </p:cNvPr>
          <p:cNvPicPr>
            <a:picLocks noChangeAspect="1"/>
          </p:cNvPicPr>
          <p:nvPr/>
        </p:nvPicPr>
        <p:blipFill rotWithShape="1">
          <a:blip r:embed="rId2"/>
          <a:srcRect l="11279" t="21783" r="930" b="4418"/>
          <a:stretch/>
        </p:blipFill>
        <p:spPr>
          <a:xfrm>
            <a:off x="202018" y="1244009"/>
            <a:ext cx="8769629" cy="4146698"/>
          </a:xfrm>
          <a:prstGeom prst="rect">
            <a:avLst/>
          </a:prstGeom>
        </p:spPr>
      </p:pic>
    </p:spTree>
    <p:extLst>
      <p:ext uri="{BB962C8B-B14F-4D97-AF65-F5344CB8AC3E}">
        <p14:creationId xmlns:p14="http://schemas.microsoft.com/office/powerpoint/2010/main" val="2643295166"/>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95A697-CCB4-3FEC-2953-9DA014A16DB3}"/>
              </a:ext>
            </a:extLst>
          </p:cNvPr>
          <p:cNvSpPr>
            <a:spLocks noGrp="1"/>
          </p:cNvSpPr>
          <p:nvPr>
            <p:ph type="title"/>
          </p:nvPr>
        </p:nvSpPr>
        <p:spPr>
          <a:xfrm>
            <a:off x="457200" y="109154"/>
            <a:ext cx="8229600" cy="553998"/>
          </a:xfrm>
        </p:spPr>
        <p:txBody>
          <a:bodyPr/>
          <a:lstStyle/>
          <a:p>
            <a:r>
              <a:rPr lang="en-IN" dirty="0"/>
              <a:t>ICMP</a:t>
            </a:r>
          </a:p>
        </p:txBody>
      </p:sp>
      <p:sp>
        <p:nvSpPr>
          <p:cNvPr id="3" name="Content Placeholder 2">
            <a:extLst>
              <a:ext uri="{FF2B5EF4-FFF2-40B4-BE49-F238E27FC236}">
                <a16:creationId xmlns:a16="http://schemas.microsoft.com/office/drawing/2014/main" id="{0980A291-02D5-BB2E-FA70-284520AF2890}"/>
              </a:ext>
            </a:extLst>
          </p:cNvPr>
          <p:cNvSpPr>
            <a:spLocks noGrp="1"/>
          </p:cNvSpPr>
          <p:nvPr>
            <p:ph idx="1"/>
          </p:nvPr>
        </p:nvSpPr>
        <p:spPr>
          <a:xfrm>
            <a:off x="457200" y="1144964"/>
            <a:ext cx="8229600" cy="5362162"/>
          </a:xfrm>
        </p:spPr>
        <p:txBody>
          <a:bodyPr>
            <a:normAutofit fontScale="92500" lnSpcReduction="20000"/>
          </a:bodyPr>
          <a:lstStyle/>
          <a:p>
            <a:r>
              <a:rPr lang="en-US" dirty="0"/>
              <a:t>The ICMP stands for Internet Control Message Protocol. It is a network layer protocol. </a:t>
            </a:r>
          </a:p>
          <a:p>
            <a:r>
              <a:rPr lang="en-US" dirty="0"/>
              <a:t>It is used for error handling in the network layer, and it is primarily used on network devices such as routers. </a:t>
            </a:r>
          </a:p>
          <a:p>
            <a:r>
              <a:rPr lang="en-US" dirty="0"/>
              <a:t>As different types of errors can exist in the network layer, so ICMP can be used to report these errors and to debug those errors.</a:t>
            </a:r>
          </a:p>
          <a:p>
            <a:endParaRPr lang="en-US" dirty="0"/>
          </a:p>
          <a:p>
            <a:r>
              <a:rPr lang="en-US" dirty="0"/>
              <a:t>For example, some sender wants to send the message to some destination, but the router couldn't send the message to the destination. </a:t>
            </a:r>
          </a:p>
          <a:p>
            <a:r>
              <a:rPr lang="en-US" dirty="0"/>
              <a:t>In this case, the router sends the message to the sender that I could not send the message to that destination.</a:t>
            </a:r>
          </a:p>
          <a:p>
            <a:endParaRPr lang="en-US" dirty="0"/>
          </a:p>
          <a:p>
            <a:r>
              <a:rPr lang="en-US" dirty="0"/>
              <a:t>The IP protocol does not have any error-reporting or error-correcting mechanism, so it uses a message to convey the information. </a:t>
            </a:r>
          </a:p>
          <a:p>
            <a:r>
              <a:rPr lang="en-US" dirty="0"/>
              <a:t>For example, if someone sends the message to the destination, the message is somehow stolen between the sender and the destination. </a:t>
            </a:r>
          </a:p>
          <a:p>
            <a:r>
              <a:rPr lang="en-US" dirty="0"/>
              <a:t>If no one reports the error, then the sender might think that the message has reached the destination. </a:t>
            </a:r>
          </a:p>
          <a:p>
            <a:r>
              <a:rPr lang="en-US" dirty="0"/>
              <a:t>If someone in-between reports the error, then the sender will resend the message very quickly.</a:t>
            </a:r>
            <a:endParaRPr lang="en-IN" dirty="0"/>
          </a:p>
        </p:txBody>
      </p:sp>
    </p:spTree>
    <p:extLst>
      <p:ext uri="{BB962C8B-B14F-4D97-AF65-F5344CB8AC3E}">
        <p14:creationId xmlns:p14="http://schemas.microsoft.com/office/powerpoint/2010/main" val="271631216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40511"/>
            <a:ext cx="8229600" cy="553998"/>
          </a:xfrm>
        </p:spPr>
        <p:txBody>
          <a:bodyPr/>
          <a:lstStyle/>
          <a:p>
            <a:r>
              <a:rPr lang="en-GB" dirty="0"/>
              <a:t>Knowledge Check</a:t>
            </a:r>
          </a:p>
        </p:txBody>
      </p:sp>
      <p:pic>
        <p:nvPicPr>
          <p:cNvPr id="5" name="Picture Placeholder 4" descr="Picture2.jpg"/>
          <p:cNvPicPr>
            <a:picLocks noGrp="1" noChangeAspect="1"/>
          </p:cNvPicPr>
          <p:nvPr>
            <p:ph type="pic" sz="quarter" idx="10"/>
          </p:nvPr>
        </p:nvPicPr>
        <p:blipFill>
          <a:blip r:embed="rId3" cstate="email"/>
          <a:srcRect/>
          <a:stretch>
            <a:fillRect/>
          </a:stretch>
        </p:blipFill>
        <p:spPr/>
      </p:pic>
      <p:sp>
        <p:nvSpPr>
          <p:cNvPr id="4" name="Text Placeholder 3"/>
          <p:cNvSpPr>
            <a:spLocks noGrp="1"/>
          </p:cNvSpPr>
          <p:nvPr>
            <p:ph type="body" sz="quarter" idx="11"/>
          </p:nvPr>
        </p:nvSpPr>
        <p:spPr>
          <a:xfrm>
            <a:off x="5159829" y="2533650"/>
            <a:ext cx="3530146" cy="2800350"/>
          </a:xfrm>
        </p:spPr>
        <p:txBody>
          <a:bodyPr>
            <a:normAutofit/>
          </a:bodyPr>
          <a:lstStyle/>
          <a:p>
            <a:pPr>
              <a:lnSpc>
                <a:spcPct val="200000"/>
              </a:lnSpc>
            </a:pPr>
            <a:r>
              <a:rPr lang="en-US" sz="1800" b="1" dirty="0"/>
              <a:t>List  WAN connectivity technologies.</a:t>
            </a:r>
            <a:endParaRPr lang="en-GB" sz="1800" b="1" dirty="0"/>
          </a:p>
        </p:txBody>
      </p:sp>
    </p:spTree>
  </p:cSld>
  <p:clrMapOvr>
    <a:masterClrMapping/>
  </p:clrMapOvr>
  <p:transition spd="slow">
    <p:wipe dir="d"/>
  </p:transition>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95A697-CCB4-3FEC-2953-9DA014A16DB3}"/>
              </a:ext>
            </a:extLst>
          </p:cNvPr>
          <p:cNvSpPr>
            <a:spLocks noGrp="1"/>
          </p:cNvSpPr>
          <p:nvPr>
            <p:ph type="title"/>
          </p:nvPr>
        </p:nvSpPr>
        <p:spPr>
          <a:xfrm>
            <a:off x="457200" y="109154"/>
            <a:ext cx="8229600" cy="553998"/>
          </a:xfrm>
        </p:spPr>
        <p:txBody>
          <a:bodyPr/>
          <a:lstStyle/>
          <a:p>
            <a:r>
              <a:rPr lang="en-IN" dirty="0"/>
              <a:t>ICMP</a:t>
            </a:r>
          </a:p>
        </p:txBody>
      </p:sp>
      <p:pic>
        <p:nvPicPr>
          <p:cNvPr id="14338" name="Picture 2" descr="ICMP Protocol">
            <a:extLst>
              <a:ext uri="{FF2B5EF4-FFF2-40B4-BE49-F238E27FC236}">
                <a16:creationId xmlns:a16="http://schemas.microsoft.com/office/drawing/2014/main" id="{BDFFE93B-1E94-51B5-F82C-5BD7677630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6184" y="988385"/>
            <a:ext cx="7256294" cy="1499634"/>
          </a:xfrm>
          <a:prstGeom prst="rect">
            <a:avLst/>
          </a:prstGeom>
          <a:noFill/>
          <a:extLst>
            <a:ext uri="{909E8E84-426E-40DD-AFC4-6F175D3DCCD1}">
              <a14:hiddenFill xmlns:a14="http://schemas.microsoft.com/office/drawing/2010/main">
                <a:solidFill>
                  <a:srgbClr val="FFFFFF"/>
                </a:solidFill>
              </a14:hiddenFill>
            </a:ext>
          </a:extLst>
        </p:spPr>
      </p:pic>
      <p:pic>
        <p:nvPicPr>
          <p:cNvPr id="14340" name="Picture 4" descr="ICMP Protocol">
            <a:extLst>
              <a:ext uri="{FF2B5EF4-FFF2-40B4-BE49-F238E27FC236}">
                <a16:creationId xmlns:a16="http://schemas.microsoft.com/office/drawing/2014/main" id="{931D9059-E66E-B3E4-CC43-FE757177D0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6524" y="2488019"/>
            <a:ext cx="7349827" cy="2544171"/>
          </a:xfrm>
          <a:prstGeom prst="rect">
            <a:avLst/>
          </a:prstGeom>
          <a:noFill/>
          <a:extLst>
            <a:ext uri="{909E8E84-426E-40DD-AFC4-6F175D3DCCD1}">
              <a14:hiddenFill xmlns:a14="http://schemas.microsoft.com/office/drawing/2010/main">
                <a:solidFill>
                  <a:srgbClr val="FFFFFF"/>
                </a:solidFill>
              </a14:hiddenFill>
            </a:ext>
          </a:extLst>
        </p:spPr>
      </p:pic>
      <p:pic>
        <p:nvPicPr>
          <p:cNvPr id="14342" name="Picture 6" descr="ICMP Protocol">
            <a:extLst>
              <a:ext uri="{FF2B5EF4-FFF2-40B4-BE49-F238E27FC236}">
                <a16:creationId xmlns:a16="http://schemas.microsoft.com/office/drawing/2014/main" id="{108CE31E-7A90-18A4-EF3E-B855982E02B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23937" y="5026652"/>
            <a:ext cx="5715000" cy="1685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589601"/>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4583F-8536-DB3B-90BA-D67392EE64B8}"/>
              </a:ext>
            </a:extLst>
          </p:cNvPr>
          <p:cNvSpPr>
            <a:spLocks noGrp="1"/>
          </p:cNvSpPr>
          <p:nvPr>
            <p:ph type="title"/>
          </p:nvPr>
        </p:nvSpPr>
        <p:spPr>
          <a:xfrm>
            <a:off x="457200" y="109154"/>
            <a:ext cx="8229600" cy="553998"/>
          </a:xfrm>
        </p:spPr>
        <p:txBody>
          <a:bodyPr/>
          <a:lstStyle/>
          <a:p>
            <a:r>
              <a:rPr lang="en-IN" dirty="0"/>
              <a:t>ICMP Error Reporting</a:t>
            </a:r>
          </a:p>
        </p:txBody>
      </p:sp>
      <p:pic>
        <p:nvPicPr>
          <p:cNvPr id="15362" name="Picture 2" descr="ICMP Protocol">
            <a:extLst>
              <a:ext uri="{FF2B5EF4-FFF2-40B4-BE49-F238E27FC236}">
                <a16:creationId xmlns:a16="http://schemas.microsoft.com/office/drawing/2014/main" id="{DE52E3DF-2798-CA02-E6AB-8FEA205A32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5756" y="898451"/>
            <a:ext cx="7029303" cy="2530549"/>
          </a:xfrm>
          <a:prstGeom prst="rect">
            <a:avLst/>
          </a:prstGeom>
          <a:noFill/>
          <a:extLst>
            <a:ext uri="{909E8E84-426E-40DD-AFC4-6F175D3DCCD1}">
              <a14:hiddenFill xmlns:a14="http://schemas.microsoft.com/office/drawing/2010/main">
                <a:solidFill>
                  <a:srgbClr val="FFFFFF"/>
                </a:solidFill>
              </a14:hiddenFill>
            </a:ext>
          </a:extLst>
        </p:spPr>
      </p:pic>
      <p:pic>
        <p:nvPicPr>
          <p:cNvPr id="15364" name="Picture 4" descr="ICMP Protocol">
            <a:extLst>
              <a:ext uri="{FF2B5EF4-FFF2-40B4-BE49-F238E27FC236}">
                <a16:creationId xmlns:a16="http://schemas.microsoft.com/office/drawing/2014/main" id="{F8F390BE-1A83-CDC3-E8E7-98B0268FBA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7559" y="3911674"/>
            <a:ext cx="6667500" cy="2047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6435296"/>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530153-6C35-7566-10F8-3438B2DA4B46}"/>
              </a:ext>
            </a:extLst>
          </p:cNvPr>
          <p:cNvSpPr>
            <a:spLocks noGrp="1"/>
          </p:cNvSpPr>
          <p:nvPr>
            <p:ph type="title"/>
          </p:nvPr>
        </p:nvSpPr>
        <p:spPr>
          <a:xfrm>
            <a:off x="457200" y="109154"/>
            <a:ext cx="8229600" cy="553998"/>
          </a:xfrm>
        </p:spPr>
        <p:txBody>
          <a:bodyPr/>
          <a:lstStyle/>
          <a:p>
            <a:r>
              <a:rPr lang="en-IN" dirty="0"/>
              <a:t>Network Troubleshooting</a:t>
            </a:r>
          </a:p>
        </p:txBody>
      </p:sp>
      <p:sp>
        <p:nvSpPr>
          <p:cNvPr id="5" name="TextBox 4">
            <a:extLst>
              <a:ext uri="{FF2B5EF4-FFF2-40B4-BE49-F238E27FC236}">
                <a16:creationId xmlns:a16="http://schemas.microsoft.com/office/drawing/2014/main" id="{1299C110-9DB9-257E-D6A4-74FC6F799E9A}"/>
              </a:ext>
            </a:extLst>
          </p:cNvPr>
          <p:cNvSpPr txBox="1"/>
          <p:nvPr/>
        </p:nvSpPr>
        <p:spPr>
          <a:xfrm>
            <a:off x="106325" y="869752"/>
            <a:ext cx="8782494" cy="5632311"/>
          </a:xfrm>
          <a:prstGeom prst="rect">
            <a:avLst/>
          </a:prstGeom>
          <a:noFill/>
        </p:spPr>
        <p:txBody>
          <a:bodyPr wrap="square">
            <a:spAutoFit/>
          </a:bodyPr>
          <a:lstStyle/>
          <a:p>
            <a:pPr algn="l">
              <a:buFont typeface="Arial" panose="020B0604020202020204" pitchFamily="34" charset="0"/>
              <a:buChar char="•"/>
            </a:pPr>
            <a:r>
              <a:rPr lang="en-US" sz="2000" b="1" i="0" dirty="0">
                <a:solidFill>
                  <a:srgbClr val="3A3A3A"/>
                </a:solidFill>
                <a:effectLst/>
                <a:latin typeface="Work Sans" pitchFamily="2" charset="0"/>
              </a:rPr>
              <a:t>Cable Problem</a:t>
            </a:r>
            <a:r>
              <a:rPr lang="en-US" sz="2000" b="0" i="0" dirty="0">
                <a:solidFill>
                  <a:srgbClr val="3A3A3A"/>
                </a:solidFill>
                <a:effectLst/>
                <a:latin typeface="Work Sans" pitchFamily="2" charset="0"/>
              </a:rPr>
              <a:t>: The cable which is used to connect two devices can get faulty, shortened or can be physically damaged.</a:t>
            </a:r>
          </a:p>
          <a:p>
            <a:pPr algn="l">
              <a:buFont typeface="Arial" panose="020B0604020202020204" pitchFamily="34" charset="0"/>
              <a:buChar char="•"/>
            </a:pPr>
            <a:r>
              <a:rPr lang="en-US" sz="2000" b="1" i="0" dirty="0">
                <a:solidFill>
                  <a:srgbClr val="3A3A3A"/>
                </a:solidFill>
                <a:effectLst/>
                <a:latin typeface="Work Sans" pitchFamily="2" charset="0"/>
              </a:rPr>
              <a:t>Connectivity Problem</a:t>
            </a:r>
            <a:r>
              <a:rPr lang="en-US" sz="2000" b="0" i="0" dirty="0">
                <a:solidFill>
                  <a:srgbClr val="3A3A3A"/>
                </a:solidFill>
                <a:effectLst/>
                <a:latin typeface="Work Sans" pitchFamily="2" charset="0"/>
              </a:rPr>
              <a:t>: The port or interface on which the device is connected or configured can be physically down or faulty due to which the source host will not be able to communicate with the destination host.</a:t>
            </a:r>
          </a:p>
          <a:p>
            <a:pPr algn="l">
              <a:buFont typeface="Arial" panose="020B0604020202020204" pitchFamily="34" charset="0"/>
              <a:buChar char="•"/>
            </a:pPr>
            <a:r>
              <a:rPr lang="en-US" sz="2000" b="1" i="0" dirty="0">
                <a:solidFill>
                  <a:srgbClr val="3A3A3A"/>
                </a:solidFill>
                <a:effectLst/>
                <a:latin typeface="Work Sans" pitchFamily="2" charset="0"/>
              </a:rPr>
              <a:t>Configuration Issue</a:t>
            </a:r>
            <a:r>
              <a:rPr lang="en-US" sz="2000" b="0" i="0" dirty="0">
                <a:solidFill>
                  <a:srgbClr val="3A3A3A"/>
                </a:solidFill>
                <a:effectLst/>
                <a:latin typeface="Work Sans" pitchFamily="2" charset="0"/>
              </a:rPr>
              <a:t>: Due to a wrong configuration, looping the IP, routing problem and other configuration issues, network fault may arise and the services will get affected.</a:t>
            </a:r>
          </a:p>
          <a:p>
            <a:pPr algn="l">
              <a:buFont typeface="Arial" panose="020B0604020202020204" pitchFamily="34" charset="0"/>
              <a:buChar char="•"/>
            </a:pPr>
            <a:r>
              <a:rPr lang="en-US" sz="2000" b="1" i="0" dirty="0">
                <a:solidFill>
                  <a:srgbClr val="3A3A3A"/>
                </a:solidFill>
                <a:effectLst/>
                <a:latin typeface="Work Sans" pitchFamily="2" charset="0"/>
              </a:rPr>
              <a:t>Software Issue</a:t>
            </a:r>
            <a:r>
              <a:rPr lang="en-US" sz="2000" b="0" i="0" dirty="0">
                <a:solidFill>
                  <a:srgbClr val="3A3A3A"/>
                </a:solidFill>
                <a:effectLst/>
                <a:latin typeface="Work Sans" pitchFamily="2" charset="0"/>
              </a:rPr>
              <a:t>: Owing to software compatibility issues and version mismatch, the transmission of IP data packets between the source and destination is interrupted.</a:t>
            </a:r>
          </a:p>
          <a:p>
            <a:pPr algn="l">
              <a:buFont typeface="Arial" panose="020B0604020202020204" pitchFamily="34" charset="0"/>
              <a:buChar char="•"/>
            </a:pPr>
            <a:r>
              <a:rPr lang="en-US" sz="2000" b="1" i="0" dirty="0">
                <a:solidFill>
                  <a:srgbClr val="3A3A3A"/>
                </a:solidFill>
                <a:effectLst/>
                <a:latin typeface="Work Sans" pitchFamily="2" charset="0"/>
              </a:rPr>
              <a:t>Traffic overload: </a:t>
            </a:r>
            <a:r>
              <a:rPr lang="en-US" sz="2000" b="0" i="0" dirty="0">
                <a:solidFill>
                  <a:srgbClr val="3A3A3A"/>
                </a:solidFill>
                <a:effectLst/>
                <a:latin typeface="Work Sans" pitchFamily="2" charset="0"/>
              </a:rPr>
              <a:t>If the link is over utilized then the capacity or traffic on a device is more than the carrying capacity of it and due to overload condition the device will start behaving abnormally.</a:t>
            </a:r>
          </a:p>
          <a:p>
            <a:pPr algn="l">
              <a:buFont typeface="Arial" panose="020B0604020202020204" pitchFamily="34" charset="0"/>
              <a:buChar char="•"/>
            </a:pPr>
            <a:r>
              <a:rPr lang="en-US" sz="2000" b="1" i="0" dirty="0">
                <a:solidFill>
                  <a:srgbClr val="3A3A3A"/>
                </a:solidFill>
                <a:effectLst/>
                <a:latin typeface="Work Sans" pitchFamily="2" charset="0"/>
              </a:rPr>
              <a:t>Network IP issue: </a:t>
            </a:r>
            <a:r>
              <a:rPr lang="en-US" sz="2000" b="0" i="0" dirty="0">
                <a:solidFill>
                  <a:srgbClr val="3A3A3A"/>
                </a:solidFill>
                <a:effectLst/>
                <a:latin typeface="Work Sans" pitchFamily="2" charset="0"/>
              </a:rPr>
              <a:t>Due to improper configuration of IP addresses and subnet mask and routing IP to the next hop, the source will not be able to reach the destination IP through the network.</a:t>
            </a:r>
          </a:p>
        </p:txBody>
      </p:sp>
    </p:spTree>
    <p:extLst>
      <p:ext uri="{BB962C8B-B14F-4D97-AF65-F5344CB8AC3E}">
        <p14:creationId xmlns:p14="http://schemas.microsoft.com/office/powerpoint/2010/main" val="2179322284"/>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530153-6C35-7566-10F8-3438B2DA4B46}"/>
              </a:ext>
            </a:extLst>
          </p:cNvPr>
          <p:cNvSpPr>
            <a:spLocks noGrp="1"/>
          </p:cNvSpPr>
          <p:nvPr>
            <p:ph type="title"/>
          </p:nvPr>
        </p:nvSpPr>
        <p:spPr>
          <a:xfrm>
            <a:off x="457200" y="109154"/>
            <a:ext cx="8229600" cy="553998"/>
          </a:xfrm>
        </p:spPr>
        <p:txBody>
          <a:bodyPr/>
          <a:lstStyle/>
          <a:p>
            <a:r>
              <a:rPr lang="en-IN" dirty="0"/>
              <a:t>Network Troubleshooting</a:t>
            </a:r>
          </a:p>
        </p:txBody>
      </p:sp>
      <p:pic>
        <p:nvPicPr>
          <p:cNvPr id="16386" name="Picture 2" descr="Network troubleshooting-flowchart">
            <a:extLst>
              <a:ext uri="{FF2B5EF4-FFF2-40B4-BE49-F238E27FC236}">
                <a16:creationId xmlns:a16="http://schemas.microsoft.com/office/drawing/2014/main" id="{0B9BC7BD-02C2-0963-ED24-809987D6EC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8405" y="1391426"/>
            <a:ext cx="7626789" cy="46797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9749395"/>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F228EB-E60A-AE33-1E2B-75BEE1ABDFD9}"/>
              </a:ext>
            </a:extLst>
          </p:cNvPr>
          <p:cNvSpPr>
            <a:spLocks noGrp="1"/>
          </p:cNvSpPr>
          <p:nvPr>
            <p:ph type="title"/>
          </p:nvPr>
        </p:nvSpPr>
        <p:spPr>
          <a:xfrm>
            <a:off x="457200" y="109154"/>
            <a:ext cx="8229600" cy="553998"/>
          </a:xfrm>
        </p:spPr>
        <p:txBody>
          <a:bodyPr/>
          <a:lstStyle/>
          <a:p>
            <a:r>
              <a:rPr lang="en-IN" dirty="0"/>
              <a:t>Troubleshooting IP Problems</a:t>
            </a:r>
          </a:p>
        </p:txBody>
      </p:sp>
      <p:sp>
        <p:nvSpPr>
          <p:cNvPr id="3" name="Content Placeholder 2">
            <a:extLst>
              <a:ext uri="{FF2B5EF4-FFF2-40B4-BE49-F238E27FC236}">
                <a16:creationId xmlns:a16="http://schemas.microsoft.com/office/drawing/2014/main" id="{14D308BA-F39A-0FF3-3D82-E9C505AAB7A1}"/>
              </a:ext>
            </a:extLst>
          </p:cNvPr>
          <p:cNvSpPr>
            <a:spLocks noGrp="1"/>
          </p:cNvSpPr>
          <p:nvPr>
            <p:ph idx="1"/>
          </p:nvPr>
        </p:nvSpPr>
        <p:spPr/>
        <p:txBody>
          <a:bodyPr/>
          <a:lstStyle/>
          <a:p>
            <a:r>
              <a:rPr lang="en-US" dirty="0"/>
              <a:t>In the TCP/IP protocol suite, if we are not able to reach at the destination IP address and not able to find the route to reach the next hop at any point in the network, then we will use PING and TRACEROUTE tools for troubleshooting the cause and location of the issue.</a:t>
            </a:r>
            <a:endParaRPr lang="en-IN" dirty="0"/>
          </a:p>
        </p:txBody>
      </p:sp>
    </p:spTree>
    <p:extLst>
      <p:ext uri="{BB962C8B-B14F-4D97-AF65-F5344CB8AC3E}">
        <p14:creationId xmlns:p14="http://schemas.microsoft.com/office/powerpoint/2010/main" val="1870990270"/>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F228EB-E60A-AE33-1E2B-75BEE1ABDFD9}"/>
              </a:ext>
            </a:extLst>
          </p:cNvPr>
          <p:cNvSpPr>
            <a:spLocks noGrp="1"/>
          </p:cNvSpPr>
          <p:nvPr>
            <p:ph type="title"/>
          </p:nvPr>
        </p:nvSpPr>
        <p:spPr>
          <a:xfrm>
            <a:off x="457200" y="109154"/>
            <a:ext cx="8229600" cy="553998"/>
          </a:xfrm>
        </p:spPr>
        <p:txBody>
          <a:bodyPr/>
          <a:lstStyle/>
          <a:p>
            <a:r>
              <a:rPr lang="en-IN" dirty="0"/>
              <a:t>Troubleshooting IP Problems</a:t>
            </a:r>
          </a:p>
        </p:txBody>
      </p:sp>
      <p:sp>
        <p:nvSpPr>
          <p:cNvPr id="3" name="Content Placeholder 2">
            <a:extLst>
              <a:ext uri="{FF2B5EF4-FFF2-40B4-BE49-F238E27FC236}">
                <a16:creationId xmlns:a16="http://schemas.microsoft.com/office/drawing/2014/main" id="{14D308BA-F39A-0FF3-3D82-E9C505AAB7A1}"/>
              </a:ext>
            </a:extLst>
          </p:cNvPr>
          <p:cNvSpPr>
            <a:spLocks noGrp="1"/>
          </p:cNvSpPr>
          <p:nvPr>
            <p:ph idx="1"/>
          </p:nvPr>
        </p:nvSpPr>
        <p:spPr/>
        <p:txBody>
          <a:bodyPr/>
          <a:lstStyle/>
          <a:p>
            <a:r>
              <a:rPr lang="en-US" dirty="0"/>
              <a:t>Firstly locate the pair of devices between the source and the destination host between which the connectivity issue has occurred.</a:t>
            </a:r>
          </a:p>
          <a:p>
            <a:r>
              <a:rPr lang="en-US" dirty="0"/>
              <a:t>Once you locate the devices using the tools, the fault can be due to a physical connectivity issue. Thus check the physical connections all over the path.</a:t>
            </a:r>
          </a:p>
          <a:p>
            <a:r>
              <a:rPr lang="en-US" dirty="0"/>
              <a:t>There can be a fault in the LAN connectivity as well if you are working in a LAN network. So check the LAN connections. The local port can be faulty or down due to which the source cannot be able to reach the destination IP.</a:t>
            </a:r>
          </a:p>
          <a:p>
            <a:r>
              <a:rPr lang="en-US" dirty="0"/>
              <a:t>One of the reasons of the fault can be the router connectivity issue while traveling through various paths to reach the destination. Hence check that if the router is defined properly at each of the intermediate hops.</a:t>
            </a:r>
          </a:p>
          <a:p>
            <a:r>
              <a:rPr lang="en-US" dirty="0"/>
              <a:t>Check the configuration settings.</a:t>
            </a:r>
            <a:endParaRPr lang="en-IN" dirty="0"/>
          </a:p>
        </p:txBody>
      </p:sp>
    </p:spTree>
    <p:extLst>
      <p:ext uri="{BB962C8B-B14F-4D97-AF65-F5344CB8AC3E}">
        <p14:creationId xmlns:p14="http://schemas.microsoft.com/office/powerpoint/2010/main" val="993023076"/>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F228EB-E60A-AE33-1E2B-75BEE1ABDFD9}"/>
              </a:ext>
            </a:extLst>
          </p:cNvPr>
          <p:cNvSpPr>
            <a:spLocks noGrp="1"/>
          </p:cNvSpPr>
          <p:nvPr>
            <p:ph type="title"/>
          </p:nvPr>
        </p:nvSpPr>
        <p:spPr>
          <a:xfrm>
            <a:off x="457200" y="109154"/>
            <a:ext cx="8229600" cy="553998"/>
          </a:xfrm>
        </p:spPr>
        <p:txBody>
          <a:bodyPr/>
          <a:lstStyle/>
          <a:p>
            <a:r>
              <a:rPr lang="en-IN" dirty="0"/>
              <a:t>Troubleshooting Local Connectivity Issues</a:t>
            </a:r>
          </a:p>
        </p:txBody>
      </p:sp>
      <p:sp>
        <p:nvSpPr>
          <p:cNvPr id="3" name="Content Placeholder 2">
            <a:extLst>
              <a:ext uri="{FF2B5EF4-FFF2-40B4-BE49-F238E27FC236}">
                <a16:creationId xmlns:a16="http://schemas.microsoft.com/office/drawing/2014/main" id="{14D308BA-F39A-0FF3-3D82-E9C505AAB7A1}"/>
              </a:ext>
            </a:extLst>
          </p:cNvPr>
          <p:cNvSpPr>
            <a:spLocks noGrp="1"/>
          </p:cNvSpPr>
          <p:nvPr>
            <p:ph idx="1"/>
          </p:nvPr>
        </p:nvSpPr>
        <p:spPr>
          <a:xfrm>
            <a:off x="457200" y="1144964"/>
            <a:ext cx="8229600" cy="5277101"/>
          </a:xfrm>
        </p:spPr>
        <p:txBody>
          <a:bodyPr>
            <a:normAutofit/>
          </a:bodyPr>
          <a:lstStyle/>
          <a:p>
            <a:r>
              <a:rPr lang="en-US" dirty="0"/>
              <a:t>If the destination and the source are of the identical subnet mask, then try to ping the destination IP.</a:t>
            </a:r>
          </a:p>
          <a:p>
            <a:r>
              <a:rPr lang="en-US" dirty="0"/>
              <a:t>Else, if the destination is of some other subnet mask then try to ping the gateway IP address of the router.</a:t>
            </a:r>
          </a:p>
          <a:p>
            <a:r>
              <a:rPr lang="en-US" dirty="0"/>
              <a:t>Now, if both the ping fails, then first check that in the configuration settings, if both the subnet mask and route to be followed to reach the destination are defined properly in the routing table or not?</a:t>
            </a:r>
          </a:p>
          <a:p>
            <a:r>
              <a:rPr lang="en-US" dirty="0"/>
              <a:t>Once you are done with the configuration part and found everything OK, then check if your source host is able to ping some another hop in the LAN network other than the destination host or route to that?</a:t>
            </a:r>
          </a:p>
          <a:p>
            <a:r>
              <a:rPr lang="en-US" dirty="0"/>
              <a:t>If you are not able to ping to another device then there can be many reasons for this. It may even be a configuration issue, a physical connectivity issue, and repetitive IP address entry issue.</a:t>
            </a:r>
            <a:endParaRPr lang="en-IN" dirty="0"/>
          </a:p>
        </p:txBody>
      </p:sp>
    </p:spTree>
    <p:extLst>
      <p:ext uri="{BB962C8B-B14F-4D97-AF65-F5344CB8AC3E}">
        <p14:creationId xmlns:p14="http://schemas.microsoft.com/office/powerpoint/2010/main" val="3313221641"/>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F228EB-E60A-AE33-1E2B-75BEE1ABDFD9}"/>
              </a:ext>
            </a:extLst>
          </p:cNvPr>
          <p:cNvSpPr>
            <a:spLocks noGrp="1"/>
          </p:cNvSpPr>
          <p:nvPr>
            <p:ph type="title"/>
          </p:nvPr>
        </p:nvSpPr>
        <p:spPr>
          <a:xfrm>
            <a:off x="457200" y="109154"/>
            <a:ext cx="8229600" cy="553998"/>
          </a:xfrm>
        </p:spPr>
        <p:txBody>
          <a:bodyPr/>
          <a:lstStyle/>
          <a:p>
            <a:r>
              <a:rPr lang="en-IN" dirty="0"/>
              <a:t>Correcting Repetitive IP problems</a:t>
            </a:r>
          </a:p>
        </p:txBody>
      </p:sp>
      <p:sp>
        <p:nvSpPr>
          <p:cNvPr id="3" name="Content Placeholder 2">
            <a:extLst>
              <a:ext uri="{FF2B5EF4-FFF2-40B4-BE49-F238E27FC236}">
                <a16:creationId xmlns:a16="http://schemas.microsoft.com/office/drawing/2014/main" id="{14D308BA-F39A-0FF3-3D82-E9C505AAB7A1}"/>
              </a:ext>
            </a:extLst>
          </p:cNvPr>
          <p:cNvSpPr>
            <a:spLocks noGrp="1"/>
          </p:cNvSpPr>
          <p:nvPr>
            <p:ph idx="1"/>
          </p:nvPr>
        </p:nvSpPr>
        <p:spPr>
          <a:xfrm>
            <a:off x="457200" y="1144964"/>
            <a:ext cx="8229600" cy="5277101"/>
          </a:xfrm>
        </p:spPr>
        <p:txBody>
          <a:bodyPr>
            <a:normAutofit/>
          </a:bodyPr>
          <a:lstStyle/>
          <a:p>
            <a:r>
              <a:rPr lang="en-US" dirty="0"/>
              <a:t>For rectifying the duplicate entry of an IP issue, disconnect the doubtful device from the LAN and also make the interface on which the device was connected shut down.</a:t>
            </a:r>
          </a:p>
          <a:p>
            <a:endParaRPr lang="en-US" dirty="0"/>
          </a:p>
          <a:p>
            <a:r>
              <a:rPr lang="en-US" dirty="0"/>
              <a:t>Now ping the device from some another device of the same subnet or LAN network. </a:t>
            </a:r>
          </a:p>
          <a:p>
            <a:r>
              <a:rPr lang="en-US" dirty="0"/>
              <a:t>If the ping is OK,  then it indicates that the IP is being used by some other device as well on the network. </a:t>
            </a:r>
          </a:p>
          <a:p>
            <a:r>
              <a:rPr lang="en-US" dirty="0"/>
              <a:t>From the ARP table of the device, find out its MAC address and modify the IP address according to planning.</a:t>
            </a:r>
          </a:p>
          <a:p>
            <a:endParaRPr lang="en-US" dirty="0"/>
          </a:p>
          <a:p>
            <a:r>
              <a:rPr lang="en-US" dirty="0"/>
              <a:t>But if the problem persists still, then there will be a physical connectivity or configuration issue in it..</a:t>
            </a:r>
            <a:endParaRPr lang="en-IN" dirty="0"/>
          </a:p>
        </p:txBody>
      </p:sp>
    </p:spTree>
    <p:extLst>
      <p:ext uri="{BB962C8B-B14F-4D97-AF65-F5344CB8AC3E}">
        <p14:creationId xmlns:p14="http://schemas.microsoft.com/office/powerpoint/2010/main" val="1198951769"/>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DB633F-CC48-BE59-1479-FA8F34B25982}"/>
              </a:ext>
            </a:extLst>
          </p:cNvPr>
          <p:cNvSpPr>
            <a:spLocks noGrp="1"/>
          </p:cNvSpPr>
          <p:nvPr>
            <p:ph type="title"/>
          </p:nvPr>
        </p:nvSpPr>
        <p:spPr>
          <a:xfrm>
            <a:off x="457200" y="109154"/>
            <a:ext cx="8229600" cy="461665"/>
          </a:xfrm>
        </p:spPr>
        <p:txBody>
          <a:bodyPr/>
          <a:lstStyle/>
          <a:p>
            <a:r>
              <a:rPr lang="en-IN" sz="2400" dirty="0"/>
              <a:t>Troubleshooting Physical Connectivity Issues</a:t>
            </a:r>
          </a:p>
        </p:txBody>
      </p:sp>
      <p:sp>
        <p:nvSpPr>
          <p:cNvPr id="3" name="Content Placeholder 2">
            <a:extLst>
              <a:ext uri="{FF2B5EF4-FFF2-40B4-BE49-F238E27FC236}">
                <a16:creationId xmlns:a16="http://schemas.microsoft.com/office/drawing/2014/main" id="{59C294E8-5A54-CDFC-BBAD-8EABBE7A575D}"/>
              </a:ext>
            </a:extLst>
          </p:cNvPr>
          <p:cNvSpPr>
            <a:spLocks noGrp="1"/>
          </p:cNvSpPr>
          <p:nvPr>
            <p:ph idx="1"/>
          </p:nvPr>
        </p:nvSpPr>
        <p:spPr/>
        <p:txBody>
          <a:bodyPr/>
          <a:lstStyle/>
          <a:p>
            <a:r>
              <a:rPr lang="en-US" dirty="0"/>
              <a:t>The list of faults that come under this category are:</a:t>
            </a:r>
          </a:p>
          <a:p>
            <a:endParaRPr lang="en-US" dirty="0"/>
          </a:p>
          <a:p>
            <a:r>
              <a:rPr lang="en-US" dirty="0"/>
              <a:t>Improper connection of cables</a:t>
            </a:r>
          </a:p>
          <a:p>
            <a:r>
              <a:rPr lang="en-US" dirty="0"/>
              <a:t>Router, switch or hub port is faulty or down.</a:t>
            </a:r>
          </a:p>
          <a:p>
            <a:r>
              <a:rPr lang="en-US" dirty="0"/>
              <a:t>Traffic overload on the link or particular interface.</a:t>
            </a:r>
          </a:p>
          <a:p>
            <a:r>
              <a:rPr lang="en-US" dirty="0"/>
              <a:t>Configuration issue at layer-1.</a:t>
            </a:r>
            <a:endParaRPr lang="en-IN" dirty="0"/>
          </a:p>
        </p:txBody>
      </p:sp>
    </p:spTree>
    <p:extLst>
      <p:ext uri="{BB962C8B-B14F-4D97-AF65-F5344CB8AC3E}">
        <p14:creationId xmlns:p14="http://schemas.microsoft.com/office/powerpoint/2010/main" val="3012036346"/>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DB633F-CC48-BE59-1479-FA8F34B25982}"/>
              </a:ext>
            </a:extLst>
          </p:cNvPr>
          <p:cNvSpPr>
            <a:spLocks noGrp="1"/>
          </p:cNvSpPr>
          <p:nvPr>
            <p:ph type="title"/>
          </p:nvPr>
        </p:nvSpPr>
        <p:spPr>
          <a:xfrm>
            <a:off x="457200" y="109154"/>
            <a:ext cx="8229600" cy="461665"/>
          </a:xfrm>
        </p:spPr>
        <p:txBody>
          <a:bodyPr/>
          <a:lstStyle/>
          <a:p>
            <a:r>
              <a:rPr lang="en-IN" sz="2400" dirty="0"/>
              <a:t>Troubleshooting Physical Connectivity Issues</a:t>
            </a:r>
          </a:p>
        </p:txBody>
      </p:sp>
      <p:sp>
        <p:nvSpPr>
          <p:cNvPr id="3" name="Content Placeholder 2">
            <a:extLst>
              <a:ext uri="{FF2B5EF4-FFF2-40B4-BE49-F238E27FC236}">
                <a16:creationId xmlns:a16="http://schemas.microsoft.com/office/drawing/2014/main" id="{59C294E8-5A54-CDFC-BBAD-8EABBE7A575D}"/>
              </a:ext>
            </a:extLst>
          </p:cNvPr>
          <p:cNvSpPr>
            <a:spLocks noGrp="1"/>
          </p:cNvSpPr>
          <p:nvPr>
            <p:ph idx="1"/>
          </p:nvPr>
        </p:nvSpPr>
        <p:spPr/>
        <p:txBody>
          <a:bodyPr/>
          <a:lstStyle/>
          <a:p>
            <a:r>
              <a:rPr lang="en-US" dirty="0"/>
              <a:t>#1) Checking Cable connectivity Issue: The cables are used for connections, based on the type of connectivity. </a:t>
            </a:r>
          </a:p>
          <a:p>
            <a:r>
              <a:rPr lang="en-US" dirty="0"/>
              <a:t>Like, for connectivity between a router and a computer the crossover pair of the cable is used. </a:t>
            </a:r>
          </a:p>
          <a:p>
            <a:r>
              <a:rPr lang="en-US" dirty="0"/>
              <a:t>Thus, make sure that the suggested and suitable cable is used to make a physical connection between any two devices.</a:t>
            </a:r>
          </a:p>
          <a:p>
            <a:endParaRPr lang="en-US" dirty="0"/>
          </a:p>
          <a:p>
            <a:r>
              <a:rPr lang="en-US" dirty="0"/>
              <a:t>If connections are found ok, then maybe the cable is faulty, so check the connectivity by replacing the existing cable with a newer one. Still, if the problem persists, then check the port or interface on which the link is terminated. There is a possibility for the port to be faulty.</a:t>
            </a:r>
            <a:endParaRPr lang="en-IN" dirty="0"/>
          </a:p>
        </p:txBody>
      </p:sp>
    </p:spTree>
    <p:extLst>
      <p:ext uri="{BB962C8B-B14F-4D97-AF65-F5344CB8AC3E}">
        <p14:creationId xmlns:p14="http://schemas.microsoft.com/office/powerpoint/2010/main" val="121270208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40511"/>
            <a:ext cx="8229600" cy="553998"/>
          </a:xfrm>
        </p:spPr>
        <p:txBody>
          <a:bodyPr/>
          <a:lstStyle/>
          <a:p>
            <a:r>
              <a:rPr lang="en-GB" dirty="0"/>
              <a:t>Knowledge Check</a:t>
            </a:r>
          </a:p>
        </p:txBody>
      </p:sp>
      <p:pic>
        <p:nvPicPr>
          <p:cNvPr id="5" name="Picture Placeholder 4" descr="Picture2.jpg"/>
          <p:cNvPicPr>
            <a:picLocks noGrp="1" noChangeAspect="1"/>
          </p:cNvPicPr>
          <p:nvPr>
            <p:ph type="pic" sz="quarter" idx="10"/>
          </p:nvPr>
        </p:nvPicPr>
        <p:blipFill>
          <a:blip r:embed="rId3" cstate="email"/>
          <a:srcRect/>
          <a:stretch>
            <a:fillRect/>
          </a:stretch>
        </p:blipFill>
        <p:spPr/>
      </p:pic>
      <p:sp>
        <p:nvSpPr>
          <p:cNvPr id="4" name="Text Placeholder 3"/>
          <p:cNvSpPr>
            <a:spLocks noGrp="1"/>
          </p:cNvSpPr>
          <p:nvPr>
            <p:ph type="body" sz="quarter" idx="11"/>
          </p:nvPr>
        </p:nvSpPr>
        <p:spPr>
          <a:xfrm>
            <a:off x="5159829" y="2533650"/>
            <a:ext cx="3530146" cy="528864"/>
          </a:xfrm>
        </p:spPr>
        <p:txBody>
          <a:bodyPr>
            <a:normAutofit/>
          </a:bodyPr>
          <a:lstStyle/>
          <a:p>
            <a:r>
              <a:rPr lang="en-US" sz="1800" b="1" dirty="0"/>
              <a:t>What is network topology?</a:t>
            </a:r>
            <a:endParaRPr lang="en-GB" sz="1800" b="1" dirty="0"/>
          </a:p>
        </p:txBody>
      </p:sp>
    </p:spTree>
  </p:cSld>
  <p:clrMapOvr>
    <a:masterClrMapping/>
  </p:clrMapOvr>
  <p:transition spd="slow">
    <p:wipe dir="d"/>
  </p:transition>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DB633F-CC48-BE59-1479-FA8F34B25982}"/>
              </a:ext>
            </a:extLst>
          </p:cNvPr>
          <p:cNvSpPr>
            <a:spLocks noGrp="1"/>
          </p:cNvSpPr>
          <p:nvPr>
            <p:ph type="title"/>
          </p:nvPr>
        </p:nvSpPr>
        <p:spPr>
          <a:xfrm>
            <a:off x="457200" y="109154"/>
            <a:ext cx="8229600" cy="461665"/>
          </a:xfrm>
        </p:spPr>
        <p:txBody>
          <a:bodyPr/>
          <a:lstStyle/>
          <a:p>
            <a:r>
              <a:rPr lang="en-IN" sz="2400" dirty="0"/>
              <a:t>Troubleshooting Physical Connectivity Issues</a:t>
            </a:r>
          </a:p>
        </p:txBody>
      </p:sp>
      <p:sp>
        <p:nvSpPr>
          <p:cNvPr id="3" name="Content Placeholder 2">
            <a:extLst>
              <a:ext uri="{FF2B5EF4-FFF2-40B4-BE49-F238E27FC236}">
                <a16:creationId xmlns:a16="http://schemas.microsoft.com/office/drawing/2014/main" id="{59C294E8-5A54-CDFC-BBAD-8EABBE7A575D}"/>
              </a:ext>
            </a:extLst>
          </p:cNvPr>
          <p:cNvSpPr>
            <a:spLocks noGrp="1"/>
          </p:cNvSpPr>
          <p:nvPr>
            <p:ph idx="1"/>
          </p:nvPr>
        </p:nvSpPr>
        <p:spPr/>
        <p:txBody>
          <a:bodyPr/>
          <a:lstStyle/>
          <a:p>
            <a:r>
              <a:rPr lang="en-US" dirty="0"/>
              <a:t>#2) Port Faulty Scenario: Check that the port or interface on which the link is established is not shut down. </a:t>
            </a:r>
          </a:p>
          <a:p>
            <a:r>
              <a:rPr lang="en-US" dirty="0"/>
              <a:t>Verify the duplex mode and speed as well. If the port is up and still the problem persists, then there are indicator lights that are present on each of the device to show the running status of the port.</a:t>
            </a:r>
          </a:p>
          <a:p>
            <a:endParaRPr lang="en-US" dirty="0"/>
          </a:p>
          <a:p>
            <a:r>
              <a:rPr lang="en-US" dirty="0"/>
              <a:t>From the indicator lights, check if the port is physically radiating or down. If the port is physically malfunctioning then it will appear by light status. In this situation, configure the link on some other free port or interface.</a:t>
            </a:r>
            <a:endParaRPr lang="en-IN" dirty="0"/>
          </a:p>
        </p:txBody>
      </p:sp>
    </p:spTree>
    <p:extLst>
      <p:ext uri="{BB962C8B-B14F-4D97-AF65-F5344CB8AC3E}">
        <p14:creationId xmlns:p14="http://schemas.microsoft.com/office/powerpoint/2010/main" val="158779028"/>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DB633F-CC48-BE59-1479-FA8F34B25982}"/>
              </a:ext>
            </a:extLst>
          </p:cNvPr>
          <p:cNvSpPr>
            <a:spLocks noGrp="1"/>
          </p:cNvSpPr>
          <p:nvPr>
            <p:ph type="title"/>
          </p:nvPr>
        </p:nvSpPr>
        <p:spPr>
          <a:xfrm>
            <a:off x="457200" y="109154"/>
            <a:ext cx="8229600" cy="461665"/>
          </a:xfrm>
        </p:spPr>
        <p:txBody>
          <a:bodyPr/>
          <a:lstStyle/>
          <a:p>
            <a:r>
              <a:rPr lang="en-IN" sz="2400" dirty="0"/>
              <a:t>Troubleshooting Physical Connectivity Issues</a:t>
            </a:r>
          </a:p>
        </p:txBody>
      </p:sp>
      <p:sp>
        <p:nvSpPr>
          <p:cNvPr id="3" name="Content Placeholder 2">
            <a:extLst>
              <a:ext uri="{FF2B5EF4-FFF2-40B4-BE49-F238E27FC236}">
                <a16:creationId xmlns:a16="http://schemas.microsoft.com/office/drawing/2014/main" id="{59C294E8-5A54-CDFC-BBAD-8EABBE7A575D}"/>
              </a:ext>
            </a:extLst>
          </p:cNvPr>
          <p:cNvSpPr>
            <a:spLocks noGrp="1"/>
          </p:cNvSpPr>
          <p:nvPr>
            <p:ph idx="1"/>
          </p:nvPr>
        </p:nvSpPr>
        <p:spPr/>
        <p:txBody>
          <a:bodyPr/>
          <a:lstStyle/>
          <a:p>
            <a:r>
              <a:rPr lang="en-US" dirty="0"/>
              <a:t>#3) Traffic overload: If there is more traffic than the carrying capacity at a link or interface then at some point it will start behaving abnormally. Thus verify these criteria to ensure smooth running.</a:t>
            </a:r>
          </a:p>
          <a:p>
            <a:endParaRPr lang="en-US" dirty="0"/>
          </a:p>
          <a:p>
            <a:r>
              <a:rPr lang="en-US" dirty="0"/>
              <a:t>#4) Configuration Issue: Check the router configuration on the interface by show </a:t>
            </a:r>
            <a:r>
              <a:rPr lang="en-US" dirty="0" err="1"/>
              <a:t>ip</a:t>
            </a:r>
            <a:r>
              <a:rPr lang="en-US" dirty="0"/>
              <a:t> interface and show running-config commands.</a:t>
            </a:r>
            <a:endParaRPr lang="en-IN" dirty="0"/>
          </a:p>
        </p:txBody>
      </p:sp>
    </p:spTree>
    <p:extLst>
      <p:ext uri="{BB962C8B-B14F-4D97-AF65-F5344CB8AC3E}">
        <p14:creationId xmlns:p14="http://schemas.microsoft.com/office/powerpoint/2010/main" val="2598837734"/>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DB633F-CC48-BE59-1479-FA8F34B25982}"/>
              </a:ext>
            </a:extLst>
          </p:cNvPr>
          <p:cNvSpPr>
            <a:spLocks noGrp="1"/>
          </p:cNvSpPr>
          <p:nvPr>
            <p:ph type="title"/>
          </p:nvPr>
        </p:nvSpPr>
        <p:spPr>
          <a:xfrm>
            <a:off x="457200" y="109154"/>
            <a:ext cx="8229600" cy="461665"/>
          </a:xfrm>
        </p:spPr>
        <p:txBody>
          <a:bodyPr/>
          <a:lstStyle/>
          <a:p>
            <a:r>
              <a:rPr lang="en-IN" sz="2400" dirty="0"/>
              <a:t>Troubleshooting Routing Problems</a:t>
            </a:r>
          </a:p>
        </p:txBody>
      </p:sp>
      <p:sp>
        <p:nvSpPr>
          <p:cNvPr id="3" name="Content Placeholder 2">
            <a:extLst>
              <a:ext uri="{FF2B5EF4-FFF2-40B4-BE49-F238E27FC236}">
                <a16:creationId xmlns:a16="http://schemas.microsoft.com/office/drawing/2014/main" id="{59C294E8-5A54-CDFC-BBAD-8EABBE7A575D}"/>
              </a:ext>
            </a:extLst>
          </p:cNvPr>
          <p:cNvSpPr>
            <a:spLocks noGrp="1"/>
          </p:cNvSpPr>
          <p:nvPr>
            <p:ph idx="1"/>
          </p:nvPr>
        </p:nvSpPr>
        <p:spPr/>
        <p:txBody>
          <a:bodyPr/>
          <a:lstStyle/>
          <a:p>
            <a:r>
              <a:rPr lang="en-US" dirty="0"/>
              <a:t>The kind of fault that occurs between the source and destination hosts while floating data packets in a network are listed below:</a:t>
            </a:r>
          </a:p>
          <a:p>
            <a:endParaRPr lang="en-US" dirty="0"/>
          </a:p>
          <a:p>
            <a:r>
              <a:rPr lang="en-US" dirty="0"/>
              <a:t>The route is not defined in the router between the source and destination.</a:t>
            </a:r>
          </a:p>
          <a:p>
            <a:r>
              <a:rPr lang="en-US" dirty="0"/>
              <a:t>A wrong Routing protocol is used to find out the route to the next hop or destination.</a:t>
            </a:r>
          </a:p>
          <a:p>
            <a:r>
              <a:rPr lang="en-US" dirty="0"/>
              <a:t>Software related fault at the router.</a:t>
            </a:r>
          </a:p>
          <a:p>
            <a:r>
              <a:rPr lang="en-US" dirty="0"/>
              <a:t>Any filter or firewall may be barring the entry of data packets to the destination node.</a:t>
            </a:r>
          </a:p>
          <a:p>
            <a:r>
              <a:rPr lang="en-US" dirty="0"/>
              <a:t>There may be configuration faults that arise at the source router end.</a:t>
            </a:r>
            <a:endParaRPr lang="en-IN" dirty="0"/>
          </a:p>
        </p:txBody>
      </p:sp>
    </p:spTree>
    <p:extLst>
      <p:ext uri="{BB962C8B-B14F-4D97-AF65-F5344CB8AC3E}">
        <p14:creationId xmlns:p14="http://schemas.microsoft.com/office/powerpoint/2010/main" val="2751487191"/>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DB633F-CC48-BE59-1479-FA8F34B25982}"/>
              </a:ext>
            </a:extLst>
          </p:cNvPr>
          <p:cNvSpPr>
            <a:spLocks noGrp="1"/>
          </p:cNvSpPr>
          <p:nvPr>
            <p:ph type="title"/>
          </p:nvPr>
        </p:nvSpPr>
        <p:spPr>
          <a:xfrm>
            <a:off x="457200" y="109154"/>
            <a:ext cx="8229600" cy="461665"/>
          </a:xfrm>
        </p:spPr>
        <p:txBody>
          <a:bodyPr/>
          <a:lstStyle/>
          <a:p>
            <a:r>
              <a:rPr lang="en-IN" sz="2400" dirty="0"/>
              <a:t>Troubleshooting Routing Problems</a:t>
            </a:r>
          </a:p>
        </p:txBody>
      </p:sp>
      <p:sp>
        <p:nvSpPr>
          <p:cNvPr id="3" name="Content Placeholder 2">
            <a:extLst>
              <a:ext uri="{FF2B5EF4-FFF2-40B4-BE49-F238E27FC236}">
                <a16:creationId xmlns:a16="http://schemas.microsoft.com/office/drawing/2014/main" id="{59C294E8-5A54-CDFC-BBAD-8EABBE7A575D}"/>
              </a:ext>
            </a:extLst>
          </p:cNvPr>
          <p:cNvSpPr>
            <a:spLocks noGrp="1"/>
          </p:cNvSpPr>
          <p:nvPr>
            <p:ph idx="1"/>
          </p:nvPr>
        </p:nvSpPr>
        <p:spPr>
          <a:xfrm>
            <a:off x="457200" y="1144963"/>
            <a:ext cx="8229600" cy="5319631"/>
          </a:xfrm>
        </p:spPr>
        <p:txBody>
          <a:bodyPr>
            <a:normAutofit/>
          </a:bodyPr>
          <a:lstStyle/>
          <a:p>
            <a:r>
              <a:rPr lang="en-US" dirty="0"/>
              <a:t>To find out the resolution, the first step is to locate the hop between the source and the destination where the problem has occurred.</a:t>
            </a:r>
          </a:p>
          <a:p>
            <a:r>
              <a:rPr lang="en-US" dirty="0"/>
              <a:t>The process verifies the IP connectivity and routing protocols connectivity at each hop starting from the source host towards the destination one.</a:t>
            </a:r>
          </a:p>
          <a:p>
            <a:r>
              <a:rPr lang="en-US" dirty="0"/>
              <a:t>We can also use the traceroute tool to locate the hop where the problem has </a:t>
            </a:r>
            <a:r>
              <a:rPr lang="en-US" dirty="0" err="1"/>
              <a:t>arised</a:t>
            </a:r>
            <a:r>
              <a:rPr lang="en-US" dirty="0"/>
              <a:t>. But this is not helpful in all the cases. Hence, it is better if we proceed with the first one.</a:t>
            </a:r>
          </a:p>
          <a:p>
            <a:r>
              <a:rPr lang="en-US" dirty="0"/>
              <a:t>Once we locate the problematic hop, then login to that router via telnet and then try to ping the source and destination host.</a:t>
            </a:r>
          </a:p>
          <a:p>
            <a:r>
              <a:rPr lang="en-US" dirty="0"/>
              <a:t>If the ping is not successful, then verify the routing table for routes between the source and destination. If routes are not defined then configure the IP routes with the subnet mask and default route in the router.</a:t>
            </a:r>
          </a:p>
        </p:txBody>
      </p:sp>
    </p:spTree>
    <p:extLst>
      <p:ext uri="{BB962C8B-B14F-4D97-AF65-F5344CB8AC3E}">
        <p14:creationId xmlns:p14="http://schemas.microsoft.com/office/powerpoint/2010/main" val="1410154380"/>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DB633F-CC48-BE59-1479-FA8F34B25982}"/>
              </a:ext>
            </a:extLst>
          </p:cNvPr>
          <p:cNvSpPr>
            <a:spLocks noGrp="1"/>
          </p:cNvSpPr>
          <p:nvPr>
            <p:ph type="title"/>
          </p:nvPr>
        </p:nvSpPr>
        <p:spPr>
          <a:xfrm>
            <a:off x="457200" y="109154"/>
            <a:ext cx="8229600" cy="461665"/>
          </a:xfrm>
        </p:spPr>
        <p:txBody>
          <a:bodyPr/>
          <a:lstStyle/>
          <a:p>
            <a:r>
              <a:rPr lang="en-IN" sz="2400" dirty="0"/>
              <a:t>Troubleshooting Routing Problems</a:t>
            </a:r>
          </a:p>
        </p:txBody>
      </p:sp>
      <p:sp>
        <p:nvSpPr>
          <p:cNvPr id="3" name="Content Placeholder 2">
            <a:extLst>
              <a:ext uri="{FF2B5EF4-FFF2-40B4-BE49-F238E27FC236}">
                <a16:creationId xmlns:a16="http://schemas.microsoft.com/office/drawing/2014/main" id="{59C294E8-5A54-CDFC-BBAD-8EABBE7A575D}"/>
              </a:ext>
            </a:extLst>
          </p:cNvPr>
          <p:cNvSpPr>
            <a:spLocks noGrp="1"/>
          </p:cNvSpPr>
          <p:nvPr>
            <p:ph idx="1"/>
          </p:nvPr>
        </p:nvSpPr>
        <p:spPr>
          <a:xfrm>
            <a:off x="457200" y="1144963"/>
            <a:ext cx="8229600" cy="5319631"/>
          </a:xfrm>
        </p:spPr>
        <p:txBody>
          <a:bodyPr>
            <a:normAutofit/>
          </a:bodyPr>
          <a:lstStyle/>
          <a:p>
            <a:r>
              <a:rPr lang="en-US" dirty="0"/>
              <a:t>In condition, if the ping responses with only a few percentages of success, then there may be multiple paths that are defined to reach the destination. </a:t>
            </a:r>
          </a:p>
          <a:p>
            <a:r>
              <a:rPr lang="en-US" dirty="0"/>
              <a:t>But out of multiple paths, one is failing to reach the destination. The cause for this is that a routing loop can occur in the path. To rectify this, trace the looping hop, and correct the configuration.</a:t>
            </a:r>
          </a:p>
          <a:p>
            <a:r>
              <a:rPr lang="en-US" dirty="0"/>
              <a:t>After rectification of the above steps, if still, the problem persists, then check the routing protocol used, and change the protocol in accordance with the network.</a:t>
            </a:r>
          </a:p>
        </p:txBody>
      </p:sp>
    </p:spTree>
    <p:extLst>
      <p:ext uri="{BB962C8B-B14F-4D97-AF65-F5344CB8AC3E}">
        <p14:creationId xmlns:p14="http://schemas.microsoft.com/office/powerpoint/2010/main" val="67456096"/>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ACAA17-AABF-DB11-42D7-54EB068527B4}"/>
              </a:ext>
            </a:extLst>
          </p:cNvPr>
          <p:cNvSpPr>
            <a:spLocks noGrp="1"/>
          </p:cNvSpPr>
          <p:nvPr>
            <p:ph type="title"/>
          </p:nvPr>
        </p:nvSpPr>
        <p:spPr>
          <a:xfrm>
            <a:off x="457200" y="109154"/>
            <a:ext cx="8229600" cy="553998"/>
          </a:xfrm>
        </p:spPr>
        <p:txBody>
          <a:bodyPr/>
          <a:lstStyle/>
          <a:p>
            <a:r>
              <a:rPr lang="en-IN" dirty="0"/>
              <a:t>Troubleshooting Upper-layer Faults</a:t>
            </a:r>
          </a:p>
        </p:txBody>
      </p:sp>
      <p:sp>
        <p:nvSpPr>
          <p:cNvPr id="3" name="Content Placeholder 2">
            <a:extLst>
              <a:ext uri="{FF2B5EF4-FFF2-40B4-BE49-F238E27FC236}">
                <a16:creationId xmlns:a16="http://schemas.microsoft.com/office/drawing/2014/main" id="{D92D8BA1-3B64-4F02-9DBD-9D92A8CC5504}"/>
              </a:ext>
            </a:extLst>
          </p:cNvPr>
          <p:cNvSpPr>
            <a:spLocks noGrp="1"/>
          </p:cNvSpPr>
          <p:nvPr>
            <p:ph idx="1"/>
          </p:nvPr>
        </p:nvSpPr>
        <p:spPr/>
        <p:txBody>
          <a:bodyPr/>
          <a:lstStyle/>
          <a:p>
            <a:r>
              <a:rPr lang="en-US" dirty="0"/>
              <a:t>After checking the physical connectivity, Local connectivity, IP connectivity, and Routing issues, if you are still not finding a resolution for the fault, then there is a possibility for the fault to be the in transport and application layer protocol.</a:t>
            </a:r>
          </a:p>
          <a:p>
            <a:endParaRPr lang="en-US" dirty="0"/>
          </a:p>
          <a:p>
            <a:r>
              <a:rPr lang="en-US" dirty="0"/>
              <a:t>A fault can arise due to the following reasons:</a:t>
            </a:r>
          </a:p>
          <a:p>
            <a:endParaRPr lang="en-US" dirty="0"/>
          </a:p>
          <a:p>
            <a:r>
              <a:rPr lang="en-US" dirty="0"/>
              <a:t>The data connection is down.</a:t>
            </a:r>
          </a:p>
          <a:p>
            <a:r>
              <a:rPr lang="en-US" dirty="0"/>
              <a:t>A packet filter or firewall is blocking the incoming or outgoing traffic.</a:t>
            </a:r>
          </a:p>
          <a:p>
            <a:r>
              <a:rPr lang="en-US" dirty="0"/>
              <a:t>Particular service on the server is down.</a:t>
            </a:r>
          </a:p>
          <a:p>
            <a:r>
              <a:rPr lang="en-US" dirty="0"/>
              <a:t>There can be an authentication and access issue between the client and the server host.</a:t>
            </a:r>
          </a:p>
          <a:p>
            <a:r>
              <a:rPr lang="en-US" dirty="0"/>
              <a:t>Software incompatibility or version mismatch issues between the source and the destination host.</a:t>
            </a:r>
            <a:endParaRPr lang="en-IN" dirty="0"/>
          </a:p>
        </p:txBody>
      </p:sp>
    </p:spTree>
    <p:extLst>
      <p:ext uri="{BB962C8B-B14F-4D97-AF65-F5344CB8AC3E}">
        <p14:creationId xmlns:p14="http://schemas.microsoft.com/office/powerpoint/2010/main" val="472773165"/>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ACAA17-AABF-DB11-42D7-54EB068527B4}"/>
              </a:ext>
            </a:extLst>
          </p:cNvPr>
          <p:cNvSpPr>
            <a:spLocks noGrp="1"/>
          </p:cNvSpPr>
          <p:nvPr>
            <p:ph type="title"/>
          </p:nvPr>
        </p:nvSpPr>
        <p:spPr>
          <a:xfrm>
            <a:off x="457200" y="109154"/>
            <a:ext cx="8229600" cy="553998"/>
          </a:xfrm>
        </p:spPr>
        <p:txBody>
          <a:bodyPr/>
          <a:lstStyle/>
          <a:p>
            <a:r>
              <a:rPr lang="en-IN" dirty="0"/>
              <a:t>Troubleshooting Upper-layer Faults</a:t>
            </a:r>
          </a:p>
        </p:txBody>
      </p:sp>
      <p:sp>
        <p:nvSpPr>
          <p:cNvPr id="3" name="Content Placeholder 2">
            <a:extLst>
              <a:ext uri="{FF2B5EF4-FFF2-40B4-BE49-F238E27FC236}">
                <a16:creationId xmlns:a16="http://schemas.microsoft.com/office/drawing/2014/main" id="{D92D8BA1-3B64-4F02-9DBD-9D92A8CC5504}"/>
              </a:ext>
            </a:extLst>
          </p:cNvPr>
          <p:cNvSpPr>
            <a:spLocks noGrp="1"/>
          </p:cNvSpPr>
          <p:nvPr>
            <p:ph idx="1"/>
          </p:nvPr>
        </p:nvSpPr>
        <p:spPr>
          <a:xfrm>
            <a:off x="340242" y="1063256"/>
            <a:ext cx="8346558" cy="5229968"/>
          </a:xfrm>
        </p:spPr>
        <p:txBody>
          <a:bodyPr/>
          <a:lstStyle/>
          <a:p>
            <a:r>
              <a:rPr lang="en-US" dirty="0"/>
              <a:t>Depending upon the category of fault, we take the rectification steps.</a:t>
            </a:r>
          </a:p>
          <a:p>
            <a:endParaRPr lang="en-US" dirty="0"/>
          </a:p>
          <a:p>
            <a:r>
              <a:rPr lang="en-US" dirty="0"/>
              <a:t>In the condition of firewall barring the traffic to flow through the network, we look out for a way to move the source host in the network in such a way in which the firewalls can be avoided or bypassed.</a:t>
            </a:r>
          </a:p>
          <a:p>
            <a:r>
              <a:rPr lang="en-US" dirty="0"/>
              <a:t>For service down issues, take measures to make it up, or align another server to deliver the service.</a:t>
            </a:r>
          </a:p>
          <a:p>
            <a:r>
              <a:rPr lang="en-US" dirty="0"/>
              <a:t>For the authentication process issue, we can deploy checks with the help of the software where the authentication is failing, and then based on the results you can rectify the issue.</a:t>
            </a:r>
          </a:p>
          <a:p>
            <a:r>
              <a:rPr lang="en-US" dirty="0"/>
              <a:t>For version mismatch and compatibility issue, upgrade your system so that both will be compatible with each other.</a:t>
            </a:r>
            <a:endParaRPr lang="en-IN" dirty="0"/>
          </a:p>
        </p:txBody>
      </p:sp>
    </p:spTree>
    <p:extLst>
      <p:ext uri="{BB962C8B-B14F-4D97-AF65-F5344CB8AC3E}">
        <p14:creationId xmlns:p14="http://schemas.microsoft.com/office/powerpoint/2010/main" val="918512504"/>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ACAA17-AABF-DB11-42D7-54EB068527B4}"/>
              </a:ext>
            </a:extLst>
          </p:cNvPr>
          <p:cNvSpPr>
            <a:spLocks noGrp="1"/>
          </p:cNvSpPr>
          <p:nvPr>
            <p:ph type="title"/>
          </p:nvPr>
        </p:nvSpPr>
        <p:spPr>
          <a:xfrm>
            <a:off x="457200" y="109154"/>
            <a:ext cx="8229600" cy="461665"/>
          </a:xfrm>
        </p:spPr>
        <p:txBody>
          <a:bodyPr/>
          <a:lstStyle/>
          <a:p>
            <a:r>
              <a:rPr lang="en-US" sz="2400" dirty="0"/>
              <a:t>Troubleshooting Wireless Network Connection Issue</a:t>
            </a:r>
            <a:endParaRPr lang="en-IN" sz="2400" dirty="0"/>
          </a:p>
        </p:txBody>
      </p:sp>
      <p:sp>
        <p:nvSpPr>
          <p:cNvPr id="3" name="Content Placeholder 2">
            <a:extLst>
              <a:ext uri="{FF2B5EF4-FFF2-40B4-BE49-F238E27FC236}">
                <a16:creationId xmlns:a16="http://schemas.microsoft.com/office/drawing/2014/main" id="{D92D8BA1-3B64-4F02-9DBD-9D92A8CC5504}"/>
              </a:ext>
            </a:extLst>
          </p:cNvPr>
          <p:cNvSpPr>
            <a:spLocks noGrp="1"/>
          </p:cNvSpPr>
          <p:nvPr>
            <p:ph idx="1"/>
          </p:nvPr>
        </p:nvSpPr>
        <p:spPr>
          <a:xfrm>
            <a:off x="340242" y="1063256"/>
            <a:ext cx="8346558" cy="1307804"/>
          </a:xfrm>
        </p:spPr>
        <p:txBody>
          <a:bodyPr/>
          <a:lstStyle/>
          <a:p>
            <a:r>
              <a:rPr lang="en-US" dirty="0"/>
              <a:t>#1) Whenever you connect your Tablet, mobile phone or Laptop with the WI-FI device, and if you are not able to connect then check all the LAN or WAN cable connections.</a:t>
            </a:r>
            <a:endParaRPr lang="en-IN" dirty="0"/>
          </a:p>
        </p:txBody>
      </p:sp>
      <p:pic>
        <p:nvPicPr>
          <p:cNvPr id="17410" name="Picture 2" descr="check physical connection settings">
            <a:extLst>
              <a:ext uri="{FF2B5EF4-FFF2-40B4-BE49-F238E27FC236}">
                <a16:creationId xmlns:a16="http://schemas.microsoft.com/office/drawing/2014/main" id="{B49A78F1-624C-B06E-B5FC-1344EEEECB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9527" y="2371060"/>
            <a:ext cx="70485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380383"/>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ACAA17-AABF-DB11-42D7-54EB068527B4}"/>
              </a:ext>
            </a:extLst>
          </p:cNvPr>
          <p:cNvSpPr>
            <a:spLocks noGrp="1"/>
          </p:cNvSpPr>
          <p:nvPr>
            <p:ph type="title"/>
          </p:nvPr>
        </p:nvSpPr>
        <p:spPr>
          <a:xfrm>
            <a:off x="457200" y="109154"/>
            <a:ext cx="8229600" cy="461665"/>
          </a:xfrm>
        </p:spPr>
        <p:txBody>
          <a:bodyPr/>
          <a:lstStyle/>
          <a:p>
            <a:r>
              <a:rPr lang="en-US" sz="2400" dirty="0"/>
              <a:t>Troubleshooting Wireless Network Connection Issue</a:t>
            </a:r>
            <a:endParaRPr lang="en-IN" sz="2400" dirty="0"/>
          </a:p>
        </p:txBody>
      </p:sp>
      <p:sp>
        <p:nvSpPr>
          <p:cNvPr id="3" name="Content Placeholder 2">
            <a:extLst>
              <a:ext uri="{FF2B5EF4-FFF2-40B4-BE49-F238E27FC236}">
                <a16:creationId xmlns:a16="http://schemas.microsoft.com/office/drawing/2014/main" id="{D92D8BA1-3B64-4F02-9DBD-9D92A8CC5504}"/>
              </a:ext>
            </a:extLst>
          </p:cNvPr>
          <p:cNvSpPr>
            <a:spLocks noGrp="1"/>
          </p:cNvSpPr>
          <p:nvPr>
            <p:ph idx="1"/>
          </p:nvPr>
        </p:nvSpPr>
        <p:spPr>
          <a:xfrm>
            <a:off x="340242" y="1063256"/>
            <a:ext cx="8346558" cy="2966484"/>
          </a:xfrm>
        </p:spPr>
        <p:txBody>
          <a:bodyPr>
            <a:normAutofit fontScale="92500" lnSpcReduction="10000"/>
          </a:bodyPr>
          <a:lstStyle/>
          <a:p>
            <a:r>
              <a:rPr lang="en-US" dirty="0"/>
              <a:t>#2) After verification of all of the above points, if the connection is still not through, then verify the WI-FI network adaptor settings.</a:t>
            </a:r>
          </a:p>
          <a:p>
            <a:endParaRPr lang="en-US" dirty="0"/>
          </a:p>
          <a:p>
            <a:r>
              <a:rPr lang="en-US" dirty="0"/>
              <a:t>For windows laptop or PC, go to control panel, select the network connections option and check what is the status on the wireless network adaptor? It should be enabled. If it is not enabled, then click on the enable key and mark the status as enabled.</a:t>
            </a:r>
          </a:p>
          <a:p>
            <a:endParaRPr lang="en-US" dirty="0"/>
          </a:p>
          <a:p>
            <a:r>
              <a:rPr lang="en-US" dirty="0"/>
              <a:t>Also, check if the airplane mode on a laptop or PC is disabled. If it is enabled, then it will not allow connecting with a wireless network.</a:t>
            </a:r>
            <a:endParaRPr lang="en-IN" dirty="0"/>
          </a:p>
        </p:txBody>
      </p:sp>
    </p:spTree>
    <p:extLst>
      <p:ext uri="{BB962C8B-B14F-4D97-AF65-F5344CB8AC3E}">
        <p14:creationId xmlns:p14="http://schemas.microsoft.com/office/powerpoint/2010/main" val="2796913713"/>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ACAA17-AABF-DB11-42D7-54EB068527B4}"/>
              </a:ext>
            </a:extLst>
          </p:cNvPr>
          <p:cNvSpPr>
            <a:spLocks noGrp="1"/>
          </p:cNvSpPr>
          <p:nvPr>
            <p:ph type="title"/>
          </p:nvPr>
        </p:nvSpPr>
        <p:spPr>
          <a:xfrm>
            <a:off x="457200" y="109154"/>
            <a:ext cx="8229600" cy="461665"/>
          </a:xfrm>
        </p:spPr>
        <p:txBody>
          <a:bodyPr/>
          <a:lstStyle/>
          <a:p>
            <a:r>
              <a:rPr lang="en-US" sz="2400" dirty="0"/>
              <a:t>Troubleshooting Wireless Network Connection Issue</a:t>
            </a:r>
            <a:endParaRPr lang="en-IN" sz="2400" dirty="0"/>
          </a:p>
        </p:txBody>
      </p:sp>
      <p:pic>
        <p:nvPicPr>
          <p:cNvPr id="18434" name="Picture 2" descr="wireless network adaptor setting">
            <a:extLst>
              <a:ext uri="{FF2B5EF4-FFF2-40B4-BE49-F238E27FC236}">
                <a16:creationId xmlns:a16="http://schemas.microsoft.com/office/drawing/2014/main" id="{456E9B80-A5FB-4E3F-897E-E07B9A6D2D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4169" y="1086514"/>
            <a:ext cx="6588863" cy="53661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26113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40511"/>
            <a:ext cx="8229600" cy="553998"/>
          </a:xfrm>
        </p:spPr>
        <p:txBody>
          <a:bodyPr/>
          <a:lstStyle/>
          <a:p>
            <a:r>
              <a:rPr lang="en-GB" dirty="0"/>
              <a:t>Knowledge Check</a:t>
            </a:r>
          </a:p>
        </p:txBody>
      </p:sp>
      <p:pic>
        <p:nvPicPr>
          <p:cNvPr id="5" name="Picture Placeholder 4" descr="Picture2.jpg"/>
          <p:cNvPicPr>
            <a:picLocks noGrp="1" noChangeAspect="1"/>
          </p:cNvPicPr>
          <p:nvPr>
            <p:ph type="pic" sz="quarter" idx="10"/>
          </p:nvPr>
        </p:nvPicPr>
        <p:blipFill>
          <a:blip r:embed="rId3" cstate="email"/>
          <a:srcRect/>
          <a:stretch>
            <a:fillRect/>
          </a:stretch>
        </p:blipFill>
        <p:spPr/>
      </p:pic>
      <p:sp>
        <p:nvSpPr>
          <p:cNvPr id="4" name="Text Placeholder 3"/>
          <p:cNvSpPr>
            <a:spLocks noGrp="1"/>
          </p:cNvSpPr>
          <p:nvPr>
            <p:ph type="body" sz="quarter" idx="11"/>
          </p:nvPr>
        </p:nvSpPr>
        <p:spPr>
          <a:xfrm>
            <a:off x="5159829" y="2533650"/>
            <a:ext cx="3530146" cy="1428750"/>
          </a:xfrm>
        </p:spPr>
        <p:txBody>
          <a:bodyPr>
            <a:normAutofit/>
          </a:bodyPr>
          <a:lstStyle/>
          <a:p>
            <a:pPr>
              <a:lnSpc>
                <a:spcPct val="200000"/>
              </a:lnSpc>
            </a:pPr>
            <a:r>
              <a:rPr lang="en-US" sz="1800" b="1" dirty="0"/>
              <a:t>Mention any two network topology.</a:t>
            </a:r>
            <a:endParaRPr lang="en-GB" sz="1800" b="1" dirty="0"/>
          </a:p>
        </p:txBody>
      </p:sp>
    </p:spTree>
  </p:cSld>
  <p:clrMapOvr>
    <a:masterClrMapping/>
  </p:clrMapOvr>
  <p:transition spd="slow">
    <p:wipe dir="d"/>
  </p:transition>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ACAA17-AABF-DB11-42D7-54EB068527B4}"/>
              </a:ext>
            </a:extLst>
          </p:cNvPr>
          <p:cNvSpPr>
            <a:spLocks noGrp="1"/>
          </p:cNvSpPr>
          <p:nvPr>
            <p:ph type="title"/>
          </p:nvPr>
        </p:nvSpPr>
        <p:spPr>
          <a:xfrm>
            <a:off x="457200" y="109154"/>
            <a:ext cx="8229600" cy="461665"/>
          </a:xfrm>
        </p:spPr>
        <p:txBody>
          <a:bodyPr/>
          <a:lstStyle/>
          <a:p>
            <a:r>
              <a:rPr lang="en-US" sz="2400" dirty="0"/>
              <a:t>Troubleshooting Wireless Network Connection Issue</a:t>
            </a:r>
            <a:endParaRPr lang="en-IN" sz="2400" dirty="0"/>
          </a:p>
        </p:txBody>
      </p:sp>
      <p:sp>
        <p:nvSpPr>
          <p:cNvPr id="3" name="Content Placeholder 2">
            <a:extLst>
              <a:ext uri="{FF2B5EF4-FFF2-40B4-BE49-F238E27FC236}">
                <a16:creationId xmlns:a16="http://schemas.microsoft.com/office/drawing/2014/main" id="{D92D8BA1-3B64-4F02-9DBD-9D92A8CC5504}"/>
              </a:ext>
            </a:extLst>
          </p:cNvPr>
          <p:cNvSpPr>
            <a:spLocks noGrp="1"/>
          </p:cNvSpPr>
          <p:nvPr>
            <p:ph idx="1"/>
          </p:nvPr>
        </p:nvSpPr>
        <p:spPr>
          <a:xfrm>
            <a:off x="340242" y="967564"/>
            <a:ext cx="8346558" cy="2105246"/>
          </a:xfrm>
        </p:spPr>
        <p:txBody>
          <a:bodyPr>
            <a:normAutofit/>
          </a:bodyPr>
          <a:lstStyle/>
          <a:p>
            <a:r>
              <a:rPr lang="en-US" dirty="0"/>
              <a:t>After checking all the above settings, if the status is still not connected then check the wireless access point and SSID settings. </a:t>
            </a:r>
          </a:p>
          <a:p>
            <a:r>
              <a:rPr lang="en-US" dirty="0"/>
              <a:t>After correction of the desired settings, the status will change from not connected to acquiring network address to connected. </a:t>
            </a:r>
          </a:p>
          <a:p>
            <a:r>
              <a:rPr lang="en-US" dirty="0"/>
              <a:t>At this point, the client also allocates the IP address to the requesting device.</a:t>
            </a:r>
            <a:endParaRPr lang="en-IN" dirty="0"/>
          </a:p>
        </p:txBody>
      </p:sp>
      <p:pic>
        <p:nvPicPr>
          <p:cNvPr id="19458" name="Picture 2" descr="network c onnection settings">
            <a:extLst>
              <a:ext uri="{FF2B5EF4-FFF2-40B4-BE49-F238E27FC236}">
                <a16:creationId xmlns:a16="http://schemas.microsoft.com/office/drawing/2014/main" id="{D3389852-CCE9-FBF3-F9DE-4167B422A48C}"/>
              </a:ext>
            </a:extLst>
          </p:cNvPr>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1743075" y="2998381"/>
            <a:ext cx="5657850" cy="35256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7620230"/>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ACAA17-AABF-DB11-42D7-54EB068527B4}"/>
              </a:ext>
            </a:extLst>
          </p:cNvPr>
          <p:cNvSpPr>
            <a:spLocks noGrp="1"/>
          </p:cNvSpPr>
          <p:nvPr>
            <p:ph type="title"/>
          </p:nvPr>
        </p:nvSpPr>
        <p:spPr>
          <a:xfrm>
            <a:off x="457200" y="109154"/>
            <a:ext cx="8229600" cy="461665"/>
          </a:xfrm>
        </p:spPr>
        <p:txBody>
          <a:bodyPr/>
          <a:lstStyle/>
          <a:p>
            <a:r>
              <a:rPr lang="en-US" sz="2400" dirty="0"/>
              <a:t>Troubleshooting Wireless Network Connection Issue</a:t>
            </a:r>
            <a:endParaRPr lang="en-IN" sz="2400" dirty="0"/>
          </a:p>
        </p:txBody>
      </p:sp>
      <p:sp>
        <p:nvSpPr>
          <p:cNvPr id="3" name="Content Placeholder 2">
            <a:extLst>
              <a:ext uri="{FF2B5EF4-FFF2-40B4-BE49-F238E27FC236}">
                <a16:creationId xmlns:a16="http://schemas.microsoft.com/office/drawing/2014/main" id="{D92D8BA1-3B64-4F02-9DBD-9D92A8CC5504}"/>
              </a:ext>
            </a:extLst>
          </p:cNvPr>
          <p:cNvSpPr>
            <a:spLocks noGrp="1"/>
          </p:cNvSpPr>
          <p:nvPr>
            <p:ph idx="1"/>
          </p:nvPr>
        </p:nvSpPr>
        <p:spPr>
          <a:xfrm>
            <a:off x="340242" y="1063256"/>
            <a:ext cx="8346558" cy="5241851"/>
          </a:xfrm>
        </p:spPr>
        <p:txBody>
          <a:bodyPr>
            <a:normAutofit/>
          </a:bodyPr>
          <a:lstStyle/>
          <a:p>
            <a:r>
              <a:rPr lang="en-US" dirty="0"/>
              <a:t>#4) If still, the problem persists, then click on the diagnose option from the wireless network connection status menu to find out the cause.</a:t>
            </a:r>
          </a:p>
          <a:p>
            <a:endParaRPr lang="en-US" dirty="0"/>
          </a:p>
          <a:p>
            <a:r>
              <a:rPr lang="en-US" dirty="0"/>
              <a:t>#5) After performing all the above troubleshooting steps, if you are not able to connect to the network still, then there may be other reasons like some firewall or packet filter is barring you for using the network, and there could be a problem with the authentication protocol used etc.</a:t>
            </a:r>
          </a:p>
          <a:p>
            <a:endParaRPr lang="en-US" dirty="0"/>
          </a:p>
          <a:p>
            <a:r>
              <a:rPr lang="en-US" dirty="0"/>
              <a:t>#6) To resolve these issues, reconfigure all the network settings and verify the IP reachability by using PING.</a:t>
            </a:r>
            <a:endParaRPr lang="en-IN" dirty="0"/>
          </a:p>
        </p:txBody>
      </p:sp>
    </p:spTree>
    <p:extLst>
      <p:ext uri="{BB962C8B-B14F-4D97-AF65-F5344CB8AC3E}">
        <p14:creationId xmlns:p14="http://schemas.microsoft.com/office/powerpoint/2010/main" val="2211397656"/>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4">
            <a:extLst>
              <a:ext uri="{FF2B5EF4-FFF2-40B4-BE49-F238E27FC236}">
                <a16:creationId xmlns:a16="http://schemas.microsoft.com/office/drawing/2014/main" id="{CCFD37C3-C08F-DF70-7D20-27FEBC270EDA}"/>
              </a:ext>
            </a:extLst>
          </p:cNvPr>
          <p:cNvSpPr>
            <a:spLocks noGrp="1"/>
          </p:cNvSpPr>
          <p:nvPr>
            <p:ph type="ftr" sz="quarter" idx="11"/>
          </p:nvPr>
        </p:nvSpPr>
        <p:spPr/>
        <p:txBody>
          <a:bodyPr/>
          <a:lstStyle/>
          <a:p>
            <a:r>
              <a:rPr lang="en-US" altLang="en-US"/>
              <a:t>Network Layer</a:t>
            </a:r>
            <a:endParaRPr lang="en-US" altLang="en-US">
              <a:latin typeface="Times New Roman" panose="02020603050405020304" pitchFamily="18" charset="0"/>
            </a:endParaRPr>
          </a:p>
        </p:txBody>
      </p:sp>
      <p:sp>
        <p:nvSpPr>
          <p:cNvPr id="3" name="Slide Number Placeholder 5">
            <a:extLst>
              <a:ext uri="{FF2B5EF4-FFF2-40B4-BE49-F238E27FC236}">
                <a16:creationId xmlns:a16="http://schemas.microsoft.com/office/drawing/2014/main" id="{D591E027-6D93-92B4-2B66-2C0E7245A717}"/>
              </a:ext>
            </a:extLst>
          </p:cNvPr>
          <p:cNvSpPr>
            <a:spLocks noGrp="1"/>
          </p:cNvSpPr>
          <p:nvPr>
            <p:ph type="sldNum" sz="quarter" idx="12"/>
          </p:nvPr>
        </p:nvSpPr>
        <p:spPr/>
        <p:txBody>
          <a:bodyPr/>
          <a:lstStyle/>
          <a:p>
            <a:r>
              <a:rPr lang="en-US" altLang="en-US"/>
              <a:t>4-</a:t>
            </a:r>
            <a:fld id="{9984AB1F-2DBC-4059-BCE2-1AA9765FFF40}" type="slidenum">
              <a:rPr lang="en-US" altLang="en-US"/>
              <a:pPr/>
              <a:t>482</a:t>
            </a:fld>
            <a:endParaRPr lang="en-US" altLang="en-US"/>
          </a:p>
        </p:txBody>
      </p:sp>
      <p:sp>
        <p:nvSpPr>
          <p:cNvPr id="492546" name="Rectangle 2">
            <a:extLst>
              <a:ext uri="{FF2B5EF4-FFF2-40B4-BE49-F238E27FC236}">
                <a16:creationId xmlns:a16="http://schemas.microsoft.com/office/drawing/2014/main" id="{C764DA4D-66DF-C5BE-EF16-6E8AC681AC50}"/>
              </a:ext>
            </a:extLst>
          </p:cNvPr>
          <p:cNvSpPr>
            <a:spLocks noGrp="1" noChangeArrowheads="1"/>
          </p:cNvSpPr>
          <p:nvPr>
            <p:ph type="title"/>
          </p:nvPr>
        </p:nvSpPr>
        <p:spPr>
          <a:xfrm>
            <a:off x="457200" y="109154"/>
            <a:ext cx="8229600" cy="553998"/>
          </a:xfrm>
        </p:spPr>
        <p:txBody>
          <a:bodyPr/>
          <a:lstStyle/>
          <a:p>
            <a:r>
              <a:rPr lang="en-US" altLang="en-US" sz="3600"/>
              <a:t>OSPF (Open Shortest Path First)</a:t>
            </a:r>
          </a:p>
        </p:txBody>
      </p:sp>
      <p:sp>
        <p:nvSpPr>
          <p:cNvPr id="492547" name="Rectangle 3">
            <a:extLst>
              <a:ext uri="{FF2B5EF4-FFF2-40B4-BE49-F238E27FC236}">
                <a16:creationId xmlns:a16="http://schemas.microsoft.com/office/drawing/2014/main" id="{0163D377-778A-50DF-A874-7312DC0DCC3B}"/>
              </a:ext>
            </a:extLst>
          </p:cNvPr>
          <p:cNvSpPr>
            <a:spLocks noGrp="1" noChangeArrowheads="1"/>
          </p:cNvSpPr>
          <p:nvPr>
            <p:ph type="body" idx="1"/>
          </p:nvPr>
        </p:nvSpPr>
        <p:spPr>
          <a:xfrm>
            <a:off x="533400" y="1447800"/>
            <a:ext cx="8229600" cy="5105400"/>
          </a:xfrm>
        </p:spPr>
        <p:txBody>
          <a:bodyPr/>
          <a:lstStyle/>
          <a:p>
            <a:r>
              <a:rPr lang="en-US" altLang="en-US" sz="2400"/>
              <a:t>“open”: publicly available</a:t>
            </a:r>
          </a:p>
          <a:p>
            <a:r>
              <a:rPr lang="en-US" altLang="en-US" sz="2400"/>
              <a:t>uses Link State algorithm </a:t>
            </a:r>
          </a:p>
          <a:p>
            <a:pPr lvl="1"/>
            <a:r>
              <a:rPr lang="en-US" altLang="en-US" sz="2000"/>
              <a:t>LS packet dissemination</a:t>
            </a:r>
          </a:p>
          <a:p>
            <a:pPr lvl="1"/>
            <a:r>
              <a:rPr lang="en-US" altLang="en-US" sz="2000"/>
              <a:t>topology map at each node</a:t>
            </a:r>
          </a:p>
          <a:p>
            <a:pPr lvl="1"/>
            <a:r>
              <a:rPr lang="en-US" altLang="en-US" sz="2000"/>
              <a:t>route computation using Dijkstra’s algorithm</a:t>
            </a:r>
          </a:p>
          <a:p>
            <a:pPr lvl="1"/>
            <a:endParaRPr lang="en-US" altLang="en-US" sz="2000"/>
          </a:p>
          <a:p>
            <a:r>
              <a:rPr lang="en-US" altLang="en-US" sz="2400"/>
              <a:t>OSPF advertisement carries one entry per neighbor router</a:t>
            </a:r>
          </a:p>
          <a:p>
            <a:r>
              <a:rPr lang="en-US" altLang="en-US" sz="2400"/>
              <a:t>advertisements disseminated to </a:t>
            </a:r>
            <a:r>
              <a:rPr lang="en-US" altLang="en-US" sz="2400">
                <a:solidFill>
                  <a:srgbClr val="FF0000"/>
                </a:solidFill>
              </a:rPr>
              <a:t>entire</a:t>
            </a:r>
            <a:r>
              <a:rPr lang="en-US" altLang="en-US" sz="2400"/>
              <a:t> AS (via flooding)</a:t>
            </a:r>
          </a:p>
          <a:p>
            <a:pPr lvl="1"/>
            <a:r>
              <a:rPr lang="en-US" altLang="en-US" sz="2000"/>
              <a:t>carried in OSPF messages directly over IP (rather than TCP or UDP</a:t>
            </a:r>
            <a:endParaRPr lang="en-US" altLang="en-US" sz="2800"/>
          </a:p>
        </p:txBody>
      </p:sp>
    </p:spTree>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4">
            <a:extLst>
              <a:ext uri="{FF2B5EF4-FFF2-40B4-BE49-F238E27FC236}">
                <a16:creationId xmlns:a16="http://schemas.microsoft.com/office/drawing/2014/main" id="{76265CEA-727F-63FF-419F-0ECE7025B0A1}"/>
              </a:ext>
            </a:extLst>
          </p:cNvPr>
          <p:cNvSpPr>
            <a:spLocks noGrp="1"/>
          </p:cNvSpPr>
          <p:nvPr>
            <p:ph type="ftr" sz="quarter" idx="11"/>
          </p:nvPr>
        </p:nvSpPr>
        <p:spPr/>
        <p:txBody>
          <a:bodyPr/>
          <a:lstStyle/>
          <a:p>
            <a:r>
              <a:rPr lang="en-US" altLang="en-US"/>
              <a:t>Network Layer</a:t>
            </a:r>
            <a:endParaRPr lang="en-US" altLang="en-US">
              <a:latin typeface="Times New Roman" panose="02020603050405020304" pitchFamily="18" charset="0"/>
            </a:endParaRPr>
          </a:p>
        </p:txBody>
      </p:sp>
      <p:sp>
        <p:nvSpPr>
          <p:cNvPr id="3" name="Slide Number Placeholder 5">
            <a:extLst>
              <a:ext uri="{FF2B5EF4-FFF2-40B4-BE49-F238E27FC236}">
                <a16:creationId xmlns:a16="http://schemas.microsoft.com/office/drawing/2014/main" id="{55FB7715-187C-A4D1-3C64-EE0B9ABBE24C}"/>
              </a:ext>
            </a:extLst>
          </p:cNvPr>
          <p:cNvSpPr>
            <a:spLocks noGrp="1"/>
          </p:cNvSpPr>
          <p:nvPr>
            <p:ph type="sldNum" sz="quarter" idx="12"/>
          </p:nvPr>
        </p:nvSpPr>
        <p:spPr/>
        <p:txBody>
          <a:bodyPr/>
          <a:lstStyle/>
          <a:p>
            <a:r>
              <a:rPr lang="en-US" altLang="en-US"/>
              <a:t>4-</a:t>
            </a:r>
            <a:fld id="{CBCB3820-1766-499C-9FCE-5DF55AF9455A}" type="slidenum">
              <a:rPr lang="en-US" altLang="en-US"/>
              <a:pPr/>
              <a:t>483</a:t>
            </a:fld>
            <a:endParaRPr lang="en-US" altLang="en-US"/>
          </a:p>
        </p:txBody>
      </p:sp>
      <p:sp>
        <p:nvSpPr>
          <p:cNvPr id="493570" name="Rectangle 2">
            <a:extLst>
              <a:ext uri="{FF2B5EF4-FFF2-40B4-BE49-F238E27FC236}">
                <a16:creationId xmlns:a16="http://schemas.microsoft.com/office/drawing/2014/main" id="{39FFC63A-C132-25EC-E36F-A07EC52F6890}"/>
              </a:ext>
            </a:extLst>
          </p:cNvPr>
          <p:cNvSpPr>
            <a:spLocks noGrp="1" noChangeArrowheads="1"/>
          </p:cNvSpPr>
          <p:nvPr>
            <p:ph type="title"/>
          </p:nvPr>
        </p:nvSpPr>
        <p:spPr>
          <a:xfrm>
            <a:off x="457200" y="109154"/>
            <a:ext cx="8229600" cy="553998"/>
          </a:xfrm>
        </p:spPr>
        <p:txBody>
          <a:bodyPr/>
          <a:lstStyle/>
          <a:p>
            <a:r>
              <a:rPr lang="en-US" altLang="en-US" sz="3200"/>
              <a:t>OSPF “advanced” features (not in RIP)</a:t>
            </a:r>
            <a:endParaRPr lang="en-US" altLang="en-US"/>
          </a:p>
        </p:txBody>
      </p:sp>
      <p:sp>
        <p:nvSpPr>
          <p:cNvPr id="493571" name="Rectangle 3">
            <a:extLst>
              <a:ext uri="{FF2B5EF4-FFF2-40B4-BE49-F238E27FC236}">
                <a16:creationId xmlns:a16="http://schemas.microsoft.com/office/drawing/2014/main" id="{1E651645-CD41-6231-F64B-A89D8421C8A3}"/>
              </a:ext>
            </a:extLst>
          </p:cNvPr>
          <p:cNvSpPr>
            <a:spLocks noGrp="1" noChangeArrowheads="1"/>
          </p:cNvSpPr>
          <p:nvPr>
            <p:ph type="body" idx="1"/>
          </p:nvPr>
        </p:nvSpPr>
        <p:spPr>
          <a:xfrm>
            <a:off x="533400" y="1676400"/>
            <a:ext cx="8229600" cy="4876800"/>
          </a:xfrm>
        </p:spPr>
        <p:txBody>
          <a:bodyPr/>
          <a:lstStyle/>
          <a:p>
            <a:r>
              <a:rPr lang="en-US" altLang="en-US" sz="2400">
                <a:solidFill>
                  <a:srgbClr val="FF0000"/>
                </a:solidFill>
              </a:rPr>
              <a:t>security:</a:t>
            </a:r>
            <a:r>
              <a:rPr lang="en-US" altLang="en-US" sz="2400"/>
              <a:t> all OSPF messages authenticated (to prevent malicious intrusion) </a:t>
            </a:r>
          </a:p>
          <a:p>
            <a:r>
              <a:rPr lang="en-US" altLang="en-US" sz="2400">
                <a:solidFill>
                  <a:srgbClr val="FF0000"/>
                </a:solidFill>
              </a:rPr>
              <a:t>multi</a:t>
            </a:r>
            <a:r>
              <a:rPr lang="en-US" altLang="en-US" sz="2400"/>
              <a:t>ple same-cost </a:t>
            </a:r>
            <a:r>
              <a:rPr lang="en-US" altLang="en-US" sz="2400">
                <a:solidFill>
                  <a:srgbClr val="FF0000"/>
                </a:solidFill>
              </a:rPr>
              <a:t>path</a:t>
            </a:r>
            <a:r>
              <a:rPr lang="en-US" altLang="en-US" sz="2400"/>
              <a:t>s allowed (only one path in RIP)</a:t>
            </a:r>
          </a:p>
          <a:p>
            <a:r>
              <a:rPr lang="en-US" altLang="en-US" sz="2400"/>
              <a:t>For each link, multiple cost metrics for different </a:t>
            </a:r>
            <a:r>
              <a:rPr lang="en-US" altLang="en-US" sz="2400">
                <a:solidFill>
                  <a:srgbClr val="FF0000"/>
                </a:solidFill>
              </a:rPr>
              <a:t>TOS </a:t>
            </a:r>
            <a:r>
              <a:rPr lang="en-US" altLang="en-US" sz="2400"/>
              <a:t>(e.g., satellite link cost set “low” for best effort; high for real time)</a:t>
            </a:r>
          </a:p>
          <a:p>
            <a:r>
              <a:rPr lang="en-US" altLang="en-US" sz="2400"/>
              <a:t>integrated uni- and </a:t>
            </a:r>
            <a:r>
              <a:rPr lang="en-US" altLang="en-US" sz="2400">
                <a:solidFill>
                  <a:srgbClr val="FF0000"/>
                </a:solidFill>
              </a:rPr>
              <a:t>multicast</a:t>
            </a:r>
            <a:r>
              <a:rPr lang="en-US" altLang="en-US" sz="2400"/>
              <a:t> support: </a:t>
            </a:r>
          </a:p>
          <a:p>
            <a:pPr lvl="1"/>
            <a:r>
              <a:rPr lang="en-US" altLang="en-US"/>
              <a:t>Multicast OSPF (MOSPF) uses same topology data base as OSPF</a:t>
            </a:r>
          </a:p>
          <a:p>
            <a:r>
              <a:rPr lang="en-US" altLang="en-US" sz="2400">
                <a:solidFill>
                  <a:srgbClr val="FF0000"/>
                </a:solidFill>
              </a:rPr>
              <a:t>hierarchical</a:t>
            </a:r>
            <a:r>
              <a:rPr lang="en-US" altLang="en-US" sz="2400"/>
              <a:t> OSPF in large domains.</a:t>
            </a:r>
          </a:p>
          <a:p>
            <a:endParaRPr lang="en-US" altLang="en-US" sz="2400"/>
          </a:p>
        </p:txBody>
      </p:sp>
    </p:spTree>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4">
            <a:extLst>
              <a:ext uri="{FF2B5EF4-FFF2-40B4-BE49-F238E27FC236}">
                <a16:creationId xmlns:a16="http://schemas.microsoft.com/office/drawing/2014/main" id="{72E69B1A-AD60-40D5-0C39-1D4AAA95F240}"/>
              </a:ext>
            </a:extLst>
          </p:cNvPr>
          <p:cNvSpPr>
            <a:spLocks noGrp="1"/>
          </p:cNvSpPr>
          <p:nvPr>
            <p:ph type="ftr" sz="quarter" idx="11"/>
          </p:nvPr>
        </p:nvSpPr>
        <p:spPr/>
        <p:txBody>
          <a:bodyPr/>
          <a:lstStyle/>
          <a:p>
            <a:r>
              <a:rPr lang="en-US" altLang="en-US"/>
              <a:t>Network Layer</a:t>
            </a:r>
            <a:endParaRPr lang="en-US" altLang="en-US">
              <a:latin typeface="Times New Roman" panose="02020603050405020304" pitchFamily="18" charset="0"/>
            </a:endParaRPr>
          </a:p>
        </p:txBody>
      </p:sp>
      <p:sp>
        <p:nvSpPr>
          <p:cNvPr id="3" name="Slide Number Placeholder 5">
            <a:extLst>
              <a:ext uri="{FF2B5EF4-FFF2-40B4-BE49-F238E27FC236}">
                <a16:creationId xmlns:a16="http://schemas.microsoft.com/office/drawing/2014/main" id="{67DA41E3-C986-9430-EB7D-5A7688CB901E}"/>
              </a:ext>
            </a:extLst>
          </p:cNvPr>
          <p:cNvSpPr>
            <a:spLocks noGrp="1"/>
          </p:cNvSpPr>
          <p:nvPr>
            <p:ph type="sldNum" sz="quarter" idx="12"/>
          </p:nvPr>
        </p:nvSpPr>
        <p:spPr/>
        <p:txBody>
          <a:bodyPr/>
          <a:lstStyle/>
          <a:p>
            <a:r>
              <a:rPr lang="en-US" altLang="en-US"/>
              <a:t>4-</a:t>
            </a:r>
            <a:fld id="{599C12F9-7EC6-4DCB-B14A-1FEAC15BE84F}" type="slidenum">
              <a:rPr lang="en-US" altLang="en-US"/>
              <a:pPr/>
              <a:t>484</a:t>
            </a:fld>
            <a:endParaRPr lang="en-US" altLang="en-US"/>
          </a:p>
        </p:txBody>
      </p:sp>
      <p:sp>
        <p:nvSpPr>
          <p:cNvPr id="494594" name="Rectangle 2">
            <a:extLst>
              <a:ext uri="{FF2B5EF4-FFF2-40B4-BE49-F238E27FC236}">
                <a16:creationId xmlns:a16="http://schemas.microsoft.com/office/drawing/2014/main" id="{50FFEC1A-27B9-288D-1796-D7DA8BEFCBBA}"/>
              </a:ext>
            </a:extLst>
          </p:cNvPr>
          <p:cNvSpPr>
            <a:spLocks noGrp="1" noChangeArrowheads="1"/>
          </p:cNvSpPr>
          <p:nvPr>
            <p:ph type="title"/>
          </p:nvPr>
        </p:nvSpPr>
        <p:spPr>
          <a:xfrm>
            <a:off x="744537" y="115186"/>
            <a:ext cx="7772400" cy="788581"/>
          </a:xfrm>
        </p:spPr>
        <p:txBody>
          <a:bodyPr/>
          <a:lstStyle/>
          <a:p>
            <a:r>
              <a:rPr lang="en-US" altLang="en-US" sz="3600" dirty="0"/>
              <a:t>Hierarchical OSPF</a:t>
            </a:r>
            <a:endParaRPr lang="en-US" altLang="en-US" dirty="0"/>
          </a:p>
        </p:txBody>
      </p:sp>
      <p:pic>
        <p:nvPicPr>
          <p:cNvPr id="494595" name="Picture 3">
            <a:extLst>
              <a:ext uri="{FF2B5EF4-FFF2-40B4-BE49-F238E27FC236}">
                <a16:creationId xmlns:a16="http://schemas.microsoft.com/office/drawing/2014/main" id="{27134D05-9F6A-8304-B5D1-28D2B87675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4263" y="1341438"/>
            <a:ext cx="7315200" cy="47339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4">
            <a:extLst>
              <a:ext uri="{FF2B5EF4-FFF2-40B4-BE49-F238E27FC236}">
                <a16:creationId xmlns:a16="http://schemas.microsoft.com/office/drawing/2014/main" id="{91255E9B-2D53-548A-75CB-FB093725918B}"/>
              </a:ext>
            </a:extLst>
          </p:cNvPr>
          <p:cNvSpPr>
            <a:spLocks noGrp="1"/>
          </p:cNvSpPr>
          <p:nvPr>
            <p:ph type="ftr" sz="quarter" idx="11"/>
          </p:nvPr>
        </p:nvSpPr>
        <p:spPr/>
        <p:txBody>
          <a:bodyPr/>
          <a:lstStyle/>
          <a:p>
            <a:r>
              <a:rPr lang="en-US" altLang="en-US"/>
              <a:t>Network Layer</a:t>
            </a:r>
            <a:endParaRPr lang="en-US" altLang="en-US">
              <a:latin typeface="Times New Roman" panose="02020603050405020304" pitchFamily="18" charset="0"/>
            </a:endParaRPr>
          </a:p>
        </p:txBody>
      </p:sp>
      <p:sp>
        <p:nvSpPr>
          <p:cNvPr id="3" name="Slide Number Placeholder 5">
            <a:extLst>
              <a:ext uri="{FF2B5EF4-FFF2-40B4-BE49-F238E27FC236}">
                <a16:creationId xmlns:a16="http://schemas.microsoft.com/office/drawing/2014/main" id="{168147BE-1FAD-DD78-AB17-6E97CD7DC332}"/>
              </a:ext>
            </a:extLst>
          </p:cNvPr>
          <p:cNvSpPr>
            <a:spLocks noGrp="1"/>
          </p:cNvSpPr>
          <p:nvPr>
            <p:ph type="sldNum" sz="quarter" idx="12"/>
          </p:nvPr>
        </p:nvSpPr>
        <p:spPr/>
        <p:txBody>
          <a:bodyPr/>
          <a:lstStyle/>
          <a:p>
            <a:r>
              <a:rPr lang="en-US" altLang="en-US"/>
              <a:t>4-</a:t>
            </a:r>
            <a:fld id="{B1E68CEB-D330-4BEE-9151-E1C6F2EE68D6}" type="slidenum">
              <a:rPr lang="en-US" altLang="en-US"/>
              <a:pPr/>
              <a:t>485</a:t>
            </a:fld>
            <a:endParaRPr lang="en-US" altLang="en-US"/>
          </a:p>
        </p:txBody>
      </p:sp>
      <p:sp>
        <p:nvSpPr>
          <p:cNvPr id="495618" name="Rectangle 2">
            <a:extLst>
              <a:ext uri="{FF2B5EF4-FFF2-40B4-BE49-F238E27FC236}">
                <a16:creationId xmlns:a16="http://schemas.microsoft.com/office/drawing/2014/main" id="{8AC40982-6AD3-47C5-C3C1-A97AD0D4EBA2}"/>
              </a:ext>
            </a:extLst>
          </p:cNvPr>
          <p:cNvSpPr>
            <a:spLocks noGrp="1" noChangeArrowheads="1"/>
          </p:cNvSpPr>
          <p:nvPr>
            <p:ph type="title"/>
          </p:nvPr>
        </p:nvSpPr>
        <p:spPr>
          <a:xfrm>
            <a:off x="457200" y="109154"/>
            <a:ext cx="8229600" cy="553998"/>
          </a:xfrm>
        </p:spPr>
        <p:txBody>
          <a:bodyPr/>
          <a:lstStyle/>
          <a:p>
            <a:r>
              <a:rPr lang="en-US" altLang="en-US" sz="3600"/>
              <a:t>Hierarchical OSPF</a:t>
            </a:r>
            <a:endParaRPr lang="en-US" altLang="en-US"/>
          </a:p>
        </p:txBody>
      </p:sp>
      <p:sp>
        <p:nvSpPr>
          <p:cNvPr id="495619" name="Rectangle 3">
            <a:extLst>
              <a:ext uri="{FF2B5EF4-FFF2-40B4-BE49-F238E27FC236}">
                <a16:creationId xmlns:a16="http://schemas.microsoft.com/office/drawing/2014/main" id="{A18680AC-7E70-C2E2-DD2E-86B1B9267430}"/>
              </a:ext>
            </a:extLst>
          </p:cNvPr>
          <p:cNvSpPr>
            <a:spLocks noGrp="1" noChangeArrowheads="1"/>
          </p:cNvSpPr>
          <p:nvPr>
            <p:ph type="body" idx="1"/>
          </p:nvPr>
        </p:nvSpPr>
        <p:spPr>
          <a:xfrm>
            <a:off x="520700" y="1468438"/>
            <a:ext cx="8229600" cy="4008437"/>
          </a:xfrm>
        </p:spPr>
        <p:txBody>
          <a:bodyPr/>
          <a:lstStyle/>
          <a:p>
            <a:r>
              <a:rPr lang="en-US" altLang="en-US" sz="2400">
                <a:solidFill>
                  <a:srgbClr val="FF0000"/>
                </a:solidFill>
              </a:rPr>
              <a:t>two-level hierarchy:</a:t>
            </a:r>
            <a:r>
              <a:rPr lang="en-US" altLang="en-US" sz="2400"/>
              <a:t> local area, backbone.</a:t>
            </a:r>
          </a:p>
          <a:p>
            <a:pPr lvl="1"/>
            <a:r>
              <a:rPr lang="en-US" altLang="en-US"/>
              <a:t>Link-state advertisements only in area </a:t>
            </a:r>
          </a:p>
          <a:p>
            <a:pPr lvl="1"/>
            <a:r>
              <a:rPr lang="en-US" altLang="en-US"/>
              <a:t>each nodes has detailed area topology; only know direction (shortest path) to nets in other areas.</a:t>
            </a:r>
            <a:endParaRPr lang="en-US" altLang="en-US" sz="2000"/>
          </a:p>
          <a:p>
            <a:r>
              <a:rPr lang="en-US" altLang="en-US" sz="2400" i="1" u="sng">
                <a:solidFill>
                  <a:srgbClr val="FF0000"/>
                </a:solidFill>
              </a:rPr>
              <a:t>area border routers:</a:t>
            </a:r>
            <a:r>
              <a:rPr lang="en-US" altLang="en-US" sz="2400" b="1">
                <a:solidFill>
                  <a:schemeClr val="accent2"/>
                </a:solidFill>
              </a:rPr>
              <a:t> </a:t>
            </a:r>
            <a:r>
              <a:rPr lang="en-US" altLang="en-US" sz="2400"/>
              <a:t>“summarize” distances  to nets in own area, advertise to other Area Border routers.</a:t>
            </a:r>
          </a:p>
          <a:p>
            <a:r>
              <a:rPr lang="en-US" altLang="en-US" sz="2400" i="1" u="sng">
                <a:solidFill>
                  <a:srgbClr val="FF0000"/>
                </a:solidFill>
              </a:rPr>
              <a:t>backbone routers:</a:t>
            </a:r>
            <a:r>
              <a:rPr lang="en-US" altLang="en-US" sz="2400"/>
              <a:t> run OSPF routing limited to backbone.</a:t>
            </a:r>
          </a:p>
          <a:p>
            <a:r>
              <a:rPr lang="en-US" altLang="en-US" sz="2400" i="1" u="sng">
                <a:solidFill>
                  <a:srgbClr val="FF0000"/>
                </a:solidFill>
              </a:rPr>
              <a:t>boundary routers:</a:t>
            </a:r>
            <a:r>
              <a:rPr lang="en-US" altLang="en-US" sz="2400"/>
              <a:t> connect to other AS’s.</a:t>
            </a:r>
            <a:endParaRPr lang="en-US" altLang="en-US" sz="2000"/>
          </a:p>
          <a:p>
            <a:endParaRPr lang="en-US" altLang="en-US" sz="2000"/>
          </a:p>
        </p:txBody>
      </p:sp>
    </p:spTree>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4">
            <a:extLst>
              <a:ext uri="{FF2B5EF4-FFF2-40B4-BE49-F238E27FC236}">
                <a16:creationId xmlns:a16="http://schemas.microsoft.com/office/drawing/2014/main" id="{53352014-AF80-4107-2AD9-4096C744242C}"/>
              </a:ext>
            </a:extLst>
          </p:cNvPr>
          <p:cNvSpPr>
            <a:spLocks noGrp="1"/>
          </p:cNvSpPr>
          <p:nvPr>
            <p:ph type="ftr" sz="quarter" idx="11"/>
          </p:nvPr>
        </p:nvSpPr>
        <p:spPr/>
        <p:txBody>
          <a:bodyPr/>
          <a:lstStyle/>
          <a:p>
            <a:r>
              <a:rPr lang="en-US" altLang="en-US"/>
              <a:t>Network Layer</a:t>
            </a:r>
            <a:endParaRPr lang="en-US" altLang="en-US">
              <a:latin typeface="Times New Roman" panose="02020603050405020304" pitchFamily="18" charset="0"/>
            </a:endParaRPr>
          </a:p>
        </p:txBody>
      </p:sp>
      <p:sp>
        <p:nvSpPr>
          <p:cNvPr id="3" name="Slide Number Placeholder 5">
            <a:extLst>
              <a:ext uri="{FF2B5EF4-FFF2-40B4-BE49-F238E27FC236}">
                <a16:creationId xmlns:a16="http://schemas.microsoft.com/office/drawing/2014/main" id="{BF626EE1-6F3E-4464-45C5-B2C8D019C9FF}"/>
              </a:ext>
            </a:extLst>
          </p:cNvPr>
          <p:cNvSpPr>
            <a:spLocks noGrp="1"/>
          </p:cNvSpPr>
          <p:nvPr>
            <p:ph type="sldNum" sz="quarter" idx="12"/>
          </p:nvPr>
        </p:nvSpPr>
        <p:spPr/>
        <p:txBody>
          <a:bodyPr/>
          <a:lstStyle/>
          <a:p>
            <a:r>
              <a:rPr lang="en-US" altLang="en-US"/>
              <a:t>4-</a:t>
            </a:r>
            <a:fld id="{F3B90069-ADE7-4F10-A2B9-6ACF109B6611}" type="slidenum">
              <a:rPr lang="en-US" altLang="en-US"/>
              <a:pPr/>
              <a:t>486</a:t>
            </a:fld>
            <a:endParaRPr lang="en-US" altLang="en-US"/>
          </a:p>
        </p:txBody>
      </p:sp>
      <p:sp>
        <p:nvSpPr>
          <p:cNvPr id="498690" name="Rectangle 2">
            <a:extLst>
              <a:ext uri="{FF2B5EF4-FFF2-40B4-BE49-F238E27FC236}">
                <a16:creationId xmlns:a16="http://schemas.microsoft.com/office/drawing/2014/main" id="{92A62AC3-8C93-41A2-A1B7-924304A2FFB9}"/>
              </a:ext>
            </a:extLst>
          </p:cNvPr>
          <p:cNvSpPr>
            <a:spLocks noGrp="1" noChangeArrowheads="1"/>
          </p:cNvSpPr>
          <p:nvPr>
            <p:ph type="title"/>
          </p:nvPr>
        </p:nvSpPr>
        <p:spPr>
          <a:xfrm>
            <a:off x="457200" y="109154"/>
            <a:ext cx="8229600" cy="553998"/>
          </a:xfrm>
        </p:spPr>
        <p:txBody>
          <a:bodyPr/>
          <a:lstStyle/>
          <a:p>
            <a:r>
              <a:rPr lang="en-US" altLang="en-US" sz="3600"/>
              <a:t>Internet inter-AS routing: BGP</a:t>
            </a:r>
            <a:endParaRPr lang="en-US" altLang="en-US" sz="2800"/>
          </a:p>
        </p:txBody>
      </p:sp>
      <p:sp>
        <p:nvSpPr>
          <p:cNvPr id="498691" name="Rectangle 3">
            <a:extLst>
              <a:ext uri="{FF2B5EF4-FFF2-40B4-BE49-F238E27FC236}">
                <a16:creationId xmlns:a16="http://schemas.microsoft.com/office/drawing/2014/main" id="{181A94F3-91C5-94AE-9158-EA51D876447F}"/>
              </a:ext>
            </a:extLst>
          </p:cNvPr>
          <p:cNvSpPr>
            <a:spLocks noGrp="1" noChangeArrowheads="1"/>
          </p:cNvSpPr>
          <p:nvPr>
            <p:ph type="body" idx="1"/>
          </p:nvPr>
        </p:nvSpPr>
        <p:spPr/>
        <p:txBody>
          <a:bodyPr/>
          <a:lstStyle/>
          <a:p>
            <a:pPr marL="381000" indent="-381000">
              <a:lnSpc>
                <a:spcPct val="90000"/>
              </a:lnSpc>
            </a:pPr>
            <a:r>
              <a:rPr lang="en-US" altLang="en-US">
                <a:solidFill>
                  <a:srgbClr val="FF0000"/>
                </a:solidFill>
              </a:rPr>
              <a:t>BGP (Border Gateway Protocol):</a:t>
            </a:r>
            <a:r>
              <a:rPr lang="en-US" altLang="en-US"/>
              <a:t> </a:t>
            </a:r>
            <a:r>
              <a:rPr lang="en-US" altLang="en-US" i="1"/>
              <a:t>the</a:t>
            </a:r>
            <a:r>
              <a:rPr lang="en-US" altLang="en-US"/>
              <a:t> de facto standard</a:t>
            </a:r>
          </a:p>
          <a:p>
            <a:pPr marL="381000" indent="-381000">
              <a:lnSpc>
                <a:spcPct val="90000"/>
              </a:lnSpc>
            </a:pPr>
            <a:r>
              <a:rPr lang="en-US" altLang="en-US"/>
              <a:t>BGP provides each AS a means to:</a:t>
            </a:r>
          </a:p>
          <a:p>
            <a:pPr marL="800100" lvl="1" indent="-342900">
              <a:lnSpc>
                <a:spcPct val="90000"/>
              </a:lnSpc>
              <a:buFont typeface="ZapfDingbats" pitchFamily="82" charset="2"/>
              <a:buAutoNum type="arabicPeriod"/>
            </a:pPr>
            <a:r>
              <a:rPr lang="en-US" altLang="en-US"/>
              <a:t>Obtain subnet reachability information from neighboring ASs.</a:t>
            </a:r>
          </a:p>
          <a:p>
            <a:pPr marL="800100" lvl="1" indent="-342900">
              <a:lnSpc>
                <a:spcPct val="90000"/>
              </a:lnSpc>
              <a:buFont typeface="ZapfDingbats" pitchFamily="82" charset="2"/>
              <a:buAutoNum type="arabicPeriod"/>
            </a:pPr>
            <a:r>
              <a:rPr lang="en-US" altLang="en-US"/>
              <a:t>Propagate reachability information to all AS-internal routers.</a:t>
            </a:r>
          </a:p>
          <a:p>
            <a:pPr marL="800100" lvl="1" indent="-342900">
              <a:lnSpc>
                <a:spcPct val="90000"/>
              </a:lnSpc>
              <a:buFont typeface="ZapfDingbats" pitchFamily="82" charset="2"/>
              <a:buAutoNum type="arabicPeriod"/>
            </a:pPr>
            <a:r>
              <a:rPr lang="en-US" altLang="en-US"/>
              <a:t>Determine “good” routes to subnets based on reachability information and policy.</a:t>
            </a:r>
          </a:p>
          <a:p>
            <a:pPr marL="381000" indent="-381000">
              <a:lnSpc>
                <a:spcPct val="90000"/>
              </a:lnSpc>
            </a:pPr>
            <a:r>
              <a:rPr lang="en-US" altLang="en-US"/>
              <a:t>allows subnet to advertise its existence to rest of Internet: </a:t>
            </a:r>
            <a:r>
              <a:rPr lang="en-US" altLang="en-US" i="1">
                <a:solidFill>
                  <a:schemeClr val="accent2"/>
                </a:solidFill>
              </a:rPr>
              <a:t>“I am here”</a:t>
            </a:r>
          </a:p>
        </p:txBody>
      </p:sp>
    </p:spTree>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4">
            <a:extLst>
              <a:ext uri="{FF2B5EF4-FFF2-40B4-BE49-F238E27FC236}">
                <a16:creationId xmlns:a16="http://schemas.microsoft.com/office/drawing/2014/main" id="{C09A9E4C-97CD-987A-7A5B-66A2E4C0B0D5}"/>
              </a:ext>
            </a:extLst>
          </p:cNvPr>
          <p:cNvSpPr>
            <a:spLocks noGrp="1"/>
          </p:cNvSpPr>
          <p:nvPr>
            <p:ph type="ftr" sz="quarter" idx="11"/>
          </p:nvPr>
        </p:nvSpPr>
        <p:spPr/>
        <p:txBody>
          <a:bodyPr/>
          <a:lstStyle/>
          <a:p>
            <a:r>
              <a:rPr lang="en-US" altLang="en-US"/>
              <a:t>Network Layer</a:t>
            </a:r>
            <a:endParaRPr lang="en-US" altLang="en-US">
              <a:latin typeface="Times New Roman" panose="02020603050405020304" pitchFamily="18" charset="0"/>
            </a:endParaRPr>
          </a:p>
        </p:txBody>
      </p:sp>
      <p:sp>
        <p:nvSpPr>
          <p:cNvPr id="3" name="Slide Number Placeholder 5">
            <a:extLst>
              <a:ext uri="{FF2B5EF4-FFF2-40B4-BE49-F238E27FC236}">
                <a16:creationId xmlns:a16="http://schemas.microsoft.com/office/drawing/2014/main" id="{19389E54-354F-F7A0-F656-1A0C8D25F3CD}"/>
              </a:ext>
            </a:extLst>
          </p:cNvPr>
          <p:cNvSpPr>
            <a:spLocks noGrp="1"/>
          </p:cNvSpPr>
          <p:nvPr>
            <p:ph type="sldNum" sz="quarter" idx="12"/>
          </p:nvPr>
        </p:nvSpPr>
        <p:spPr/>
        <p:txBody>
          <a:bodyPr/>
          <a:lstStyle/>
          <a:p>
            <a:r>
              <a:rPr lang="en-US" altLang="en-US"/>
              <a:t>4-</a:t>
            </a:r>
            <a:fld id="{8EC5E564-B70A-47A1-AFCC-FE6FBFE116DD}" type="slidenum">
              <a:rPr lang="en-US" altLang="en-US"/>
              <a:pPr/>
              <a:t>487</a:t>
            </a:fld>
            <a:endParaRPr lang="en-US" altLang="en-US"/>
          </a:p>
        </p:txBody>
      </p:sp>
      <p:sp>
        <p:nvSpPr>
          <p:cNvPr id="602114" name="Rectangle 2">
            <a:extLst>
              <a:ext uri="{FF2B5EF4-FFF2-40B4-BE49-F238E27FC236}">
                <a16:creationId xmlns:a16="http://schemas.microsoft.com/office/drawing/2014/main" id="{8D15BA67-03EE-B8EA-8350-43409FD74CC2}"/>
              </a:ext>
            </a:extLst>
          </p:cNvPr>
          <p:cNvSpPr>
            <a:spLocks noGrp="1" noChangeArrowheads="1"/>
          </p:cNvSpPr>
          <p:nvPr>
            <p:ph type="title"/>
          </p:nvPr>
        </p:nvSpPr>
        <p:spPr>
          <a:xfrm>
            <a:off x="533400" y="0"/>
            <a:ext cx="7772400" cy="1143000"/>
          </a:xfrm>
        </p:spPr>
        <p:txBody>
          <a:bodyPr/>
          <a:lstStyle/>
          <a:p>
            <a:r>
              <a:rPr lang="en-US" altLang="en-US"/>
              <a:t>BGP basics</a:t>
            </a:r>
          </a:p>
        </p:txBody>
      </p:sp>
      <p:sp>
        <p:nvSpPr>
          <p:cNvPr id="602115" name="Rectangle 3">
            <a:extLst>
              <a:ext uri="{FF2B5EF4-FFF2-40B4-BE49-F238E27FC236}">
                <a16:creationId xmlns:a16="http://schemas.microsoft.com/office/drawing/2014/main" id="{86C4BF0B-B986-B962-4BC0-34339334F980}"/>
              </a:ext>
            </a:extLst>
          </p:cNvPr>
          <p:cNvSpPr>
            <a:spLocks noGrp="1" noChangeArrowheads="1"/>
          </p:cNvSpPr>
          <p:nvPr>
            <p:ph type="body" idx="1"/>
          </p:nvPr>
        </p:nvSpPr>
        <p:spPr>
          <a:xfrm>
            <a:off x="401638" y="995363"/>
            <a:ext cx="7902575" cy="2316162"/>
          </a:xfrm>
        </p:spPr>
        <p:txBody>
          <a:bodyPr/>
          <a:lstStyle/>
          <a:p>
            <a:pPr>
              <a:lnSpc>
                <a:spcPct val="80000"/>
              </a:lnSpc>
            </a:pPr>
            <a:r>
              <a:rPr lang="en-US" altLang="en-US" sz="2400"/>
              <a:t>pairs of routers (BGP peers) exchange routing info over semi-permanent TCP connections: </a:t>
            </a:r>
            <a:r>
              <a:rPr lang="en-US" altLang="en-US" sz="2400">
                <a:solidFill>
                  <a:srgbClr val="FF0000"/>
                </a:solidFill>
              </a:rPr>
              <a:t>BGP sessions</a:t>
            </a:r>
          </a:p>
          <a:p>
            <a:pPr lvl="1">
              <a:lnSpc>
                <a:spcPct val="80000"/>
              </a:lnSpc>
            </a:pPr>
            <a:r>
              <a:rPr lang="en-US" altLang="en-US"/>
              <a:t>BGP sessions need not correspond to physical links.</a:t>
            </a:r>
          </a:p>
          <a:p>
            <a:pPr>
              <a:lnSpc>
                <a:spcPct val="80000"/>
              </a:lnSpc>
            </a:pPr>
            <a:r>
              <a:rPr lang="en-US" altLang="en-US" sz="2400"/>
              <a:t>when AS2 advertises prefix to AS1:</a:t>
            </a:r>
          </a:p>
          <a:p>
            <a:pPr lvl="1">
              <a:lnSpc>
                <a:spcPct val="80000"/>
              </a:lnSpc>
            </a:pPr>
            <a:r>
              <a:rPr lang="en-US" altLang="en-US"/>
              <a:t>AS2 </a:t>
            </a:r>
            <a:r>
              <a:rPr lang="en-US" altLang="en-US" i="1">
                <a:solidFill>
                  <a:srgbClr val="FF0000"/>
                </a:solidFill>
              </a:rPr>
              <a:t>promises</a:t>
            </a:r>
            <a:r>
              <a:rPr lang="en-US" altLang="en-US"/>
              <a:t> it will forward any addresses datagrams towards that prefix.</a:t>
            </a:r>
          </a:p>
          <a:p>
            <a:pPr lvl="1">
              <a:lnSpc>
                <a:spcPct val="80000"/>
              </a:lnSpc>
            </a:pPr>
            <a:r>
              <a:rPr lang="en-US" altLang="en-US"/>
              <a:t>AS2 can aggregate prefixes in its advertisement</a:t>
            </a:r>
          </a:p>
          <a:p>
            <a:pPr>
              <a:lnSpc>
                <a:spcPct val="80000"/>
              </a:lnSpc>
            </a:pPr>
            <a:endParaRPr lang="en-US" altLang="en-US" sz="2400"/>
          </a:p>
        </p:txBody>
      </p:sp>
      <p:sp>
        <p:nvSpPr>
          <p:cNvPr id="602117" name="Freeform 5">
            <a:extLst>
              <a:ext uri="{FF2B5EF4-FFF2-40B4-BE49-F238E27FC236}">
                <a16:creationId xmlns:a16="http://schemas.microsoft.com/office/drawing/2014/main" id="{22156D8C-48D4-0B4C-C333-E6BF7948C540}"/>
              </a:ext>
            </a:extLst>
          </p:cNvPr>
          <p:cNvSpPr>
            <a:spLocks/>
          </p:cNvSpPr>
          <p:nvPr/>
        </p:nvSpPr>
        <p:spPr bwMode="auto">
          <a:xfrm>
            <a:off x="5248275" y="4511675"/>
            <a:ext cx="2557463" cy="1627188"/>
          </a:xfrm>
          <a:custGeom>
            <a:avLst/>
            <a:gdLst>
              <a:gd name="T0" fmla="*/ 56 w 1162"/>
              <a:gd name="T1" fmla="*/ 162 h 543"/>
              <a:gd name="T2" fmla="*/ 368 w 1162"/>
              <a:gd name="T3" fmla="*/ 14 h 543"/>
              <a:gd name="T4" fmla="*/ 940 w 1162"/>
              <a:gd name="T5" fmla="*/ 79 h 543"/>
              <a:gd name="T6" fmla="*/ 1144 w 1162"/>
              <a:gd name="T7" fmla="*/ 239 h 543"/>
              <a:gd name="T8" fmla="*/ 1048 w 1162"/>
              <a:gd name="T9" fmla="*/ 451 h 543"/>
              <a:gd name="T10" fmla="*/ 586 w 1162"/>
              <a:gd name="T11" fmla="*/ 541 h 543"/>
              <a:gd name="T12" fmla="*/ 88 w 1162"/>
              <a:gd name="T13" fmla="*/ 439 h 543"/>
              <a:gd name="T14" fmla="*/ 56 w 1162"/>
              <a:gd name="T15" fmla="*/ 162 h 5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62" h="543">
                <a:moveTo>
                  <a:pt x="56" y="162"/>
                </a:moveTo>
                <a:cubicBezTo>
                  <a:pt x="115" y="100"/>
                  <a:pt x="221" y="28"/>
                  <a:pt x="368" y="14"/>
                </a:cubicBezTo>
                <a:cubicBezTo>
                  <a:pt x="515" y="0"/>
                  <a:pt x="811" y="42"/>
                  <a:pt x="940" y="79"/>
                </a:cubicBezTo>
                <a:cubicBezTo>
                  <a:pt x="1069" y="116"/>
                  <a:pt x="1126" y="177"/>
                  <a:pt x="1144" y="239"/>
                </a:cubicBezTo>
                <a:cubicBezTo>
                  <a:pt x="1162" y="301"/>
                  <a:pt x="1141" y="401"/>
                  <a:pt x="1048" y="451"/>
                </a:cubicBezTo>
                <a:cubicBezTo>
                  <a:pt x="955" y="501"/>
                  <a:pt x="746" y="543"/>
                  <a:pt x="586" y="541"/>
                </a:cubicBezTo>
                <a:cubicBezTo>
                  <a:pt x="426" y="539"/>
                  <a:pt x="176" y="502"/>
                  <a:pt x="88" y="439"/>
                </a:cubicBezTo>
                <a:cubicBezTo>
                  <a:pt x="0" y="376"/>
                  <a:pt x="63" y="220"/>
                  <a:pt x="56" y="162"/>
                </a:cubicBezTo>
                <a:close/>
              </a:path>
            </a:pathLst>
          </a:custGeom>
          <a:solidFill>
            <a:srgbClr val="66CC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602118" name="Freeform 6">
            <a:extLst>
              <a:ext uri="{FF2B5EF4-FFF2-40B4-BE49-F238E27FC236}">
                <a16:creationId xmlns:a16="http://schemas.microsoft.com/office/drawing/2014/main" id="{699800AB-219B-72EC-3FBB-8596F49F7243}"/>
              </a:ext>
            </a:extLst>
          </p:cNvPr>
          <p:cNvSpPr>
            <a:spLocks/>
          </p:cNvSpPr>
          <p:nvPr/>
        </p:nvSpPr>
        <p:spPr bwMode="auto">
          <a:xfrm>
            <a:off x="976313" y="4173538"/>
            <a:ext cx="1992312" cy="1612900"/>
          </a:xfrm>
          <a:custGeom>
            <a:avLst/>
            <a:gdLst>
              <a:gd name="T0" fmla="*/ 88 w 1198"/>
              <a:gd name="T1" fmla="*/ 181 h 451"/>
              <a:gd name="T2" fmla="*/ 180 w 1198"/>
              <a:gd name="T3" fmla="*/ 89 h 451"/>
              <a:gd name="T4" fmla="*/ 448 w 1198"/>
              <a:gd name="T5" fmla="*/ 49 h 451"/>
              <a:gd name="T6" fmla="*/ 988 w 1198"/>
              <a:gd name="T7" fmla="*/ 25 h 451"/>
              <a:gd name="T8" fmla="*/ 1181 w 1198"/>
              <a:gd name="T9" fmla="*/ 197 h 451"/>
              <a:gd name="T10" fmla="*/ 889 w 1198"/>
              <a:gd name="T11" fmla="*/ 413 h 451"/>
              <a:gd name="T12" fmla="*/ 307 w 1198"/>
              <a:gd name="T13" fmla="*/ 425 h 451"/>
              <a:gd name="T14" fmla="*/ 36 w 1198"/>
              <a:gd name="T15" fmla="*/ 337 h 451"/>
              <a:gd name="T16" fmla="*/ 88 w 1198"/>
              <a:gd name="T17" fmla="*/ 181 h 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98" h="451">
                <a:moveTo>
                  <a:pt x="88" y="181"/>
                </a:moveTo>
                <a:cubicBezTo>
                  <a:pt x="159" y="143"/>
                  <a:pt x="120" y="111"/>
                  <a:pt x="180" y="89"/>
                </a:cubicBezTo>
                <a:cubicBezTo>
                  <a:pt x="240" y="67"/>
                  <a:pt x="313" y="60"/>
                  <a:pt x="448" y="49"/>
                </a:cubicBezTo>
                <a:cubicBezTo>
                  <a:pt x="583" y="38"/>
                  <a:pt x="866" y="0"/>
                  <a:pt x="988" y="25"/>
                </a:cubicBezTo>
                <a:cubicBezTo>
                  <a:pt x="1110" y="50"/>
                  <a:pt x="1198" y="132"/>
                  <a:pt x="1181" y="197"/>
                </a:cubicBezTo>
                <a:cubicBezTo>
                  <a:pt x="1164" y="262"/>
                  <a:pt x="1034" y="375"/>
                  <a:pt x="889" y="413"/>
                </a:cubicBezTo>
                <a:cubicBezTo>
                  <a:pt x="744" y="451"/>
                  <a:pt x="449" y="438"/>
                  <a:pt x="307" y="425"/>
                </a:cubicBezTo>
                <a:cubicBezTo>
                  <a:pt x="165" y="412"/>
                  <a:pt x="72" y="378"/>
                  <a:pt x="36" y="337"/>
                </a:cubicBezTo>
                <a:cubicBezTo>
                  <a:pt x="0" y="296"/>
                  <a:pt x="77" y="213"/>
                  <a:pt x="88" y="181"/>
                </a:cubicBezTo>
                <a:close/>
              </a:path>
            </a:pathLst>
          </a:custGeom>
          <a:solidFill>
            <a:srgbClr val="66CC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602119" name="Freeform 7">
            <a:extLst>
              <a:ext uri="{FF2B5EF4-FFF2-40B4-BE49-F238E27FC236}">
                <a16:creationId xmlns:a16="http://schemas.microsoft.com/office/drawing/2014/main" id="{2D48B53B-CA81-0F57-5DC6-3CEC63E332DD}"/>
              </a:ext>
            </a:extLst>
          </p:cNvPr>
          <p:cNvSpPr>
            <a:spLocks/>
          </p:cNvSpPr>
          <p:nvPr/>
        </p:nvSpPr>
        <p:spPr bwMode="auto">
          <a:xfrm>
            <a:off x="2262188" y="5472113"/>
            <a:ext cx="2660650" cy="1122362"/>
          </a:xfrm>
          <a:custGeom>
            <a:avLst/>
            <a:gdLst>
              <a:gd name="T0" fmla="*/ 155 w 1583"/>
              <a:gd name="T1" fmla="*/ 224 h 682"/>
              <a:gd name="T2" fmla="*/ 407 w 1583"/>
              <a:gd name="T3" fmla="*/ 74 h 682"/>
              <a:gd name="T4" fmla="*/ 785 w 1583"/>
              <a:gd name="T5" fmla="*/ 20 h 682"/>
              <a:gd name="T6" fmla="*/ 1157 w 1583"/>
              <a:gd name="T7" fmla="*/ 194 h 682"/>
              <a:gd name="T8" fmla="*/ 1564 w 1583"/>
              <a:gd name="T9" fmla="*/ 428 h 682"/>
              <a:gd name="T10" fmla="*/ 1272 w 1583"/>
              <a:gd name="T11" fmla="*/ 644 h 682"/>
              <a:gd name="T12" fmla="*/ 690 w 1583"/>
              <a:gd name="T13" fmla="*/ 656 h 682"/>
              <a:gd name="T14" fmla="*/ 89 w 1583"/>
              <a:gd name="T15" fmla="*/ 596 h 682"/>
              <a:gd name="T16" fmla="*/ 155 w 1583"/>
              <a:gd name="T17" fmla="*/ 224 h 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83" h="682">
                <a:moveTo>
                  <a:pt x="155" y="224"/>
                </a:moveTo>
                <a:cubicBezTo>
                  <a:pt x="208" y="137"/>
                  <a:pt x="302" y="108"/>
                  <a:pt x="407" y="74"/>
                </a:cubicBezTo>
                <a:cubicBezTo>
                  <a:pt x="512" y="40"/>
                  <a:pt x="660" y="0"/>
                  <a:pt x="785" y="20"/>
                </a:cubicBezTo>
                <a:cubicBezTo>
                  <a:pt x="910" y="40"/>
                  <a:pt x="1027" y="126"/>
                  <a:pt x="1157" y="194"/>
                </a:cubicBezTo>
                <a:cubicBezTo>
                  <a:pt x="1287" y="262"/>
                  <a:pt x="1545" y="353"/>
                  <a:pt x="1564" y="428"/>
                </a:cubicBezTo>
                <a:cubicBezTo>
                  <a:pt x="1583" y="503"/>
                  <a:pt x="1417" y="606"/>
                  <a:pt x="1272" y="644"/>
                </a:cubicBezTo>
                <a:cubicBezTo>
                  <a:pt x="1127" y="682"/>
                  <a:pt x="887" y="664"/>
                  <a:pt x="690" y="656"/>
                </a:cubicBezTo>
                <a:cubicBezTo>
                  <a:pt x="493" y="648"/>
                  <a:pt x="178" y="668"/>
                  <a:pt x="89" y="596"/>
                </a:cubicBezTo>
                <a:cubicBezTo>
                  <a:pt x="0" y="524"/>
                  <a:pt x="102" y="311"/>
                  <a:pt x="155" y="224"/>
                </a:cubicBezTo>
                <a:close/>
              </a:path>
            </a:pathLst>
          </a:custGeom>
          <a:solidFill>
            <a:srgbClr val="66CC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602120" name="Oval 8">
            <a:extLst>
              <a:ext uri="{FF2B5EF4-FFF2-40B4-BE49-F238E27FC236}">
                <a16:creationId xmlns:a16="http://schemas.microsoft.com/office/drawing/2014/main" id="{79F59829-184A-C7B0-F6D3-BDAA4E909FE7}"/>
              </a:ext>
            </a:extLst>
          </p:cNvPr>
          <p:cNvSpPr>
            <a:spLocks noChangeArrowheads="1"/>
          </p:cNvSpPr>
          <p:nvPr/>
        </p:nvSpPr>
        <p:spPr bwMode="auto">
          <a:xfrm>
            <a:off x="1390650" y="5335588"/>
            <a:ext cx="496888" cy="128587"/>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602121" name="Line 9">
            <a:extLst>
              <a:ext uri="{FF2B5EF4-FFF2-40B4-BE49-F238E27FC236}">
                <a16:creationId xmlns:a16="http://schemas.microsoft.com/office/drawing/2014/main" id="{A046E0BF-FD2F-8FF7-E816-7B7154C31DD3}"/>
              </a:ext>
            </a:extLst>
          </p:cNvPr>
          <p:cNvSpPr>
            <a:spLocks noChangeShapeType="1"/>
          </p:cNvSpPr>
          <p:nvPr/>
        </p:nvSpPr>
        <p:spPr bwMode="auto">
          <a:xfrm>
            <a:off x="1390650" y="5324475"/>
            <a:ext cx="0" cy="7937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602122" name="Line 10">
            <a:extLst>
              <a:ext uri="{FF2B5EF4-FFF2-40B4-BE49-F238E27FC236}">
                <a16:creationId xmlns:a16="http://schemas.microsoft.com/office/drawing/2014/main" id="{4D92C33A-21F2-6B54-311F-92F62E732B76}"/>
              </a:ext>
            </a:extLst>
          </p:cNvPr>
          <p:cNvSpPr>
            <a:spLocks noChangeShapeType="1"/>
          </p:cNvSpPr>
          <p:nvPr/>
        </p:nvSpPr>
        <p:spPr bwMode="auto">
          <a:xfrm>
            <a:off x="1887538" y="5324475"/>
            <a:ext cx="0" cy="7937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602123" name="Rectangle 11">
            <a:extLst>
              <a:ext uri="{FF2B5EF4-FFF2-40B4-BE49-F238E27FC236}">
                <a16:creationId xmlns:a16="http://schemas.microsoft.com/office/drawing/2014/main" id="{5FC3E286-2127-A277-D348-2634A3978FBC}"/>
              </a:ext>
            </a:extLst>
          </p:cNvPr>
          <p:cNvSpPr>
            <a:spLocks noChangeArrowheads="1"/>
          </p:cNvSpPr>
          <p:nvPr/>
        </p:nvSpPr>
        <p:spPr bwMode="auto">
          <a:xfrm>
            <a:off x="1390650" y="5324475"/>
            <a:ext cx="492125" cy="77788"/>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altLang="en-US" sz="2400">
              <a:latin typeface="Times New Roman" panose="02020603050405020304" pitchFamily="18" charset="0"/>
            </a:endParaRPr>
          </a:p>
        </p:txBody>
      </p:sp>
      <p:sp>
        <p:nvSpPr>
          <p:cNvPr id="602124" name="Oval 12">
            <a:extLst>
              <a:ext uri="{FF2B5EF4-FFF2-40B4-BE49-F238E27FC236}">
                <a16:creationId xmlns:a16="http://schemas.microsoft.com/office/drawing/2014/main" id="{94530DDC-CFDF-4005-9C77-FEE321016614}"/>
              </a:ext>
            </a:extLst>
          </p:cNvPr>
          <p:cNvSpPr>
            <a:spLocks noChangeArrowheads="1"/>
          </p:cNvSpPr>
          <p:nvPr/>
        </p:nvSpPr>
        <p:spPr bwMode="auto">
          <a:xfrm>
            <a:off x="1385888" y="5230813"/>
            <a:ext cx="496887" cy="150812"/>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602125" name="Rectangle 13">
            <a:extLst>
              <a:ext uri="{FF2B5EF4-FFF2-40B4-BE49-F238E27FC236}">
                <a16:creationId xmlns:a16="http://schemas.microsoft.com/office/drawing/2014/main" id="{EFC02808-AE48-A9AF-4995-CE2CD6966677}"/>
              </a:ext>
            </a:extLst>
          </p:cNvPr>
          <p:cNvSpPr>
            <a:spLocks noChangeArrowheads="1"/>
          </p:cNvSpPr>
          <p:nvPr/>
        </p:nvSpPr>
        <p:spPr bwMode="auto">
          <a:xfrm>
            <a:off x="1524000" y="5251450"/>
            <a:ext cx="223838" cy="196850"/>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602126" name="Text Box 14">
            <a:extLst>
              <a:ext uri="{FF2B5EF4-FFF2-40B4-BE49-F238E27FC236}">
                <a16:creationId xmlns:a16="http://schemas.microsoft.com/office/drawing/2014/main" id="{BA79BE38-FDBA-3125-7E78-19FA39C461AF}"/>
              </a:ext>
            </a:extLst>
          </p:cNvPr>
          <p:cNvSpPr txBox="1">
            <a:spLocks noChangeArrowheads="1"/>
          </p:cNvSpPr>
          <p:nvPr/>
        </p:nvSpPr>
        <p:spPr bwMode="auto">
          <a:xfrm>
            <a:off x="1397000" y="5154613"/>
            <a:ext cx="490538"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en-US" sz="2000"/>
              <a:t>3b</a:t>
            </a:r>
            <a:endParaRPr lang="en-US" altLang="en-US" sz="2400">
              <a:latin typeface="Times New Roman" panose="02020603050405020304" pitchFamily="18" charset="0"/>
            </a:endParaRPr>
          </a:p>
        </p:txBody>
      </p:sp>
      <p:sp>
        <p:nvSpPr>
          <p:cNvPr id="602127" name="Oval 15">
            <a:extLst>
              <a:ext uri="{FF2B5EF4-FFF2-40B4-BE49-F238E27FC236}">
                <a16:creationId xmlns:a16="http://schemas.microsoft.com/office/drawing/2014/main" id="{78830953-7D22-BE0D-639A-0ADD37FBEDF0}"/>
              </a:ext>
            </a:extLst>
          </p:cNvPr>
          <p:cNvSpPr>
            <a:spLocks noChangeArrowheads="1"/>
          </p:cNvSpPr>
          <p:nvPr/>
        </p:nvSpPr>
        <p:spPr bwMode="auto">
          <a:xfrm>
            <a:off x="3324225" y="6297613"/>
            <a:ext cx="496888" cy="128587"/>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602128" name="Line 16">
            <a:extLst>
              <a:ext uri="{FF2B5EF4-FFF2-40B4-BE49-F238E27FC236}">
                <a16:creationId xmlns:a16="http://schemas.microsoft.com/office/drawing/2014/main" id="{8595E3D8-C7CE-B505-29F4-5D1BDF7220D2}"/>
              </a:ext>
            </a:extLst>
          </p:cNvPr>
          <p:cNvSpPr>
            <a:spLocks noChangeShapeType="1"/>
          </p:cNvSpPr>
          <p:nvPr/>
        </p:nvSpPr>
        <p:spPr bwMode="auto">
          <a:xfrm>
            <a:off x="3324225" y="6286500"/>
            <a:ext cx="0" cy="7937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602129" name="Line 17">
            <a:extLst>
              <a:ext uri="{FF2B5EF4-FFF2-40B4-BE49-F238E27FC236}">
                <a16:creationId xmlns:a16="http://schemas.microsoft.com/office/drawing/2014/main" id="{9D0A704D-93AC-5E44-E150-E9C872D5FF6D}"/>
              </a:ext>
            </a:extLst>
          </p:cNvPr>
          <p:cNvSpPr>
            <a:spLocks noChangeShapeType="1"/>
          </p:cNvSpPr>
          <p:nvPr/>
        </p:nvSpPr>
        <p:spPr bwMode="auto">
          <a:xfrm>
            <a:off x="3821113" y="6286500"/>
            <a:ext cx="0" cy="7937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602130" name="Rectangle 18">
            <a:extLst>
              <a:ext uri="{FF2B5EF4-FFF2-40B4-BE49-F238E27FC236}">
                <a16:creationId xmlns:a16="http://schemas.microsoft.com/office/drawing/2014/main" id="{10AFACCB-755F-84D2-1CFE-0994A40BB1D7}"/>
              </a:ext>
            </a:extLst>
          </p:cNvPr>
          <p:cNvSpPr>
            <a:spLocks noChangeArrowheads="1"/>
          </p:cNvSpPr>
          <p:nvPr/>
        </p:nvSpPr>
        <p:spPr bwMode="auto">
          <a:xfrm>
            <a:off x="3324225" y="6286500"/>
            <a:ext cx="492125" cy="77788"/>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altLang="en-US" sz="2400">
              <a:latin typeface="Times New Roman" panose="02020603050405020304" pitchFamily="18" charset="0"/>
            </a:endParaRPr>
          </a:p>
        </p:txBody>
      </p:sp>
      <p:sp>
        <p:nvSpPr>
          <p:cNvPr id="602131" name="Oval 19">
            <a:extLst>
              <a:ext uri="{FF2B5EF4-FFF2-40B4-BE49-F238E27FC236}">
                <a16:creationId xmlns:a16="http://schemas.microsoft.com/office/drawing/2014/main" id="{428F7483-418C-1E08-722C-2DBF6300E6E9}"/>
              </a:ext>
            </a:extLst>
          </p:cNvPr>
          <p:cNvSpPr>
            <a:spLocks noChangeArrowheads="1"/>
          </p:cNvSpPr>
          <p:nvPr/>
        </p:nvSpPr>
        <p:spPr bwMode="auto">
          <a:xfrm>
            <a:off x="3319463" y="6192838"/>
            <a:ext cx="496887" cy="150812"/>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grpSp>
        <p:nvGrpSpPr>
          <p:cNvPr id="602132" name="Group 20">
            <a:extLst>
              <a:ext uri="{FF2B5EF4-FFF2-40B4-BE49-F238E27FC236}">
                <a16:creationId xmlns:a16="http://schemas.microsoft.com/office/drawing/2014/main" id="{83E4852D-2D67-8DA2-05BA-3447E4593ED4}"/>
              </a:ext>
            </a:extLst>
          </p:cNvPr>
          <p:cNvGrpSpPr>
            <a:grpSpLocks/>
          </p:cNvGrpSpPr>
          <p:nvPr/>
        </p:nvGrpSpPr>
        <p:grpSpPr bwMode="auto">
          <a:xfrm>
            <a:off x="3352800" y="6107113"/>
            <a:ext cx="447675" cy="396875"/>
            <a:chOff x="2916" y="2429"/>
            <a:chExt cx="284" cy="250"/>
          </a:xfrm>
        </p:grpSpPr>
        <p:sp>
          <p:nvSpPr>
            <p:cNvPr id="602133" name="Rectangle 21">
              <a:extLst>
                <a:ext uri="{FF2B5EF4-FFF2-40B4-BE49-F238E27FC236}">
                  <a16:creationId xmlns:a16="http://schemas.microsoft.com/office/drawing/2014/main" id="{4B9AC699-A2B4-378A-E049-1BFE1882A1FA}"/>
                </a:ext>
              </a:extLst>
            </p:cNvPr>
            <p:cNvSpPr>
              <a:spLocks noChangeArrowheads="1"/>
            </p:cNvSpPr>
            <p:nvPr/>
          </p:nvSpPr>
          <p:spPr bwMode="auto">
            <a:xfrm>
              <a:off x="2982" y="2490"/>
              <a:ext cx="144" cy="132"/>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602134" name="Text Box 22">
              <a:extLst>
                <a:ext uri="{FF2B5EF4-FFF2-40B4-BE49-F238E27FC236}">
                  <a16:creationId xmlns:a16="http://schemas.microsoft.com/office/drawing/2014/main" id="{AF8A3188-D649-13B7-4A93-020604228215}"/>
                </a:ext>
              </a:extLst>
            </p:cNvPr>
            <p:cNvSpPr txBox="1">
              <a:spLocks noChangeArrowheads="1"/>
            </p:cNvSpPr>
            <p:nvPr/>
          </p:nvSpPr>
          <p:spPr bwMode="auto">
            <a:xfrm>
              <a:off x="2916" y="2429"/>
              <a:ext cx="284"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en-US" sz="2000"/>
                <a:t>1d</a:t>
              </a:r>
            </a:p>
          </p:txBody>
        </p:sp>
      </p:grpSp>
      <p:sp>
        <p:nvSpPr>
          <p:cNvPr id="602135" name="Oval 23">
            <a:extLst>
              <a:ext uri="{FF2B5EF4-FFF2-40B4-BE49-F238E27FC236}">
                <a16:creationId xmlns:a16="http://schemas.microsoft.com/office/drawing/2014/main" id="{F982B7FD-DC13-6306-DD74-06E3CFAAF352}"/>
              </a:ext>
            </a:extLst>
          </p:cNvPr>
          <p:cNvSpPr>
            <a:spLocks noChangeArrowheads="1"/>
          </p:cNvSpPr>
          <p:nvPr/>
        </p:nvSpPr>
        <p:spPr bwMode="auto">
          <a:xfrm>
            <a:off x="2281238" y="5126038"/>
            <a:ext cx="496887" cy="128587"/>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602136" name="Line 24">
            <a:extLst>
              <a:ext uri="{FF2B5EF4-FFF2-40B4-BE49-F238E27FC236}">
                <a16:creationId xmlns:a16="http://schemas.microsoft.com/office/drawing/2014/main" id="{C3365ED1-2A5C-9C22-424D-0DFC2DB855D0}"/>
              </a:ext>
            </a:extLst>
          </p:cNvPr>
          <p:cNvSpPr>
            <a:spLocks noChangeShapeType="1"/>
          </p:cNvSpPr>
          <p:nvPr/>
        </p:nvSpPr>
        <p:spPr bwMode="auto">
          <a:xfrm>
            <a:off x="2281238" y="5114925"/>
            <a:ext cx="0" cy="7937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602137" name="Line 25">
            <a:extLst>
              <a:ext uri="{FF2B5EF4-FFF2-40B4-BE49-F238E27FC236}">
                <a16:creationId xmlns:a16="http://schemas.microsoft.com/office/drawing/2014/main" id="{B4D45632-6C33-5C5E-A4A7-1E6D242563DB}"/>
              </a:ext>
            </a:extLst>
          </p:cNvPr>
          <p:cNvSpPr>
            <a:spLocks noChangeShapeType="1"/>
          </p:cNvSpPr>
          <p:nvPr/>
        </p:nvSpPr>
        <p:spPr bwMode="auto">
          <a:xfrm>
            <a:off x="2778125" y="5114925"/>
            <a:ext cx="0" cy="7937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602138" name="Rectangle 26">
            <a:extLst>
              <a:ext uri="{FF2B5EF4-FFF2-40B4-BE49-F238E27FC236}">
                <a16:creationId xmlns:a16="http://schemas.microsoft.com/office/drawing/2014/main" id="{5BF6E6AD-307A-144B-EB53-6163634C73EB}"/>
              </a:ext>
            </a:extLst>
          </p:cNvPr>
          <p:cNvSpPr>
            <a:spLocks noChangeArrowheads="1"/>
          </p:cNvSpPr>
          <p:nvPr/>
        </p:nvSpPr>
        <p:spPr bwMode="auto">
          <a:xfrm>
            <a:off x="2281238" y="5114925"/>
            <a:ext cx="492125" cy="77788"/>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altLang="en-US" sz="2400">
              <a:latin typeface="Times New Roman" panose="02020603050405020304" pitchFamily="18" charset="0"/>
            </a:endParaRPr>
          </a:p>
        </p:txBody>
      </p:sp>
      <p:sp>
        <p:nvSpPr>
          <p:cNvPr id="602139" name="Oval 27">
            <a:extLst>
              <a:ext uri="{FF2B5EF4-FFF2-40B4-BE49-F238E27FC236}">
                <a16:creationId xmlns:a16="http://schemas.microsoft.com/office/drawing/2014/main" id="{6C76036C-43ED-1877-A0BE-8338B997496A}"/>
              </a:ext>
            </a:extLst>
          </p:cNvPr>
          <p:cNvSpPr>
            <a:spLocks noChangeArrowheads="1"/>
          </p:cNvSpPr>
          <p:nvPr/>
        </p:nvSpPr>
        <p:spPr bwMode="auto">
          <a:xfrm>
            <a:off x="2276475" y="5021263"/>
            <a:ext cx="496888" cy="150812"/>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602140" name="Rectangle 28">
            <a:extLst>
              <a:ext uri="{FF2B5EF4-FFF2-40B4-BE49-F238E27FC236}">
                <a16:creationId xmlns:a16="http://schemas.microsoft.com/office/drawing/2014/main" id="{4746212F-56EA-1F7B-17D0-41ED8521501A}"/>
              </a:ext>
            </a:extLst>
          </p:cNvPr>
          <p:cNvSpPr>
            <a:spLocks noChangeArrowheads="1"/>
          </p:cNvSpPr>
          <p:nvPr/>
        </p:nvSpPr>
        <p:spPr bwMode="auto">
          <a:xfrm>
            <a:off x="2414588" y="5041900"/>
            <a:ext cx="225425" cy="17462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602141" name="Text Box 29">
            <a:extLst>
              <a:ext uri="{FF2B5EF4-FFF2-40B4-BE49-F238E27FC236}">
                <a16:creationId xmlns:a16="http://schemas.microsoft.com/office/drawing/2014/main" id="{3A45C7B9-0D8A-4786-F461-D9B5E2EF7AC6}"/>
              </a:ext>
            </a:extLst>
          </p:cNvPr>
          <p:cNvSpPr txBox="1">
            <a:spLocks noChangeArrowheads="1"/>
          </p:cNvSpPr>
          <p:nvPr/>
        </p:nvSpPr>
        <p:spPr bwMode="auto">
          <a:xfrm>
            <a:off x="2297113" y="4945063"/>
            <a:ext cx="46990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en-US" sz="2000"/>
              <a:t>3a</a:t>
            </a:r>
            <a:endParaRPr lang="en-US" altLang="en-US" sz="2400">
              <a:latin typeface="Times New Roman" panose="02020603050405020304" pitchFamily="18" charset="0"/>
            </a:endParaRPr>
          </a:p>
        </p:txBody>
      </p:sp>
      <p:sp>
        <p:nvSpPr>
          <p:cNvPr id="602142" name="Oval 30">
            <a:extLst>
              <a:ext uri="{FF2B5EF4-FFF2-40B4-BE49-F238E27FC236}">
                <a16:creationId xmlns:a16="http://schemas.microsoft.com/office/drawing/2014/main" id="{22E51D48-9FEE-2CB6-9BD3-68DC3235F10B}"/>
              </a:ext>
            </a:extLst>
          </p:cNvPr>
          <p:cNvSpPr>
            <a:spLocks noChangeArrowheads="1"/>
          </p:cNvSpPr>
          <p:nvPr/>
        </p:nvSpPr>
        <p:spPr bwMode="auto">
          <a:xfrm>
            <a:off x="3267075" y="5668963"/>
            <a:ext cx="496888" cy="128587"/>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602143" name="Line 31">
            <a:extLst>
              <a:ext uri="{FF2B5EF4-FFF2-40B4-BE49-F238E27FC236}">
                <a16:creationId xmlns:a16="http://schemas.microsoft.com/office/drawing/2014/main" id="{8C04432D-B3FE-95D0-65C9-B599AAB5D0E8}"/>
              </a:ext>
            </a:extLst>
          </p:cNvPr>
          <p:cNvSpPr>
            <a:spLocks noChangeShapeType="1"/>
          </p:cNvSpPr>
          <p:nvPr/>
        </p:nvSpPr>
        <p:spPr bwMode="auto">
          <a:xfrm>
            <a:off x="3267075" y="5657850"/>
            <a:ext cx="0" cy="7937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602144" name="Line 32">
            <a:extLst>
              <a:ext uri="{FF2B5EF4-FFF2-40B4-BE49-F238E27FC236}">
                <a16:creationId xmlns:a16="http://schemas.microsoft.com/office/drawing/2014/main" id="{02270F7F-648E-E2C5-BA58-078459688663}"/>
              </a:ext>
            </a:extLst>
          </p:cNvPr>
          <p:cNvSpPr>
            <a:spLocks noChangeShapeType="1"/>
          </p:cNvSpPr>
          <p:nvPr/>
        </p:nvSpPr>
        <p:spPr bwMode="auto">
          <a:xfrm>
            <a:off x="3763963" y="5657850"/>
            <a:ext cx="0" cy="7937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602145" name="Rectangle 33">
            <a:extLst>
              <a:ext uri="{FF2B5EF4-FFF2-40B4-BE49-F238E27FC236}">
                <a16:creationId xmlns:a16="http://schemas.microsoft.com/office/drawing/2014/main" id="{C1074BB8-1C80-08FC-10CC-564DA22B864A}"/>
              </a:ext>
            </a:extLst>
          </p:cNvPr>
          <p:cNvSpPr>
            <a:spLocks noChangeArrowheads="1"/>
          </p:cNvSpPr>
          <p:nvPr/>
        </p:nvSpPr>
        <p:spPr bwMode="auto">
          <a:xfrm>
            <a:off x="3267075" y="5657850"/>
            <a:ext cx="492125" cy="77788"/>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altLang="en-US" sz="2400">
              <a:latin typeface="Times New Roman" panose="02020603050405020304" pitchFamily="18" charset="0"/>
            </a:endParaRPr>
          </a:p>
        </p:txBody>
      </p:sp>
      <p:sp>
        <p:nvSpPr>
          <p:cNvPr id="602146" name="Oval 34">
            <a:extLst>
              <a:ext uri="{FF2B5EF4-FFF2-40B4-BE49-F238E27FC236}">
                <a16:creationId xmlns:a16="http://schemas.microsoft.com/office/drawing/2014/main" id="{13FFBFFA-59FB-BE84-2DBC-8EE0DACCC686}"/>
              </a:ext>
            </a:extLst>
          </p:cNvPr>
          <p:cNvSpPr>
            <a:spLocks noChangeArrowheads="1"/>
          </p:cNvSpPr>
          <p:nvPr/>
        </p:nvSpPr>
        <p:spPr bwMode="auto">
          <a:xfrm>
            <a:off x="3262313" y="5564188"/>
            <a:ext cx="496887" cy="150812"/>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grpSp>
        <p:nvGrpSpPr>
          <p:cNvPr id="602147" name="Group 35">
            <a:extLst>
              <a:ext uri="{FF2B5EF4-FFF2-40B4-BE49-F238E27FC236}">
                <a16:creationId xmlns:a16="http://schemas.microsoft.com/office/drawing/2014/main" id="{F2740C19-9950-A65F-33D8-74CC6796B401}"/>
              </a:ext>
            </a:extLst>
          </p:cNvPr>
          <p:cNvGrpSpPr>
            <a:grpSpLocks/>
          </p:cNvGrpSpPr>
          <p:nvPr/>
        </p:nvGrpSpPr>
        <p:grpSpPr bwMode="auto">
          <a:xfrm>
            <a:off x="3300413" y="5478463"/>
            <a:ext cx="428625" cy="396875"/>
            <a:chOff x="2919" y="2429"/>
            <a:chExt cx="277" cy="250"/>
          </a:xfrm>
        </p:grpSpPr>
        <p:sp>
          <p:nvSpPr>
            <p:cNvPr id="602148" name="Rectangle 36">
              <a:extLst>
                <a:ext uri="{FF2B5EF4-FFF2-40B4-BE49-F238E27FC236}">
                  <a16:creationId xmlns:a16="http://schemas.microsoft.com/office/drawing/2014/main" id="{32F9DD0A-A5C2-AEBD-BACD-1B8F8B47C2D9}"/>
                </a:ext>
              </a:extLst>
            </p:cNvPr>
            <p:cNvSpPr>
              <a:spLocks noChangeArrowheads="1"/>
            </p:cNvSpPr>
            <p:nvPr/>
          </p:nvSpPr>
          <p:spPr bwMode="auto">
            <a:xfrm>
              <a:off x="2982" y="2490"/>
              <a:ext cx="144" cy="132"/>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602149" name="Text Box 37">
              <a:extLst>
                <a:ext uri="{FF2B5EF4-FFF2-40B4-BE49-F238E27FC236}">
                  <a16:creationId xmlns:a16="http://schemas.microsoft.com/office/drawing/2014/main" id="{729E18F1-CB04-FDDA-B52D-003BF246FD9D}"/>
                </a:ext>
              </a:extLst>
            </p:cNvPr>
            <p:cNvSpPr txBox="1">
              <a:spLocks noChangeArrowheads="1"/>
            </p:cNvSpPr>
            <p:nvPr/>
          </p:nvSpPr>
          <p:spPr bwMode="auto">
            <a:xfrm>
              <a:off x="2919" y="2429"/>
              <a:ext cx="277"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en-US" sz="2000"/>
                <a:t>1c</a:t>
              </a:r>
            </a:p>
          </p:txBody>
        </p:sp>
      </p:grpSp>
      <p:sp>
        <p:nvSpPr>
          <p:cNvPr id="602150" name="Line 38">
            <a:extLst>
              <a:ext uri="{FF2B5EF4-FFF2-40B4-BE49-F238E27FC236}">
                <a16:creationId xmlns:a16="http://schemas.microsoft.com/office/drawing/2014/main" id="{5DE14EF3-F925-FA9D-164A-4D3B7A68CB6B}"/>
              </a:ext>
            </a:extLst>
          </p:cNvPr>
          <p:cNvSpPr>
            <a:spLocks noChangeShapeType="1"/>
          </p:cNvSpPr>
          <p:nvPr/>
        </p:nvSpPr>
        <p:spPr bwMode="auto">
          <a:xfrm>
            <a:off x="6116638" y="5370513"/>
            <a:ext cx="488950" cy="152400"/>
          </a:xfrm>
          <a:prstGeom prst="line">
            <a:avLst/>
          </a:prstGeom>
          <a:noFill/>
          <a:ln w="2857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602151" name="Freeform 39">
            <a:extLst>
              <a:ext uri="{FF2B5EF4-FFF2-40B4-BE49-F238E27FC236}">
                <a16:creationId xmlns:a16="http://schemas.microsoft.com/office/drawing/2014/main" id="{0C3E717D-14D3-BEB4-57FD-CCF2CACE644E}"/>
              </a:ext>
            </a:extLst>
          </p:cNvPr>
          <p:cNvSpPr>
            <a:spLocks/>
          </p:cNvSpPr>
          <p:nvPr/>
        </p:nvSpPr>
        <p:spPr bwMode="auto">
          <a:xfrm>
            <a:off x="1874838" y="5164138"/>
            <a:ext cx="400050" cy="180975"/>
          </a:xfrm>
          <a:custGeom>
            <a:avLst/>
            <a:gdLst>
              <a:gd name="T0" fmla="*/ 0 w 252"/>
              <a:gd name="T1" fmla="*/ 114 h 114"/>
              <a:gd name="T2" fmla="*/ 252 w 252"/>
              <a:gd name="T3" fmla="*/ 0 h 114"/>
            </a:gdLst>
            <a:ahLst/>
            <a:cxnLst>
              <a:cxn ang="0">
                <a:pos x="T0" y="T1"/>
              </a:cxn>
              <a:cxn ang="0">
                <a:pos x="T2" y="T3"/>
              </a:cxn>
            </a:cxnLst>
            <a:rect l="0" t="0" r="r" b="b"/>
            <a:pathLst>
              <a:path w="252" h="114">
                <a:moveTo>
                  <a:pt x="0" y="114"/>
                </a:moveTo>
                <a:lnTo>
                  <a:pt x="252" y="0"/>
                </a:lnTo>
              </a:path>
            </a:pathLst>
          </a:custGeom>
          <a:noFill/>
          <a:ln w="28575" cap="flat" cmpd="sng">
            <a:solidFill>
              <a:schemeClr val="tx1"/>
            </a:solidFill>
            <a:prstDash val="sysDot"/>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602152" name="Freeform 40">
            <a:extLst>
              <a:ext uri="{FF2B5EF4-FFF2-40B4-BE49-F238E27FC236}">
                <a16:creationId xmlns:a16="http://schemas.microsoft.com/office/drawing/2014/main" id="{DCC41AEF-92F7-9533-3760-B821E21F1A40}"/>
              </a:ext>
            </a:extLst>
          </p:cNvPr>
          <p:cNvSpPr>
            <a:spLocks/>
          </p:cNvSpPr>
          <p:nvPr/>
        </p:nvSpPr>
        <p:spPr bwMode="auto">
          <a:xfrm>
            <a:off x="2566988" y="5259388"/>
            <a:ext cx="704850" cy="409575"/>
          </a:xfrm>
          <a:custGeom>
            <a:avLst/>
            <a:gdLst>
              <a:gd name="T0" fmla="*/ 0 w 444"/>
              <a:gd name="T1" fmla="*/ 0 h 258"/>
              <a:gd name="T2" fmla="*/ 444 w 444"/>
              <a:gd name="T3" fmla="*/ 258 h 258"/>
            </a:gdLst>
            <a:ahLst/>
            <a:cxnLst>
              <a:cxn ang="0">
                <a:pos x="T0" y="T1"/>
              </a:cxn>
              <a:cxn ang="0">
                <a:pos x="T2" y="T3"/>
              </a:cxn>
            </a:cxnLst>
            <a:rect l="0" t="0" r="r" b="b"/>
            <a:pathLst>
              <a:path w="444" h="258">
                <a:moveTo>
                  <a:pt x="0" y="0"/>
                </a:moveTo>
                <a:lnTo>
                  <a:pt x="444" y="258"/>
                </a:lnTo>
              </a:path>
            </a:pathLst>
          </a:custGeom>
          <a:noFill/>
          <a:ln w="28575" cap="flat" cmpd="sng">
            <a:solidFill>
              <a:schemeClr val="tx1"/>
            </a:solidFill>
            <a:prstDash val="dash"/>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602153" name="Freeform 41">
            <a:extLst>
              <a:ext uri="{FF2B5EF4-FFF2-40B4-BE49-F238E27FC236}">
                <a16:creationId xmlns:a16="http://schemas.microsoft.com/office/drawing/2014/main" id="{95D223AA-2CB7-214C-8B8D-00AE0B0C4EB3}"/>
              </a:ext>
            </a:extLst>
          </p:cNvPr>
          <p:cNvSpPr>
            <a:spLocks/>
          </p:cNvSpPr>
          <p:nvPr/>
        </p:nvSpPr>
        <p:spPr bwMode="auto">
          <a:xfrm>
            <a:off x="4668838" y="5446713"/>
            <a:ext cx="1038225" cy="666750"/>
          </a:xfrm>
          <a:custGeom>
            <a:avLst/>
            <a:gdLst>
              <a:gd name="T0" fmla="*/ 0 w 654"/>
              <a:gd name="T1" fmla="*/ 420 h 420"/>
              <a:gd name="T2" fmla="*/ 654 w 654"/>
              <a:gd name="T3" fmla="*/ 0 h 420"/>
            </a:gdLst>
            <a:ahLst/>
            <a:cxnLst>
              <a:cxn ang="0">
                <a:pos x="T0" y="T1"/>
              </a:cxn>
              <a:cxn ang="0">
                <a:pos x="T2" y="T3"/>
              </a:cxn>
            </a:cxnLst>
            <a:rect l="0" t="0" r="r" b="b"/>
            <a:pathLst>
              <a:path w="654" h="420">
                <a:moveTo>
                  <a:pt x="0" y="420"/>
                </a:moveTo>
                <a:lnTo>
                  <a:pt x="654" y="0"/>
                </a:lnTo>
              </a:path>
            </a:pathLst>
          </a:custGeom>
          <a:noFill/>
          <a:ln w="28575" cap="flat" cmpd="sng">
            <a:solidFill>
              <a:schemeClr val="tx1"/>
            </a:solidFill>
            <a:prstDash val="dash"/>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602154" name="Oval 42">
            <a:extLst>
              <a:ext uri="{FF2B5EF4-FFF2-40B4-BE49-F238E27FC236}">
                <a16:creationId xmlns:a16="http://schemas.microsoft.com/office/drawing/2014/main" id="{4FCE37BE-157C-8E12-E581-BEC8CE521E2C}"/>
              </a:ext>
            </a:extLst>
          </p:cNvPr>
          <p:cNvSpPr>
            <a:spLocks noChangeArrowheads="1"/>
          </p:cNvSpPr>
          <p:nvPr/>
        </p:nvSpPr>
        <p:spPr bwMode="auto">
          <a:xfrm>
            <a:off x="5619750" y="5345113"/>
            <a:ext cx="496888" cy="128587"/>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602155" name="Line 43">
            <a:extLst>
              <a:ext uri="{FF2B5EF4-FFF2-40B4-BE49-F238E27FC236}">
                <a16:creationId xmlns:a16="http://schemas.microsoft.com/office/drawing/2014/main" id="{4BD957DB-822E-68EC-6A26-A52B7DB1428A}"/>
              </a:ext>
            </a:extLst>
          </p:cNvPr>
          <p:cNvSpPr>
            <a:spLocks noChangeShapeType="1"/>
          </p:cNvSpPr>
          <p:nvPr/>
        </p:nvSpPr>
        <p:spPr bwMode="auto">
          <a:xfrm>
            <a:off x="5619750" y="5334000"/>
            <a:ext cx="0" cy="7937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602156" name="Line 44">
            <a:extLst>
              <a:ext uri="{FF2B5EF4-FFF2-40B4-BE49-F238E27FC236}">
                <a16:creationId xmlns:a16="http://schemas.microsoft.com/office/drawing/2014/main" id="{D4BD07B2-A49A-7BE3-6EC2-6BF30748E5C5}"/>
              </a:ext>
            </a:extLst>
          </p:cNvPr>
          <p:cNvSpPr>
            <a:spLocks noChangeShapeType="1"/>
          </p:cNvSpPr>
          <p:nvPr/>
        </p:nvSpPr>
        <p:spPr bwMode="auto">
          <a:xfrm>
            <a:off x="6116638" y="5334000"/>
            <a:ext cx="0" cy="7937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602157" name="Rectangle 45">
            <a:extLst>
              <a:ext uri="{FF2B5EF4-FFF2-40B4-BE49-F238E27FC236}">
                <a16:creationId xmlns:a16="http://schemas.microsoft.com/office/drawing/2014/main" id="{905687C2-2BD8-5F39-6416-59862965BC07}"/>
              </a:ext>
            </a:extLst>
          </p:cNvPr>
          <p:cNvSpPr>
            <a:spLocks noChangeArrowheads="1"/>
          </p:cNvSpPr>
          <p:nvPr/>
        </p:nvSpPr>
        <p:spPr bwMode="auto">
          <a:xfrm>
            <a:off x="5619750" y="5334000"/>
            <a:ext cx="492125" cy="77788"/>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altLang="en-US" sz="2400">
              <a:latin typeface="Times New Roman" panose="02020603050405020304" pitchFamily="18" charset="0"/>
            </a:endParaRPr>
          </a:p>
        </p:txBody>
      </p:sp>
      <p:sp>
        <p:nvSpPr>
          <p:cNvPr id="602158" name="Oval 46">
            <a:extLst>
              <a:ext uri="{FF2B5EF4-FFF2-40B4-BE49-F238E27FC236}">
                <a16:creationId xmlns:a16="http://schemas.microsoft.com/office/drawing/2014/main" id="{998FD712-BA1A-CE20-2B92-AA9792C8AE7E}"/>
              </a:ext>
            </a:extLst>
          </p:cNvPr>
          <p:cNvSpPr>
            <a:spLocks noChangeArrowheads="1"/>
          </p:cNvSpPr>
          <p:nvPr/>
        </p:nvSpPr>
        <p:spPr bwMode="auto">
          <a:xfrm>
            <a:off x="5614988" y="5240338"/>
            <a:ext cx="496887" cy="150812"/>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602159" name="Rectangle 47">
            <a:extLst>
              <a:ext uri="{FF2B5EF4-FFF2-40B4-BE49-F238E27FC236}">
                <a16:creationId xmlns:a16="http://schemas.microsoft.com/office/drawing/2014/main" id="{DFE24684-2B3B-EB65-E4F1-35F3A255954A}"/>
              </a:ext>
            </a:extLst>
          </p:cNvPr>
          <p:cNvSpPr>
            <a:spLocks noChangeArrowheads="1"/>
          </p:cNvSpPr>
          <p:nvPr/>
        </p:nvSpPr>
        <p:spPr bwMode="auto">
          <a:xfrm>
            <a:off x="5753100" y="5260975"/>
            <a:ext cx="223838" cy="190500"/>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602160" name="Text Box 48">
            <a:extLst>
              <a:ext uri="{FF2B5EF4-FFF2-40B4-BE49-F238E27FC236}">
                <a16:creationId xmlns:a16="http://schemas.microsoft.com/office/drawing/2014/main" id="{E1DE071B-52D9-8343-8D5D-20DA728D802F}"/>
              </a:ext>
            </a:extLst>
          </p:cNvPr>
          <p:cNvSpPr txBox="1">
            <a:spLocks noChangeArrowheads="1"/>
          </p:cNvSpPr>
          <p:nvPr/>
        </p:nvSpPr>
        <p:spPr bwMode="auto">
          <a:xfrm>
            <a:off x="5635625" y="5164138"/>
            <a:ext cx="46990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en-US" sz="2000"/>
              <a:t>2a</a:t>
            </a:r>
            <a:endParaRPr lang="en-US" altLang="en-US" sz="2400">
              <a:latin typeface="Times New Roman" panose="02020603050405020304" pitchFamily="18" charset="0"/>
            </a:endParaRPr>
          </a:p>
        </p:txBody>
      </p:sp>
      <p:sp>
        <p:nvSpPr>
          <p:cNvPr id="602161" name="Text Box 49">
            <a:extLst>
              <a:ext uri="{FF2B5EF4-FFF2-40B4-BE49-F238E27FC236}">
                <a16:creationId xmlns:a16="http://schemas.microsoft.com/office/drawing/2014/main" id="{36C5F27A-36FF-FA57-C04C-C04FE62CCC82}"/>
              </a:ext>
            </a:extLst>
          </p:cNvPr>
          <p:cNvSpPr txBox="1">
            <a:spLocks noChangeArrowheads="1"/>
          </p:cNvSpPr>
          <p:nvPr/>
        </p:nvSpPr>
        <p:spPr bwMode="auto">
          <a:xfrm>
            <a:off x="1924050" y="5303838"/>
            <a:ext cx="701675"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a:t>AS3</a:t>
            </a:r>
            <a:endParaRPr lang="en-US" altLang="en-US"/>
          </a:p>
        </p:txBody>
      </p:sp>
      <p:sp>
        <p:nvSpPr>
          <p:cNvPr id="602162" name="Text Box 50">
            <a:extLst>
              <a:ext uri="{FF2B5EF4-FFF2-40B4-BE49-F238E27FC236}">
                <a16:creationId xmlns:a16="http://schemas.microsoft.com/office/drawing/2014/main" id="{FEABEA5C-CCDB-C422-9D42-F023B969EA3E}"/>
              </a:ext>
            </a:extLst>
          </p:cNvPr>
          <p:cNvSpPr txBox="1">
            <a:spLocks noChangeArrowheads="1"/>
          </p:cNvSpPr>
          <p:nvPr/>
        </p:nvSpPr>
        <p:spPr bwMode="auto">
          <a:xfrm>
            <a:off x="2495550" y="6162675"/>
            <a:ext cx="66040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a:t>AS1</a:t>
            </a:r>
            <a:endParaRPr lang="en-US" altLang="en-US"/>
          </a:p>
        </p:txBody>
      </p:sp>
      <p:sp>
        <p:nvSpPr>
          <p:cNvPr id="602163" name="Text Box 51">
            <a:extLst>
              <a:ext uri="{FF2B5EF4-FFF2-40B4-BE49-F238E27FC236}">
                <a16:creationId xmlns:a16="http://schemas.microsoft.com/office/drawing/2014/main" id="{BB7C2428-C84C-98D0-E898-3E084299A16E}"/>
              </a:ext>
            </a:extLst>
          </p:cNvPr>
          <p:cNvSpPr txBox="1">
            <a:spLocks noChangeArrowheads="1"/>
          </p:cNvSpPr>
          <p:nvPr/>
        </p:nvSpPr>
        <p:spPr bwMode="auto">
          <a:xfrm>
            <a:off x="6067425" y="5621338"/>
            <a:ext cx="649288" cy="3667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AS2</a:t>
            </a:r>
          </a:p>
        </p:txBody>
      </p:sp>
      <p:sp>
        <p:nvSpPr>
          <p:cNvPr id="602164" name="Oval 52">
            <a:extLst>
              <a:ext uri="{FF2B5EF4-FFF2-40B4-BE49-F238E27FC236}">
                <a16:creationId xmlns:a16="http://schemas.microsoft.com/office/drawing/2014/main" id="{2E764B2B-F7E6-E85A-B27D-F461CD2FCD65}"/>
              </a:ext>
            </a:extLst>
          </p:cNvPr>
          <p:cNvSpPr>
            <a:spLocks noChangeArrowheads="1"/>
          </p:cNvSpPr>
          <p:nvPr/>
        </p:nvSpPr>
        <p:spPr bwMode="auto">
          <a:xfrm>
            <a:off x="2781300" y="6002338"/>
            <a:ext cx="496888" cy="128587"/>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602165" name="Line 53">
            <a:extLst>
              <a:ext uri="{FF2B5EF4-FFF2-40B4-BE49-F238E27FC236}">
                <a16:creationId xmlns:a16="http://schemas.microsoft.com/office/drawing/2014/main" id="{9FAB01AE-A9CB-8410-9F1A-F7DDFA1FAD73}"/>
              </a:ext>
            </a:extLst>
          </p:cNvPr>
          <p:cNvSpPr>
            <a:spLocks noChangeShapeType="1"/>
          </p:cNvSpPr>
          <p:nvPr/>
        </p:nvSpPr>
        <p:spPr bwMode="auto">
          <a:xfrm>
            <a:off x="2781300" y="5991225"/>
            <a:ext cx="0" cy="7937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602166" name="Line 54">
            <a:extLst>
              <a:ext uri="{FF2B5EF4-FFF2-40B4-BE49-F238E27FC236}">
                <a16:creationId xmlns:a16="http://schemas.microsoft.com/office/drawing/2014/main" id="{180A8169-3305-4187-EFC7-4324B16B6963}"/>
              </a:ext>
            </a:extLst>
          </p:cNvPr>
          <p:cNvSpPr>
            <a:spLocks noChangeShapeType="1"/>
          </p:cNvSpPr>
          <p:nvPr/>
        </p:nvSpPr>
        <p:spPr bwMode="auto">
          <a:xfrm>
            <a:off x="3278188" y="5991225"/>
            <a:ext cx="0" cy="7937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602167" name="Rectangle 55">
            <a:extLst>
              <a:ext uri="{FF2B5EF4-FFF2-40B4-BE49-F238E27FC236}">
                <a16:creationId xmlns:a16="http://schemas.microsoft.com/office/drawing/2014/main" id="{8A7C8F75-CDDE-D0F4-03B9-D2B6F3F9DFB9}"/>
              </a:ext>
            </a:extLst>
          </p:cNvPr>
          <p:cNvSpPr>
            <a:spLocks noChangeArrowheads="1"/>
          </p:cNvSpPr>
          <p:nvPr/>
        </p:nvSpPr>
        <p:spPr bwMode="auto">
          <a:xfrm>
            <a:off x="2781300" y="5991225"/>
            <a:ext cx="492125" cy="77788"/>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altLang="en-US" sz="2400">
              <a:latin typeface="Times New Roman" panose="02020603050405020304" pitchFamily="18" charset="0"/>
            </a:endParaRPr>
          </a:p>
        </p:txBody>
      </p:sp>
      <p:sp>
        <p:nvSpPr>
          <p:cNvPr id="602168" name="Oval 56">
            <a:extLst>
              <a:ext uri="{FF2B5EF4-FFF2-40B4-BE49-F238E27FC236}">
                <a16:creationId xmlns:a16="http://schemas.microsoft.com/office/drawing/2014/main" id="{5AA53D90-6D8A-8C91-437F-C70DA20D4E38}"/>
              </a:ext>
            </a:extLst>
          </p:cNvPr>
          <p:cNvSpPr>
            <a:spLocks noChangeArrowheads="1"/>
          </p:cNvSpPr>
          <p:nvPr/>
        </p:nvSpPr>
        <p:spPr bwMode="auto">
          <a:xfrm>
            <a:off x="2776538" y="5903913"/>
            <a:ext cx="496887" cy="150812"/>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602169" name="Rectangle 57">
            <a:extLst>
              <a:ext uri="{FF2B5EF4-FFF2-40B4-BE49-F238E27FC236}">
                <a16:creationId xmlns:a16="http://schemas.microsoft.com/office/drawing/2014/main" id="{72CA503E-66DB-EB4F-032C-4B130EA39013}"/>
              </a:ext>
            </a:extLst>
          </p:cNvPr>
          <p:cNvSpPr>
            <a:spLocks noChangeArrowheads="1"/>
          </p:cNvSpPr>
          <p:nvPr/>
        </p:nvSpPr>
        <p:spPr bwMode="auto">
          <a:xfrm>
            <a:off x="2911475" y="5946775"/>
            <a:ext cx="225425" cy="152400"/>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602170" name="Text Box 58">
            <a:extLst>
              <a:ext uri="{FF2B5EF4-FFF2-40B4-BE49-F238E27FC236}">
                <a16:creationId xmlns:a16="http://schemas.microsoft.com/office/drawing/2014/main" id="{C8F4DCC8-31F9-5EBC-83F6-F8BD9401741F}"/>
              </a:ext>
            </a:extLst>
          </p:cNvPr>
          <p:cNvSpPr txBox="1">
            <a:spLocks noChangeArrowheads="1"/>
          </p:cNvSpPr>
          <p:nvPr/>
        </p:nvSpPr>
        <p:spPr bwMode="auto">
          <a:xfrm>
            <a:off x="2820988" y="5818188"/>
            <a:ext cx="428625"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en-US" sz="2000"/>
              <a:t>1a</a:t>
            </a:r>
            <a:endParaRPr lang="en-US" altLang="en-US" sz="2400">
              <a:latin typeface="Times New Roman" panose="02020603050405020304" pitchFamily="18" charset="0"/>
            </a:endParaRPr>
          </a:p>
        </p:txBody>
      </p:sp>
      <p:grpSp>
        <p:nvGrpSpPr>
          <p:cNvPr id="602171" name="Group 59">
            <a:extLst>
              <a:ext uri="{FF2B5EF4-FFF2-40B4-BE49-F238E27FC236}">
                <a16:creationId xmlns:a16="http://schemas.microsoft.com/office/drawing/2014/main" id="{22A86D22-5EDD-8F54-662F-3500EBC365A7}"/>
              </a:ext>
            </a:extLst>
          </p:cNvPr>
          <p:cNvGrpSpPr>
            <a:grpSpLocks/>
          </p:cNvGrpSpPr>
          <p:nvPr/>
        </p:nvGrpSpPr>
        <p:grpSpPr bwMode="auto">
          <a:xfrm>
            <a:off x="6342063" y="4875213"/>
            <a:ext cx="501650" cy="396875"/>
            <a:chOff x="4320" y="1940"/>
            <a:chExt cx="316" cy="250"/>
          </a:xfrm>
        </p:grpSpPr>
        <p:sp>
          <p:nvSpPr>
            <p:cNvPr id="602172" name="Oval 60">
              <a:extLst>
                <a:ext uri="{FF2B5EF4-FFF2-40B4-BE49-F238E27FC236}">
                  <a16:creationId xmlns:a16="http://schemas.microsoft.com/office/drawing/2014/main" id="{B2506B9B-F405-3E44-84F8-C8A562ADB0F4}"/>
                </a:ext>
              </a:extLst>
            </p:cNvPr>
            <p:cNvSpPr>
              <a:spLocks noChangeArrowheads="1"/>
            </p:cNvSpPr>
            <p:nvPr/>
          </p:nvSpPr>
          <p:spPr bwMode="auto">
            <a:xfrm>
              <a:off x="4323" y="2054"/>
              <a:ext cx="313" cy="81"/>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602173" name="Line 61">
              <a:extLst>
                <a:ext uri="{FF2B5EF4-FFF2-40B4-BE49-F238E27FC236}">
                  <a16:creationId xmlns:a16="http://schemas.microsoft.com/office/drawing/2014/main" id="{0217985D-06FB-9EBE-3B84-852B78965E5C}"/>
                </a:ext>
              </a:extLst>
            </p:cNvPr>
            <p:cNvSpPr>
              <a:spLocks noChangeShapeType="1"/>
            </p:cNvSpPr>
            <p:nvPr/>
          </p:nvSpPr>
          <p:spPr bwMode="auto">
            <a:xfrm>
              <a:off x="4323" y="2047"/>
              <a:ext cx="0" cy="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602174" name="Line 62">
              <a:extLst>
                <a:ext uri="{FF2B5EF4-FFF2-40B4-BE49-F238E27FC236}">
                  <a16:creationId xmlns:a16="http://schemas.microsoft.com/office/drawing/2014/main" id="{59B6B475-DA7B-8D23-894C-D7C58211D831}"/>
                </a:ext>
              </a:extLst>
            </p:cNvPr>
            <p:cNvSpPr>
              <a:spLocks noChangeShapeType="1"/>
            </p:cNvSpPr>
            <p:nvPr/>
          </p:nvSpPr>
          <p:spPr bwMode="auto">
            <a:xfrm>
              <a:off x="4636" y="2047"/>
              <a:ext cx="0" cy="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602175" name="Rectangle 63">
              <a:extLst>
                <a:ext uri="{FF2B5EF4-FFF2-40B4-BE49-F238E27FC236}">
                  <a16:creationId xmlns:a16="http://schemas.microsoft.com/office/drawing/2014/main" id="{6A61A89E-0F39-2CDD-7B5E-972455D141FF}"/>
                </a:ext>
              </a:extLst>
            </p:cNvPr>
            <p:cNvSpPr>
              <a:spLocks noChangeArrowheads="1"/>
            </p:cNvSpPr>
            <p:nvPr/>
          </p:nvSpPr>
          <p:spPr bwMode="auto">
            <a:xfrm>
              <a:off x="4323" y="2047"/>
              <a:ext cx="310" cy="49"/>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altLang="en-US" sz="2400">
                <a:latin typeface="Times New Roman" panose="02020603050405020304" pitchFamily="18" charset="0"/>
              </a:endParaRPr>
            </a:p>
          </p:txBody>
        </p:sp>
        <p:sp>
          <p:nvSpPr>
            <p:cNvPr id="602176" name="Oval 64">
              <a:extLst>
                <a:ext uri="{FF2B5EF4-FFF2-40B4-BE49-F238E27FC236}">
                  <a16:creationId xmlns:a16="http://schemas.microsoft.com/office/drawing/2014/main" id="{417CA47F-3AFF-0BE6-0A8C-1F2EA6983D2F}"/>
                </a:ext>
              </a:extLst>
            </p:cNvPr>
            <p:cNvSpPr>
              <a:spLocks noChangeArrowheads="1"/>
            </p:cNvSpPr>
            <p:nvPr/>
          </p:nvSpPr>
          <p:spPr bwMode="auto">
            <a:xfrm>
              <a:off x="4320" y="1988"/>
              <a:ext cx="313" cy="95"/>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602177" name="Rectangle 65">
              <a:extLst>
                <a:ext uri="{FF2B5EF4-FFF2-40B4-BE49-F238E27FC236}">
                  <a16:creationId xmlns:a16="http://schemas.microsoft.com/office/drawing/2014/main" id="{AE08D183-A97F-591F-71D3-F6138AFE7B0A}"/>
                </a:ext>
              </a:extLst>
            </p:cNvPr>
            <p:cNvSpPr>
              <a:spLocks noChangeArrowheads="1"/>
            </p:cNvSpPr>
            <p:nvPr/>
          </p:nvSpPr>
          <p:spPr bwMode="auto">
            <a:xfrm>
              <a:off x="4407" y="2001"/>
              <a:ext cx="141" cy="118"/>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602178" name="Text Box 66">
              <a:extLst>
                <a:ext uri="{FF2B5EF4-FFF2-40B4-BE49-F238E27FC236}">
                  <a16:creationId xmlns:a16="http://schemas.microsoft.com/office/drawing/2014/main" id="{6ED774B2-3A19-5493-86A7-3CC76A8A7A6F}"/>
                </a:ext>
              </a:extLst>
            </p:cNvPr>
            <p:cNvSpPr txBox="1">
              <a:spLocks noChangeArrowheads="1"/>
            </p:cNvSpPr>
            <p:nvPr/>
          </p:nvSpPr>
          <p:spPr bwMode="auto">
            <a:xfrm>
              <a:off x="4333" y="1940"/>
              <a:ext cx="296"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en-US" sz="2000"/>
                <a:t>2c</a:t>
              </a:r>
              <a:endParaRPr lang="en-US" altLang="en-US" sz="2400">
                <a:latin typeface="Times New Roman" panose="02020603050405020304" pitchFamily="18" charset="0"/>
              </a:endParaRPr>
            </a:p>
          </p:txBody>
        </p:sp>
      </p:grpSp>
      <p:grpSp>
        <p:nvGrpSpPr>
          <p:cNvPr id="602179" name="Group 67">
            <a:extLst>
              <a:ext uri="{FF2B5EF4-FFF2-40B4-BE49-F238E27FC236}">
                <a16:creationId xmlns:a16="http://schemas.microsoft.com/office/drawing/2014/main" id="{C115677A-2D37-64C8-1427-CA126123D583}"/>
              </a:ext>
            </a:extLst>
          </p:cNvPr>
          <p:cNvGrpSpPr>
            <a:grpSpLocks/>
          </p:cNvGrpSpPr>
          <p:nvPr/>
        </p:nvGrpSpPr>
        <p:grpSpPr bwMode="auto">
          <a:xfrm>
            <a:off x="6605588" y="5335588"/>
            <a:ext cx="501650" cy="396875"/>
            <a:chOff x="4596" y="2162"/>
            <a:chExt cx="316" cy="250"/>
          </a:xfrm>
        </p:grpSpPr>
        <p:sp>
          <p:nvSpPr>
            <p:cNvPr id="602180" name="Oval 68">
              <a:extLst>
                <a:ext uri="{FF2B5EF4-FFF2-40B4-BE49-F238E27FC236}">
                  <a16:creationId xmlns:a16="http://schemas.microsoft.com/office/drawing/2014/main" id="{6E4A5640-943E-0D2B-F350-7A30DB2621C2}"/>
                </a:ext>
              </a:extLst>
            </p:cNvPr>
            <p:cNvSpPr>
              <a:spLocks noChangeArrowheads="1"/>
            </p:cNvSpPr>
            <p:nvPr/>
          </p:nvSpPr>
          <p:spPr bwMode="auto">
            <a:xfrm>
              <a:off x="4599" y="2276"/>
              <a:ext cx="313" cy="81"/>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602181" name="Line 69">
              <a:extLst>
                <a:ext uri="{FF2B5EF4-FFF2-40B4-BE49-F238E27FC236}">
                  <a16:creationId xmlns:a16="http://schemas.microsoft.com/office/drawing/2014/main" id="{850565DE-F7C5-E889-6B68-E5E92369A2C1}"/>
                </a:ext>
              </a:extLst>
            </p:cNvPr>
            <p:cNvSpPr>
              <a:spLocks noChangeShapeType="1"/>
            </p:cNvSpPr>
            <p:nvPr/>
          </p:nvSpPr>
          <p:spPr bwMode="auto">
            <a:xfrm>
              <a:off x="4599" y="2269"/>
              <a:ext cx="0" cy="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602182" name="Line 70">
              <a:extLst>
                <a:ext uri="{FF2B5EF4-FFF2-40B4-BE49-F238E27FC236}">
                  <a16:creationId xmlns:a16="http://schemas.microsoft.com/office/drawing/2014/main" id="{0B034BDA-E365-9A7D-B564-3A628C35DADF}"/>
                </a:ext>
              </a:extLst>
            </p:cNvPr>
            <p:cNvSpPr>
              <a:spLocks noChangeShapeType="1"/>
            </p:cNvSpPr>
            <p:nvPr/>
          </p:nvSpPr>
          <p:spPr bwMode="auto">
            <a:xfrm>
              <a:off x="4912" y="2269"/>
              <a:ext cx="0" cy="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602183" name="Rectangle 71">
              <a:extLst>
                <a:ext uri="{FF2B5EF4-FFF2-40B4-BE49-F238E27FC236}">
                  <a16:creationId xmlns:a16="http://schemas.microsoft.com/office/drawing/2014/main" id="{15B1DBB7-D891-A57B-B32E-1BE21F8D85F0}"/>
                </a:ext>
              </a:extLst>
            </p:cNvPr>
            <p:cNvSpPr>
              <a:spLocks noChangeArrowheads="1"/>
            </p:cNvSpPr>
            <p:nvPr/>
          </p:nvSpPr>
          <p:spPr bwMode="auto">
            <a:xfrm>
              <a:off x="4599" y="2269"/>
              <a:ext cx="310" cy="49"/>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altLang="en-US" sz="2400">
                <a:latin typeface="Times New Roman" panose="02020603050405020304" pitchFamily="18" charset="0"/>
              </a:endParaRPr>
            </a:p>
          </p:txBody>
        </p:sp>
        <p:sp>
          <p:nvSpPr>
            <p:cNvPr id="602184" name="Oval 72">
              <a:extLst>
                <a:ext uri="{FF2B5EF4-FFF2-40B4-BE49-F238E27FC236}">
                  <a16:creationId xmlns:a16="http://schemas.microsoft.com/office/drawing/2014/main" id="{6BB6EC30-B02B-456C-D5FB-1E462EF0C87F}"/>
                </a:ext>
              </a:extLst>
            </p:cNvPr>
            <p:cNvSpPr>
              <a:spLocks noChangeArrowheads="1"/>
            </p:cNvSpPr>
            <p:nvPr/>
          </p:nvSpPr>
          <p:spPr bwMode="auto">
            <a:xfrm>
              <a:off x="4596" y="2210"/>
              <a:ext cx="313" cy="95"/>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602185" name="Rectangle 73">
              <a:extLst>
                <a:ext uri="{FF2B5EF4-FFF2-40B4-BE49-F238E27FC236}">
                  <a16:creationId xmlns:a16="http://schemas.microsoft.com/office/drawing/2014/main" id="{A33BB346-9DEB-E249-5941-A5FF7C7ED723}"/>
                </a:ext>
              </a:extLst>
            </p:cNvPr>
            <p:cNvSpPr>
              <a:spLocks noChangeArrowheads="1"/>
            </p:cNvSpPr>
            <p:nvPr/>
          </p:nvSpPr>
          <p:spPr bwMode="auto">
            <a:xfrm>
              <a:off x="4683" y="2223"/>
              <a:ext cx="142" cy="110"/>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602186" name="Text Box 74">
              <a:extLst>
                <a:ext uri="{FF2B5EF4-FFF2-40B4-BE49-F238E27FC236}">
                  <a16:creationId xmlns:a16="http://schemas.microsoft.com/office/drawing/2014/main" id="{9458ADDE-0347-948F-774B-EF3F81E2B1C7}"/>
                </a:ext>
              </a:extLst>
            </p:cNvPr>
            <p:cNvSpPr txBox="1">
              <a:spLocks noChangeArrowheads="1"/>
            </p:cNvSpPr>
            <p:nvPr/>
          </p:nvSpPr>
          <p:spPr bwMode="auto">
            <a:xfrm>
              <a:off x="4603" y="2162"/>
              <a:ext cx="309"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en-US" sz="2000"/>
                <a:t>2b</a:t>
              </a:r>
              <a:endParaRPr lang="en-US" altLang="en-US" sz="2400">
                <a:latin typeface="Times New Roman" panose="02020603050405020304" pitchFamily="18" charset="0"/>
              </a:endParaRPr>
            </a:p>
          </p:txBody>
        </p:sp>
      </p:grpSp>
      <p:grpSp>
        <p:nvGrpSpPr>
          <p:cNvPr id="602187" name="Group 75">
            <a:extLst>
              <a:ext uri="{FF2B5EF4-FFF2-40B4-BE49-F238E27FC236}">
                <a16:creationId xmlns:a16="http://schemas.microsoft.com/office/drawing/2014/main" id="{B66A0994-9C5A-01C8-9B37-F2C9A2131F24}"/>
              </a:ext>
            </a:extLst>
          </p:cNvPr>
          <p:cNvGrpSpPr>
            <a:grpSpLocks/>
          </p:cNvGrpSpPr>
          <p:nvPr/>
        </p:nvGrpSpPr>
        <p:grpSpPr bwMode="auto">
          <a:xfrm>
            <a:off x="4176713" y="5922963"/>
            <a:ext cx="501650" cy="396875"/>
            <a:chOff x="2016" y="1980"/>
            <a:chExt cx="316" cy="250"/>
          </a:xfrm>
        </p:grpSpPr>
        <p:sp>
          <p:nvSpPr>
            <p:cNvPr id="602188" name="Oval 76">
              <a:extLst>
                <a:ext uri="{FF2B5EF4-FFF2-40B4-BE49-F238E27FC236}">
                  <a16:creationId xmlns:a16="http://schemas.microsoft.com/office/drawing/2014/main" id="{896D2503-9941-B5AD-76FD-4866C96AE4D8}"/>
                </a:ext>
              </a:extLst>
            </p:cNvPr>
            <p:cNvSpPr>
              <a:spLocks noChangeArrowheads="1"/>
            </p:cNvSpPr>
            <p:nvPr/>
          </p:nvSpPr>
          <p:spPr bwMode="auto">
            <a:xfrm>
              <a:off x="2019" y="2102"/>
              <a:ext cx="313" cy="81"/>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602189" name="Line 77">
              <a:extLst>
                <a:ext uri="{FF2B5EF4-FFF2-40B4-BE49-F238E27FC236}">
                  <a16:creationId xmlns:a16="http://schemas.microsoft.com/office/drawing/2014/main" id="{ED941E88-D6CE-08D0-8A1C-15C0147297C1}"/>
                </a:ext>
              </a:extLst>
            </p:cNvPr>
            <p:cNvSpPr>
              <a:spLocks noChangeShapeType="1"/>
            </p:cNvSpPr>
            <p:nvPr/>
          </p:nvSpPr>
          <p:spPr bwMode="auto">
            <a:xfrm>
              <a:off x="2019" y="2095"/>
              <a:ext cx="0" cy="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602190" name="Line 78">
              <a:extLst>
                <a:ext uri="{FF2B5EF4-FFF2-40B4-BE49-F238E27FC236}">
                  <a16:creationId xmlns:a16="http://schemas.microsoft.com/office/drawing/2014/main" id="{7293C671-D75C-B893-3231-554D8DA4A9BB}"/>
                </a:ext>
              </a:extLst>
            </p:cNvPr>
            <p:cNvSpPr>
              <a:spLocks noChangeShapeType="1"/>
            </p:cNvSpPr>
            <p:nvPr/>
          </p:nvSpPr>
          <p:spPr bwMode="auto">
            <a:xfrm>
              <a:off x="2332" y="2095"/>
              <a:ext cx="0" cy="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602191" name="Rectangle 79">
              <a:extLst>
                <a:ext uri="{FF2B5EF4-FFF2-40B4-BE49-F238E27FC236}">
                  <a16:creationId xmlns:a16="http://schemas.microsoft.com/office/drawing/2014/main" id="{2FC61B93-DF6E-62C8-43A6-4EC1F5236374}"/>
                </a:ext>
              </a:extLst>
            </p:cNvPr>
            <p:cNvSpPr>
              <a:spLocks noChangeArrowheads="1"/>
            </p:cNvSpPr>
            <p:nvPr/>
          </p:nvSpPr>
          <p:spPr bwMode="auto">
            <a:xfrm>
              <a:off x="2019" y="2095"/>
              <a:ext cx="310" cy="49"/>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altLang="en-US" sz="2400">
                <a:latin typeface="Times New Roman" panose="02020603050405020304" pitchFamily="18" charset="0"/>
              </a:endParaRPr>
            </a:p>
          </p:txBody>
        </p:sp>
        <p:sp>
          <p:nvSpPr>
            <p:cNvPr id="602192" name="Oval 80">
              <a:extLst>
                <a:ext uri="{FF2B5EF4-FFF2-40B4-BE49-F238E27FC236}">
                  <a16:creationId xmlns:a16="http://schemas.microsoft.com/office/drawing/2014/main" id="{870D8FCC-DB25-198D-9D78-AD5A3069CB77}"/>
                </a:ext>
              </a:extLst>
            </p:cNvPr>
            <p:cNvSpPr>
              <a:spLocks noChangeArrowheads="1"/>
            </p:cNvSpPr>
            <p:nvPr/>
          </p:nvSpPr>
          <p:spPr bwMode="auto">
            <a:xfrm>
              <a:off x="2016" y="2036"/>
              <a:ext cx="313" cy="95"/>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grpSp>
          <p:nvGrpSpPr>
            <p:cNvPr id="602193" name="Group 81">
              <a:extLst>
                <a:ext uri="{FF2B5EF4-FFF2-40B4-BE49-F238E27FC236}">
                  <a16:creationId xmlns:a16="http://schemas.microsoft.com/office/drawing/2014/main" id="{9F0F61EA-9309-C708-3368-3AFFFB824632}"/>
                </a:ext>
              </a:extLst>
            </p:cNvPr>
            <p:cNvGrpSpPr>
              <a:grpSpLocks/>
            </p:cNvGrpSpPr>
            <p:nvPr/>
          </p:nvGrpSpPr>
          <p:grpSpPr bwMode="auto">
            <a:xfrm>
              <a:off x="2034" y="1980"/>
              <a:ext cx="283" cy="250"/>
              <a:chOff x="2914" y="2429"/>
              <a:chExt cx="288" cy="250"/>
            </a:xfrm>
          </p:grpSpPr>
          <p:sp>
            <p:nvSpPr>
              <p:cNvPr id="602194" name="Rectangle 82">
                <a:extLst>
                  <a:ext uri="{FF2B5EF4-FFF2-40B4-BE49-F238E27FC236}">
                    <a16:creationId xmlns:a16="http://schemas.microsoft.com/office/drawing/2014/main" id="{BB53EA8C-54D6-51AD-099E-4B4AF7D76565}"/>
                  </a:ext>
                </a:extLst>
              </p:cNvPr>
              <p:cNvSpPr>
                <a:spLocks noChangeArrowheads="1"/>
              </p:cNvSpPr>
              <p:nvPr/>
            </p:nvSpPr>
            <p:spPr bwMode="auto">
              <a:xfrm>
                <a:off x="2982" y="2490"/>
                <a:ext cx="144" cy="132"/>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602195" name="Text Box 83">
                <a:extLst>
                  <a:ext uri="{FF2B5EF4-FFF2-40B4-BE49-F238E27FC236}">
                    <a16:creationId xmlns:a16="http://schemas.microsoft.com/office/drawing/2014/main" id="{94879806-010A-E382-51A2-B1085358C404}"/>
                  </a:ext>
                </a:extLst>
              </p:cNvPr>
              <p:cNvSpPr txBox="1">
                <a:spLocks noChangeArrowheads="1"/>
              </p:cNvSpPr>
              <p:nvPr/>
            </p:nvSpPr>
            <p:spPr bwMode="auto">
              <a:xfrm>
                <a:off x="2914" y="2429"/>
                <a:ext cx="288"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en-US" sz="2000"/>
                  <a:t>1b</a:t>
                </a:r>
                <a:endParaRPr lang="en-US" altLang="en-US" sz="2400">
                  <a:latin typeface="Times New Roman" panose="02020603050405020304" pitchFamily="18" charset="0"/>
                </a:endParaRPr>
              </a:p>
            </p:txBody>
          </p:sp>
        </p:grpSp>
      </p:grpSp>
      <p:grpSp>
        <p:nvGrpSpPr>
          <p:cNvPr id="602196" name="Group 84">
            <a:extLst>
              <a:ext uri="{FF2B5EF4-FFF2-40B4-BE49-F238E27FC236}">
                <a16:creationId xmlns:a16="http://schemas.microsoft.com/office/drawing/2014/main" id="{4A840F84-D115-3749-3C4C-A299EAB49FF2}"/>
              </a:ext>
            </a:extLst>
          </p:cNvPr>
          <p:cNvGrpSpPr>
            <a:grpSpLocks/>
          </p:cNvGrpSpPr>
          <p:nvPr/>
        </p:nvGrpSpPr>
        <p:grpSpPr bwMode="auto">
          <a:xfrm>
            <a:off x="1655763" y="4578350"/>
            <a:ext cx="501650" cy="396875"/>
            <a:chOff x="2016" y="1980"/>
            <a:chExt cx="316" cy="250"/>
          </a:xfrm>
        </p:grpSpPr>
        <p:sp>
          <p:nvSpPr>
            <p:cNvPr id="602197" name="Oval 85">
              <a:extLst>
                <a:ext uri="{FF2B5EF4-FFF2-40B4-BE49-F238E27FC236}">
                  <a16:creationId xmlns:a16="http://schemas.microsoft.com/office/drawing/2014/main" id="{90DEC6E0-73B4-F951-4EC7-7624929D6C65}"/>
                </a:ext>
              </a:extLst>
            </p:cNvPr>
            <p:cNvSpPr>
              <a:spLocks noChangeArrowheads="1"/>
            </p:cNvSpPr>
            <p:nvPr/>
          </p:nvSpPr>
          <p:spPr bwMode="auto">
            <a:xfrm>
              <a:off x="2019" y="2102"/>
              <a:ext cx="313" cy="81"/>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602198" name="Line 86">
              <a:extLst>
                <a:ext uri="{FF2B5EF4-FFF2-40B4-BE49-F238E27FC236}">
                  <a16:creationId xmlns:a16="http://schemas.microsoft.com/office/drawing/2014/main" id="{2E631EF0-4FA2-0BB2-64A6-9377FE51E0FC}"/>
                </a:ext>
              </a:extLst>
            </p:cNvPr>
            <p:cNvSpPr>
              <a:spLocks noChangeShapeType="1"/>
            </p:cNvSpPr>
            <p:nvPr/>
          </p:nvSpPr>
          <p:spPr bwMode="auto">
            <a:xfrm>
              <a:off x="2019" y="2095"/>
              <a:ext cx="0" cy="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602199" name="Line 87">
              <a:extLst>
                <a:ext uri="{FF2B5EF4-FFF2-40B4-BE49-F238E27FC236}">
                  <a16:creationId xmlns:a16="http://schemas.microsoft.com/office/drawing/2014/main" id="{EA57D29A-1609-1776-490B-43EEBD481047}"/>
                </a:ext>
              </a:extLst>
            </p:cNvPr>
            <p:cNvSpPr>
              <a:spLocks noChangeShapeType="1"/>
            </p:cNvSpPr>
            <p:nvPr/>
          </p:nvSpPr>
          <p:spPr bwMode="auto">
            <a:xfrm>
              <a:off x="2332" y="2095"/>
              <a:ext cx="0" cy="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602200" name="Rectangle 88">
              <a:extLst>
                <a:ext uri="{FF2B5EF4-FFF2-40B4-BE49-F238E27FC236}">
                  <a16:creationId xmlns:a16="http://schemas.microsoft.com/office/drawing/2014/main" id="{5CB04A15-E565-9CD6-7176-F26A7F2DCEAF}"/>
                </a:ext>
              </a:extLst>
            </p:cNvPr>
            <p:cNvSpPr>
              <a:spLocks noChangeArrowheads="1"/>
            </p:cNvSpPr>
            <p:nvPr/>
          </p:nvSpPr>
          <p:spPr bwMode="auto">
            <a:xfrm>
              <a:off x="2019" y="2095"/>
              <a:ext cx="310" cy="49"/>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altLang="en-US" sz="2400">
                <a:latin typeface="Times New Roman" panose="02020603050405020304" pitchFamily="18" charset="0"/>
              </a:endParaRPr>
            </a:p>
          </p:txBody>
        </p:sp>
        <p:sp>
          <p:nvSpPr>
            <p:cNvPr id="602201" name="Oval 89">
              <a:extLst>
                <a:ext uri="{FF2B5EF4-FFF2-40B4-BE49-F238E27FC236}">
                  <a16:creationId xmlns:a16="http://schemas.microsoft.com/office/drawing/2014/main" id="{320D846E-1D55-54EA-7875-DD82F1EE7574}"/>
                </a:ext>
              </a:extLst>
            </p:cNvPr>
            <p:cNvSpPr>
              <a:spLocks noChangeArrowheads="1"/>
            </p:cNvSpPr>
            <p:nvPr/>
          </p:nvSpPr>
          <p:spPr bwMode="auto">
            <a:xfrm>
              <a:off x="2016" y="2036"/>
              <a:ext cx="313" cy="95"/>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grpSp>
          <p:nvGrpSpPr>
            <p:cNvPr id="602202" name="Group 90">
              <a:extLst>
                <a:ext uri="{FF2B5EF4-FFF2-40B4-BE49-F238E27FC236}">
                  <a16:creationId xmlns:a16="http://schemas.microsoft.com/office/drawing/2014/main" id="{8A438920-F263-9E64-EEBF-45550DE79E5C}"/>
                </a:ext>
              </a:extLst>
            </p:cNvPr>
            <p:cNvGrpSpPr>
              <a:grpSpLocks/>
            </p:cNvGrpSpPr>
            <p:nvPr/>
          </p:nvGrpSpPr>
          <p:grpSpPr bwMode="auto">
            <a:xfrm>
              <a:off x="2027" y="1980"/>
              <a:ext cx="296" cy="250"/>
              <a:chOff x="2907" y="2429"/>
              <a:chExt cx="301" cy="250"/>
            </a:xfrm>
          </p:grpSpPr>
          <p:sp>
            <p:nvSpPr>
              <p:cNvPr id="602203" name="Rectangle 91">
                <a:extLst>
                  <a:ext uri="{FF2B5EF4-FFF2-40B4-BE49-F238E27FC236}">
                    <a16:creationId xmlns:a16="http://schemas.microsoft.com/office/drawing/2014/main" id="{BFBADA5E-4A67-47AA-7CED-098D36E4F1AF}"/>
                  </a:ext>
                </a:extLst>
              </p:cNvPr>
              <p:cNvSpPr>
                <a:spLocks noChangeArrowheads="1"/>
              </p:cNvSpPr>
              <p:nvPr/>
            </p:nvSpPr>
            <p:spPr bwMode="auto">
              <a:xfrm>
                <a:off x="2982" y="2490"/>
                <a:ext cx="144" cy="132"/>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602204" name="Text Box 92">
                <a:extLst>
                  <a:ext uri="{FF2B5EF4-FFF2-40B4-BE49-F238E27FC236}">
                    <a16:creationId xmlns:a16="http://schemas.microsoft.com/office/drawing/2014/main" id="{EA6953BE-FA96-30B8-C93E-192E54B27308}"/>
                  </a:ext>
                </a:extLst>
              </p:cNvPr>
              <p:cNvSpPr txBox="1">
                <a:spLocks noChangeArrowheads="1"/>
              </p:cNvSpPr>
              <p:nvPr/>
            </p:nvSpPr>
            <p:spPr bwMode="auto">
              <a:xfrm>
                <a:off x="2907" y="2429"/>
                <a:ext cx="301"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en-US" sz="2000"/>
                  <a:t>3c</a:t>
                </a:r>
                <a:endParaRPr lang="en-US" altLang="en-US" sz="2400">
                  <a:latin typeface="Times New Roman" panose="02020603050405020304" pitchFamily="18" charset="0"/>
                </a:endParaRPr>
              </a:p>
            </p:txBody>
          </p:sp>
        </p:grpSp>
      </p:grpSp>
      <p:sp>
        <p:nvSpPr>
          <p:cNvPr id="602205" name="Line 93">
            <a:extLst>
              <a:ext uri="{FF2B5EF4-FFF2-40B4-BE49-F238E27FC236}">
                <a16:creationId xmlns:a16="http://schemas.microsoft.com/office/drawing/2014/main" id="{6FE1FFF9-5953-D656-C48C-0F9115DBC6C1}"/>
              </a:ext>
            </a:extLst>
          </p:cNvPr>
          <p:cNvSpPr>
            <a:spLocks noChangeShapeType="1"/>
          </p:cNvSpPr>
          <p:nvPr/>
        </p:nvSpPr>
        <p:spPr bwMode="auto">
          <a:xfrm flipH="1">
            <a:off x="3154363" y="5751513"/>
            <a:ext cx="147637" cy="161925"/>
          </a:xfrm>
          <a:prstGeom prst="line">
            <a:avLst/>
          </a:prstGeom>
          <a:noFill/>
          <a:ln w="2540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602206" name="Line 94">
            <a:extLst>
              <a:ext uri="{FF2B5EF4-FFF2-40B4-BE49-F238E27FC236}">
                <a16:creationId xmlns:a16="http://schemas.microsoft.com/office/drawing/2014/main" id="{5B805D2F-01BE-E9F0-1FA0-BC08B8ADBC61}"/>
              </a:ext>
            </a:extLst>
          </p:cNvPr>
          <p:cNvSpPr>
            <a:spLocks noChangeShapeType="1"/>
          </p:cNvSpPr>
          <p:nvPr/>
        </p:nvSpPr>
        <p:spPr bwMode="auto">
          <a:xfrm>
            <a:off x="3557588" y="5791200"/>
            <a:ext cx="0" cy="390525"/>
          </a:xfrm>
          <a:prstGeom prst="line">
            <a:avLst/>
          </a:prstGeom>
          <a:noFill/>
          <a:ln w="2540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602207" name="Line 95">
            <a:extLst>
              <a:ext uri="{FF2B5EF4-FFF2-40B4-BE49-F238E27FC236}">
                <a16:creationId xmlns:a16="http://schemas.microsoft.com/office/drawing/2014/main" id="{2F93CC3B-D278-9EE4-3D99-798CB480AE6C}"/>
              </a:ext>
            </a:extLst>
          </p:cNvPr>
          <p:cNvSpPr>
            <a:spLocks noChangeShapeType="1"/>
          </p:cNvSpPr>
          <p:nvPr/>
        </p:nvSpPr>
        <p:spPr bwMode="auto">
          <a:xfrm>
            <a:off x="3719513" y="5738813"/>
            <a:ext cx="496887" cy="334962"/>
          </a:xfrm>
          <a:prstGeom prst="line">
            <a:avLst/>
          </a:prstGeom>
          <a:noFill/>
          <a:ln w="2540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602208" name="Line 96">
            <a:extLst>
              <a:ext uri="{FF2B5EF4-FFF2-40B4-BE49-F238E27FC236}">
                <a16:creationId xmlns:a16="http://schemas.microsoft.com/office/drawing/2014/main" id="{93A1B7C6-AF5E-0270-7D08-F06DD53BCB4E}"/>
              </a:ext>
            </a:extLst>
          </p:cNvPr>
          <p:cNvSpPr>
            <a:spLocks noChangeShapeType="1"/>
          </p:cNvSpPr>
          <p:nvPr/>
        </p:nvSpPr>
        <p:spPr bwMode="auto">
          <a:xfrm flipH="1">
            <a:off x="3840163" y="6196013"/>
            <a:ext cx="376237" cy="120650"/>
          </a:xfrm>
          <a:prstGeom prst="line">
            <a:avLst/>
          </a:prstGeom>
          <a:noFill/>
          <a:ln w="2540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602209" name="Line 97">
            <a:extLst>
              <a:ext uri="{FF2B5EF4-FFF2-40B4-BE49-F238E27FC236}">
                <a16:creationId xmlns:a16="http://schemas.microsoft.com/office/drawing/2014/main" id="{6CE259B4-4A7E-AAD6-B828-660166200C52}"/>
              </a:ext>
            </a:extLst>
          </p:cNvPr>
          <p:cNvSpPr>
            <a:spLocks noChangeShapeType="1"/>
          </p:cNvSpPr>
          <p:nvPr/>
        </p:nvSpPr>
        <p:spPr bwMode="auto">
          <a:xfrm flipH="1" flipV="1">
            <a:off x="3262313" y="6019800"/>
            <a:ext cx="901700" cy="80963"/>
          </a:xfrm>
          <a:prstGeom prst="line">
            <a:avLst/>
          </a:prstGeom>
          <a:noFill/>
          <a:ln w="2540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602210" name="Line 98">
            <a:extLst>
              <a:ext uri="{FF2B5EF4-FFF2-40B4-BE49-F238E27FC236}">
                <a16:creationId xmlns:a16="http://schemas.microsoft.com/office/drawing/2014/main" id="{D4AF5D5D-1AD3-DDCE-78A3-43BF16FBAD98}"/>
              </a:ext>
            </a:extLst>
          </p:cNvPr>
          <p:cNvSpPr>
            <a:spLocks noChangeShapeType="1"/>
          </p:cNvSpPr>
          <p:nvPr/>
        </p:nvSpPr>
        <p:spPr bwMode="auto">
          <a:xfrm flipV="1">
            <a:off x="6032500" y="5105400"/>
            <a:ext cx="349250" cy="134938"/>
          </a:xfrm>
          <a:prstGeom prst="line">
            <a:avLst/>
          </a:prstGeom>
          <a:noFill/>
          <a:ln w="2540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602211" name="Line 99">
            <a:extLst>
              <a:ext uri="{FF2B5EF4-FFF2-40B4-BE49-F238E27FC236}">
                <a16:creationId xmlns:a16="http://schemas.microsoft.com/office/drawing/2014/main" id="{89A2CB98-EF2C-3F22-0E02-DDBF5ADAA42A}"/>
              </a:ext>
            </a:extLst>
          </p:cNvPr>
          <p:cNvSpPr>
            <a:spLocks noChangeShapeType="1"/>
          </p:cNvSpPr>
          <p:nvPr/>
        </p:nvSpPr>
        <p:spPr bwMode="auto">
          <a:xfrm>
            <a:off x="3167063" y="4637088"/>
            <a:ext cx="766762" cy="0"/>
          </a:xfrm>
          <a:prstGeom prst="line">
            <a:avLst/>
          </a:prstGeom>
          <a:noFill/>
          <a:ln w="254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602212" name="Line 100">
            <a:extLst>
              <a:ext uri="{FF2B5EF4-FFF2-40B4-BE49-F238E27FC236}">
                <a16:creationId xmlns:a16="http://schemas.microsoft.com/office/drawing/2014/main" id="{8295DB11-EAF7-6F1C-E6AD-ABDF40125D09}"/>
              </a:ext>
            </a:extLst>
          </p:cNvPr>
          <p:cNvSpPr>
            <a:spLocks noChangeShapeType="1"/>
          </p:cNvSpPr>
          <p:nvPr/>
        </p:nvSpPr>
        <p:spPr bwMode="auto">
          <a:xfrm>
            <a:off x="3186113" y="4951413"/>
            <a:ext cx="766762" cy="0"/>
          </a:xfrm>
          <a:prstGeom prst="line">
            <a:avLst/>
          </a:prstGeom>
          <a:noFill/>
          <a:ln w="2540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602213" name="Text Box 101">
            <a:extLst>
              <a:ext uri="{FF2B5EF4-FFF2-40B4-BE49-F238E27FC236}">
                <a16:creationId xmlns:a16="http://schemas.microsoft.com/office/drawing/2014/main" id="{2620CAF1-7EA4-4DC9-746C-B33A9098D577}"/>
              </a:ext>
            </a:extLst>
          </p:cNvPr>
          <p:cNvSpPr txBox="1">
            <a:spLocks noChangeArrowheads="1"/>
          </p:cNvSpPr>
          <p:nvPr/>
        </p:nvSpPr>
        <p:spPr bwMode="auto">
          <a:xfrm>
            <a:off x="4016375" y="4422775"/>
            <a:ext cx="125412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sz="1400"/>
              <a:t>eBGP session</a:t>
            </a:r>
          </a:p>
        </p:txBody>
      </p:sp>
      <p:sp>
        <p:nvSpPr>
          <p:cNvPr id="602214" name="Text Box 102">
            <a:extLst>
              <a:ext uri="{FF2B5EF4-FFF2-40B4-BE49-F238E27FC236}">
                <a16:creationId xmlns:a16="http://schemas.microsoft.com/office/drawing/2014/main" id="{43968E08-09D5-73E4-068E-E4C2166576FD}"/>
              </a:ext>
            </a:extLst>
          </p:cNvPr>
          <p:cNvSpPr txBox="1">
            <a:spLocks noChangeArrowheads="1"/>
          </p:cNvSpPr>
          <p:nvPr/>
        </p:nvSpPr>
        <p:spPr bwMode="auto">
          <a:xfrm>
            <a:off x="4043363" y="4772025"/>
            <a:ext cx="12065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sz="1400"/>
              <a:t>iBGP session</a:t>
            </a:r>
          </a:p>
        </p:txBody>
      </p:sp>
      <p:sp>
        <p:nvSpPr>
          <p:cNvPr id="602215" name="Line 103">
            <a:extLst>
              <a:ext uri="{FF2B5EF4-FFF2-40B4-BE49-F238E27FC236}">
                <a16:creationId xmlns:a16="http://schemas.microsoft.com/office/drawing/2014/main" id="{62FB4058-7527-531F-92A4-C34D847937E7}"/>
              </a:ext>
            </a:extLst>
          </p:cNvPr>
          <p:cNvSpPr>
            <a:spLocks noChangeShapeType="1"/>
          </p:cNvSpPr>
          <p:nvPr/>
        </p:nvSpPr>
        <p:spPr bwMode="auto">
          <a:xfrm flipH="1" flipV="1">
            <a:off x="2079625" y="4864100"/>
            <a:ext cx="241300" cy="174625"/>
          </a:xfrm>
          <a:prstGeom prst="line">
            <a:avLst/>
          </a:prstGeom>
          <a:noFill/>
          <a:ln w="2540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602216" name="Line 104">
            <a:extLst>
              <a:ext uri="{FF2B5EF4-FFF2-40B4-BE49-F238E27FC236}">
                <a16:creationId xmlns:a16="http://schemas.microsoft.com/office/drawing/2014/main" id="{C8422FDD-CB6E-2194-2B3C-9FE768DB574B}"/>
              </a:ext>
            </a:extLst>
          </p:cNvPr>
          <p:cNvSpPr>
            <a:spLocks noChangeShapeType="1"/>
          </p:cNvSpPr>
          <p:nvPr/>
        </p:nvSpPr>
        <p:spPr bwMode="auto">
          <a:xfrm flipH="1">
            <a:off x="1649413" y="4891088"/>
            <a:ext cx="147637" cy="376237"/>
          </a:xfrm>
          <a:prstGeom prst="line">
            <a:avLst/>
          </a:prstGeom>
          <a:noFill/>
          <a:ln w="2540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602217" name="Line 105">
            <a:extLst>
              <a:ext uri="{FF2B5EF4-FFF2-40B4-BE49-F238E27FC236}">
                <a16:creationId xmlns:a16="http://schemas.microsoft.com/office/drawing/2014/main" id="{8ED08F35-D7D2-D7AF-93BF-44621AD1F95E}"/>
              </a:ext>
            </a:extLst>
          </p:cNvPr>
          <p:cNvSpPr>
            <a:spLocks noChangeShapeType="1"/>
          </p:cNvSpPr>
          <p:nvPr/>
        </p:nvSpPr>
        <p:spPr bwMode="auto">
          <a:xfrm>
            <a:off x="6731000" y="5173663"/>
            <a:ext cx="68263" cy="228600"/>
          </a:xfrm>
          <a:prstGeom prst="line">
            <a:avLst/>
          </a:prstGeom>
          <a:noFill/>
          <a:ln w="2540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602218" name="Line 106">
            <a:extLst>
              <a:ext uri="{FF2B5EF4-FFF2-40B4-BE49-F238E27FC236}">
                <a16:creationId xmlns:a16="http://schemas.microsoft.com/office/drawing/2014/main" id="{A4C235EA-D8AE-6465-8E6E-DBACB26D600D}"/>
              </a:ext>
            </a:extLst>
          </p:cNvPr>
          <p:cNvSpPr>
            <a:spLocks noChangeShapeType="1"/>
          </p:cNvSpPr>
          <p:nvPr/>
        </p:nvSpPr>
        <p:spPr bwMode="auto">
          <a:xfrm>
            <a:off x="3168650" y="6100763"/>
            <a:ext cx="201613" cy="134937"/>
          </a:xfrm>
          <a:prstGeom prst="line">
            <a:avLst/>
          </a:prstGeom>
          <a:noFill/>
          <a:ln w="2540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Tree>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4">
            <a:extLst>
              <a:ext uri="{FF2B5EF4-FFF2-40B4-BE49-F238E27FC236}">
                <a16:creationId xmlns:a16="http://schemas.microsoft.com/office/drawing/2014/main" id="{AF8C0330-51FF-38F0-6D75-1A867AAF43D5}"/>
              </a:ext>
            </a:extLst>
          </p:cNvPr>
          <p:cNvSpPr>
            <a:spLocks noGrp="1"/>
          </p:cNvSpPr>
          <p:nvPr>
            <p:ph type="ftr" sz="quarter" idx="11"/>
          </p:nvPr>
        </p:nvSpPr>
        <p:spPr/>
        <p:txBody>
          <a:bodyPr/>
          <a:lstStyle/>
          <a:p>
            <a:r>
              <a:rPr lang="en-US" altLang="en-US"/>
              <a:t>Network Layer</a:t>
            </a:r>
            <a:endParaRPr lang="en-US" altLang="en-US">
              <a:latin typeface="Times New Roman" panose="02020603050405020304" pitchFamily="18" charset="0"/>
            </a:endParaRPr>
          </a:p>
        </p:txBody>
      </p:sp>
      <p:sp>
        <p:nvSpPr>
          <p:cNvPr id="3" name="Slide Number Placeholder 5">
            <a:extLst>
              <a:ext uri="{FF2B5EF4-FFF2-40B4-BE49-F238E27FC236}">
                <a16:creationId xmlns:a16="http://schemas.microsoft.com/office/drawing/2014/main" id="{A801ED37-9EBB-231B-EE5A-AA8C8567EAE3}"/>
              </a:ext>
            </a:extLst>
          </p:cNvPr>
          <p:cNvSpPr>
            <a:spLocks noGrp="1"/>
          </p:cNvSpPr>
          <p:nvPr>
            <p:ph type="sldNum" sz="quarter" idx="12"/>
          </p:nvPr>
        </p:nvSpPr>
        <p:spPr/>
        <p:txBody>
          <a:bodyPr/>
          <a:lstStyle/>
          <a:p>
            <a:r>
              <a:rPr lang="en-US" altLang="en-US"/>
              <a:t>4-</a:t>
            </a:r>
            <a:fld id="{417D0B18-9055-4495-85E6-0133A9E8D91F}" type="slidenum">
              <a:rPr lang="en-US" altLang="en-US"/>
              <a:pPr/>
              <a:t>488</a:t>
            </a:fld>
            <a:endParaRPr lang="en-US" altLang="en-US"/>
          </a:p>
        </p:txBody>
      </p:sp>
      <p:sp>
        <p:nvSpPr>
          <p:cNvPr id="605186" name="Rectangle 2">
            <a:extLst>
              <a:ext uri="{FF2B5EF4-FFF2-40B4-BE49-F238E27FC236}">
                <a16:creationId xmlns:a16="http://schemas.microsoft.com/office/drawing/2014/main" id="{D36EC193-DECA-1CA3-5E1F-9779E2BBE882}"/>
              </a:ext>
            </a:extLst>
          </p:cNvPr>
          <p:cNvSpPr>
            <a:spLocks noGrp="1" noChangeArrowheads="1"/>
          </p:cNvSpPr>
          <p:nvPr>
            <p:ph type="title"/>
          </p:nvPr>
        </p:nvSpPr>
        <p:spPr>
          <a:xfrm>
            <a:off x="546100" y="0"/>
            <a:ext cx="7772400" cy="1143000"/>
          </a:xfrm>
        </p:spPr>
        <p:txBody>
          <a:bodyPr/>
          <a:lstStyle/>
          <a:p>
            <a:r>
              <a:rPr lang="en-US" altLang="en-US"/>
              <a:t>Distributing reachability info</a:t>
            </a:r>
          </a:p>
        </p:txBody>
      </p:sp>
      <p:sp>
        <p:nvSpPr>
          <p:cNvPr id="605187" name="Rectangle 3">
            <a:extLst>
              <a:ext uri="{FF2B5EF4-FFF2-40B4-BE49-F238E27FC236}">
                <a16:creationId xmlns:a16="http://schemas.microsoft.com/office/drawing/2014/main" id="{B9EAC9A8-029C-6001-579C-B6361F8CFD5B}"/>
              </a:ext>
            </a:extLst>
          </p:cNvPr>
          <p:cNvSpPr>
            <a:spLocks noGrp="1" noChangeArrowheads="1"/>
          </p:cNvSpPr>
          <p:nvPr>
            <p:ph type="body" idx="1"/>
          </p:nvPr>
        </p:nvSpPr>
        <p:spPr>
          <a:xfrm>
            <a:off x="506413" y="1108075"/>
            <a:ext cx="7772400" cy="2370138"/>
          </a:xfrm>
        </p:spPr>
        <p:txBody>
          <a:bodyPr>
            <a:normAutofit lnSpcReduction="10000"/>
          </a:bodyPr>
          <a:lstStyle/>
          <a:p>
            <a:pPr>
              <a:lnSpc>
                <a:spcPct val="90000"/>
              </a:lnSpc>
            </a:pPr>
            <a:r>
              <a:rPr lang="en-US" altLang="en-US" sz="2400"/>
              <a:t>using eBGP session between 3a and 1c, AS3 sends prefix reachability info to AS1.</a:t>
            </a:r>
          </a:p>
          <a:p>
            <a:pPr lvl="1">
              <a:lnSpc>
                <a:spcPct val="90000"/>
              </a:lnSpc>
            </a:pPr>
            <a:r>
              <a:rPr lang="en-US" altLang="en-US"/>
              <a:t>1c can then use iBGP do distribute new prefix info to all routers in AS1</a:t>
            </a:r>
          </a:p>
          <a:p>
            <a:pPr lvl="1">
              <a:lnSpc>
                <a:spcPct val="90000"/>
              </a:lnSpc>
            </a:pPr>
            <a:r>
              <a:rPr lang="en-US" altLang="en-US"/>
              <a:t>1b can then re-advertise new reachability info to AS2 over 1b-to-2a eBGP session</a:t>
            </a:r>
          </a:p>
          <a:p>
            <a:pPr>
              <a:lnSpc>
                <a:spcPct val="90000"/>
              </a:lnSpc>
            </a:pPr>
            <a:r>
              <a:rPr lang="en-US" altLang="en-US" sz="2400"/>
              <a:t>when router learns of new prefix, creates entry for prefix in its forwarding table.</a:t>
            </a:r>
          </a:p>
        </p:txBody>
      </p:sp>
      <p:sp>
        <p:nvSpPr>
          <p:cNvPr id="605291" name="Freeform 107">
            <a:extLst>
              <a:ext uri="{FF2B5EF4-FFF2-40B4-BE49-F238E27FC236}">
                <a16:creationId xmlns:a16="http://schemas.microsoft.com/office/drawing/2014/main" id="{D13BB53D-38EF-61DA-EFE2-D7DC5937D7A0}"/>
              </a:ext>
            </a:extLst>
          </p:cNvPr>
          <p:cNvSpPr>
            <a:spLocks/>
          </p:cNvSpPr>
          <p:nvPr/>
        </p:nvSpPr>
        <p:spPr bwMode="auto">
          <a:xfrm>
            <a:off x="5248275" y="4511675"/>
            <a:ext cx="2557463" cy="1627188"/>
          </a:xfrm>
          <a:custGeom>
            <a:avLst/>
            <a:gdLst>
              <a:gd name="T0" fmla="*/ 56 w 1162"/>
              <a:gd name="T1" fmla="*/ 162 h 543"/>
              <a:gd name="T2" fmla="*/ 368 w 1162"/>
              <a:gd name="T3" fmla="*/ 14 h 543"/>
              <a:gd name="T4" fmla="*/ 940 w 1162"/>
              <a:gd name="T5" fmla="*/ 79 h 543"/>
              <a:gd name="T6" fmla="*/ 1144 w 1162"/>
              <a:gd name="T7" fmla="*/ 239 h 543"/>
              <a:gd name="T8" fmla="*/ 1048 w 1162"/>
              <a:gd name="T9" fmla="*/ 451 h 543"/>
              <a:gd name="T10" fmla="*/ 586 w 1162"/>
              <a:gd name="T11" fmla="*/ 541 h 543"/>
              <a:gd name="T12" fmla="*/ 88 w 1162"/>
              <a:gd name="T13" fmla="*/ 439 h 543"/>
              <a:gd name="T14" fmla="*/ 56 w 1162"/>
              <a:gd name="T15" fmla="*/ 162 h 5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62" h="543">
                <a:moveTo>
                  <a:pt x="56" y="162"/>
                </a:moveTo>
                <a:cubicBezTo>
                  <a:pt x="115" y="100"/>
                  <a:pt x="221" y="28"/>
                  <a:pt x="368" y="14"/>
                </a:cubicBezTo>
                <a:cubicBezTo>
                  <a:pt x="515" y="0"/>
                  <a:pt x="811" y="42"/>
                  <a:pt x="940" y="79"/>
                </a:cubicBezTo>
                <a:cubicBezTo>
                  <a:pt x="1069" y="116"/>
                  <a:pt x="1126" y="177"/>
                  <a:pt x="1144" y="239"/>
                </a:cubicBezTo>
                <a:cubicBezTo>
                  <a:pt x="1162" y="301"/>
                  <a:pt x="1141" y="401"/>
                  <a:pt x="1048" y="451"/>
                </a:cubicBezTo>
                <a:cubicBezTo>
                  <a:pt x="955" y="501"/>
                  <a:pt x="746" y="543"/>
                  <a:pt x="586" y="541"/>
                </a:cubicBezTo>
                <a:cubicBezTo>
                  <a:pt x="426" y="539"/>
                  <a:pt x="176" y="502"/>
                  <a:pt x="88" y="439"/>
                </a:cubicBezTo>
                <a:cubicBezTo>
                  <a:pt x="0" y="376"/>
                  <a:pt x="63" y="220"/>
                  <a:pt x="56" y="162"/>
                </a:cubicBezTo>
                <a:close/>
              </a:path>
            </a:pathLst>
          </a:custGeom>
          <a:solidFill>
            <a:srgbClr val="66CC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605292" name="Freeform 108">
            <a:extLst>
              <a:ext uri="{FF2B5EF4-FFF2-40B4-BE49-F238E27FC236}">
                <a16:creationId xmlns:a16="http://schemas.microsoft.com/office/drawing/2014/main" id="{CAB8DFD5-39D0-0F55-33BB-4380E44D1794}"/>
              </a:ext>
            </a:extLst>
          </p:cNvPr>
          <p:cNvSpPr>
            <a:spLocks/>
          </p:cNvSpPr>
          <p:nvPr/>
        </p:nvSpPr>
        <p:spPr bwMode="auto">
          <a:xfrm>
            <a:off x="976313" y="4173538"/>
            <a:ext cx="1992312" cy="1612900"/>
          </a:xfrm>
          <a:custGeom>
            <a:avLst/>
            <a:gdLst>
              <a:gd name="T0" fmla="*/ 88 w 1198"/>
              <a:gd name="T1" fmla="*/ 181 h 451"/>
              <a:gd name="T2" fmla="*/ 180 w 1198"/>
              <a:gd name="T3" fmla="*/ 89 h 451"/>
              <a:gd name="T4" fmla="*/ 448 w 1198"/>
              <a:gd name="T5" fmla="*/ 49 h 451"/>
              <a:gd name="T6" fmla="*/ 988 w 1198"/>
              <a:gd name="T7" fmla="*/ 25 h 451"/>
              <a:gd name="T8" fmla="*/ 1181 w 1198"/>
              <a:gd name="T9" fmla="*/ 197 h 451"/>
              <a:gd name="T10" fmla="*/ 889 w 1198"/>
              <a:gd name="T11" fmla="*/ 413 h 451"/>
              <a:gd name="T12" fmla="*/ 307 w 1198"/>
              <a:gd name="T13" fmla="*/ 425 h 451"/>
              <a:gd name="T14" fmla="*/ 36 w 1198"/>
              <a:gd name="T15" fmla="*/ 337 h 451"/>
              <a:gd name="T16" fmla="*/ 88 w 1198"/>
              <a:gd name="T17" fmla="*/ 181 h 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98" h="451">
                <a:moveTo>
                  <a:pt x="88" y="181"/>
                </a:moveTo>
                <a:cubicBezTo>
                  <a:pt x="159" y="143"/>
                  <a:pt x="120" y="111"/>
                  <a:pt x="180" y="89"/>
                </a:cubicBezTo>
                <a:cubicBezTo>
                  <a:pt x="240" y="67"/>
                  <a:pt x="313" y="60"/>
                  <a:pt x="448" y="49"/>
                </a:cubicBezTo>
                <a:cubicBezTo>
                  <a:pt x="583" y="38"/>
                  <a:pt x="866" y="0"/>
                  <a:pt x="988" y="25"/>
                </a:cubicBezTo>
                <a:cubicBezTo>
                  <a:pt x="1110" y="50"/>
                  <a:pt x="1198" y="132"/>
                  <a:pt x="1181" y="197"/>
                </a:cubicBezTo>
                <a:cubicBezTo>
                  <a:pt x="1164" y="262"/>
                  <a:pt x="1034" y="375"/>
                  <a:pt x="889" y="413"/>
                </a:cubicBezTo>
                <a:cubicBezTo>
                  <a:pt x="744" y="451"/>
                  <a:pt x="449" y="438"/>
                  <a:pt x="307" y="425"/>
                </a:cubicBezTo>
                <a:cubicBezTo>
                  <a:pt x="165" y="412"/>
                  <a:pt x="72" y="378"/>
                  <a:pt x="36" y="337"/>
                </a:cubicBezTo>
                <a:cubicBezTo>
                  <a:pt x="0" y="296"/>
                  <a:pt x="77" y="213"/>
                  <a:pt x="88" y="181"/>
                </a:cubicBezTo>
                <a:close/>
              </a:path>
            </a:pathLst>
          </a:custGeom>
          <a:solidFill>
            <a:srgbClr val="66CC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605293" name="Freeform 109">
            <a:extLst>
              <a:ext uri="{FF2B5EF4-FFF2-40B4-BE49-F238E27FC236}">
                <a16:creationId xmlns:a16="http://schemas.microsoft.com/office/drawing/2014/main" id="{EE1C6643-6132-5A50-1E81-56E7D812FC42}"/>
              </a:ext>
            </a:extLst>
          </p:cNvPr>
          <p:cNvSpPr>
            <a:spLocks/>
          </p:cNvSpPr>
          <p:nvPr/>
        </p:nvSpPr>
        <p:spPr bwMode="auto">
          <a:xfrm>
            <a:off x="2262188" y="5472113"/>
            <a:ext cx="2660650" cy="1122362"/>
          </a:xfrm>
          <a:custGeom>
            <a:avLst/>
            <a:gdLst>
              <a:gd name="T0" fmla="*/ 155 w 1583"/>
              <a:gd name="T1" fmla="*/ 224 h 682"/>
              <a:gd name="T2" fmla="*/ 407 w 1583"/>
              <a:gd name="T3" fmla="*/ 74 h 682"/>
              <a:gd name="T4" fmla="*/ 785 w 1583"/>
              <a:gd name="T5" fmla="*/ 20 h 682"/>
              <a:gd name="T6" fmla="*/ 1157 w 1583"/>
              <a:gd name="T7" fmla="*/ 194 h 682"/>
              <a:gd name="T8" fmla="*/ 1564 w 1583"/>
              <a:gd name="T9" fmla="*/ 428 h 682"/>
              <a:gd name="T10" fmla="*/ 1272 w 1583"/>
              <a:gd name="T11" fmla="*/ 644 h 682"/>
              <a:gd name="T12" fmla="*/ 690 w 1583"/>
              <a:gd name="T13" fmla="*/ 656 h 682"/>
              <a:gd name="T14" fmla="*/ 89 w 1583"/>
              <a:gd name="T15" fmla="*/ 596 h 682"/>
              <a:gd name="T16" fmla="*/ 155 w 1583"/>
              <a:gd name="T17" fmla="*/ 224 h 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83" h="682">
                <a:moveTo>
                  <a:pt x="155" y="224"/>
                </a:moveTo>
                <a:cubicBezTo>
                  <a:pt x="208" y="137"/>
                  <a:pt x="302" y="108"/>
                  <a:pt x="407" y="74"/>
                </a:cubicBezTo>
                <a:cubicBezTo>
                  <a:pt x="512" y="40"/>
                  <a:pt x="660" y="0"/>
                  <a:pt x="785" y="20"/>
                </a:cubicBezTo>
                <a:cubicBezTo>
                  <a:pt x="910" y="40"/>
                  <a:pt x="1027" y="126"/>
                  <a:pt x="1157" y="194"/>
                </a:cubicBezTo>
                <a:cubicBezTo>
                  <a:pt x="1287" y="262"/>
                  <a:pt x="1545" y="353"/>
                  <a:pt x="1564" y="428"/>
                </a:cubicBezTo>
                <a:cubicBezTo>
                  <a:pt x="1583" y="503"/>
                  <a:pt x="1417" y="606"/>
                  <a:pt x="1272" y="644"/>
                </a:cubicBezTo>
                <a:cubicBezTo>
                  <a:pt x="1127" y="682"/>
                  <a:pt x="887" y="664"/>
                  <a:pt x="690" y="656"/>
                </a:cubicBezTo>
                <a:cubicBezTo>
                  <a:pt x="493" y="648"/>
                  <a:pt x="178" y="668"/>
                  <a:pt x="89" y="596"/>
                </a:cubicBezTo>
                <a:cubicBezTo>
                  <a:pt x="0" y="524"/>
                  <a:pt x="102" y="311"/>
                  <a:pt x="155" y="224"/>
                </a:cubicBezTo>
                <a:close/>
              </a:path>
            </a:pathLst>
          </a:custGeom>
          <a:solidFill>
            <a:srgbClr val="66CC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605294" name="Oval 110">
            <a:extLst>
              <a:ext uri="{FF2B5EF4-FFF2-40B4-BE49-F238E27FC236}">
                <a16:creationId xmlns:a16="http://schemas.microsoft.com/office/drawing/2014/main" id="{462F8ED9-CDF9-3D8B-2870-84586F15103E}"/>
              </a:ext>
            </a:extLst>
          </p:cNvPr>
          <p:cNvSpPr>
            <a:spLocks noChangeArrowheads="1"/>
          </p:cNvSpPr>
          <p:nvPr/>
        </p:nvSpPr>
        <p:spPr bwMode="auto">
          <a:xfrm>
            <a:off x="1390650" y="5335588"/>
            <a:ext cx="496888" cy="128587"/>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605295" name="Line 111">
            <a:extLst>
              <a:ext uri="{FF2B5EF4-FFF2-40B4-BE49-F238E27FC236}">
                <a16:creationId xmlns:a16="http://schemas.microsoft.com/office/drawing/2014/main" id="{B514DE48-E604-C8EF-8968-25BF2D087772}"/>
              </a:ext>
            </a:extLst>
          </p:cNvPr>
          <p:cNvSpPr>
            <a:spLocks noChangeShapeType="1"/>
          </p:cNvSpPr>
          <p:nvPr/>
        </p:nvSpPr>
        <p:spPr bwMode="auto">
          <a:xfrm>
            <a:off x="1390650" y="5324475"/>
            <a:ext cx="0" cy="7937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605296" name="Line 112">
            <a:extLst>
              <a:ext uri="{FF2B5EF4-FFF2-40B4-BE49-F238E27FC236}">
                <a16:creationId xmlns:a16="http://schemas.microsoft.com/office/drawing/2014/main" id="{73B2DBB4-99D0-5A3E-0914-7EE54B3BEC40}"/>
              </a:ext>
            </a:extLst>
          </p:cNvPr>
          <p:cNvSpPr>
            <a:spLocks noChangeShapeType="1"/>
          </p:cNvSpPr>
          <p:nvPr/>
        </p:nvSpPr>
        <p:spPr bwMode="auto">
          <a:xfrm>
            <a:off x="1887538" y="5324475"/>
            <a:ext cx="0" cy="7937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605297" name="Rectangle 113">
            <a:extLst>
              <a:ext uri="{FF2B5EF4-FFF2-40B4-BE49-F238E27FC236}">
                <a16:creationId xmlns:a16="http://schemas.microsoft.com/office/drawing/2014/main" id="{2DF89013-3EF4-77A8-D965-B74121213481}"/>
              </a:ext>
            </a:extLst>
          </p:cNvPr>
          <p:cNvSpPr>
            <a:spLocks noChangeArrowheads="1"/>
          </p:cNvSpPr>
          <p:nvPr/>
        </p:nvSpPr>
        <p:spPr bwMode="auto">
          <a:xfrm>
            <a:off x="1390650" y="5324475"/>
            <a:ext cx="492125" cy="77788"/>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altLang="en-US" sz="2400">
              <a:latin typeface="Times New Roman" panose="02020603050405020304" pitchFamily="18" charset="0"/>
            </a:endParaRPr>
          </a:p>
        </p:txBody>
      </p:sp>
      <p:sp>
        <p:nvSpPr>
          <p:cNvPr id="605298" name="Oval 114">
            <a:extLst>
              <a:ext uri="{FF2B5EF4-FFF2-40B4-BE49-F238E27FC236}">
                <a16:creationId xmlns:a16="http://schemas.microsoft.com/office/drawing/2014/main" id="{C549F230-D59F-9712-9962-59EC2825ECEC}"/>
              </a:ext>
            </a:extLst>
          </p:cNvPr>
          <p:cNvSpPr>
            <a:spLocks noChangeArrowheads="1"/>
          </p:cNvSpPr>
          <p:nvPr/>
        </p:nvSpPr>
        <p:spPr bwMode="auto">
          <a:xfrm>
            <a:off x="1385888" y="5230813"/>
            <a:ext cx="496887" cy="150812"/>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605299" name="Rectangle 115">
            <a:extLst>
              <a:ext uri="{FF2B5EF4-FFF2-40B4-BE49-F238E27FC236}">
                <a16:creationId xmlns:a16="http://schemas.microsoft.com/office/drawing/2014/main" id="{3A07A538-2D0D-052E-A726-5D8376D939DC}"/>
              </a:ext>
            </a:extLst>
          </p:cNvPr>
          <p:cNvSpPr>
            <a:spLocks noChangeArrowheads="1"/>
          </p:cNvSpPr>
          <p:nvPr/>
        </p:nvSpPr>
        <p:spPr bwMode="auto">
          <a:xfrm>
            <a:off x="1524000" y="5251450"/>
            <a:ext cx="223838" cy="196850"/>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605300" name="Text Box 116">
            <a:extLst>
              <a:ext uri="{FF2B5EF4-FFF2-40B4-BE49-F238E27FC236}">
                <a16:creationId xmlns:a16="http://schemas.microsoft.com/office/drawing/2014/main" id="{7918ADEF-AAEC-2BFF-AD47-C365B4DB3596}"/>
              </a:ext>
            </a:extLst>
          </p:cNvPr>
          <p:cNvSpPr txBox="1">
            <a:spLocks noChangeArrowheads="1"/>
          </p:cNvSpPr>
          <p:nvPr/>
        </p:nvSpPr>
        <p:spPr bwMode="auto">
          <a:xfrm>
            <a:off x="1397000" y="5154613"/>
            <a:ext cx="490538"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en-US" sz="2000"/>
              <a:t>3b</a:t>
            </a:r>
            <a:endParaRPr lang="en-US" altLang="en-US" sz="2400">
              <a:latin typeface="Times New Roman" panose="02020603050405020304" pitchFamily="18" charset="0"/>
            </a:endParaRPr>
          </a:p>
        </p:txBody>
      </p:sp>
      <p:sp>
        <p:nvSpPr>
          <p:cNvPr id="605301" name="Oval 117">
            <a:extLst>
              <a:ext uri="{FF2B5EF4-FFF2-40B4-BE49-F238E27FC236}">
                <a16:creationId xmlns:a16="http://schemas.microsoft.com/office/drawing/2014/main" id="{F7AC697E-89DE-1D98-6C50-C9952881D62E}"/>
              </a:ext>
            </a:extLst>
          </p:cNvPr>
          <p:cNvSpPr>
            <a:spLocks noChangeArrowheads="1"/>
          </p:cNvSpPr>
          <p:nvPr/>
        </p:nvSpPr>
        <p:spPr bwMode="auto">
          <a:xfrm>
            <a:off x="3324225" y="6297613"/>
            <a:ext cx="496888" cy="128587"/>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605302" name="Line 118">
            <a:extLst>
              <a:ext uri="{FF2B5EF4-FFF2-40B4-BE49-F238E27FC236}">
                <a16:creationId xmlns:a16="http://schemas.microsoft.com/office/drawing/2014/main" id="{43843C87-B437-EA95-5A77-5458658B9B51}"/>
              </a:ext>
            </a:extLst>
          </p:cNvPr>
          <p:cNvSpPr>
            <a:spLocks noChangeShapeType="1"/>
          </p:cNvSpPr>
          <p:nvPr/>
        </p:nvSpPr>
        <p:spPr bwMode="auto">
          <a:xfrm>
            <a:off x="3324225" y="6286500"/>
            <a:ext cx="0" cy="7937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605303" name="Line 119">
            <a:extLst>
              <a:ext uri="{FF2B5EF4-FFF2-40B4-BE49-F238E27FC236}">
                <a16:creationId xmlns:a16="http://schemas.microsoft.com/office/drawing/2014/main" id="{3C55126E-DD20-BF2C-1744-94D6E07E0575}"/>
              </a:ext>
            </a:extLst>
          </p:cNvPr>
          <p:cNvSpPr>
            <a:spLocks noChangeShapeType="1"/>
          </p:cNvSpPr>
          <p:nvPr/>
        </p:nvSpPr>
        <p:spPr bwMode="auto">
          <a:xfrm>
            <a:off x="3821113" y="6286500"/>
            <a:ext cx="0" cy="7937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605304" name="Rectangle 120">
            <a:extLst>
              <a:ext uri="{FF2B5EF4-FFF2-40B4-BE49-F238E27FC236}">
                <a16:creationId xmlns:a16="http://schemas.microsoft.com/office/drawing/2014/main" id="{BCFB5977-5A34-2CC1-D815-0230FD94107C}"/>
              </a:ext>
            </a:extLst>
          </p:cNvPr>
          <p:cNvSpPr>
            <a:spLocks noChangeArrowheads="1"/>
          </p:cNvSpPr>
          <p:nvPr/>
        </p:nvSpPr>
        <p:spPr bwMode="auto">
          <a:xfrm>
            <a:off x="3324225" y="6286500"/>
            <a:ext cx="492125" cy="77788"/>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altLang="en-US" sz="2400">
              <a:latin typeface="Times New Roman" panose="02020603050405020304" pitchFamily="18" charset="0"/>
            </a:endParaRPr>
          </a:p>
        </p:txBody>
      </p:sp>
      <p:sp>
        <p:nvSpPr>
          <p:cNvPr id="605305" name="Oval 121">
            <a:extLst>
              <a:ext uri="{FF2B5EF4-FFF2-40B4-BE49-F238E27FC236}">
                <a16:creationId xmlns:a16="http://schemas.microsoft.com/office/drawing/2014/main" id="{7F48E5DC-B99E-3E03-0FEE-B44E8957D2BA}"/>
              </a:ext>
            </a:extLst>
          </p:cNvPr>
          <p:cNvSpPr>
            <a:spLocks noChangeArrowheads="1"/>
          </p:cNvSpPr>
          <p:nvPr/>
        </p:nvSpPr>
        <p:spPr bwMode="auto">
          <a:xfrm>
            <a:off x="3319463" y="6192838"/>
            <a:ext cx="496887" cy="150812"/>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grpSp>
        <p:nvGrpSpPr>
          <p:cNvPr id="605306" name="Group 122">
            <a:extLst>
              <a:ext uri="{FF2B5EF4-FFF2-40B4-BE49-F238E27FC236}">
                <a16:creationId xmlns:a16="http://schemas.microsoft.com/office/drawing/2014/main" id="{1B36C7BB-92A4-D1F9-0641-7D43EE2B59A0}"/>
              </a:ext>
            </a:extLst>
          </p:cNvPr>
          <p:cNvGrpSpPr>
            <a:grpSpLocks/>
          </p:cNvGrpSpPr>
          <p:nvPr/>
        </p:nvGrpSpPr>
        <p:grpSpPr bwMode="auto">
          <a:xfrm>
            <a:off x="3352800" y="6107113"/>
            <a:ext cx="447675" cy="396875"/>
            <a:chOff x="2916" y="2429"/>
            <a:chExt cx="284" cy="250"/>
          </a:xfrm>
        </p:grpSpPr>
        <p:sp>
          <p:nvSpPr>
            <p:cNvPr id="605307" name="Rectangle 123">
              <a:extLst>
                <a:ext uri="{FF2B5EF4-FFF2-40B4-BE49-F238E27FC236}">
                  <a16:creationId xmlns:a16="http://schemas.microsoft.com/office/drawing/2014/main" id="{C42CF31C-B174-D9A5-548F-C1AD3A461FEF}"/>
                </a:ext>
              </a:extLst>
            </p:cNvPr>
            <p:cNvSpPr>
              <a:spLocks noChangeArrowheads="1"/>
            </p:cNvSpPr>
            <p:nvPr/>
          </p:nvSpPr>
          <p:spPr bwMode="auto">
            <a:xfrm>
              <a:off x="2982" y="2490"/>
              <a:ext cx="144" cy="132"/>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605308" name="Text Box 124">
              <a:extLst>
                <a:ext uri="{FF2B5EF4-FFF2-40B4-BE49-F238E27FC236}">
                  <a16:creationId xmlns:a16="http://schemas.microsoft.com/office/drawing/2014/main" id="{F1808A04-20F7-FC38-16B9-E72CCE8676B8}"/>
                </a:ext>
              </a:extLst>
            </p:cNvPr>
            <p:cNvSpPr txBox="1">
              <a:spLocks noChangeArrowheads="1"/>
            </p:cNvSpPr>
            <p:nvPr/>
          </p:nvSpPr>
          <p:spPr bwMode="auto">
            <a:xfrm>
              <a:off x="2916" y="2429"/>
              <a:ext cx="284"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en-US" sz="2000"/>
                <a:t>1d</a:t>
              </a:r>
            </a:p>
          </p:txBody>
        </p:sp>
      </p:grpSp>
      <p:sp>
        <p:nvSpPr>
          <p:cNvPr id="605309" name="Oval 125">
            <a:extLst>
              <a:ext uri="{FF2B5EF4-FFF2-40B4-BE49-F238E27FC236}">
                <a16:creationId xmlns:a16="http://schemas.microsoft.com/office/drawing/2014/main" id="{905F3FEA-9329-E8DD-C764-085921C65A5D}"/>
              </a:ext>
            </a:extLst>
          </p:cNvPr>
          <p:cNvSpPr>
            <a:spLocks noChangeArrowheads="1"/>
          </p:cNvSpPr>
          <p:nvPr/>
        </p:nvSpPr>
        <p:spPr bwMode="auto">
          <a:xfrm>
            <a:off x="2281238" y="5126038"/>
            <a:ext cx="496887" cy="128587"/>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605310" name="Line 126">
            <a:extLst>
              <a:ext uri="{FF2B5EF4-FFF2-40B4-BE49-F238E27FC236}">
                <a16:creationId xmlns:a16="http://schemas.microsoft.com/office/drawing/2014/main" id="{47C82DF1-F7FD-F3CB-ED2F-F415319BE20A}"/>
              </a:ext>
            </a:extLst>
          </p:cNvPr>
          <p:cNvSpPr>
            <a:spLocks noChangeShapeType="1"/>
          </p:cNvSpPr>
          <p:nvPr/>
        </p:nvSpPr>
        <p:spPr bwMode="auto">
          <a:xfrm>
            <a:off x="2281238" y="5114925"/>
            <a:ext cx="0" cy="7937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605311" name="Line 127">
            <a:extLst>
              <a:ext uri="{FF2B5EF4-FFF2-40B4-BE49-F238E27FC236}">
                <a16:creationId xmlns:a16="http://schemas.microsoft.com/office/drawing/2014/main" id="{5B1FA4E6-5B2D-E00B-A50F-BFBEB62E1492}"/>
              </a:ext>
            </a:extLst>
          </p:cNvPr>
          <p:cNvSpPr>
            <a:spLocks noChangeShapeType="1"/>
          </p:cNvSpPr>
          <p:nvPr/>
        </p:nvSpPr>
        <p:spPr bwMode="auto">
          <a:xfrm>
            <a:off x="2778125" y="5114925"/>
            <a:ext cx="0" cy="7937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605312" name="Rectangle 128">
            <a:extLst>
              <a:ext uri="{FF2B5EF4-FFF2-40B4-BE49-F238E27FC236}">
                <a16:creationId xmlns:a16="http://schemas.microsoft.com/office/drawing/2014/main" id="{19ED360E-FEE0-6FD8-FC0A-DE679E65E4F8}"/>
              </a:ext>
            </a:extLst>
          </p:cNvPr>
          <p:cNvSpPr>
            <a:spLocks noChangeArrowheads="1"/>
          </p:cNvSpPr>
          <p:nvPr/>
        </p:nvSpPr>
        <p:spPr bwMode="auto">
          <a:xfrm>
            <a:off x="2281238" y="5114925"/>
            <a:ext cx="492125" cy="77788"/>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altLang="en-US" sz="2400">
              <a:latin typeface="Times New Roman" panose="02020603050405020304" pitchFamily="18" charset="0"/>
            </a:endParaRPr>
          </a:p>
        </p:txBody>
      </p:sp>
      <p:sp>
        <p:nvSpPr>
          <p:cNvPr id="605313" name="Oval 129">
            <a:extLst>
              <a:ext uri="{FF2B5EF4-FFF2-40B4-BE49-F238E27FC236}">
                <a16:creationId xmlns:a16="http://schemas.microsoft.com/office/drawing/2014/main" id="{6E5EF96E-CD11-4B8A-CF49-FD6B554A4506}"/>
              </a:ext>
            </a:extLst>
          </p:cNvPr>
          <p:cNvSpPr>
            <a:spLocks noChangeArrowheads="1"/>
          </p:cNvSpPr>
          <p:nvPr/>
        </p:nvSpPr>
        <p:spPr bwMode="auto">
          <a:xfrm>
            <a:off x="2276475" y="5021263"/>
            <a:ext cx="496888" cy="150812"/>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605314" name="Rectangle 130">
            <a:extLst>
              <a:ext uri="{FF2B5EF4-FFF2-40B4-BE49-F238E27FC236}">
                <a16:creationId xmlns:a16="http://schemas.microsoft.com/office/drawing/2014/main" id="{75D2ECD5-7E5F-4D62-566B-940EA484E46E}"/>
              </a:ext>
            </a:extLst>
          </p:cNvPr>
          <p:cNvSpPr>
            <a:spLocks noChangeArrowheads="1"/>
          </p:cNvSpPr>
          <p:nvPr/>
        </p:nvSpPr>
        <p:spPr bwMode="auto">
          <a:xfrm>
            <a:off x="2414588" y="5041900"/>
            <a:ext cx="225425" cy="17462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605315" name="Text Box 131">
            <a:extLst>
              <a:ext uri="{FF2B5EF4-FFF2-40B4-BE49-F238E27FC236}">
                <a16:creationId xmlns:a16="http://schemas.microsoft.com/office/drawing/2014/main" id="{E11BD403-2E69-4F1B-A102-D93E015E46DB}"/>
              </a:ext>
            </a:extLst>
          </p:cNvPr>
          <p:cNvSpPr txBox="1">
            <a:spLocks noChangeArrowheads="1"/>
          </p:cNvSpPr>
          <p:nvPr/>
        </p:nvSpPr>
        <p:spPr bwMode="auto">
          <a:xfrm>
            <a:off x="2297113" y="4945063"/>
            <a:ext cx="46990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en-US" sz="2000"/>
              <a:t>3a</a:t>
            </a:r>
            <a:endParaRPr lang="en-US" altLang="en-US" sz="2400">
              <a:latin typeface="Times New Roman" panose="02020603050405020304" pitchFamily="18" charset="0"/>
            </a:endParaRPr>
          </a:p>
        </p:txBody>
      </p:sp>
      <p:sp>
        <p:nvSpPr>
          <p:cNvPr id="605316" name="Oval 132">
            <a:extLst>
              <a:ext uri="{FF2B5EF4-FFF2-40B4-BE49-F238E27FC236}">
                <a16:creationId xmlns:a16="http://schemas.microsoft.com/office/drawing/2014/main" id="{BFBE623C-9A0C-F68A-8388-D017378B2817}"/>
              </a:ext>
            </a:extLst>
          </p:cNvPr>
          <p:cNvSpPr>
            <a:spLocks noChangeArrowheads="1"/>
          </p:cNvSpPr>
          <p:nvPr/>
        </p:nvSpPr>
        <p:spPr bwMode="auto">
          <a:xfrm>
            <a:off x="3267075" y="5668963"/>
            <a:ext cx="496888" cy="128587"/>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605317" name="Line 133">
            <a:extLst>
              <a:ext uri="{FF2B5EF4-FFF2-40B4-BE49-F238E27FC236}">
                <a16:creationId xmlns:a16="http://schemas.microsoft.com/office/drawing/2014/main" id="{D21F8426-222F-B11F-88C0-00444E71639C}"/>
              </a:ext>
            </a:extLst>
          </p:cNvPr>
          <p:cNvSpPr>
            <a:spLocks noChangeShapeType="1"/>
          </p:cNvSpPr>
          <p:nvPr/>
        </p:nvSpPr>
        <p:spPr bwMode="auto">
          <a:xfrm>
            <a:off x="3267075" y="5657850"/>
            <a:ext cx="0" cy="7937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605318" name="Line 134">
            <a:extLst>
              <a:ext uri="{FF2B5EF4-FFF2-40B4-BE49-F238E27FC236}">
                <a16:creationId xmlns:a16="http://schemas.microsoft.com/office/drawing/2014/main" id="{C897551D-5B8E-C521-CA16-6892E7CA3804}"/>
              </a:ext>
            </a:extLst>
          </p:cNvPr>
          <p:cNvSpPr>
            <a:spLocks noChangeShapeType="1"/>
          </p:cNvSpPr>
          <p:nvPr/>
        </p:nvSpPr>
        <p:spPr bwMode="auto">
          <a:xfrm>
            <a:off x="3763963" y="5657850"/>
            <a:ext cx="0" cy="7937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605319" name="Rectangle 135">
            <a:extLst>
              <a:ext uri="{FF2B5EF4-FFF2-40B4-BE49-F238E27FC236}">
                <a16:creationId xmlns:a16="http://schemas.microsoft.com/office/drawing/2014/main" id="{F926DBC3-EBCC-F921-27B3-46A5D5E045F5}"/>
              </a:ext>
            </a:extLst>
          </p:cNvPr>
          <p:cNvSpPr>
            <a:spLocks noChangeArrowheads="1"/>
          </p:cNvSpPr>
          <p:nvPr/>
        </p:nvSpPr>
        <p:spPr bwMode="auto">
          <a:xfrm>
            <a:off x="3267075" y="5657850"/>
            <a:ext cx="492125" cy="77788"/>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altLang="en-US" sz="2400">
              <a:latin typeface="Times New Roman" panose="02020603050405020304" pitchFamily="18" charset="0"/>
            </a:endParaRPr>
          </a:p>
        </p:txBody>
      </p:sp>
      <p:sp>
        <p:nvSpPr>
          <p:cNvPr id="605320" name="Oval 136">
            <a:extLst>
              <a:ext uri="{FF2B5EF4-FFF2-40B4-BE49-F238E27FC236}">
                <a16:creationId xmlns:a16="http://schemas.microsoft.com/office/drawing/2014/main" id="{8DCC2D9C-41A2-32D3-8E74-A58414D6F353}"/>
              </a:ext>
            </a:extLst>
          </p:cNvPr>
          <p:cNvSpPr>
            <a:spLocks noChangeArrowheads="1"/>
          </p:cNvSpPr>
          <p:nvPr/>
        </p:nvSpPr>
        <p:spPr bwMode="auto">
          <a:xfrm>
            <a:off x="3262313" y="5564188"/>
            <a:ext cx="496887" cy="150812"/>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grpSp>
        <p:nvGrpSpPr>
          <p:cNvPr id="605321" name="Group 137">
            <a:extLst>
              <a:ext uri="{FF2B5EF4-FFF2-40B4-BE49-F238E27FC236}">
                <a16:creationId xmlns:a16="http://schemas.microsoft.com/office/drawing/2014/main" id="{A3EE44EE-28BC-BB18-B23A-AA77E4D7055D}"/>
              </a:ext>
            </a:extLst>
          </p:cNvPr>
          <p:cNvGrpSpPr>
            <a:grpSpLocks/>
          </p:cNvGrpSpPr>
          <p:nvPr/>
        </p:nvGrpSpPr>
        <p:grpSpPr bwMode="auto">
          <a:xfrm>
            <a:off x="3300413" y="5478463"/>
            <a:ext cx="428625" cy="396875"/>
            <a:chOff x="2919" y="2429"/>
            <a:chExt cx="277" cy="250"/>
          </a:xfrm>
        </p:grpSpPr>
        <p:sp>
          <p:nvSpPr>
            <p:cNvPr id="605322" name="Rectangle 138">
              <a:extLst>
                <a:ext uri="{FF2B5EF4-FFF2-40B4-BE49-F238E27FC236}">
                  <a16:creationId xmlns:a16="http://schemas.microsoft.com/office/drawing/2014/main" id="{619625B4-993E-CD9B-E8CD-510CCD0D8879}"/>
                </a:ext>
              </a:extLst>
            </p:cNvPr>
            <p:cNvSpPr>
              <a:spLocks noChangeArrowheads="1"/>
            </p:cNvSpPr>
            <p:nvPr/>
          </p:nvSpPr>
          <p:spPr bwMode="auto">
            <a:xfrm>
              <a:off x="2982" y="2490"/>
              <a:ext cx="144" cy="132"/>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605323" name="Text Box 139">
              <a:extLst>
                <a:ext uri="{FF2B5EF4-FFF2-40B4-BE49-F238E27FC236}">
                  <a16:creationId xmlns:a16="http://schemas.microsoft.com/office/drawing/2014/main" id="{0D6D77CD-E419-6A36-F23E-E63EC512BAD9}"/>
                </a:ext>
              </a:extLst>
            </p:cNvPr>
            <p:cNvSpPr txBox="1">
              <a:spLocks noChangeArrowheads="1"/>
            </p:cNvSpPr>
            <p:nvPr/>
          </p:nvSpPr>
          <p:spPr bwMode="auto">
            <a:xfrm>
              <a:off x="2919" y="2429"/>
              <a:ext cx="277"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en-US" sz="2000"/>
                <a:t>1c</a:t>
              </a:r>
            </a:p>
          </p:txBody>
        </p:sp>
      </p:grpSp>
      <p:sp>
        <p:nvSpPr>
          <p:cNvPr id="605324" name="Line 140">
            <a:extLst>
              <a:ext uri="{FF2B5EF4-FFF2-40B4-BE49-F238E27FC236}">
                <a16:creationId xmlns:a16="http://schemas.microsoft.com/office/drawing/2014/main" id="{421AD603-FA01-A65C-6BE0-0952835E4DB2}"/>
              </a:ext>
            </a:extLst>
          </p:cNvPr>
          <p:cNvSpPr>
            <a:spLocks noChangeShapeType="1"/>
          </p:cNvSpPr>
          <p:nvPr/>
        </p:nvSpPr>
        <p:spPr bwMode="auto">
          <a:xfrm>
            <a:off x="6116638" y="5370513"/>
            <a:ext cx="488950" cy="152400"/>
          </a:xfrm>
          <a:prstGeom prst="line">
            <a:avLst/>
          </a:prstGeom>
          <a:noFill/>
          <a:ln w="2857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605325" name="Freeform 141">
            <a:extLst>
              <a:ext uri="{FF2B5EF4-FFF2-40B4-BE49-F238E27FC236}">
                <a16:creationId xmlns:a16="http://schemas.microsoft.com/office/drawing/2014/main" id="{3FC73C8A-BBDB-117F-4E02-4F8CC0D93B28}"/>
              </a:ext>
            </a:extLst>
          </p:cNvPr>
          <p:cNvSpPr>
            <a:spLocks/>
          </p:cNvSpPr>
          <p:nvPr/>
        </p:nvSpPr>
        <p:spPr bwMode="auto">
          <a:xfrm>
            <a:off x="1874838" y="5164138"/>
            <a:ext cx="400050" cy="180975"/>
          </a:xfrm>
          <a:custGeom>
            <a:avLst/>
            <a:gdLst>
              <a:gd name="T0" fmla="*/ 0 w 252"/>
              <a:gd name="T1" fmla="*/ 114 h 114"/>
              <a:gd name="T2" fmla="*/ 252 w 252"/>
              <a:gd name="T3" fmla="*/ 0 h 114"/>
            </a:gdLst>
            <a:ahLst/>
            <a:cxnLst>
              <a:cxn ang="0">
                <a:pos x="T0" y="T1"/>
              </a:cxn>
              <a:cxn ang="0">
                <a:pos x="T2" y="T3"/>
              </a:cxn>
            </a:cxnLst>
            <a:rect l="0" t="0" r="r" b="b"/>
            <a:pathLst>
              <a:path w="252" h="114">
                <a:moveTo>
                  <a:pt x="0" y="114"/>
                </a:moveTo>
                <a:lnTo>
                  <a:pt x="252" y="0"/>
                </a:lnTo>
              </a:path>
            </a:pathLst>
          </a:custGeom>
          <a:noFill/>
          <a:ln w="28575" cap="flat" cmpd="sng">
            <a:solidFill>
              <a:schemeClr val="tx1"/>
            </a:solidFill>
            <a:prstDash val="sysDot"/>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605326" name="Freeform 142">
            <a:extLst>
              <a:ext uri="{FF2B5EF4-FFF2-40B4-BE49-F238E27FC236}">
                <a16:creationId xmlns:a16="http://schemas.microsoft.com/office/drawing/2014/main" id="{52ABB05D-D0AD-8CD6-AEFE-E95489563423}"/>
              </a:ext>
            </a:extLst>
          </p:cNvPr>
          <p:cNvSpPr>
            <a:spLocks/>
          </p:cNvSpPr>
          <p:nvPr/>
        </p:nvSpPr>
        <p:spPr bwMode="auto">
          <a:xfrm>
            <a:off x="2566988" y="5259388"/>
            <a:ext cx="704850" cy="409575"/>
          </a:xfrm>
          <a:custGeom>
            <a:avLst/>
            <a:gdLst>
              <a:gd name="T0" fmla="*/ 0 w 444"/>
              <a:gd name="T1" fmla="*/ 0 h 258"/>
              <a:gd name="T2" fmla="*/ 444 w 444"/>
              <a:gd name="T3" fmla="*/ 258 h 258"/>
            </a:gdLst>
            <a:ahLst/>
            <a:cxnLst>
              <a:cxn ang="0">
                <a:pos x="T0" y="T1"/>
              </a:cxn>
              <a:cxn ang="0">
                <a:pos x="T2" y="T3"/>
              </a:cxn>
            </a:cxnLst>
            <a:rect l="0" t="0" r="r" b="b"/>
            <a:pathLst>
              <a:path w="444" h="258">
                <a:moveTo>
                  <a:pt x="0" y="0"/>
                </a:moveTo>
                <a:lnTo>
                  <a:pt x="444" y="258"/>
                </a:lnTo>
              </a:path>
            </a:pathLst>
          </a:custGeom>
          <a:noFill/>
          <a:ln w="28575" cap="flat" cmpd="sng">
            <a:solidFill>
              <a:schemeClr val="tx1"/>
            </a:solidFill>
            <a:prstDash val="dash"/>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605327" name="Freeform 143">
            <a:extLst>
              <a:ext uri="{FF2B5EF4-FFF2-40B4-BE49-F238E27FC236}">
                <a16:creationId xmlns:a16="http://schemas.microsoft.com/office/drawing/2014/main" id="{FFD96BF2-D3F4-ACCF-1A67-29111B4CAEA6}"/>
              </a:ext>
            </a:extLst>
          </p:cNvPr>
          <p:cNvSpPr>
            <a:spLocks/>
          </p:cNvSpPr>
          <p:nvPr/>
        </p:nvSpPr>
        <p:spPr bwMode="auto">
          <a:xfrm>
            <a:off x="4668838" y="5446713"/>
            <a:ext cx="1038225" cy="666750"/>
          </a:xfrm>
          <a:custGeom>
            <a:avLst/>
            <a:gdLst>
              <a:gd name="T0" fmla="*/ 0 w 654"/>
              <a:gd name="T1" fmla="*/ 420 h 420"/>
              <a:gd name="T2" fmla="*/ 654 w 654"/>
              <a:gd name="T3" fmla="*/ 0 h 420"/>
            </a:gdLst>
            <a:ahLst/>
            <a:cxnLst>
              <a:cxn ang="0">
                <a:pos x="T0" y="T1"/>
              </a:cxn>
              <a:cxn ang="0">
                <a:pos x="T2" y="T3"/>
              </a:cxn>
            </a:cxnLst>
            <a:rect l="0" t="0" r="r" b="b"/>
            <a:pathLst>
              <a:path w="654" h="420">
                <a:moveTo>
                  <a:pt x="0" y="420"/>
                </a:moveTo>
                <a:lnTo>
                  <a:pt x="654" y="0"/>
                </a:lnTo>
              </a:path>
            </a:pathLst>
          </a:custGeom>
          <a:noFill/>
          <a:ln w="28575" cap="flat" cmpd="sng">
            <a:solidFill>
              <a:schemeClr val="tx1"/>
            </a:solidFill>
            <a:prstDash val="dash"/>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605328" name="Oval 144">
            <a:extLst>
              <a:ext uri="{FF2B5EF4-FFF2-40B4-BE49-F238E27FC236}">
                <a16:creationId xmlns:a16="http://schemas.microsoft.com/office/drawing/2014/main" id="{9EEA31D5-1281-FF4D-0EB5-7D1E1FB73291}"/>
              </a:ext>
            </a:extLst>
          </p:cNvPr>
          <p:cNvSpPr>
            <a:spLocks noChangeArrowheads="1"/>
          </p:cNvSpPr>
          <p:nvPr/>
        </p:nvSpPr>
        <p:spPr bwMode="auto">
          <a:xfrm>
            <a:off x="5619750" y="5345113"/>
            <a:ext cx="496888" cy="128587"/>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605329" name="Line 145">
            <a:extLst>
              <a:ext uri="{FF2B5EF4-FFF2-40B4-BE49-F238E27FC236}">
                <a16:creationId xmlns:a16="http://schemas.microsoft.com/office/drawing/2014/main" id="{04A8B149-D7A1-9532-E4C5-E70C0A5591BC}"/>
              </a:ext>
            </a:extLst>
          </p:cNvPr>
          <p:cNvSpPr>
            <a:spLocks noChangeShapeType="1"/>
          </p:cNvSpPr>
          <p:nvPr/>
        </p:nvSpPr>
        <p:spPr bwMode="auto">
          <a:xfrm>
            <a:off x="5619750" y="5334000"/>
            <a:ext cx="0" cy="7937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605330" name="Line 146">
            <a:extLst>
              <a:ext uri="{FF2B5EF4-FFF2-40B4-BE49-F238E27FC236}">
                <a16:creationId xmlns:a16="http://schemas.microsoft.com/office/drawing/2014/main" id="{2FB21FE4-A0B0-E5A7-4F5A-5C94AAFB6DF9}"/>
              </a:ext>
            </a:extLst>
          </p:cNvPr>
          <p:cNvSpPr>
            <a:spLocks noChangeShapeType="1"/>
          </p:cNvSpPr>
          <p:nvPr/>
        </p:nvSpPr>
        <p:spPr bwMode="auto">
          <a:xfrm>
            <a:off x="6116638" y="5334000"/>
            <a:ext cx="0" cy="7937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605331" name="Rectangle 147">
            <a:extLst>
              <a:ext uri="{FF2B5EF4-FFF2-40B4-BE49-F238E27FC236}">
                <a16:creationId xmlns:a16="http://schemas.microsoft.com/office/drawing/2014/main" id="{8E5B4EFF-329F-7517-27B9-28EF31317E32}"/>
              </a:ext>
            </a:extLst>
          </p:cNvPr>
          <p:cNvSpPr>
            <a:spLocks noChangeArrowheads="1"/>
          </p:cNvSpPr>
          <p:nvPr/>
        </p:nvSpPr>
        <p:spPr bwMode="auto">
          <a:xfrm>
            <a:off x="5619750" y="5334000"/>
            <a:ext cx="492125" cy="77788"/>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altLang="en-US" sz="2400">
              <a:latin typeface="Times New Roman" panose="02020603050405020304" pitchFamily="18" charset="0"/>
            </a:endParaRPr>
          </a:p>
        </p:txBody>
      </p:sp>
      <p:sp>
        <p:nvSpPr>
          <p:cNvPr id="605332" name="Oval 148">
            <a:extLst>
              <a:ext uri="{FF2B5EF4-FFF2-40B4-BE49-F238E27FC236}">
                <a16:creationId xmlns:a16="http://schemas.microsoft.com/office/drawing/2014/main" id="{1BE6AD18-2230-7B3B-4F30-BED03159B5B5}"/>
              </a:ext>
            </a:extLst>
          </p:cNvPr>
          <p:cNvSpPr>
            <a:spLocks noChangeArrowheads="1"/>
          </p:cNvSpPr>
          <p:nvPr/>
        </p:nvSpPr>
        <p:spPr bwMode="auto">
          <a:xfrm>
            <a:off x="5614988" y="5240338"/>
            <a:ext cx="496887" cy="150812"/>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605333" name="Rectangle 149">
            <a:extLst>
              <a:ext uri="{FF2B5EF4-FFF2-40B4-BE49-F238E27FC236}">
                <a16:creationId xmlns:a16="http://schemas.microsoft.com/office/drawing/2014/main" id="{E977A527-2164-5FD3-E949-9E3BBBC1D033}"/>
              </a:ext>
            </a:extLst>
          </p:cNvPr>
          <p:cNvSpPr>
            <a:spLocks noChangeArrowheads="1"/>
          </p:cNvSpPr>
          <p:nvPr/>
        </p:nvSpPr>
        <p:spPr bwMode="auto">
          <a:xfrm>
            <a:off x="5753100" y="5260975"/>
            <a:ext cx="223838" cy="190500"/>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605334" name="Text Box 150">
            <a:extLst>
              <a:ext uri="{FF2B5EF4-FFF2-40B4-BE49-F238E27FC236}">
                <a16:creationId xmlns:a16="http://schemas.microsoft.com/office/drawing/2014/main" id="{404EB2D2-47ED-A67B-E527-EF1E9C80A5A4}"/>
              </a:ext>
            </a:extLst>
          </p:cNvPr>
          <p:cNvSpPr txBox="1">
            <a:spLocks noChangeArrowheads="1"/>
          </p:cNvSpPr>
          <p:nvPr/>
        </p:nvSpPr>
        <p:spPr bwMode="auto">
          <a:xfrm>
            <a:off x="5635625" y="5164138"/>
            <a:ext cx="46990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en-US" sz="2000"/>
              <a:t>2a</a:t>
            </a:r>
            <a:endParaRPr lang="en-US" altLang="en-US" sz="2400">
              <a:latin typeface="Times New Roman" panose="02020603050405020304" pitchFamily="18" charset="0"/>
            </a:endParaRPr>
          </a:p>
        </p:txBody>
      </p:sp>
      <p:sp>
        <p:nvSpPr>
          <p:cNvPr id="605335" name="Text Box 151">
            <a:extLst>
              <a:ext uri="{FF2B5EF4-FFF2-40B4-BE49-F238E27FC236}">
                <a16:creationId xmlns:a16="http://schemas.microsoft.com/office/drawing/2014/main" id="{9A2A469F-47A6-5822-0111-3F31DD02CF3B}"/>
              </a:ext>
            </a:extLst>
          </p:cNvPr>
          <p:cNvSpPr txBox="1">
            <a:spLocks noChangeArrowheads="1"/>
          </p:cNvSpPr>
          <p:nvPr/>
        </p:nvSpPr>
        <p:spPr bwMode="auto">
          <a:xfrm>
            <a:off x="1924050" y="5303838"/>
            <a:ext cx="701675"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a:t>AS3</a:t>
            </a:r>
            <a:endParaRPr lang="en-US" altLang="en-US"/>
          </a:p>
        </p:txBody>
      </p:sp>
      <p:sp>
        <p:nvSpPr>
          <p:cNvPr id="605336" name="Text Box 152">
            <a:extLst>
              <a:ext uri="{FF2B5EF4-FFF2-40B4-BE49-F238E27FC236}">
                <a16:creationId xmlns:a16="http://schemas.microsoft.com/office/drawing/2014/main" id="{5326B689-E935-D813-BE5E-7AE4A77E4D74}"/>
              </a:ext>
            </a:extLst>
          </p:cNvPr>
          <p:cNvSpPr txBox="1">
            <a:spLocks noChangeArrowheads="1"/>
          </p:cNvSpPr>
          <p:nvPr/>
        </p:nvSpPr>
        <p:spPr bwMode="auto">
          <a:xfrm>
            <a:off x="2495550" y="6162675"/>
            <a:ext cx="66040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a:t>AS1</a:t>
            </a:r>
            <a:endParaRPr lang="en-US" altLang="en-US"/>
          </a:p>
        </p:txBody>
      </p:sp>
      <p:sp>
        <p:nvSpPr>
          <p:cNvPr id="605337" name="Text Box 153">
            <a:extLst>
              <a:ext uri="{FF2B5EF4-FFF2-40B4-BE49-F238E27FC236}">
                <a16:creationId xmlns:a16="http://schemas.microsoft.com/office/drawing/2014/main" id="{E8D90E2C-59A9-E3C4-C1EB-E3BF291208E1}"/>
              </a:ext>
            </a:extLst>
          </p:cNvPr>
          <p:cNvSpPr txBox="1">
            <a:spLocks noChangeArrowheads="1"/>
          </p:cNvSpPr>
          <p:nvPr/>
        </p:nvSpPr>
        <p:spPr bwMode="auto">
          <a:xfrm>
            <a:off x="6067425" y="5621338"/>
            <a:ext cx="649288" cy="3667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AS2</a:t>
            </a:r>
          </a:p>
        </p:txBody>
      </p:sp>
      <p:sp>
        <p:nvSpPr>
          <p:cNvPr id="605338" name="Oval 154">
            <a:extLst>
              <a:ext uri="{FF2B5EF4-FFF2-40B4-BE49-F238E27FC236}">
                <a16:creationId xmlns:a16="http://schemas.microsoft.com/office/drawing/2014/main" id="{26F0A87B-2F67-DAE0-8AE0-D91DFE6BC4A5}"/>
              </a:ext>
            </a:extLst>
          </p:cNvPr>
          <p:cNvSpPr>
            <a:spLocks noChangeArrowheads="1"/>
          </p:cNvSpPr>
          <p:nvPr/>
        </p:nvSpPr>
        <p:spPr bwMode="auto">
          <a:xfrm>
            <a:off x="2781300" y="6002338"/>
            <a:ext cx="496888" cy="128587"/>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605339" name="Line 155">
            <a:extLst>
              <a:ext uri="{FF2B5EF4-FFF2-40B4-BE49-F238E27FC236}">
                <a16:creationId xmlns:a16="http://schemas.microsoft.com/office/drawing/2014/main" id="{64CD0137-34F5-04ED-ED3C-9FD1A71553C9}"/>
              </a:ext>
            </a:extLst>
          </p:cNvPr>
          <p:cNvSpPr>
            <a:spLocks noChangeShapeType="1"/>
          </p:cNvSpPr>
          <p:nvPr/>
        </p:nvSpPr>
        <p:spPr bwMode="auto">
          <a:xfrm>
            <a:off x="2781300" y="5991225"/>
            <a:ext cx="0" cy="7937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605340" name="Line 156">
            <a:extLst>
              <a:ext uri="{FF2B5EF4-FFF2-40B4-BE49-F238E27FC236}">
                <a16:creationId xmlns:a16="http://schemas.microsoft.com/office/drawing/2014/main" id="{151BE54E-B178-8861-4D64-F015E83313D3}"/>
              </a:ext>
            </a:extLst>
          </p:cNvPr>
          <p:cNvSpPr>
            <a:spLocks noChangeShapeType="1"/>
          </p:cNvSpPr>
          <p:nvPr/>
        </p:nvSpPr>
        <p:spPr bwMode="auto">
          <a:xfrm>
            <a:off x="3278188" y="5991225"/>
            <a:ext cx="0" cy="7937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605341" name="Rectangle 157">
            <a:extLst>
              <a:ext uri="{FF2B5EF4-FFF2-40B4-BE49-F238E27FC236}">
                <a16:creationId xmlns:a16="http://schemas.microsoft.com/office/drawing/2014/main" id="{42505347-94C2-0856-9C3B-9F674146404A}"/>
              </a:ext>
            </a:extLst>
          </p:cNvPr>
          <p:cNvSpPr>
            <a:spLocks noChangeArrowheads="1"/>
          </p:cNvSpPr>
          <p:nvPr/>
        </p:nvSpPr>
        <p:spPr bwMode="auto">
          <a:xfrm>
            <a:off x="2781300" y="5991225"/>
            <a:ext cx="492125" cy="77788"/>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altLang="en-US" sz="2400">
              <a:latin typeface="Times New Roman" panose="02020603050405020304" pitchFamily="18" charset="0"/>
            </a:endParaRPr>
          </a:p>
        </p:txBody>
      </p:sp>
      <p:sp>
        <p:nvSpPr>
          <p:cNvPr id="605342" name="Oval 158">
            <a:extLst>
              <a:ext uri="{FF2B5EF4-FFF2-40B4-BE49-F238E27FC236}">
                <a16:creationId xmlns:a16="http://schemas.microsoft.com/office/drawing/2014/main" id="{0A85FDDB-0D39-C47D-ADEB-7D9E61ADE5BA}"/>
              </a:ext>
            </a:extLst>
          </p:cNvPr>
          <p:cNvSpPr>
            <a:spLocks noChangeArrowheads="1"/>
          </p:cNvSpPr>
          <p:nvPr/>
        </p:nvSpPr>
        <p:spPr bwMode="auto">
          <a:xfrm>
            <a:off x="2776538" y="5903913"/>
            <a:ext cx="496887" cy="150812"/>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605343" name="Rectangle 159">
            <a:extLst>
              <a:ext uri="{FF2B5EF4-FFF2-40B4-BE49-F238E27FC236}">
                <a16:creationId xmlns:a16="http://schemas.microsoft.com/office/drawing/2014/main" id="{97DE5945-24A9-05C2-57CB-58E571F7FAA5}"/>
              </a:ext>
            </a:extLst>
          </p:cNvPr>
          <p:cNvSpPr>
            <a:spLocks noChangeArrowheads="1"/>
          </p:cNvSpPr>
          <p:nvPr/>
        </p:nvSpPr>
        <p:spPr bwMode="auto">
          <a:xfrm>
            <a:off x="2911475" y="5946775"/>
            <a:ext cx="225425" cy="152400"/>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605344" name="Text Box 160">
            <a:extLst>
              <a:ext uri="{FF2B5EF4-FFF2-40B4-BE49-F238E27FC236}">
                <a16:creationId xmlns:a16="http://schemas.microsoft.com/office/drawing/2014/main" id="{5B54809F-4D19-4625-B268-14B01E169EAC}"/>
              </a:ext>
            </a:extLst>
          </p:cNvPr>
          <p:cNvSpPr txBox="1">
            <a:spLocks noChangeArrowheads="1"/>
          </p:cNvSpPr>
          <p:nvPr/>
        </p:nvSpPr>
        <p:spPr bwMode="auto">
          <a:xfrm>
            <a:off x="2820988" y="5818188"/>
            <a:ext cx="428625"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en-US" sz="2000"/>
              <a:t>1a</a:t>
            </a:r>
            <a:endParaRPr lang="en-US" altLang="en-US" sz="2400">
              <a:latin typeface="Times New Roman" panose="02020603050405020304" pitchFamily="18" charset="0"/>
            </a:endParaRPr>
          </a:p>
        </p:txBody>
      </p:sp>
      <p:grpSp>
        <p:nvGrpSpPr>
          <p:cNvPr id="605345" name="Group 161">
            <a:extLst>
              <a:ext uri="{FF2B5EF4-FFF2-40B4-BE49-F238E27FC236}">
                <a16:creationId xmlns:a16="http://schemas.microsoft.com/office/drawing/2014/main" id="{EA9BB987-354B-EDD0-0435-684B29DA06B9}"/>
              </a:ext>
            </a:extLst>
          </p:cNvPr>
          <p:cNvGrpSpPr>
            <a:grpSpLocks/>
          </p:cNvGrpSpPr>
          <p:nvPr/>
        </p:nvGrpSpPr>
        <p:grpSpPr bwMode="auto">
          <a:xfrm>
            <a:off x="6342063" y="4875213"/>
            <a:ext cx="501650" cy="396875"/>
            <a:chOff x="4320" y="1940"/>
            <a:chExt cx="316" cy="250"/>
          </a:xfrm>
        </p:grpSpPr>
        <p:sp>
          <p:nvSpPr>
            <p:cNvPr id="605346" name="Oval 162">
              <a:extLst>
                <a:ext uri="{FF2B5EF4-FFF2-40B4-BE49-F238E27FC236}">
                  <a16:creationId xmlns:a16="http://schemas.microsoft.com/office/drawing/2014/main" id="{41160C73-6630-EB4E-76EA-C483E6B74589}"/>
                </a:ext>
              </a:extLst>
            </p:cNvPr>
            <p:cNvSpPr>
              <a:spLocks noChangeArrowheads="1"/>
            </p:cNvSpPr>
            <p:nvPr/>
          </p:nvSpPr>
          <p:spPr bwMode="auto">
            <a:xfrm>
              <a:off x="4323" y="2054"/>
              <a:ext cx="313" cy="81"/>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605347" name="Line 163">
              <a:extLst>
                <a:ext uri="{FF2B5EF4-FFF2-40B4-BE49-F238E27FC236}">
                  <a16:creationId xmlns:a16="http://schemas.microsoft.com/office/drawing/2014/main" id="{03ED989F-3EFD-C1F6-5B75-D09EAEB4061C}"/>
                </a:ext>
              </a:extLst>
            </p:cNvPr>
            <p:cNvSpPr>
              <a:spLocks noChangeShapeType="1"/>
            </p:cNvSpPr>
            <p:nvPr/>
          </p:nvSpPr>
          <p:spPr bwMode="auto">
            <a:xfrm>
              <a:off x="4323" y="2047"/>
              <a:ext cx="0" cy="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605348" name="Line 164">
              <a:extLst>
                <a:ext uri="{FF2B5EF4-FFF2-40B4-BE49-F238E27FC236}">
                  <a16:creationId xmlns:a16="http://schemas.microsoft.com/office/drawing/2014/main" id="{ECBC30F3-81A8-C2D1-5A30-035E4BD8A098}"/>
                </a:ext>
              </a:extLst>
            </p:cNvPr>
            <p:cNvSpPr>
              <a:spLocks noChangeShapeType="1"/>
            </p:cNvSpPr>
            <p:nvPr/>
          </p:nvSpPr>
          <p:spPr bwMode="auto">
            <a:xfrm>
              <a:off x="4636" y="2047"/>
              <a:ext cx="0" cy="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605349" name="Rectangle 165">
              <a:extLst>
                <a:ext uri="{FF2B5EF4-FFF2-40B4-BE49-F238E27FC236}">
                  <a16:creationId xmlns:a16="http://schemas.microsoft.com/office/drawing/2014/main" id="{2756275D-9274-CFCD-E135-B061CA1AC86E}"/>
                </a:ext>
              </a:extLst>
            </p:cNvPr>
            <p:cNvSpPr>
              <a:spLocks noChangeArrowheads="1"/>
            </p:cNvSpPr>
            <p:nvPr/>
          </p:nvSpPr>
          <p:spPr bwMode="auto">
            <a:xfrm>
              <a:off x="4323" y="2047"/>
              <a:ext cx="310" cy="49"/>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altLang="en-US" sz="2400">
                <a:latin typeface="Times New Roman" panose="02020603050405020304" pitchFamily="18" charset="0"/>
              </a:endParaRPr>
            </a:p>
          </p:txBody>
        </p:sp>
        <p:sp>
          <p:nvSpPr>
            <p:cNvPr id="605350" name="Oval 166">
              <a:extLst>
                <a:ext uri="{FF2B5EF4-FFF2-40B4-BE49-F238E27FC236}">
                  <a16:creationId xmlns:a16="http://schemas.microsoft.com/office/drawing/2014/main" id="{3065285B-F682-3A89-7DE5-9BD733E5F6C0}"/>
                </a:ext>
              </a:extLst>
            </p:cNvPr>
            <p:cNvSpPr>
              <a:spLocks noChangeArrowheads="1"/>
            </p:cNvSpPr>
            <p:nvPr/>
          </p:nvSpPr>
          <p:spPr bwMode="auto">
            <a:xfrm>
              <a:off x="4320" y="1988"/>
              <a:ext cx="313" cy="95"/>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605351" name="Rectangle 167">
              <a:extLst>
                <a:ext uri="{FF2B5EF4-FFF2-40B4-BE49-F238E27FC236}">
                  <a16:creationId xmlns:a16="http://schemas.microsoft.com/office/drawing/2014/main" id="{E0BAB296-5383-128C-7037-4BF682385494}"/>
                </a:ext>
              </a:extLst>
            </p:cNvPr>
            <p:cNvSpPr>
              <a:spLocks noChangeArrowheads="1"/>
            </p:cNvSpPr>
            <p:nvPr/>
          </p:nvSpPr>
          <p:spPr bwMode="auto">
            <a:xfrm>
              <a:off x="4407" y="2001"/>
              <a:ext cx="141" cy="118"/>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605352" name="Text Box 168">
              <a:extLst>
                <a:ext uri="{FF2B5EF4-FFF2-40B4-BE49-F238E27FC236}">
                  <a16:creationId xmlns:a16="http://schemas.microsoft.com/office/drawing/2014/main" id="{998BF4BD-4A1D-F48D-9ADE-2FD45E0A697D}"/>
                </a:ext>
              </a:extLst>
            </p:cNvPr>
            <p:cNvSpPr txBox="1">
              <a:spLocks noChangeArrowheads="1"/>
            </p:cNvSpPr>
            <p:nvPr/>
          </p:nvSpPr>
          <p:spPr bwMode="auto">
            <a:xfrm>
              <a:off x="4333" y="1940"/>
              <a:ext cx="296"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en-US" sz="2000"/>
                <a:t>2c</a:t>
              </a:r>
              <a:endParaRPr lang="en-US" altLang="en-US" sz="2400">
                <a:latin typeface="Times New Roman" panose="02020603050405020304" pitchFamily="18" charset="0"/>
              </a:endParaRPr>
            </a:p>
          </p:txBody>
        </p:sp>
      </p:grpSp>
      <p:grpSp>
        <p:nvGrpSpPr>
          <p:cNvPr id="605353" name="Group 169">
            <a:extLst>
              <a:ext uri="{FF2B5EF4-FFF2-40B4-BE49-F238E27FC236}">
                <a16:creationId xmlns:a16="http://schemas.microsoft.com/office/drawing/2014/main" id="{369F86E3-4D01-6627-76D2-36D59BCE2711}"/>
              </a:ext>
            </a:extLst>
          </p:cNvPr>
          <p:cNvGrpSpPr>
            <a:grpSpLocks/>
          </p:cNvGrpSpPr>
          <p:nvPr/>
        </p:nvGrpSpPr>
        <p:grpSpPr bwMode="auto">
          <a:xfrm>
            <a:off x="6605588" y="5335588"/>
            <a:ext cx="501650" cy="396875"/>
            <a:chOff x="4596" y="2162"/>
            <a:chExt cx="316" cy="250"/>
          </a:xfrm>
        </p:grpSpPr>
        <p:sp>
          <p:nvSpPr>
            <p:cNvPr id="605354" name="Oval 170">
              <a:extLst>
                <a:ext uri="{FF2B5EF4-FFF2-40B4-BE49-F238E27FC236}">
                  <a16:creationId xmlns:a16="http://schemas.microsoft.com/office/drawing/2014/main" id="{16974FFA-4057-E35D-7E09-F0373C86FEFE}"/>
                </a:ext>
              </a:extLst>
            </p:cNvPr>
            <p:cNvSpPr>
              <a:spLocks noChangeArrowheads="1"/>
            </p:cNvSpPr>
            <p:nvPr/>
          </p:nvSpPr>
          <p:spPr bwMode="auto">
            <a:xfrm>
              <a:off x="4599" y="2276"/>
              <a:ext cx="313" cy="81"/>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605355" name="Line 171">
              <a:extLst>
                <a:ext uri="{FF2B5EF4-FFF2-40B4-BE49-F238E27FC236}">
                  <a16:creationId xmlns:a16="http://schemas.microsoft.com/office/drawing/2014/main" id="{B49BE0BC-B30C-F637-190E-40BC86196278}"/>
                </a:ext>
              </a:extLst>
            </p:cNvPr>
            <p:cNvSpPr>
              <a:spLocks noChangeShapeType="1"/>
            </p:cNvSpPr>
            <p:nvPr/>
          </p:nvSpPr>
          <p:spPr bwMode="auto">
            <a:xfrm>
              <a:off x="4599" y="2269"/>
              <a:ext cx="0" cy="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605356" name="Line 172">
              <a:extLst>
                <a:ext uri="{FF2B5EF4-FFF2-40B4-BE49-F238E27FC236}">
                  <a16:creationId xmlns:a16="http://schemas.microsoft.com/office/drawing/2014/main" id="{40294C68-52E5-3E20-285A-ACDE0659D92F}"/>
                </a:ext>
              </a:extLst>
            </p:cNvPr>
            <p:cNvSpPr>
              <a:spLocks noChangeShapeType="1"/>
            </p:cNvSpPr>
            <p:nvPr/>
          </p:nvSpPr>
          <p:spPr bwMode="auto">
            <a:xfrm>
              <a:off x="4912" y="2269"/>
              <a:ext cx="0" cy="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605357" name="Rectangle 173">
              <a:extLst>
                <a:ext uri="{FF2B5EF4-FFF2-40B4-BE49-F238E27FC236}">
                  <a16:creationId xmlns:a16="http://schemas.microsoft.com/office/drawing/2014/main" id="{48F3D3BD-FC97-4723-B999-87DE0371B31C}"/>
                </a:ext>
              </a:extLst>
            </p:cNvPr>
            <p:cNvSpPr>
              <a:spLocks noChangeArrowheads="1"/>
            </p:cNvSpPr>
            <p:nvPr/>
          </p:nvSpPr>
          <p:spPr bwMode="auto">
            <a:xfrm>
              <a:off x="4599" y="2269"/>
              <a:ext cx="310" cy="49"/>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altLang="en-US" sz="2400">
                <a:latin typeface="Times New Roman" panose="02020603050405020304" pitchFamily="18" charset="0"/>
              </a:endParaRPr>
            </a:p>
          </p:txBody>
        </p:sp>
        <p:sp>
          <p:nvSpPr>
            <p:cNvPr id="605358" name="Oval 174">
              <a:extLst>
                <a:ext uri="{FF2B5EF4-FFF2-40B4-BE49-F238E27FC236}">
                  <a16:creationId xmlns:a16="http://schemas.microsoft.com/office/drawing/2014/main" id="{A509EF19-6BB9-5DAF-08EC-BCC31B0E1C6C}"/>
                </a:ext>
              </a:extLst>
            </p:cNvPr>
            <p:cNvSpPr>
              <a:spLocks noChangeArrowheads="1"/>
            </p:cNvSpPr>
            <p:nvPr/>
          </p:nvSpPr>
          <p:spPr bwMode="auto">
            <a:xfrm>
              <a:off x="4596" y="2210"/>
              <a:ext cx="313" cy="95"/>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605359" name="Rectangle 175">
              <a:extLst>
                <a:ext uri="{FF2B5EF4-FFF2-40B4-BE49-F238E27FC236}">
                  <a16:creationId xmlns:a16="http://schemas.microsoft.com/office/drawing/2014/main" id="{59DE0F6B-889C-B6AC-A8E5-9C430EC8B4E0}"/>
                </a:ext>
              </a:extLst>
            </p:cNvPr>
            <p:cNvSpPr>
              <a:spLocks noChangeArrowheads="1"/>
            </p:cNvSpPr>
            <p:nvPr/>
          </p:nvSpPr>
          <p:spPr bwMode="auto">
            <a:xfrm>
              <a:off x="4683" y="2223"/>
              <a:ext cx="142" cy="110"/>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605360" name="Text Box 176">
              <a:extLst>
                <a:ext uri="{FF2B5EF4-FFF2-40B4-BE49-F238E27FC236}">
                  <a16:creationId xmlns:a16="http://schemas.microsoft.com/office/drawing/2014/main" id="{7D2B1F41-F30F-B916-3E97-12083EF1C37E}"/>
                </a:ext>
              </a:extLst>
            </p:cNvPr>
            <p:cNvSpPr txBox="1">
              <a:spLocks noChangeArrowheads="1"/>
            </p:cNvSpPr>
            <p:nvPr/>
          </p:nvSpPr>
          <p:spPr bwMode="auto">
            <a:xfrm>
              <a:off x="4603" y="2162"/>
              <a:ext cx="309"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en-US" sz="2000"/>
                <a:t>2b</a:t>
              </a:r>
              <a:endParaRPr lang="en-US" altLang="en-US" sz="2400">
                <a:latin typeface="Times New Roman" panose="02020603050405020304" pitchFamily="18" charset="0"/>
              </a:endParaRPr>
            </a:p>
          </p:txBody>
        </p:sp>
      </p:grpSp>
      <p:grpSp>
        <p:nvGrpSpPr>
          <p:cNvPr id="605361" name="Group 177">
            <a:extLst>
              <a:ext uri="{FF2B5EF4-FFF2-40B4-BE49-F238E27FC236}">
                <a16:creationId xmlns:a16="http://schemas.microsoft.com/office/drawing/2014/main" id="{6DBBF26D-B21F-C345-345B-1CAF76692D99}"/>
              </a:ext>
            </a:extLst>
          </p:cNvPr>
          <p:cNvGrpSpPr>
            <a:grpSpLocks/>
          </p:cNvGrpSpPr>
          <p:nvPr/>
        </p:nvGrpSpPr>
        <p:grpSpPr bwMode="auto">
          <a:xfrm>
            <a:off x="4176713" y="5922963"/>
            <a:ext cx="501650" cy="396875"/>
            <a:chOff x="2016" y="1980"/>
            <a:chExt cx="316" cy="250"/>
          </a:xfrm>
        </p:grpSpPr>
        <p:sp>
          <p:nvSpPr>
            <p:cNvPr id="605362" name="Oval 178">
              <a:extLst>
                <a:ext uri="{FF2B5EF4-FFF2-40B4-BE49-F238E27FC236}">
                  <a16:creationId xmlns:a16="http://schemas.microsoft.com/office/drawing/2014/main" id="{35641985-3066-9DED-DFF8-9A905F31D1C5}"/>
                </a:ext>
              </a:extLst>
            </p:cNvPr>
            <p:cNvSpPr>
              <a:spLocks noChangeArrowheads="1"/>
            </p:cNvSpPr>
            <p:nvPr/>
          </p:nvSpPr>
          <p:spPr bwMode="auto">
            <a:xfrm>
              <a:off x="2019" y="2102"/>
              <a:ext cx="313" cy="81"/>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605363" name="Line 179">
              <a:extLst>
                <a:ext uri="{FF2B5EF4-FFF2-40B4-BE49-F238E27FC236}">
                  <a16:creationId xmlns:a16="http://schemas.microsoft.com/office/drawing/2014/main" id="{A431EDAB-33B3-5599-5CF7-968E4281EF40}"/>
                </a:ext>
              </a:extLst>
            </p:cNvPr>
            <p:cNvSpPr>
              <a:spLocks noChangeShapeType="1"/>
            </p:cNvSpPr>
            <p:nvPr/>
          </p:nvSpPr>
          <p:spPr bwMode="auto">
            <a:xfrm>
              <a:off x="2019" y="2095"/>
              <a:ext cx="0" cy="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605364" name="Line 180">
              <a:extLst>
                <a:ext uri="{FF2B5EF4-FFF2-40B4-BE49-F238E27FC236}">
                  <a16:creationId xmlns:a16="http://schemas.microsoft.com/office/drawing/2014/main" id="{378DDDF8-A407-6426-9989-D7A5611389BE}"/>
                </a:ext>
              </a:extLst>
            </p:cNvPr>
            <p:cNvSpPr>
              <a:spLocks noChangeShapeType="1"/>
            </p:cNvSpPr>
            <p:nvPr/>
          </p:nvSpPr>
          <p:spPr bwMode="auto">
            <a:xfrm>
              <a:off x="2332" y="2095"/>
              <a:ext cx="0" cy="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605365" name="Rectangle 181">
              <a:extLst>
                <a:ext uri="{FF2B5EF4-FFF2-40B4-BE49-F238E27FC236}">
                  <a16:creationId xmlns:a16="http://schemas.microsoft.com/office/drawing/2014/main" id="{9FA298BA-44E2-BC8C-A171-3751132F824E}"/>
                </a:ext>
              </a:extLst>
            </p:cNvPr>
            <p:cNvSpPr>
              <a:spLocks noChangeArrowheads="1"/>
            </p:cNvSpPr>
            <p:nvPr/>
          </p:nvSpPr>
          <p:spPr bwMode="auto">
            <a:xfrm>
              <a:off x="2019" y="2095"/>
              <a:ext cx="310" cy="49"/>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altLang="en-US" sz="2400">
                <a:latin typeface="Times New Roman" panose="02020603050405020304" pitchFamily="18" charset="0"/>
              </a:endParaRPr>
            </a:p>
          </p:txBody>
        </p:sp>
        <p:sp>
          <p:nvSpPr>
            <p:cNvPr id="605366" name="Oval 182">
              <a:extLst>
                <a:ext uri="{FF2B5EF4-FFF2-40B4-BE49-F238E27FC236}">
                  <a16:creationId xmlns:a16="http://schemas.microsoft.com/office/drawing/2014/main" id="{BB461D99-311B-B3EA-828A-CAEA1B5FB117}"/>
                </a:ext>
              </a:extLst>
            </p:cNvPr>
            <p:cNvSpPr>
              <a:spLocks noChangeArrowheads="1"/>
            </p:cNvSpPr>
            <p:nvPr/>
          </p:nvSpPr>
          <p:spPr bwMode="auto">
            <a:xfrm>
              <a:off x="2016" y="2036"/>
              <a:ext cx="313" cy="95"/>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grpSp>
          <p:nvGrpSpPr>
            <p:cNvPr id="605367" name="Group 183">
              <a:extLst>
                <a:ext uri="{FF2B5EF4-FFF2-40B4-BE49-F238E27FC236}">
                  <a16:creationId xmlns:a16="http://schemas.microsoft.com/office/drawing/2014/main" id="{645F5064-FF91-DE3A-8714-3E73A09B0C77}"/>
                </a:ext>
              </a:extLst>
            </p:cNvPr>
            <p:cNvGrpSpPr>
              <a:grpSpLocks/>
            </p:cNvGrpSpPr>
            <p:nvPr/>
          </p:nvGrpSpPr>
          <p:grpSpPr bwMode="auto">
            <a:xfrm>
              <a:off x="2034" y="1980"/>
              <a:ext cx="283" cy="250"/>
              <a:chOff x="2914" y="2429"/>
              <a:chExt cx="288" cy="250"/>
            </a:xfrm>
          </p:grpSpPr>
          <p:sp>
            <p:nvSpPr>
              <p:cNvPr id="605368" name="Rectangle 184">
                <a:extLst>
                  <a:ext uri="{FF2B5EF4-FFF2-40B4-BE49-F238E27FC236}">
                    <a16:creationId xmlns:a16="http://schemas.microsoft.com/office/drawing/2014/main" id="{95702DBC-1F4A-F157-A5F6-2EA1B6F77760}"/>
                  </a:ext>
                </a:extLst>
              </p:cNvPr>
              <p:cNvSpPr>
                <a:spLocks noChangeArrowheads="1"/>
              </p:cNvSpPr>
              <p:nvPr/>
            </p:nvSpPr>
            <p:spPr bwMode="auto">
              <a:xfrm>
                <a:off x="2982" y="2490"/>
                <a:ext cx="144" cy="132"/>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605369" name="Text Box 185">
                <a:extLst>
                  <a:ext uri="{FF2B5EF4-FFF2-40B4-BE49-F238E27FC236}">
                    <a16:creationId xmlns:a16="http://schemas.microsoft.com/office/drawing/2014/main" id="{DD79D46B-8D08-A1B4-790D-0E9F915CAD68}"/>
                  </a:ext>
                </a:extLst>
              </p:cNvPr>
              <p:cNvSpPr txBox="1">
                <a:spLocks noChangeArrowheads="1"/>
              </p:cNvSpPr>
              <p:nvPr/>
            </p:nvSpPr>
            <p:spPr bwMode="auto">
              <a:xfrm>
                <a:off x="2914" y="2429"/>
                <a:ext cx="288"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en-US" sz="2000"/>
                  <a:t>1b</a:t>
                </a:r>
                <a:endParaRPr lang="en-US" altLang="en-US" sz="2400">
                  <a:latin typeface="Times New Roman" panose="02020603050405020304" pitchFamily="18" charset="0"/>
                </a:endParaRPr>
              </a:p>
            </p:txBody>
          </p:sp>
        </p:grpSp>
      </p:grpSp>
      <p:grpSp>
        <p:nvGrpSpPr>
          <p:cNvPr id="605370" name="Group 186">
            <a:extLst>
              <a:ext uri="{FF2B5EF4-FFF2-40B4-BE49-F238E27FC236}">
                <a16:creationId xmlns:a16="http://schemas.microsoft.com/office/drawing/2014/main" id="{9C7C2A2D-AB28-304A-5A94-E90B214E62A5}"/>
              </a:ext>
            </a:extLst>
          </p:cNvPr>
          <p:cNvGrpSpPr>
            <a:grpSpLocks/>
          </p:cNvGrpSpPr>
          <p:nvPr/>
        </p:nvGrpSpPr>
        <p:grpSpPr bwMode="auto">
          <a:xfrm>
            <a:off x="1655763" y="4578350"/>
            <a:ext cx="501650" cy="396875"/>
            <a:chOff x="2016" y="1980"/>
            <a:chExt cx="316" cy="250"/>
          </a:xfrm>
        </p:grpSpPr>
        <p:sp>
          <p:nvSpPr>
            <p:cNvPr id="605371" name="Oval 187">
              <a:extLst>
                <a:ext uri="{FF2B5EF4-FFF2-40B4-BE49-F238E27FC236}">
                  <a16:creationId xmlns:a16="http://schemas.microsoft.com/office/drawing/2014/main" id="{20880A0B-2C71-87ED-F964-427813B1A41A}"/>
                </a:ext>
              </a:extLst>
            </p:cNvPr>
            <p:cNvSpPr>
              <a:spLocks noChangeArrowheads="1"/>
            </p:cNvSpPr>
            <p:nvPr/>
          </p:nvSpPr>
          <p:spPr bwMode="auto">
            <a:xfrm>
              <a:off x="2019" y="2102"/>
              <a:ext cx="313" cy="81"/>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605372" name="Line 188">
              <a:extLst>
                <a:ext uri="{FF2B5EF4-FFF2-40B4-BE49-F238E27FC236}">
                  <a16:creationId xmlns:a16="http://schemas.microsoft.com/office/drawing/2014/main" id="{80448F59-B7DD-32BF-433D-1584DC123DC1}"/>
                </a:ext>
              </a:extLst>
            </p:cNvPr>
            <p:cNvSpPr>
              <a:spLocks noChangeShapeType="1"/>
            </p:cNvSpPr>
            <p:nvPr/>
          </p:nvSpPr>
          <p:spPr bwMode="auto">
            <a:xfrm>
              <a:off x="2019" y="2095"/>
              <a:ext cx="0" cy="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605373" name="Line 189">
              <a:extLst>
                <a:ext uri="{FF2B5EF4-FFF2-40B4-BE49-F238E27FC236}">
                  <a16:creationId xmlns:a16="http://schemas.microsoft.com/office/drawing/2014/main" id="{D316FF93-BEAD-D939-CB44-4AC8181EFE3B}"/>
                </a:ext>
              </a:extLst>
            </p:cNvPr>
            <p:cNvSpPr>
              <a:spLocks noChangeShapeType="1"/>
            </p:cNvSpPr>
            <p:nvPr/>
          </p:nvSpPr>
          <p:spPr bwMode="auto">
            <a:xfrm>
              <a:off x="2332" y="2095"/>
              <a:ext cx="0" cy="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605374" name="Rectangle 190">
              <a:extLst>
                <a:ext uri="{FF2B5EF4-FFF2-40B4-BE49-F238E27FC236}">
                  <a16:creationId xmlns:a16="http://schemas.microsoft.com/office/drawing/2014/main" id="{695C3084-9872-EA4C-1BAC-2563DD3DD7BE}"/>
                </a:ext>
              </a:extLst>
            </p:cNvPr>
            <p:cNvSpPr>
              <a:spLocks noChangeArrowheads="1"/>
            </p:cNvSpPr>
            <p:nvPr/>
          </p:nvSpPr>
          <p:spPr bwMode="auto">
            <a:xfrm>
              <a:off x="2019" y="2095"/>
              <a:ext cx="310" cy="49"/>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altLang="en-US" sz="2400">
                <a:latin typeface="Times New Roman" panose="02020603050405020304" pitchFamily="18" charset="0"/>
              </a:endParaRPr>
            </a:p>
          </p:txBody>
        </p:sp>
        <p:sp>
          <p:nvSpPr>
            <p:cNvPr id="605375" name="Oval 191">
              <a:extLst>
                <a:ext uri="{FF2B5EF4-FFF2-40B4-BE49-F238E27FC236}">
                  <a16:creationId xmlns:a16="http://schemas.microsoft.com/office/drawing/2014/main" id="{6A1E675D-574E-4A10-1067-377BBEF48B88}"/>
                </a:ext>
              </a:extLst>
            </p:cNvPr>
            <p:cNvSpPr>
              <a:spLocks noChangeArrowheads="1"/>
            </p:cNvSpPr>
            <p:nvPr/>
          </p:nvSpPr>
          <p:spPr bwMode="auto">
            <a:xfrm>
              <a:off x="2016" y="2036"/>
              <a:ext cx="313" cy="95"/>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grpSp>
          <p:nvGrpSpPr>
            <p:cNvPr id="605376" name="Group 192">
              <a:extLst>
                <a:ext uri="{FF2B5EF4-FFF2-40B4-BE49-F238E27FC236}">
                  <a16:creationId xmlns:a16="http://schemas.microsoft.com/office/drawing/2014/main" id="{0BEBAD95-889E-C824-4B95-C28C741242C7}"/>
                </a:ext>
              </a:extLst>
            </p:cNvPr>
            <p:cNvGrpSpPr>
              <a:grpSpLocks/>
            </p:cNvGrpSpPr>
            <p:nvPr/>
          </p:nvGrpSpPr>
          <p:grpSpPr bwMode="auto">
            <a:xfrm>
              <a:off x="2027" y="1980"/>
              <a:ext cx="296" cy="250"/>
              <a:chOff x="2907" y="2429"/>
              <a:chExt cx="301" cy="250"/>
            </a:xfrm>
          </p:grpSpPr>
          <p:sp>
            <p:nvSpPr>
              <p:cNvPr id="605377" name="Rectangle 193">
                <a:extLst>
                  <a:ext uri="{FF2B5EF4-FFF2-40B4-BE49-F238E27FC236}">
                    <a16:creationId xmlns:a16="http://schemas.microsoft.com/office/drawing/2014/main" id="{07A2214F-C074-E7AC-D0DD-65D160953A30}"/>
                  </a:ext>
                </a:extLst>
              </p:cNvPr>
              <p:cNvSpPr>
                <a:spLocks noChangeArrowheads="1"/>
              </p:cNvSpPr>
              <p:nvPr/>
            </p:nvSpPr>
            <p:spPr bwMode="auto">
              <a:xfrm>
                <a:off x="2982" y="2490"/>
                <a:ext cx="144" cy="132"/>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605378" name="Text Box 194">
                <a:extLst>
                  <a:ext uri="{FF2B5EF4-FFF2-40B4-BE49-F238E27FC236}">
                    <a16:creationId xmlns:a16="http://schemas.microsoft.com/office/drawing/2014/main" id="{2FEEDB28-5806-0D9F-3D42-D4454DB25634}"/>
                  </a:ext>
                </a:extLst>
              </p:cNvPr>
              <p:cNvSpPr txBox="1">
                <a:spLocks noChangeArrowheads="1"/>
              </p:cNvSpPr>
              <p:nvPr/>
            </p:nvSpPr>
            <p:spPr bwMode="auto">
              <a:xfrm>
                <a:off x="2907" y="2429"/>
                <a:ext cx="301"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en-US" sz="2000"/>
                  <a:t>3c</a:t>
                </a:r>
                <a:endParaRPr lang="en-US" altLang="en-US" sz="2400">
                  <a:latin typeface="Times New Roman" panose="02020603050405020304" pitchFamily="18" charset="0"/>
                </a:endParaRPr>
              </a:p>
            </p:txBody>
          </p:sp>
        </p:grpSp>
      </p:grpSp>
      <p:sp>
        <p:nvSpPr>
          <p:cNvPr id="605379" name="Line 195">
            <a:extLst>
              <a:ext uri="{FF2B5EF4-FFF2-40B4-BE49-F238E27FC236}">
                <a16:creationId xmlns:a16="http://schemas.microsoft.com/office/drawing/2014/main" id="{057F3792-5E86-97A9-3162-464B82CBD9BA}"/>
              </a:ext>
            </a:extLst>
          </p:cNvPr>
          <p:cNvSpPr>
            <a:spLocks noChangeShapeType="1"/>
          </p:cNvSpPr>
          <p:nvPr/>
        </p:nvSpPr>
        <p:spPr bwMode="auto">
          <a:xfrm flipH="1">
            <a:off x="3154363" y="5751513"/>
            <a:ext cx="147637" cy="161925"/>
          </a:xfrm>
          <a:prstGeom prst="line">
            <a:avLst/>
          </a:prstGeom>
          <a:noFill/>
          <a:ln w="2540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605380" name="Line 196">
            <a:extLst>
              <a:ext uri="{FF2B5EF4-FFF2-40B4-BE49-F238E27FC236}">
                <a16:creationId xmlns:a16="http://schemas.microsoft.com/office/drawing/2014/main" id="{E95FB78C-5341-D4A7-6CFC-023EE9D234AB}"/>
              </a:ext>
            </a:extLst>
          </p:cNvPr>
          <p:cNvSpPr>
            <a:spLocks noChangeShapeType="1"/>
          </p:cNvSpPr>
          <p:nvPr/>
        </p:nvSpPr>
        <p:spPr bwMode="auto">
          <a:xfrm>
            <a:off x="3557588" y="5791200"/>
            <a:ext cx="0" cy="390525"/>
          </a:xfrm>
          <a:prstGeom prst="line">
            <a:avLst/>
          </a:prstGeom>
          <a:noFill/>
          <a:ln w="2540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605381" name="Line 197">
            <a:extLst>
              <a:ext uri="{FF2B5EF4-FFF2-40B4-BE49-F238E27FC236}">
                <a16:creationId xmlns:a16="http://schemas.microsoft.com/office/drawing/2014/main" id="{D3CFD8B5-5029-D24F-3C02-0B1803254807}"/>
              </a:ext>
            </a:extLst>
          </p:cNvPr>
          <p:cNvSpPr>
            <a:spLocks noChangeShapeType="1"/>
          </p:cNvSpPr>
          <p:nvPr/>
        </p:nvSpPr>
        <p:spPr bwMode="auto">
          <a:xfrm>
            <a:off x="3719513" y="5738813"/>
            <a:ext cx="496887" cy="334962"/>
          </a:xfrm>
          <a:prstGeom prst="line">
            <a:avLst/>
          </a:prstGeom>
          <a:noFill/>
          <a:ln w="2540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605382" name="Line 198">
            <a:extLst>
              <a:ext uri="{FF2B5EF4-FFF2-40B4-BE49-F238E27FC236}">
                <a16:creationId xmlns:a16="http://schemas.microsoft.com/office/drawing/2014/main" id="{2A5FFEC1-D311-A6CC-31DC-DD81E09B0303}"/>
              </a:ext>
            </a:extLst>
          </p:cNvPr>
          <p:cNvSpPr>
            <a:spLocks noChangeShapeType="1"/>
          </p:cNvSpPr>
          <p:nvPr/>
        </p:nvSpPr>
        <p:spPr bwMode="auto">
          <a:xfrm flipH="1">
            <a:off x="3840163" y="6196013"/>
            <a:ext cx="376237" cy="120650"/>
          </a:xfrm>
          <a:prstGeom prst="line">
            <a:avLst/>
          </a:prstGeom>
          <a:noFill/>
          <a:ln w="2540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605383" name="Line 199">
            <a:extLst>
              <a:ext uri="{FF2B5EF4-FFF2-40B4-BE49-F238E27FC236}">
                <a16:creationId xmlns:a16="http://schemas.microsoft.com/office/drawing/2014/main" id="{8939B80E-DBBE-6DC8-E53C-A2A394E347A0}"/>
              </a:ext>
            </a:extLst>
          </p:cNvPr>
          <p:cNvSpPr>
            <a:spLocks noChangeShapeType="1"/>
          </p:cNvSpPr>
          <p:nvPr/>
        </p:nvSpPr>
        <p:spPr bwMode="auto">
          <a:xfrm flipH="1" flipV="1">
            <a:off x="3262313" y="6019800"/>
            <a:ext cx="901700" cy="80963"/>
          </a:xfrm>
          <a:prstGeom prst="line">
            <a:avLst/>
          </a:prstGeom>
          <a:noFill/>
          <a:ln w="2540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605384" name="Line 200">
            <a:extLst>
              <a:ext uri="{FF2B5EF4-FFF2-40B4-BE49-F238E27FC236}">
                <a16:creationId xmlns:a16="http://schemas.microsoft.com/office/drawing/2014/main" id="{F2B6C6CA-B131-678C-BD78-4CC4C77282F3}"/>
              </a:ext>
            </a:extLst>
          </p:cNvPr>
          <p:cNvSpPr>
            <a:spLocks noChangeShapeType="1"/>
          </p:cNvSpPr>
          <p:nvPr/>
        </p:nvSpPr>
        <p:spPr bwMode="auto">
          <a:xfrm flipV="1">
            <a:off x="6032500" y="5105400"/>
            <a:ext cx="349250" cy="134938"/>
          </a:xfrm>
          <a:prstGeom prst="line">
            <a:avLst/>
          </a:prstGeom>
          <a:noFill/>
          <a:ln w="2540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605385" name="Line 201">
            <a:extLst>
              <a:ext uri="{FF2B5EF4-FFF2-40B4-BE49-F238E27FC236}">
                <a16:creationId xmlns:a16="http://schemas.microsoft.com/office/drawing/2014/main" id="{4CADF550-94F0-42D7-66C9-1E1BE3D1FED6}"/>
              </a:ext>
            </a:extLst>
          </p:cNvPr>
          <p:cNvSpPr>
            <a:spLocks noChangeShapeType="1"/>
          </p:cNvSpPr>
          <p:nvPr/>
        </p:nvSpPr>
        <p:spPr bwMode="auto">
          <a:xfrm>
            <a:off x="3167063" y="4637088"/>
            <a:ext cx="766762" cy="0"/>
          </a:xfrm>
          <a:prstGeom prst="line">
            <a:avLst/>
          </a:prstGeom>
          <a:noFill/>
          <a:ln w="254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605386" name="Line 202">
            <a:extLst>
              <a:ext uri="{FF2B5EF4-FFF2-40B4-BE49-F238E27FC236}">
                <a16:creationId xmlns:a16="http://schemas.microsoft.com/office/drawing/2014/main" id="{454DAD8E-82FF-5F83-8723-6014114BABE4}"/>
              </a:ext>
            </a:extLst>
          </p:cNvPr>
          <p:cNvSpPr>
            <a:spLocks noChangeShapeType="1"/>
          </p:cNvSpPr>
          <p:nvPr/>
        </p:nvSpPr>
        <p:spPr bwMode="auto">
          <a:xfrm>
            <a:off x="3186113" y="4951413"/>
            <a:ext cx="766762" cy="0"/>
          </a:xfrm>
          <a:prstGeom prst="line">
            <a:avLst/>
          </a:prstGeom>
          <a:noFill/>
          <a:ln w="2540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605387" name="Text Box 203">
            <a:extLst>
              <a:ext uri="{FF2B5EF4-FFF2-40B4-BE49-F238E27FC236}">
                <a16:creationId xmlns:a16="http://schemas.microsoft.com/office/drawing/2014/main" id="{E169BF2A-EB15-158B-1D4B-2C5E9EE59D16}"/>
              </a:ext>
            </a:extLst>
          </p:cNvPr>
          <p:cNvSpPr txBox="1">
            <a:spLocks noChangeArrowheads="1"/>
          </p:cNvSpPr>
          <p:nvPr/>
        </p:nvSpPr>
        <p:spPr bwMode="auto">
          <a:xfrm>
            <a:off x="4016375" y="4422775"/>
            <a:ext cx="125412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sz="1400"/>
              <a:t>eBGP session</a:t>
            </a:r>
          </a:p>
        </p:txBody>
      </p:sp>
      <p:sp>
        <p:nvSpPr>
          <p:cNvPr id="605388" name="Text Box 204">
            <a:extLst>
              <a:ext uri="{FF2B5EF4-FFF2-40B4-BE49-F238E27FC236}">
                <a16:creationId xmlns:a16="http://schemas.microsoft.com/office/drawing/2014/main" id="{CDA1896A-44DE-6D0E-4100-B7CAA2546692}"/>
              </a:ext>
            </a:extLst>
          </p:cNvPr>
          <p:cNvSpPr txBox="1">
            <a:spLocks noChangeArrowheads="1"/>
          </p:cNvSpPr>
          <p:nvPr/>
        </p:nvSpPr>
        <p:spPr bwMode="auto">
          <a:xfrm>
            <a:off x="4043363" y="4772025"/>
            <a:ext cx="12065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sz="1400"/>
              <a:t>iBGP session</a:t>
            </a:r>
          </a:p>
        </p:txBody>
      </p:sp>
      <p:sp>
        <p:nvSpPr>
          <p:cNvPr id="605389" name="Line 205">
            <a:extLst>
              <a:ext uri="{FF2B5EF4-FFF2-40B4-BE49-F238E27FC236}">
                <a16:creationId xmlns:a16="http://schemas.microsoft.com/office/drawing/2014/main" id="{0965100C-37A2-1B4E-B875-41B68E5385F5}"/>
              </a:ext>
            </a:extLst>
          </p:cNvPr>
          <p:cNvSpPr>
            <a:spLocks noChangeShapeType="1"/>
          </p:cNvSpPr>
          <p:nvPr/>
        </p:nvSpPr>
        <p:spPr bwMode="auto">
          <a:xfrm flipH="1" flipV="1">
            <a:off x="2079625" y="4864100"/>
            <a:ext cx="241300" cy="174625"/>
          </a:xfrm>
          <a:prstGeom prst="line">
            <a:avLst/>
          </a:prstGeom>
          <a:noFill/>
          <a:ln w="2540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605390" name="Line 206">
            <a:extLst>
              <a:ext uri="{FF2B5EF4-FFF2-40B4-BE49-F238E27FC236}">
                <a16:creationId xmlns:a16="http://schemas.microsoft.com/office/drawing/2014/main" id="{7538A4D2-CE25-EFA2-7D8C-CEBCAF78C449}"/>
              </a:ext>
            </a:extLst>
          </p:cNvPr>
          <p:cNvSpPr>
            <a:spLocks noChangeShapeType="1"/>
          </p:cNvSpPr>
          <p:nvPr/>
        </p:nvSpPr>
        <p:spPr bwMode="auto">
          <a:xfrm flipH="1">
            <a:off x="1649413" y="4891088"/>
            <a:ext cx="147637" cy="376237"/>
          </a:xfrm>
          <a:prstGeom prst="line">
            <a:avLst/>
          </a:prstGeom>
          <a:noFill/>
          <a:ln w="2540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605391" name="Line 207">
            <a:extLst>
              <a:ext uri="{FF2B5EF4-FFF2-40B4-BE49-F238E27FC236}">
                <a16:creationId xmlns:a16="http://schemas.microsoft.com/office/drawing/2014/main" id="{0DC7BCC3-6C1C-A8F1-3178-B76E4D6D7B50}"/>
              </a:ext>
            </a:extLst>
          </p:cNvPr>
          <p:cNvSpPr>
            <a:spLocks noChangeShapeType="1"/>
          </p:cNvSpPr>
          <p:nvPr/>
        </p:nvSpPr>
        <p:spPr bwMode="auto">
          <a:xfrm>
            <a:off x="6731000" y="5173663"/>
            <a:ext cx="68263" cy="228600"/>
          </a:xfrm>
          <a:prstGeom prst="line">
            <a:avLst/>
          </a:prstGeom>
          <a:noFill/>
          <a:ln w="2540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605392" name="Line 208">
            <a:extLst>
              <a:ext uri="{FF2B5EF4-FFF2-40B4-BE49-F238E27FC236}">
                <a16:creationId xmlns:a16="http://schemas.microsoft.com/office/drawing/2014/main" id="{6F2CDA19-DBCC-9609-C519-839E1887F0A0}"/>
              </a:ext>
            </a:extLst>
          </p:cNvPr>
          <p:cNvSpPr>
            <a:spLocks noChangeShapeType="1"/>
          </p:cNvSpPr>
          <p:nvPr/>
        </p:nvSpPr>
        <p:spPr bwMode="auto">
          <a:xfrm>
            <a:off x="3168650" y="6100763"/>
            <a:ext cx="201613" cy="134937"/>
          </a:xfrm>
          <a:prstGeom prst="line">
            <a:avLst/>
          </a:prstGeom>
          <a:noFill/>
          <a:ln w="2540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Tree>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4">
            <a:extLst>
              <a:ext uri="{FF2B5EF4-FFF2-40B4-BE49-F238E27FC236}">
                <a16:creationId xmlns:a16="http://schemas.microsoft.com/office/drawing/2014/main" id="{A78695EE-C55C-3A64-E0FD-9FAB8401D610}"/>
              </a:ext>
            </a:extLst>
          </p:cNvPr>
          <p:cNvSpPr>
            <a:spLocks noGrp="1"/>
          </p:cNvSpPr>
          <p:nvPr>
            <p:ph type="ftr" sz="quarter" idx="11"/>
          </p:nvPr>
        </p:nvSpPr>
        <p:spPr/>
        <p:txBody>
          <a:bodyPr/>
          <a:lstStyle/>
          <a:p>
            <a:r>
              <a:rPr lang="en-US" altLang="en-US"/>
              <a:t>Network Layer</a:t>
            </a:r>
            <a:endParaRPr lang="en-US" altLang="en-US">
              <a:latin typeface="Times New Roman" panose="02020603050405020304" pitchFamily="18" charset="0"/>
            </a:endParaRPr>
          </a:p>
        </p:txBody>
      </p:sp>
      <p:sp>
        <p:nvSpPr>
          <p:cNvPr id="3" name="Slide Number Placeholder 5">
            <a:extLst>
              <a:ext uri="{FF2B5EF4-FFF2-40B4-BE49-F238E27FC236}">
                <a16:creationId xmlns:a16="http://schemas.microsoft.com/office/drawing/2014/main" id="{3FA7949B-741D-D72F-F62A-A5E5D9C1EE98}"/>
              </a:ext>
            </a:extLst>
          </p:cNvPr>
          <p:cNvSpPr>
            <a:spLocks noGrp="1"/>
          </p:cNvSpPr>
          <p:nvPr>
            <p:ph type="sldNum" sz="quarter" idx="12"/>
          </p:nvPr>
        </p:nvSpPr>
        <p:spPr/>
        <p:txBody>
          <a:bodyPr/>
          <a:lstStyle/>
          <a:p>
            <a:r>
              <a:rPr lang="en-US" altLang="en-US"/>
              <a:t>4-</a:t>
            </a:r>
            <a:fld id="{1AA0361B-F5DB-458F-A974-A5A63E6E48E7}" type="slidenum">
              <a:rPr lang="en-US" altLang="en-US"/>
              <a:pPr/>
              <a:t>489</a:t>
            </a:fld>
            <a:endParaRPr lang="en-US" altLang="en-US"/>
          </a:p>
        </p:txBody>
      </p:sp>
      <p:sp>
        <p:nvSpPr>
          <p:cNvPr id="606210" name="Rectangle 2">
            <a:extLst>
              <a:ext uri="{FF2B5EF4-FFF2-40B4-BE49-F238E27FC236}">
                <a16:creationId xmlns:a16="http://schemas.microsoft.com/office/drawing/2014/main" id="{ACE59610-DACF-B4EF-5970-353D93D34B79}"/>
              </a:ext>
            </a:extLst>
          </p:cNvPr>
          <p:cNvSpPr>
            <a:spLocks noGrp="1" noChangeArrowheads="1"/>
          </p:cNvSpPr>
          <p:nvPr>
            <p:ph type="title"/>
          </p:nvPr>
        </p:nvSpPr>
        <p:spPr>
          <a:xfrm>
            <a:off x="457200" y="109154"/>
            <a:ext cx="8229600" cy="553998"/>
          </a:xfrm>
        </p:spPr>
        <p:txBody>
          <a:bodyPr/>
          <a:lstStyle/>
          <a:p>
            <a:r>
              <a:rPr lang="en-US" altLang="en-US"/>
              <a:t>Path attributes &amp; BGP routes</a:t>
            </a:r>
          </a:p>
        </p:txBody>
      </p:sp>
      <p:sp>
        <p:nvSpPr>
          <p:cNvPr id="606211" name="Rectangle 3">
            <a:extLst>
              <a:ext uri="{FF2B5EF4-FFF2-40B4-BE49-F238E27FC236}">
                <a16:creationId xmlns:a16="http://schemas.microsoft.com/office/drawing/2014/main" id="{9B59985F-0474-090C-C126-1B3682C9984B}"/>
              </a:ext>
            </a:extLst>
          </p:cNvPr>
          <p:cNvSpPr>
            <a:spLocks noGrp="1" noChangeArrowheads="1"/>
          </p:cNvSpPr>
          <p:nvPr>
            <p:ph type="body" idx="1"/>
          </p:nvPr>
        </p:nvSpPr>
        <p:spPr>
          <a:xfrm>
            <a:off x="533400" y="1600200"/>
            <a:ext cx="8191500" cy="4648200"/>
          </a:xfrm>
        </p:spPr>
        <p:txBody>
          <a:bodyPr/>
          <a:lstStyle/>
          <a:p>
            <a:pPr>
              <a:lnSpc>
                <a:spcPct val="90000"/>
              </a:lnSpc>
            </a:pPr>
            <a:r>
              <a:rPr lang="en-US" altLang="en-US"/>
              <a:t>advertised prefix includes BGP attributes. </a:t>
            </a:r>
          </a:p>
          <a:p>
            <a:pPr lvl="1">
              <a:lnSpc>
                <a:spcPct val="90000"/>
              </a:lnSpc>
            </a:pPr>
            <a:r>
              <a:rPr lang="en-US" altLang="en-US"/>
              <a:t>prefix + attributes = “route”</a:t>
            </a:r>
          </a:p>
          <a:p>
            <a:pPr>
              <a:lnSpc>
                <a:spcPct val="90000"/>
              </a:lnSpc>
            </a:pPr>
            <a:r>
              <a:rPr lang="en-US" altLang="en-US"/>
              <a:t>two important attributes:</a:t>
            </a:r>
          </a:p>
          <a:p>
            <a:pPr lvl="1">
              <a:lnSpc>
                <a:spcPct val="90000"/>
              </a:lnSpc>
            </a:pPr>
            <a:r>
              <a:rPr lang="en-US" altLang="en-US">
                <a:solidFill>
                  <a:srgbClr val="FF0000"/>
                </a:solidFill>
              </a:rPr>
              <a:t>AS-PATH:</a:t>
            </a:r>
            <a:r>
              <a:rPr lang="en-US" altLang="en-US"/>
              <a:t> contains ASs through which prefix advertisement has passed: e.g, AS 67, AS 17 </a:t>
            </a:r>
          </a:p>
          <a:p>
            <a:pPr lvl="1">
              <a:lnSpc>
                <a:spcPct val="90000"/>
              </a:lnSpc>
            </a:pPr>
            <a:r>
              <a:rPr lang="en-US" altLang="en-US">
                <a:solidFill>
                  <a:srgbClr val="FF0000"/>
                </a:solidFill>
              </a:rPr>
              <a:t>NEXT-HOP:</a:t>
            </a:r>
            <a:r>
              <a:rPr lang="en-US" altLang="en-US"/>
              <a:t> indicates specific internal-AS router to next-hop AS. (may be multiple links from current AS to next-hop-AS)</a:t>
            </a:r>
          </a:p>
          <a:p>
            <a:pPr>
              <a:lnSpc>
                <a:spcPct val="90000"/>
              </a:lnSpc>
            </a:pPr>
            <a:r>
              <a:rPr lang="en-US" altLang="en-US"/>
              <a:t>when gateway router receives route advertisement, uses </a:t>
            </a:r>
            <a:r>
              <a:rPr lang="en-US" altLang="en-US">
                <a:solidFill>
                  <a:srgbClr val="FF0000"/>
                </a:solidFill>
              </a:rPr>
              <a:t>import policy</a:t>
            </a:r>
            <a:r>
              <a:rPr lang="en-US" altLang="en-US"/>
              <a:t> to accept/decline.</a:t>
            </a:r>
          </a:p>
          <a:p>
            <a:pPr lvl="1">
              <a:lnSpc>
                <a:spcPct val="90000"/>
              </a:lnSpc>
            </a:pPr>
            <a:endParaRPr lang="en-US" altLang="en-US"/>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40511"/>
            <a:ext cx="8229600" cy="553998"/>
          </a:xfrm>
        </p:spPr>
        <p:txBody>
          <a:bodyPr/>
          <a:lstStyle/>
          <a:p>
            <a:r>
              <a:rPr lang="en-GB" dirty="0"/>
              <a:t>Knowledge Check</a:t>
            </a:r>
          </a:p>
        </p:txBody>
      </p:sp>
      <p:pic>
        <p:nvPicPr>
          <p:cNvPr id="5" name="Picture Placeholder 4" descr="Picture2.jpg"/>
          <p:cNvPicPr>
            <a:picLocks noGrp="1" noChangeAspect="1"/>
          </p:cNvPicPr>
          <p:nvPr>
            <p:ph type="pic" sz="quarter" idx="10"/>
          </p:nvPr>
        </p:nvPicPr>
        <p:blipFill>
          <a:blip r:embed="rId3" cstate="email"/>
          <a:srcRect/>
          <a:stretch>
            <a:fillRect/>
          </a:stretch>
        </p:blipFill>
        <p:spPr/>
      </p:pic>
      <p:sp>
        <p:nvSpPr>
          <p:cNvPr id="4" name="Text Placeholder 3"/>
          <p:cNvSpPr>
            <a:spLocks noGrp="1"/>
          </p:cNvSpPr>
          <p:nvPr>
            <p:ph type="body" sz="quarter" idx="11"/>
          </p:nvPr>
        </p:nvSpPr>
        <p:spPr>
          <a:xfrm>
            <a:off x="5159829" y="2533650"/>
            <a:ext cx="3530146" cy="2800350"/>
          </a:xfrm>
        </p:spPr>
        <p:txBody>
          <a:bodyPr>
            <a:normAutofit/>
          </a:bodyPr>
          <a:lstStyle/>
          <a:p>
            <a:pPr>
              <a:lnSpc>
                <a:spcPct val="200000"/>
              </a:lnSpc>
            </a:pPr>
            <a:r>
              <a:rPr lang="en-US" sz="1800" b="1" dirty="0"/>
              <a:t>List any two advantages of star topology.</a:t>
            </a:r>
            <a:endParaRPr lang="en-GB" sz="1800" b="1" dirty="0"/>
          </a:p>
        </p:txBody>
      </p:sp>
    </p:spTree>
  </p:cSld>
  <p:clrMapOvr>
    <a:masterClrMapping/>
  </p:clrMapOvr>
  <p:transition spd="slow">
    <p:wipe dir="d"/>
  </p:transition>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4">
            <a:extLst>
              <a:ext uri="{FF2B5EF4-FFF2-40B4-BE49-F238E27FC236}">
                <a16:creationId xmlns:a16="http://schemas.microsoft.com/office/drawing/2014/main" id="{D6187120-49CF-8FA5-3DD7-AA9F02EBA983}"/>
              </a:ext>
            </a:extLst>
          </p:cNvPr>
          <p:cNvSpPr>
            <a:spLocks noGrp="1"/>
          </p:cNvSpPr>
          <p:nvPr>
            <p:ph type="ftr" sz="quarter" idx="11"/>
          </p:nvPr>
        </p:nvSpPr>
        <p:spPr/>
        <p:txBody>
          <a:bodyPr/>
          <a:lstStyle/>
          <a:p>
            <a:r>
              <a:rPr lang="en-US" altLang="en-US"/>
              <a:t>Network Layer</a:t>
            </a:r>
            <a:endParaRPr lang="en-US" altLang="en-US">
              <a:latin typeface="Times New Roman" panose="02020603050405020304" pitchFamily="18" charset="0"/>
            </a:endParaRPr>
          </a:p>
        </p:txBody>
      </p:sp>
      <p:sp>
        <p:nvSpPr>
          <p:cNvPr id="3" name="Slide Number Placeholder 5">
            <a:extLst>
              <a:ext uri="{FF2B5EF4-FFF2-40B4-BE49-F238E27FC236}">
                <a16:creationId xmlns:a16="http://schemas.microsoft.com/office/drawing/2014/main" id="{4525FC99-E6A3-3517-7A1C-D091FF5F18C7}"/>
              </a:ext>
            </a:extLst>
          </p:cNvPr>
          <p:cNvSpPr>
            <a:spLocks noGrp="1"/>
          </p:cNvSpPr>
          <p:nvPr>
            <p:ph type="sldNum" sz="quarter" idx="12"/>
          </p:nvPr>
        </p:nvSpPr>
        <p:spPr/>
        <p:txBody>
          <a:bodyPr/>
          <a:lstStyle/>
          <a:p>
            <a:r>
              <a:rPr lang="en-US" altLang="en-US"/>
              <a:t>4-</a:t>
            </a:r>
            <a:fld id="{E4E4D2A7-18AA-47B9-BC47-14F664EAA504}" type="slidenum">
              <a:rPr lang="en-US" altLang="en-US"/>
              <a:pPr/>
              <a:t>490</a:t>
            </a:fld>
            <a:endParaRPr lang="en-US" altLang="en-US"/>
          </a:p>
        </p:txBody>
      </p:sp>
      <p:sp>
        <p:nvSpPr>
          <p:cNvPr id="607234" name="Rectangle 2">
            <a:extLst>
              <a:ext uri="{FF2B5EF4-FFF2-40B4-BE49-F238E27FC236}">
                <a16:creationId xmlns:a16="http://schemas.microsoft.com/office/drawing/2014/main" id="{8CA5BE2B-93A8-46AB-970C-9E152C61738B}"/>
              </a:ext>
            </a:extLst>
          </p:cNvPr>
          <p:cNvSpPr>
            <a:spLocks noGrp="1" noChangeArrowheads="1"/>
          </p:cNvSpPr>
          <p:nvPr>
            <p:ph type="title"/>
          </p:nvPr>
        </p:nvSpPr>
        <p:spPr>
          <a:xfrm>
            <a:off x="457200" y="109154"/>
            <a:ext cx="8229600" cy="553998"/>
          </a:xfrm>
        </p:spPr>
        <p:txBody>
          <a:bodyPr/>
          <a:lstStyle/>
          <a:p>
            <a:r>
              <a:rPr lang="en-US" altLang="en-US"/>
              <a:t>BGP route selection</a:t>
            </a:r>
          </a:p>
        </p:txBody>
      </p:sp>
      <p:sp>
        <p:nvSpPr>
          <p:cNvPr id="607235" name="Rectangle 3">
            <a:extLst>
              <a:ext uri="{FF2B5EF4-FFF2-40B4-BE49-F238E27FC236}">
                <a16:creationId xmlns:a16="http://schemas.microsoft.com/office/drawing/2014/main" id="{B8B2C647-0C68-C156-D5F3-6B134880E853}"/>
              </a:ext>
            </a:extLst>
          </p:cNvPr>
          <p:cNvSpPr>
            <a:spLocks noGrp="1" noChangeArrowheads="1"/>
          </p:cNvSpPr>
          <p:nvPr>
            <p:ph type="body" idx="1"/>
          </p:nvPr>
        </p:nvSpPr>
        <p:spPr/>
        <p:txBody>
          <a:bodyPr/>
          <a:lstStyle/>
          <a:p>
            <a:pPr marL="533400" indent="-533400"/>
            <a:r>
              <a:rPr lang="en-US" altLang="en-US"/>
              <a:t>router may learn about more than 1 route to some prefix. Router must select route.</a:t>
            </a:r>
          </a:p>
          <a:p>
            <a:pPr marL="533400" indent="-533400"/>
            <a:r>
              <a:rPr lang="en-US" altLang="en-US"/>
              <a:t>elimination rules:</a:t>
            </a:r>
          </a:p>
          <a:p>
            <a:pPr marL="914400" lvl="1" indent="-457200">
              <a:buFont typeface="ZapfDingbats" pitchFamily="82" charset="2"/>
              <a:buAutoNum type="arabicPeriod"/>
            </a:pPr>
            <a:r>
              <a:rPr lang="en-US" altLang="en-US"/>
              <a:t>local preference value attribute: policy decision</a:t>
            </a:r>
          </a:p>
          <a:p>
            <a:pPr marL="914400" lvl="1" indent="-457200">
              <a:buFont typeface="ZapfDingbats" pitchFamily="82" charset="2"/>
              <a:buAutoNum type="arabicPeriod"/>
            </a:pPr>
            <a:r>
              <a:rPr lang="en-US" altLang="en-US"/>
              <a:t>shortest AS-PATH </a:t>
            </a:r>
          </a:p>
          <a:p>
            <a:pPr marL="914400" lvl="1" indent="-457200">
              <a:buFont typeface="ZapfDingbats" pitchFamily="82" charset="2"/>
              <a:buAutoNum type="arabicPeriod"/>
            </a:pPr>
            <a:r>
              <a:rPr lang="en-US" altLang="en-US"/>
              <a:t>closest NEXT-HOP router: hot potato routing</a:t>
            </a:r>
          </a:p>
          <a:p>
            <a:pPr marL="914400" lvl="1" indent="-457200">
              <a:buFont typeface="ZapfDingbats" pitchFamily="82" charset="2"/>
              <a:buAutoNum type="arabicPeriod"/>
            </a:pPr>
            <a:r>
              <a:rPr lang="en-US" altLang="en-US"/>
              <a:t>additional criteria </a:t>
            </a:r>
          </a:p>
        </p:txBody>
      </p:sp>
    </p:spTree>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4">
            <a:extLst>
              <a:ext uri="{FF2B5EF4-FFF2-40B4-BE49-F238E27FC236}">
                <a16:creationId xmlns:a16="http://schemas.microsoft.com/office/drawing/2014/main" id="{57A500C1-2857-280C-6EAF-4B8A544160C5}"/>
              </a:ext>
            </a:extLst>
          </p:cNvPr>
          <p:cNvSpPr>
            <a:spLocks noGrp="1"/>
          </p:cNvSpPr>
          <p:nvPr>
            <p:ph type="ftr" sz="quarter" idx="11"/>
          </p:nvPr>
        </p:nvSpPr>
        <p:spPr/>
        <p:txBody>
          <a:bodyPr/>
          <a:lstStyle/>
          <a:p>
            <a:r>
              <a:rPr lang="en-US" altLang="en-US"/>
              <a:t>Network Layer</a:t>
            </a:r>
            <a:endParaRPr lang="en-US" altLang="en-US">
              <a:latin typeface="Times New Roman" panose="02020603050405020304" pitchFamily="18" charset="0"/>
            </a:endParaRPr>
          </a:p>
        </p:txBody>
      </p:sp>
      <p:sp>
        <p:nvSpPr>
          <p:cNvPr id="3" name="Slide Number Placeholder 5">
            <a:extLst>
              <a:ext uri="{FF2B5EF4-FFF2-40B4-BE49-F238E27FC236}">
                <a16:creationId xmlns:a16="http://schemas.microsoft.com/office/drawing/2014/main" id="{D007ECF2-507D-2552-E210-F0FE51A9270C}"/>
              </a:ext>
            </a:extLst>
          </p:cNvPr>
          <p:cNvSpPr>
            <a:spLocks noGrp="1"/>
          </p:cNvSpPr>
          <p:nvPr>
            <p:ph type="sldNum" sz="quarter" idx="12"/>
          </p:nvPr>
        </p:nvSpPr>
        <p:spPr/>
        <p:txBody>
          <a:bodyPr/>
          <a:lstStyle/>
          <a:p>
            <a:r>
              <a:rPr lang="en-US" altLang="en-US"/>
              <a:t>4-</a:t>
            </a:r>
            <a:fld id="{D951C4C7-E582-4899-B14B-7264A43BA098}" type="slidenum">
              <a:rPr lang="en-US" altLang="en-US"/>
              <a:pPr/>
              <a:t>491</a:t>
            </a:fld>
            <a:endParaRPr lang="en-US" altLang="en-US"/>
          </a:p>
        </p:txBody>
      </p:sp>
      <p:sp>
        <p:nvSpPr>
          <p:cNvPr id="503810" name="Rectangle 2">
            <a:extLst>
              <a:ext uri="{FF2B5EF4-FFF2-40B4-BE49-F238E27FC236}">
                <a16:creationId xmlns:a16="http://schemas.microsoft.com/office/drawing/2014/main" id="{0BED3F37-1FBE-954F-6209-744AD8888B3B}"/>
              </a:ext>
            </a:extLst>
          </p:cNvPr>
          <p:cNvSpPr>
            <a:spLocks noGrp="1" noChangeArrowheads="1"/>
          </p:cNvSpPr>
          <p:nvPr>
            <p:ph type="title"/>
          </p:nvPr>
        </p:nvSpPr>
        <p:spPr>
          <a:xfrm>
            <a:off x="457200" y="109154"/>
            <a:ext cx="8229600" cy="553998"/>
          </a:xfrm>
        </p:spPr>
        <p:txBody>
          <a:bodyPr/>
          <a:lstStyle/>
          <a:p>
            <a:r>
              <a:rPr lang="en-US" altLang="en-US" sz="3600"/>
              <a:t>BGP messages</a:t>
            </a:r>
            <a:endParaRPr lang="en-US" altLang="en-US" sz="2800"/>
          </a:p>
        </p:txBody>
      </p:sp>
      <p:sp>
        <p:nvSpPr>
          <p:cNvPr id="503811" name="Rectangle 3">
            <a:extLst>
              <a:ext uri="{FF2B5EF4-FFF2-40B4-BE49-F238E27FC236}">
                <a16:creationId xmlns:a16="http://schemas.microsoft.com/office/drawing/2014/main" id="{BD49EBC1-BB3A-B57E-BB31-AFF5722B08EC}"/>
              </a:ext>
            </a:extLst>
          </p:cNvPr>
          <p:cNvSpPr>
            <a:spLocks noGrp="1" noChangeArrowheads="1"/>
          </p:cNvSpPr>
          <p:nvPr>
            <p:ph type="body" idx="1"/>
          </p:nvPr>
        </p:nvSpPr>
        <p:spPr>
          <a:xfrm>
            <a:off x="533400" y="1524000"/>
            <a:ext cx="8229600" cy="5029200"/>
          </a:xfrm>
        </p:spPr>
        <p:txBody>
          <a:bodyPr/>
          <a:lstStyle/>
          <a:p>
            <a:r>
              <a:rPr lang="en-US" altLang="en-US" sz="2400"/>
              <a:t>BGP messages exchanged using TCP.</a:t>
            </a:r>
          </a:p>
          <a:p>
            <a:r>
              <a:rPr lang="en-US" altLang="en-US" sz="2400"/>
              <a:t>BGP messages:</a:t>
            </a:r>
          </a:p>
          <a:p>
            <a:pPr lvl="1"/>
            <a:r>
              <a:rPr lang="en-US" altLang="en-US">
                <a:solidFill>
                  <a:srgbClr val="FF0000"/>
                </a:solidFill>
              </a:rPr>
              <a:t>OPEN:</a:t>
            </a:r>
            <a:r>
              <a:rPr lang="en-US" altLang="en-US"/>
              <a:t> opens TCP connection to peer and authenticates sender</a:t>
            </a:r>
          </a:p>
          <a:p>
            <a:pPr lvl="1"/>
            <a:r>
              <a:rPr lang="en-US" altLang="en-US">
                <a:solidFill>
                  <a:srgbClr val="FF0000"/>
                </a:solidFill>
              </a:rPr>
              <a:t>UPDATE:</a:t>
            </a:r>
            <a:r>
              <a:rPr lang="en-US" altLang="en-US"/>
              <a:t> advertises new path (or withdraws old)</a:t>
            </a:r>
          </a:p>
          <a:p>
            <a:pPr lvl="1"/>
            <a:r>
              <a:rPr lang="en-US" altLang="en-US">
                <a:solidFill>
                  <a:srgbClr val="FF0000"/>
                </a:solidFill>
              </a:rPr>
              <a:t>KEEPALIVE</a:t>
            </a:r>
            <a:r>
              <a:rPr lang="en-US" altLang="en-US"/>
              <a:t> keeps connection alive in absence of UPDATES; also ACKs OPEN request</a:t>
            </a:r>
          </a:p>
          <a:p>
            <a:pPr lvl="1"/>
            <a:r>
              <a:rPr lang="en-US" altLang="en-US">
                <a:solidFill>
                  <a:srgbClr val="FF0000"/>
                </a:solidFill>
              </a:rPr>
              <a:t>NOTIFICATION:</a:t>
            </a:r>
            <a:r>
              <a:rPr lang="en-US" altLang="en-US"/>
              <a:t> reports errors in previous msg; also used to close connection</a:t>
            </a:r>
            <a:endParaRPr lang="en-US" altLang="en-US" sz="2800"/>
          </a:p>
        </p:txBody>
      </p:sp>
    </p:spTree>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4">
            <a:extLst>
              <a:ext uri="{FF2B5EF4-FFF2-40B4-BE49-F238E27FC236}">
                <a16:creationId xmlns:a16="http://schemas.microsoft.com/office/drawing/2014/main" id="{C690CE57-CA82-25D4-D34A-5ADF031840FF}"/>
              </a:ext>
            </a:extLst>
          </p:cNvPr>
          <p:cNvSpPr>
            <a:spLocks noGrp="1"/>
          </p:cNvSpPr>
          <p:nvPr>
            <p:ph type="ftr" sz="quarter" idx="11"/>
          </p:nvPr>
        </p:nvSpPr>
        <p:spPr/>
        <p:txBody>
          <a:bodyPr/>
          <a:lstStyle/>
          <a:p>
            <a:r>
              <a:rPr lang="en-US" altLang="en-US"/>
              <a:t>Network Layer</a:t>
            </a:r>
            <a:endParaRPr lang="en-US" altLang="en-US">
              <a:latin typeface="Times New Roman" panose="02020603050405020304" pitchFamily="18" charset="0"/>
            </a:endParaRPr>
          </a:p>
        </p:txBody>
      </p:sp>
      <p:sp>
        <p:nvSpPr>
          <p:cNvPr id="3" name="Slide Number Placeholder 5">
            <a:extLst>
              <a:ext uri="{FF2B5EF4-FFF2-40B4-BE49-F238E27FC236}">
                <a16:creationId xmlns:a16="http://schemas.microsoft.com/office/drawing/2014/main" id="{62910751-EA88-D793-8270-454D5C1B2B41}"/>
              </a:ext>
            </a:extLst>
          </p:cNvPr>
          <p:cNvSpPr>
            <a:spLocks noGrp="1"/>
          </p:cNvSpPr>
          <p:nvPr>
            <p:ph type="sldNum" sz="quarter" idx="12"/>
          </p:nvPr>
        </p:nvSpPr>
        <p:spPr/>
        <p:txBody>
          <a:bodyPr/>
          <a:lstStyle/>
          <a:p>
            <a:r>
              <a:rPr lang="en-US" altLang="en-US"/>
              <a:t>4-</a:t>
            </a:r>
            <a:fld id="{8673E3F6-E918-4F82-9A85-DE5A1C433C8E}" type="slidenum">
              <a:rPr lang="en-US" altLang="en-US"/>
              <a:pPr/>
              <a:t>492</a:t>
            </a:fld>
            <a:endParaRPr lang="en-US" altLang="en-US"/>
          </a:p>
        </p:txBody>
      </p:sp>
      <p:sp>
        <p:nvSpPr>
          <p:cNvPr id="500738" name="Rectangle 2">
            <a:extLst>
              <a:ext uri="{FF2B5EF4-FFF2-40B4-BE49-F238E27FC236}">
                <a16:creationId xmlns:a16="http://schemas.microsoft.com/office/drawing/2014/main" id="{9AE6B261-1EBC-436E-11B5-04DA8CEA1189}"/>
              </a:ext>
            </a:extLst>
          </p:cNvPr>
          <p:cNvSpPr>
            <a:spLocks noGrp="1" noChangeArrowheads="1"/>
          </p:cNvSpPr>
          <p:nvPr>
            <p:ph type="title"/>
          </p:nvPr>
        </p:nvSpPr>
        <p:spPr>
          <a:xfrm>
            <a:off x="457200" y="109154"/>
            <a:ext cx="8229600" cy="553998"/>
          </a:xfrm>
        </p:spPr>
        <p:txBody>
          <a:bodyPr/>
          <a:lstStyle/>
          <a:p>
            <a:r>
              <a:rPr lang="en-US" altLang="en-US" sz="3200"/>
              <a:t>BGP routing policy</a:t>
            </a:r>
          </a:p>
        </p:txBody>
      </p:sp>
      <p:sp>
        <p:nvSpPr>
          <p:cNvPr id="500740" name="Rectangle 4">
            <a:extLst>
              <a:ext uri="{FF2B5EF4-FFF2-40B4-BE49-F238E27FC236}">
                <a16:creationId xmlns:a16="http://schemas.microsoft.com/office/drawing/2014/main" id="{7C952D00-332B-1113-EE46-7313F814C420}"/>
              </a:ext>
            </a:extLst>
          </p:cNvPr>
          <p:cNvSpPr>
            <a:spLocks noChangeArrowheads="1"/>
          </p:cNvSpPr>
          <p:nvPr/>
        </p:nvSpPr>
        <p:spPr bwMode="auto">
          <a:xfrm>
            <a:off x="1181100" y="3581400"/>
            <a:ext cx="4876800" cy="3810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500741" name="Rectangle 5">
            <a:extLst>
              <a:ext uri="{FF2B5EF4-FFF2-40B4-BE49-F238E27FC236}">
                <a16:creationId xmlns:a16="http://schemas.microsoft.com/office/drawing/2014/main" id="{88DD1752-ED91-BCB7-2F0C-468095B308C6}"/>
              </a:ext>
            </a:extLst>
          </p:cNvPr>
          <p:cNvSpPr>
            <a:spLocks noChangeArrowheads="1"/>
          </p:cNvSpPr>
          <p:nvPr/>
        </p:nvSpPr>
        <p:spPr bwMode="auto">
          <a:xfrm>
            <a:off x="355600" y="3744913"/>
            <a:ext cx="8229600" cy="2782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r>
              <a:rPr lang="en-US" altLang="en-US" sz="2400"/>
              <a:t>A,B,C are </a:t>
            </a:r>
            <a:r>
              <a:rPr lang="en-US" altLang="en-US" sz="2400">
                <a:solidFill>
                  <a:srgbClr val="FF0000"/>
                </a:solidFill>
              </a:rPr>
              <a:t>provider networks</a:t>
            </a:r>
          </a:p>
          <a:p>
            <a:r>
              <a:rPr lang="en-US" altLang="en-US" sz="2400"/>
              <a:t>X,W,Y are customer (of provider networks)</a:t>
            </a:r>
          </a:p>
          <a:p>
            <a:r>
              <a:rPr lang="en-US" altLang="en-US" sz="2400"/>
              <a:t>X is </a:t>
            </a:r>
            <a:r>
              <a:rPr lang="en-US" altLang="en-US" sz="2400">
                <a:solidFill>
                  <a:srgbClr val="FF0000"/>
                </a:solidFill>
              </a:rPr>
              <a:t>dual-homed:</a:t>
            </a:r>
            <a:r>
              <a:rPr lang="en-US" altLang="en-US" sz="2400"/>
              <a:t> attached to two networks</a:t>
            </a:r>
          </a:p>
          <a:p>
            <a:pPr lvl="1"/>
            <a:r>
              <a:rPr lang="en-US" altLang="en-US"/>
              <a:t>X does not want to route from B via X to C</a:t>
            </a:r>
          </a:p>
          <a:p>
            <a:pPr lvl="1"/>
            <a:r>
              <a:rPr lang="en-US" altLang="en-US"/>
              <a:t>.. so X will not advertise to B a route to C</a:t>
            </a:r>
          </a:p>
          <a:p>
            <a:endParaRPr lang="en-US" altLang="en-US" sz="2400"/>
          </a:p>
        </p:txBody>
      </p:sp>
      <p:grpSp>
        <p:nvGrpSpPr>
          <p:cNvPr id="500743" name="Group 7">
            <a:extLst>
              <a:ext uri="{FF2B5EF4-FFF2-40B4-BE49-F238E27FC236}">
                <a16:creationId xmlns:a16="http://schemas.microsoft.com/office/drawing/2014/main" id="{5BF49C00-1EE6-0B8D-1746-98F55B94A8BA}"/>
              </a:ext>
            </a:extLst>
          </p:cNvPr>
          <p:cNvGrpSpPr>
            <a:grpSpLocks/>
          </p:cNvGrpSpPr>
          <p:nvPr/>
        </p:nvGrpSpPr>
        <p:grpSpPr bwMode="auto">
          <a:xfrm>
            <a:off x="476250" y="1123950"/>
            <a:ext cx="7588250" cy="3048000"/>
            <a:chOff x="300" y="708"/>
            <a:chExt cx="4780" cy="1920"/>
          </a:xfrm>
        </p:grpSpPr>
        <p:sp>
          <p:nvSpPr>
            <p:cNvPr id="500744" name="AutoShape 8">
              <a:extLst>
                <a:ext uri="{FF2B5EF4-FFF2-40B4-BE49-F238E27FC236}">
                  <a16:creationId xmlns:a16="http://schemas.microsoft.com/office/drawing/2014/main" id="{51F0A267-2A6E-7B10-348A-86B875F04E2D}"/>
                </a:ext>
              </a:extLst>
            </p:cNvPr>
            <p:cNvSpPr>
              <a:spLocks noChangeAspect="1" noChangeArrowheads="1" noTextEdit="1"/>
            </p:cNvSpPr>
            <p:nvPr/>
          </p:nvSpPr>
          <p:spPr bwMode="auto">
            <a:xfrm>
              <a:off x="300" y="708"/>
              <a:ext cx="4749" cy="1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IN"/>
            </a:p>
          </p:txBody>
        </p:sp>
        <p:sp>
          <p:nvSpPr>
            <p:cNvPr id="500745" name="Freeform 9">
              <a:extLst>
                <a:ext uri="{FF2B5EF4-FFF2-40B4-BE49-F238E27FC236}">
                  <a16:creationId xmlns:a16="http://schemas.microsoft.com/office/drawing/2014/main" id="{FD001A3A-EDE6-B860-BD7E-8855DCD277DB}"/>
                </a:ext>
              </a:extLst>
            </p:cNvPr>
            <p:cNvSpPr>
              <a:spLocks/>
            </p:cNvSpPr>
            <p:nvPr/>
          </p:nvSpPr>
          <p:spPr bwMode="auto">
            <a:xfrm>
              <a:off x="1602" y="955"/>
              <a:ext cx="563" cy="364"/>
            </a:xfrm>
            <a:custGeom>
              <a:avLst/>
              <a:gdLst>
                <a:gd name="T0" fmla="*/ 148 w 563"/>
                <a:gd name="T1" fmla="*/ 5 h 364"/>
                <a:gd name="T2" fmla="*/ 119 w 563"/>
                <a:gd name="T3" fmla="*/ 10 h 364"/>
                <a:gd name="T4" fmla="*/ 94 w 563"/>
                <a:gd name="T5" fmla="*/ 21 h 364"/>
                <a:gd name="T6" fmla="*/ 70 w 563"/>
                <a:gd name="T7" fmla="*/ 37 h 364"/>
                <a:gd name="T8" fmla="*/ 46 w 563"/>
                <a:gd name="T9" fmla="*/ 61 h 364"/>
                <a:gd name="T10" fmla="*/ 24 w 563"/>
                <a:gd name="T11" fmla="*/ 91 h 364"/>
                <a:gd name="T12" fmla="*/ 8 w 563"/>
                <a:gd name="T13" fmla="*/ 120 h 364"/>
                <a:gd name="T14" fmla="*/ 3 w 563"/>
                <a:gd name="T15" fmla="*/ 136 h 364"/>
                <a:gd name="T16" fmla="*/ 0 w 563"/>
                <a:gd name="T17" fmla="*/ 150 h 364"/>
                <a:gd name="T18" fmla="*/ 0 w 563"/>
                <a:gd name="T19" fmla="*/ 166 h 364"/>
                <a:gd name="T20" fmla="*/ 8 w 563"/>
                <a:gd name="T21" fmla="*/ 195 h 364"/>
                <a:gd name="T22" fmla="*/ 27 w 563"/>
                <a:gd name="T23" fmla="*/ 228 h 364"/>
                <a:gd name="T24" fmla="*/ 49 w 563"/>
                <a:gd name="T25" fmla="*/ 257 h 364"/>
                <a:gd name="T26" fmla="*/ 70 w 563"/>
                <a:gd name="T27" fmla="*/ 284 h 364"/>
                <a:gd name="T28" fmla="*/ 92 w 563"/>
                <a:gd name="T29" fmla="*/ 305 h 364"/>
                <a:gd name="T30" fmla="*/ 111 w 563"/>
                <a:gd name="T31" fmla="*/ 321 h 364"/>
                <a:gd name="T32" fmla="*/ 127 w 563"/>
                <a:gd name="T33" fmla="*/ 332 h 364"/>
                <a:gd name="T34" fmla="*/ 146 w 563"/>
                <a:gd name="T35" fmla="*/ 340 h 364"/>
                <a:gd name="T36" fmla="*/ 170 w 563"/>
                <a:gd name="T37" fmla="*/ 346 h 364"/>
                <a:gd name="T38" fmla="*/ 191 w 563"/>
                <a:gd name="T39" fmla="*/ 348 h 364"/>
                <a:gd name="T40" fmla="*/ 218 w 563"/>
                <a:gd name="T41" fmla="*/ 354 h 364"/>
                <a:gd name="T42" fmla="*/ 261 w 563"/>
                <a:gd name="T43" fmla="*/ 356 h 364"/>
                <a:gd name="T44" fmla="*/ 310 w 563"/>
                <a:gd name="T45" fmla="*/ 362 h 364"/>
                <a:gd name="T46" fmla="*/ 361 w 563"/>
                <a:gd name="T47" fmla="*/ 364 h 364"/>
                <a:gd name="T48" fmla="*/ 409 w 563"/>
                <a:gd name="T49" fmla="*/ 362 h 364"/>
                <a:gd name="T50" fmla="*/ 458 w 563"/>
                <a:gd name="T51" fmla="*/ 359 h 364"/>
                <a:gd name="T52" fmla="*/ 495 w 563"/>
                <a:gd name="T53" fmla="*/ 348 h 364"/>
                <a:gd name="T54" fmla="*/ 511 w 563"/>
                <a:gd name="T55" fmla="*/ 340 h 364"/>
                <a:gd name="T56" fmla="*/ 525 w 563"/>
                <a:gd name="T57" fmla="*/ 332 h 364"/>
                <a:gd name="T58" fmla="*/ 536 w 563"/>
                <a:gd name="T59" fmla="*/ 321 h 364"/>
                <a:gd name="T60" fmla="*/ 549 w 563"/>
                <a:gd name="T61" fmla="*/ 295 h 364"/>
                <a:gd name="T62" fmla="*/ 557 w 563"/>
                <a:gd name="T63" fmla="*/ 257 h 364"/>
                <a:gd name="T64" fmla="*/ 563 w 563"/>
                <a:gd name="T65" fmla="*/ 217 h 364"/>
                <a:gd name="T66" fmla="*/ 563 w 563"/>
                <a:gd name="T67" fmla="*/ 174 h 364"/>
                <a:gd name="T68" fmla="*/ 557 w 563"/>
                <a:gd name="T69" fmla="*/ 134 h 364"/>
                <a:gd name="T70" fmla="*/ 555 w 563"/>
                <a:gd name="T71" fmla="*/ 96 h 364"/>
                <a:gd name="T72" fmla="*/ 549 w 563"/>
                <a:gd name="T73" fmla="*/ 67 h 364"/>
                <a:gd name="T74" fmla="*/ 546 w 563"/>
                <a:gd name="T75" fmla="*/ 56 h 364"/>
                <a:gd name="T76" fmla="*/ 541 w 563"/>
                <a:gd name="T77" fmla="*/ 40 h 364"/>
                <a:gd name="T78" fmla="*/ 536 w 563"/>
                <a:gd name="T79" fmla="*/ 29 h 364"/>
                <a:gd name="T80" fmla="*/ 528 w 563"/>
                <a:gd name="T81" fmla="*/ 21 h 364"/>
                <a:gd name="T82" fmla="*/ 520 w 563"/>
                <a:gd name="T83" fmla="*/ 18 h 364"/>
                <a:gd name="T84" fmla="*/ 495 w 563"/>
                <a:gd name="T85" fmla="*/ 16 h 364"/>
                <a:gd name="T86" fmla="*/ 466 w 563"/>
                <a:gd name="T87" fmla="*/ 16 h 364"/>
                <a:gd name="T88" fmla="*/ 450 w 563"/>
                <a:gd name="T89" fmla="*/ 13 h 364"/>
                <a:gd name="T90" fmla="*/ 409 w 563"/>
                <a:gd name="T91" fmla="*/ 13 h 364"/>
                <a:gd name="T92" fmla="*/ 364 w 563"/>
                <a:gd name="T93" fmla="*/ 16 h 364"/>
                <a:gd name="T94" fmla="*/ 320 w 563"/>
                <a:gd name="T95" fmla="*/ 16 h 364"/>
                <a:gd name="T96" fmla="*/ 283 w 563"/>
                <a:gd name="T97" fmla="*/ 13 h 364"/>
                <a:gd name="T98" fmla="*/ 248 w 563"/>
                <a:gd name="T99" fmla="*/ 8 h 364"/>
                <a:gd name="T100" fmla="*/ 213 w 563"/>
                <a:gd name="T101" fmla="*/ 2 h 364"/>
                <a:gd name="T102" fmla="*/ 186 w 563"/>
                <a:gd name="T103" fmla="*/ 0 h 364"/>
                <a:gd name="T104" fmla="*/ 175 w 563"/>
                <a:gd name="T105" fmla="*/ 0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63" h="364">
                  <a:moveTo>
                    <a:pt x="175" y="0"/>
                  </a:moveTo>
                  <a:lnTo>
                    <a:pt x="148" y="5"/>
                  </a:lnTo>
                  <a:lnTo>
                    <a:pt x="132" y="8"/>
                  </a:lnTo>
                  <a:lnTo>
                    <a:pt x="119" y="10"/>
                  </a:lnTo>
                  <a:lnTo>
                    <a:pt x="108" y="16"/>
                  </a:lnTo>
                  <a:lnTo>
                    <a:pt x="94" y="21"/>
                  </a:lnTo>
                  <a:lnTo>
                    <a:pt x="81" y="29"/>
                  </a:lnTo>
                  <a:lnTo>
                    <a:pt x="70" y="37"/>
                  </a:lnTo>
                  <a:lnTo>
                    <a:pt x="59" y="48"/>
                  </a:lnTo>
                  <a:lnTo>
                    <a:pt x="46" y="61"/>
                  </a:lnTo>
                  <a:lnTo>
                    <a:pt x="35" y="75"/>
                  </a:lnTo>
                  <a:lnTo>
                    <a:pt x="24" y="91"/>
                  </a:lnTo>
                  <a:lnTo>
                    <a:pt x="14" y="104"/>
                  </a:lnTo>
                  <a:lnTo>
                    <a:pt x="8" y="120"/>
                  </a:lnTo>
                  <a:lnTo>
                    <a:pt x="3" y="128"/>
                  </a:lnTo>
                  <a:lnTo>
                    <a:pt x="3" y="136"/>
                  </a:lnTo>
                  <a:lnTo>
                    <a:pt x="0" y="142"/>
                  </a:lnTo>
                  <a:lnTo>
                    <a:pt x="0" y="150"/>
                  </a:lnTo>
                  <a:lnTo>
                    <a:pt x="0" y="158"/>
                  </a:lnTo>
                  <a:lnTo>
                    <a:pt x="0" y="166"/>
                  </a:lnTo>
                  <a:lnTo>
                    <a:pt x="3" y="182"/>
                  </a:lnTo>
                  <a:lnTo>
                    <a:pt x="8" y="195"/>
                  </a:lnTo>
                  <a:lnTo>
                    <a:pt x="16" y="212"/>
                  </a:lnTo>
                  <a:lnTo>
                    <a:pt x="27" y="228"/>
                  </a:lnTo>
                  <a:lnTo>
                    <a:pt x="35" y="244"/>
                  </a:lnTo>
                  <a:lnTo>
                    <a:pt x="49" y="257"/>
                  </a:lnTo>
                  <a:lnTo>
                    <a:pt x="59" y="271"/>
                  </a:lnTo>
                  <a:lnTo>
                    <a:pt x="70" y="284"/>
                  </a:lnTo>
                  <a:lnTo>
                    <a:pt x="81" y="295"/>
                  </a:lnTo>
                  <a:lnTo>
                    <a:pt x="92" y="305"/>
                  </a:lnTo>
                  <a:lnTo>
                    <a:pt x="103" y="319"/>
                  </a:lnTo>
                  <a:lnTo>
                    <a:pt x="111" y="321"/>
                  </a:lnTo>
                  <a:lnTo>
                    <a:pt x="119" y="327"/>
                  </a:lnTo>
                  <a:lnTo>
                    <a:pt x="127" y="332"/>
                  </a:lnTo>
                  <a:lnTo>
                    <a:pt x="135" y="335"/>
                  </a:lnTo>
                  <a:lnTo>
                    <a:pt x="146" y="340"/>
                  </a:lnTo>
                  <a:lnTo>
                    <a:pt x="156" y="343"/>
                  </a:lnTo>
                  <a:lnTo>
                    <a:pt x="170" y="346"/>
                  </a:lnTo>
                  <a:lnTo>
                    <a:pt x="183" y="348"/>
                  </a:lnTo>
                  <a:lnTo>
                    <a:pt x="191" y="348"/>
                  </a:lnTo>
                  <a:lnTo>
                    <a:pt x="199" y="351"/>
                  </a:lnTo>
                  <a:lnTo>
                    <a:pt x="218" y="354"/>
                  </a:lnTo>
                  <a:lnTo>
                    <a:pt x="240" y="356"/>
                  </a:lnTo>
                  <a:lnTo>
                    <a:pt x="261" y="356"/>
                  </a:lnTo>
                  <a:lnTo>
                    <a:pt x="285" y="359"/>
                  </a:lnTo>
                  <a:lnTo>
                    <a:pt x="310" y="362"/>
                  </a:lnTo>
                  <a:lnTo>
                    <a:pt x="334" y="362"/>
                  </a:lnTo>
                  <a:lnTo>
                    <a:pt x="361" y="364"/>
                  </a:lnTo>
                  <a:lnTo>
                    <a:pt x="385" y="364"/>
                  </a:lnTo>
                  <a:lnTo>
                    <a:pt x="409" y="362"/>
                  </a:lnTo>
                  <a:lnTo>
                    <a:pt x="433" y="362"/>
                  </a:lnTo>
                  <a:lnTo>
                    <a:pt x="458" y="359"/>
                  </a:lnTo>
                  <a:lnTo>
                    <a:pt x="477" y="354"/>
                  </a:lnTo>
                  <a:lnTo>
                    <a:pt x="495" y="348"/>
                  </a:lnTo>
                  <a:lnTo>
                    <a:pt x="503" y="346"/>
                  </a:lnTo>
                  <a:lnTo>
                    <a:pt x="511" y="340"/>
                  </a:lnTo>
                  <a:lnTo>
                    <a:pt x="520" y="338"/>
                  </a:lnTo>
                  <a:lnTo>
                    <a:pt x="525" y="332"/>
                  </a:lnTo>
                  <a:lnTo>
                    <a:pt x="530" y="327"/>
                  </a:lnTo>
                  <a:lnTo>
                    <a:pt x="536" y="321"/>
                  </a:lnTo>
                  <a:lnTo>
                    <a:pt x="544" y="308"/>
                  </a:lnTo>
                  <a:lnTo>
                    <a:pt x="549" y="295"/>
                  </a:lnTo>
                  <a:lnTo>
                    <a:pt x="555" y="276"/>
                  </a:lnTo>
                  <a:lnTo>
                    <a:pt x="557" y="257"/>
                  </a:lnTo>
                  <a:lnTo>
                    <a:pt x="560" y="238"/>
                  </a:lnTo>
                  <a:lnTo>
                    <a:pt x="563" y="217"/>
                  </a:lnTo>
                  <a:lnTo>
                    <a:pt x="563" y="195"/>
                  </a:lnTo>
                  <a:lnTo>
                    <a:pt x="563" y="174"/>
                  </a:lnTo>
                  <a:lnTo>
                    <a:pt x="560" y="155"/>
                  </a:lnTo>
                  <a:lnTo>
                    <a:pt x="557" y="134"/>
                  </a:lnTo>
                  <a:lnTo>
                    <a:pt x="557" y="115"/>
                  </a:lnTo>
                  <a:lnTo>
                    <a:pt x="555" y="96"/>
                  </a:lnTo>
                  <a:lnTo>
                    <a:pt x="552" y="80"/>
                  </a:lnTo>
                  <a:lnTo>
                    <a:pt x="549" y="67"/>
                  </a:lnTo>
                  <a:lnTo>
                    <a:pt x="546" y="61"/>
                  </a:lnTo>
                  <a:lnTo>
                    <a:pt x="546" y="56"/>
                  </a:lnTo>
                  <a:lnTo>
                    <a:pt x="544" y="48"/>
                  </a:lnTo>
                  <a:lnTo>
                    <a:pt x="541" y="40"/>
                  </a:lnTo>
                  <a:lnTo>
                    <a:pt x="538" y="32"/>
                  </a:lnTo>
                  <a:lnTo>
                    <a:pt x="536" y="29"/>
                  </a:lnTo>
                  <a:lnTo>
                    <a:pt x="533" y="24"/>
                  </a:lnTo>
                  <a:lnTo>
                    <a:pt x="528" y="21"/>
                  </a:lnTo>
                  <a:lnTo>
                    <a:pt x="522" y="18"/>
                  </a:lnTo>
                  <a:lnTo>
                    <a:pt x="520" y="18"/>
                  </a:lnTo>
                  <a:lnTo>
                    <a:pt x="506" y="16"/>
                  </a:lnTo>
                  <a:lnTo>
                    <a:pt x="495" y="16"/>
                  </a:lnTo>
                  <a:lnTo>
                    <a:pt x="479" y="16"/>
                  </a:lnTo>
                  <a:lnTo>
                    <a:pt x="466" y="16"/>
                  </a:lnTo>
                  <a:lnTo>
                    <a:pt x="458" y="16"/>
                  </a:lnTo>
                  <a:lnTo>
                    <a:pt x="450" y="13"/>
                  </a:lnTo>
                  <a:lnTo>
                    <a:pt x="431" y="13"/>
                  </a:lnTo>
                  <a:lnTo>
                    <a:pt x="409" y="13"/>
                  </a:lnTo>
                  <a:lnTo>
                    <a:pt x="388" y="13"/>
                  </a:lnTo>
                  <a:lnTo>
                    <a:pt x="364" y="16"/>
                  </a:lnTo>
                  <a:lnTo>
                    <a:pt x="342" y="16"/>
                  </a:lnTo>
                  <a:lnTo>
                    <a:pt x="320" y="16"/>
                  </a:lnTo>
                  <a:lnTo>
                    <a:pt x="302" y="16"/>
                  </a:lnTo>
                  <a:lnTo>
                    <a:pt x="283" y="13"/>
                  </a:lnTo>
                  <a:lnTo>
                    <a:pt x="264" y="13"/>
                  </a:lnTo>
                  <a:lnTo>
                    <a:pt x="248" y="8"/>
                  </a:lnTo>
                  <a:lnTo>
                    <a:pt x="229" y="5"/>
                  </a:lnTo>
                  <a:lnTo>
                    <a:pt x="213" y="2"/>
                  </a:lnTo>
                  <a:lnTo>
                    <a:pt x="199" y="0"/>
                  </a:lnTo>
                  <a:lnTo>
                    <a:pt x="186" y="0"/>
                  </a:lnTo>
                  <a:lnTo>
                    <a:pt x="181" y="0"/>
                  </a:lnTo>
                  <a:lnTo>
                    <a:pt x="175" y="0"/>
                  </a:lnTo>
                  <a:close/>
                </a:path>
              </a:pathLst>
            </a:custGeom>
            <a:solidFill>
              <a:srgbClr val="33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500746" name="Freeform 10">
              <a:extLst>
                <a:ext uri="{FF2B5EF4-FFF2-40B4-BE49-F238E27FC236}">
                  <a16:creationId xmlns:a16="http://schemas.microsoft.com/office/drawing/2014/main" id="{9EE65390-EED4-3BA5-C1BD-15BBD499B99B}"/>
                </a:ext>
              </a:extLst>
            </p:cNvPr>
            <p:cNvSpPr>
              <a:spLocks/>
            </p:cNvSpPr>
            <p:nvPr/>
          </p:nvSpPr>
          <p:spPr bwMode="auto">
            <a:xfrm>
              <a:off x="951" y="1290"/>
              <a:ext cx="562" cy="365"/>
            </a:xfrm>
            <a:custGeom>
              <a:avLst/>
              <a:gdLst>
                <a:gd name="T0" fmla="*/ 148 w 562"/>
                <a:gd name="T1" fmla="*/ 5 h 365"/>
                <a:gd name="T2" fmla="*/ 121 w 562"/>
                <a:gd name="T3" fmla="*/ 11 h 365"/>
                <a:gd name="T4" fmla="*/ 94 w 562"/>
                <a:gd name="T5" fmla="*/ 21 h 365"/>
                <a:gd name="T6" fmla="*/ 70 w 562"/>
                <a:gd name="T7" fmla="*/ 37 h 365"/>
                <a:gd name="T8" fmla="*/ 46 w 562"/>
                <a:gd name="T9" fmla="*/ 62 h 365"/>
                <a:gd name="T10" fmla="*/ 24 w 562"/>
                <a:gd name="T11" fmla="*/ 91 h 365"/>
                <a:gd name="T12" fmla="*/ 8 w 562"/>
                <a:gd name="T13" fmla="*/ 121 h 365"/>
                <a:gd name="T14" fmla="*/ 3 w 562"/>
                <a:gd name="T15" fmla="*/ 137 h 365"/>
                <a:gd name="T16" fmla="*/ 0 w 562"/>
                <a:gd name="T17" fmla="*/ 150 h 365"/>
                <a:gd name="T18" fmla="*/ 0 w 562"/>
                <a:gd name="T19" fmla="*/ 166 h 365"/>
                <a:gd name="T20" fmla="*/ 3 w 562"/>
                <a:gd name="T21" fmla="*/ 182 h 365"/>
                <a:gd name="T22" fmla="*/ 19 w 562"/>
                <a:gd name="T23" fmla="*/ 212 h 365"/>
                <a:gd name="T24" fmla="*/ 38 w 562"/>
                <a:gd name="T25" fmla="*/ 244 h 365"/>
                <a:gd name="T26" fmla="*/ 59 w 562"/>
                <a:gd name="T27" fmla="*/ 271 h 365"/>
                <a:gd name="T28" fmla="*/ 81 w 562"/>
                <a:gd name="T29" fmla="*/ 295 h 365"/>
                <a:gd name="T30" fmla="*/ 105 w 562"/>
                <a:gd name="T31" fmla="*/ 319 h 365"/>
                <a:gd name="T32" fmla="*/ 119 w 562"/>
                <a:gd name="T33" fmla="*/ 327 h 365"/>
                <a:gd name="T34" fmla="*/ 137 w 562"/>
                <a:gd name="T35" fmla="*/ 335 h 365"/>
                <a:gd name="T36" fmla="*/ 156 w 562"/>
                <a:gd name="T37" fmla="*/ 343 h 365"/>
                <a:gd name="T38" fmla="*/ 183 w 562"/>
                <a:gd name="T39" fmla="*/ 349 h 365"/>
                <a:gd name="T40" fmla="*/ 199 w 562"/>
                <a:gd name="T41" fmla="*/ 351 h 365"/>
                <a:gd name="T42" fmla="*/ 240 w 562"/>
                <a:gd name="T43" fmla="*/ 357 h 365"/>
                <a:gd name="T44" fmla="*/ 285 w 562"/>
                <a:gd name="T45" fmla="*/ 359 h 365"/>
                <a:gd name="T46" fmla="*/ 334 w 562"/>
                <a:gd name="T47" fmla="*/ 362 h 365"/>
                <a:gd name="T48" fmla="*/ 385 w 562"/>
                <a:gd name="T49" fmla="*/ 365 h 365"/>
                <a:gd name="T50" fmla="*/ 433 w 562"/>
                <a:gd name="T51" fmla="*/ 362 h 365"/>
                <a:gd name="T52" fmla="*/ 476 w 562"/>
                <a:gd name="T53" fmla="*/ 354 h 365"/>
                <a:gd name="T54" fmla="*/ 503 w 562"/>
                <a:gd name="T55" fmla="*/ 346 h 365"/>
                <a:gd name="T56" fmla="*/ 519 w 562"/>
                <a:gd name="T57" fmla="*/ 338 h 365"/>
                <a:gd name="T58" fmla="*/ 530 w 562"/>
                <a:gd name="T59" fmla="*/ 327 h 365"/>
                <a:gd name="T60" fmla="*/ 544 w 562"/>
                <a:gd name="T61" fmla="*/ 308 h 365"/>
                <a:gd name="T62" fmla="*/ 554 w 562"/>
                <a:gd name="T63" fmla="*/ 276 h 365"/>
                <a:gd name="T64" fmla="*/ 560 w 562"/>
                <a:gd name="T65" fmla="*/ 239 h 365"/>
                <a:gd name="T66" fmla="*/ 562 w 562"/>
                <a:gd name="T67" fmla="*/ 196 h 365"/>
                <a:gd name="T68" fmla="*/ 560 w 562"/>
                <a:gd name="T69" fmla="*/ 155 h 365"/>
                <a:gd name="T70" fmla="*/ 557 w 562"/>
                <a:gd name="T71" fmla="*/ 115 h 365"/>
                <a:gd name="T72" fmla="*/ 552 w 562"/>
                <a:gd name="T73" fmla="*/ 80 h 365"/>
                <a:gd name="T74" fmla="*/ 549 w 562"/>
                <a:gd name="T75" fmla="*/ 62 h 365"/>
                <a:gd name="T76" fmla="*/ 546 w 562"/>
                <a:gd name="T77" fmla="*/ 48 h 365"/>
                <a:gd name="T78" fmla="*/ 541 w 562"/>
                <a:gd name="T79" fmla="*/ 32 h 365"/>
                <a:gd name="T80" fmla="*/ 533 w 562"/>
                <a:gd name="T81" fmla="*/ 24 h 365"/>
                <a:gd name="T82" fmla="*/ 525 w 562"/>
                <a:gd name="T83" fmla="*/ 19 h 365"/>
                <a:gd name="T84" fmla="*/ 509 w 562"/>
                <a:gd name="T85" fmla="*/ 16 h 365"/>
                <a:gd name="T86" fmla="*/ 482 w 562"/>
                <a:gd name="T87" fmla="*/ 16 h 365"/>
                <a:gd name="T88" fmla="*/ 458 w 562"/>
                <a:gd name="T89" fmla="*/ 16 h 365"/>
                <a:gd name="T90" fmla="*/ 431 w 562"/>
                <a:gd name="T91" fmla="*/ 13 h 365"/>
                <a:gd name="T92" fmla="*/ 388 w 562"/>
                <a:gd name="T93" fmla="*/ 13 h 365"/>
                <a:gd name="T94" fmla="*/ 342 w 562"/>
                <a:gd name="T95" fmla="*/ 16 h 365"/>
                <a:gd name="T96" fmla="*/ 301 w 562"/>
                <a:gd name="T97" fmla="*/ 16 h 365"/>
                <a:gd name="T98" fmla="*/ 264 w 562"/>
                <a:gd name="T99" fmla="*/ 13 h 365"/>
                <a:gd name="T100" fmla="*/ 229 w 562"/>
                <a:gd name="T101" fmla="*/ 5 h 365"/>
                <a:gd name="T102" fmla="*/ 199 w 562"/>
                <a:gd name="T103" fmla="*/ 0 h 365"/>
                <a:gd name="T104" fmla="*/ 183 w 562"/>
                <a:gd name="T105" fmla="*/ 0 h 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62" h="365">
                  <a:moveTo>
                    <a:pt x="178" y="0"/>
                  </a:moveTo>
                  <a:lnTo>
                    <a:pt x="148" y="5"/>
                  </a:lnTo>
                  <a:lnTo>
                    <a:pt x="135" y="8"/>
                  </a:lnTo>
                  <a:lnTo>
                    <a:pt x="121" y="11"/>
                  </a:lnTo>
                  <a:lnTo>
                    <a:pt x="108" y="16"/>
                  </a:lnTo>
                  <a:lnTo>
                    <a:pt x="94" y="21"/>
                  </a:lnTo>
                  <a:lnTo>
                    <a:pt x="81" y="29"/>
                  </a:lnTo>
                  <a:lnTo>
                    <a:pt x="70" y="37"/>
                  </a:lnTo>
                  <a:lnTo>
                    <a:pt x="59" y="48"/>
                  </a:lnTo>
                  <a:lnTo>
                    <a:pt x="46" y="62"/>
                  </a:lnTo>
                  <a:lnTo>
                    <a:pt x="35" y="75"/>
                  </a:lnTo>
                  <a:lnTo>
                    <a:pt x="24" y="91"/>
                  </a:lnTo>
                  <a:lnTo>
                    <a:pt x="16" y="104"/>
                  </a:lnTo>
                  <a:lnTo>
                    <a:pt x="8" y="121"/>
                  </a:lnTo>
                  <a:lnTo>
                    <a:pt x="6" y="129"/>
                  </a:lnTo>
                  <a:lnTo>
                    <a:pt x="3" y="137"/>
                  </a:lnTo>
                  <a:lnTo>
                    <a:pt x="0" y="142"/>
                  </a:lnTo>
                  <a:lnTo>
                    <a:pt x="0" y="150"/>
                  </a:lnTo>
                  <a:lnTo>
                    <a:pt x="0" y="158"/>
                  </a:lnTo>
                  <a:lnTo>
                    <a:pt x="0" y="166"/>
                  </a:lnTo>
                  <a:lnTo>
                    <a:pt x="3" y="174"/>
                  </a:lnTo>
                  <a:lnTo>
                    <a:pt x="3" y="182"/>
                  </a:lnTo>
                  <a:lnTo>
                    <a:pt x="11" y="196"/>
                  </a:lnTo>
                  <a:lnTo>
                    <a:pt x="19" y="212"/>
                  </a:lnTo>
                  <a:lnTo>
                    <a:pt x="27" y="228"/>
                  </a:lnTo>
                  <a:lnTo>
                    <a:pt x="38" y="244"/>
                  </a:lnTo>
                  <a:lnTo>
                    <a:pt x="49" y="257"/>
                  </a:lnTo>
                  <a:lnTo>
                    <a:pt x="59" y="271"/>
                  </a:lnTo>
                  <a:lnTo>
                    <a:pt x="70" y="284"/>
                  </a:lnTo>
                  <a:lnTo>
                    <a:pt x="81" y="295"/>
                  </a:lnTo>
                  <a:lnTo>
                    <a:pt x="92" y="306"/>
                  </a:lnTo>
                  <a:lnTo>
                    <a:pt x="105" y="319"/>
                  </a:lnTo>
                  <a:lnTo>
                    <a:pt x="110" y="322"/>
                  </a:lnTo>
                  <a:lnTo>
                    <a:pt x="119" y="327"/>
                  </a:lnTo>
                  <a:lnTo>
                    <a:pt x="127" y="332"/>
                  </a:lnTo>
                  <a:lnTo>
                    <a:pt x="137" y="335"/>
                  </a:lnTo>
                  <a:lnTo>
                    <a:pt x="145" y="340"/>
                  </a:lnTo>
                  <a:lnTo>
                    <a:pt x="156" y="343"/>
                  </a:lnTo>
                  <a:lnTo>
                    <a:pt x="170" y="346"/>
                  </a:lnTo>
                  <a:lnTo>
                    <a:pt x="183" y="349"/>
                  </a:lnTo>
                  <a:lnTo>
                    <a:pt x="191" y="349"/>
                  </a:lnTo>
                  <a:lnTo>
                    <a:pt x="199" y="351"/>
                  </a:lnTo>
                  <a:lnTo>
                    <a:pt x="218" y="354"/>
                  </a:lnTo>
                  <a:lnTo>
                    <a:pt x="240" y="357"/>
                  </a:lnTo>
                  <a:lnTo>
                    <a:pt x="261" y="357"/>
                  </a:lnTo>
                  <a:lnTo>
                    <a:pt x="285" y="359"/>
                  </a:lnTo>
                  <a:lnTo>
                    <a:pt x="310" y="362"/>
                  </a:lnTo>
                  <a:lnTo>
                    <a:pt x="334" y="362"/>
                  </a:lnTo>
                  <a:lnTo>
                    <a:pt x="361" y="365"/>
                  </a:lnTo>
                  <a:lnTo>
                    <a:pt x="385" y="365"/>
                  </a:lnTo>
                  <a:lnTo>
                    <a:pt x="409" y="362"/>
                  </a:lnTo>
                  <a:lnTo>
                    <a:pt x="433" y="362"/>
                  </a:lnTo>
                  <a:lnTo>
                    <a:pt x="458" y="359"/>
                  </a:lnTo>
                  <a:lnTo>
                    <a:pt x="476" y="354"/>
                  </a:lnTo>
                  <a:lnTo>
                    <a:pt x="495" y="349"/>
                  </a:lnTo>
                  <a:lnTo>
                    <a:pt x="503" y="346"/>
                  </a:lnTo>
                  <a:lnTo>
                    <a:pt x="511" y="340"/>
                  </a:lnTo>
                  <a:lnTo>
                    <a:pt x="519" y="338"/>
                  </a:lnTo>
                  <a:lnTo>
                    <a:pt x="525" y="332"/>
                  </a:lnTo>
                  <a:lnTo>
                    <a:pt x="530" y="327"/>
                  </a:lnTo>
                  <a:lnTo>
                    <a:pt x="536" y="322"/>
                  </a:lnTo>
                  <a:lnTo>
                    <a:pt x="544" y="308"/>
                  </a:lnTo>
                  <a:lnTo>
                    <a:pt x="549" y="295"/>
                  </a:lnTo>
                  <a:lnTo>
                    <a:pt x="554" y="276"/>
                  </a:lnTo>
                  <a:lnTo>
                    <a:pt x="557" y="257"/>
                  </a:lnTo>
                  <a:lnTo>
                    <a:pt x="560" y="239"/>
                  </a:lnTo>
                  <a:lnTo>
                    <a:pt x="562" y="217"/>
                  </a:lnTo>
                  <a:lnTo>
                    <a:pt x="562" y="196"/>
                  </a:lnTo>
                  <a:lnTo>
                    <a:pt x="562" y="174"/>
                  </a:lnTo>
                  <a:lnTo>
                    <a:pt x="560" y="155"/>
                  </a:lnTo>
                  <a:lnTo>
                    <a:pt x="560" y="134"/>
                  </a:lnTo>
                  <a:lnTo>
                    <a:pt x="557" y="115"/>
                  </a:lnTo>
                  <a:lnTo>
                    <a:pt x="554" y="96"/>
                  </a:lnTo>
                  <a:lnTo>
                    <a:pt x="552" y="80"/>
                  </a:lnTo>
                  <a:lnTo>
                    <a:pt x="552" y="67"/>
                  </a:lnTo>
                  <a:lnTo>
                    <a:pt x="549" y="62"/>
                  </a:lnTo>
                  <a:lnTo>
                    <a:pt x="549" y="56"/>
                  </a:lnTo>
                  <a:lnTo>
                    <a:pt x="546" y="48"/>
                  </a:lnTo>
                  <a:lnTo>
                    <a:pt x="544" y="40"/>
                  </a:lnTo>
                  <a:lnTo>
                    <a:pt x="541" y="32"/>
                  </a:lnTo>
                  <a:lnTo>
                    <a:pt x="538" y="29"/>
                  </a:lnTo>
                  <a:lnTo>
                    <a:pt x="533" y="24"/>
                  </a:lnTo>
                  <a:lnTo>
                    <a:pt x="530" y="21"/>
                  </a:lnTo>
                  <a:lnTo>
                    <a:pt x="525" y="19"/>
                  </a:lnTo>
                  <a:lnTo>
                    <a:pt x="519" y="19"/>
                  </a:lnTo>
                  <a:lnTo>
                    <a:pt x="509" y="16"/>
                  </a:lnTo>
                  <a:lnTo>
                    <a:pt x="495" y="16"/>
                  </a:lnTo>
                  <a:lnTo>
                    <a:pt x="482" y="16"/>
                  </a:lnTo>
                  <a:lnTo>
                    <a:pt x="466" y="16"/>
                  </a:lnTo>
                  <a:lnTo>
                    <a:pt x="458" y="16"/>
                  </a:lnTo>
                  <a:lnTo>
                    <a:pt x="449" y="13"/>
                  </a:lnTo>
                  <a:lnTo>
                    <a:pt x="431" y="13"/>
                  </a:lnTo>
                  <a:lnTo>
                    <a:pt x="409" y="13"/>
                  </a:lnTo>
                  <a:lnTo>
                    <a:pt x="388" y="13"/>
                  </a:lnTo>
                  <a:lnTo>
                    <a:pt x="363" y="16"/>
                  </a:lnTo>
                  <a:lnTo>
                    <a:pt x="342" y="16"/>
                  </a:lnTo>
                  <a:lnTo>
                    <a:pt x="320" y="16"/>
                  </a:lnTo>
                  <a:lnTo>
                    <a:pt x="301" y="16"/>
                  </a:lnTo>
                  <a:lnTo>
                    <a:pt x="283" y="13"/>
                  </a:lnTo>
                  <a:lnTo>
                    <a:pt x="264" y="13"/>
                  </a:lnTo>
                  <a:lnTo>
                    <a:pt x="248" y="8"/>
                  </a:lnTo>
                  <a:lnTo>
                    <a:pt x="229" y="5"/>
                  </a:lnTo>
                  <a:lnTo>
                    <a:pt x="213" y="3"/>
                  </a:lnTo>
                  <a:lnTo>
                    <a:pt x="199" y="0"/>
                  </a:lnTo>
                  <a:lnTo>
                    <a:pt x="188" y="0"/>
                  </a:lnTo>
                  <a:lnTo>
                    <a:pt x="183" y="0"/>
                  </a:lnTo>
                  <a:lnTo>
                    <a:pt x="178" y="0"/>
                  </a:lnTo>
                  <a:close/>
                </a:path>
              </a:pathLst>
            </a:custGeom>
            <a:solidFill>
              <a:srgbClr val="33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500747" name="Rectangle 11">
              <a:extLst>
                <a:ext uri="{FF2B5EF4-FFF2-40B4-BE49-F238E27FC236}">
                  <a16:creationId xmlns:a16="http://schemas.microsoft.com/office/drawing/2014/main" id="{DFA8D01B-3DA3-05A1-7422-59DA13365DC8}"/>
                </a:ext>
              </a:extLst>
            </p:cNvPr>
            <p:cNvSpPr>
              <a:spLocks noChangeArrowheads="1"/>
            </p:cNvSpPr>
            <p:nvPr/>
          </p:nvSpPr>
          <p:spPr bwMode="auto">
            <a:xfrm flipH="1">
              <a:off x="1184" y="1385"/>
              <a:ext cx="74"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r>
                <a:rPr lang="en-US" altLang="en-US" b="1">
                  <a:solidFill>
                    <a:schemeClr val="bg1"/>
                  </a:solidFill>
                </a:rPr>
                <a:t>A</a:t>
              </a:r>
            </a:p>
          </p:txBody>
        </p:sp>
        <p:sp>
          <p:nvSpPr>
            <p:cNvPr id="500748" name="Rectangle 12">
              <a:extLst>
                <a:ext uri="{FF2B5EF4-FFF2-40B4-BE49-F238E27FC236}">
                  <a16:creationId xmlns:a16="http://schemas.microsoft.com/office/drawing/2014/main" id="{290B5765-5790-BA52-C178-F0F4FC575BEF}"/>
                </a:ext>
              </a:extLst>
            </p:cNvPr>
            <p:cNvSpPr>
              <a:spLocks noChangeArrowheads="1"/>
            </p:cNvSpPr>
            <p:nvPr/>
          </p:nvSpPr>
          <p:spPr bwMode="auto">
            <a:xfrm>
              <a:off x="1867" y="1057"/>
              <a:ext cx="91"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a:solidFill>
                    <a:schemeClr val="bg1"/>
                  </a:solidFill>
                </a:rPr>
                <a:t>B</a:t>
              </a:r>
            </a:p>
          </p:txBody>
        </p:sp>
        <p:sp>
          <p:nvSpPr>
            <p:cNvPr id="500749" name="Freeform 13">
              <a:extLst>
                <a:ext uri="{FF2B5EF4-FFF2-40B4-BE49-F238E27FC236}">
                  <a16:creationId xmlns:a16="http://schemas.microsoft.com/office/drawing/2014/main" id="{8573DA92-5AAF-1F96-D595-EC592E924D4E}"/>
                </a:ext>
              </a:extLst>
            </p:cNvPr>
            <p:cNvSpPr>
              <a:spLocks/>
            </p:cNvSpPr>
            <p:nvPr/>
          </p:nvSpPr>
          <p:spPr bwMode="auto">
            <a:xfrm>
              <a:off x="1640" y="1582"/>
              <a:ext cx="565" cy="362"/>
            </a:xfrm>
            <a:custGeom>
              <a:avLst/>
              <a:gdLst>
                <a:gd name="T0" fmla="*/ 164 w 565"/>
                <a:gd name="T1" fmla="*/ 0 h 362"/>
                <a:gd name="T2" fmla="*/ 134 w 565"/>
                <a:gd name="T3" fmla="*/ 6 h 362"/>
                <a:gd name="T4" fmla="*/ 108 w 565"/>
                <a:gd name="T5" fmla="*/ 14 h 362"/>
                <a:gd name="T6" fmla="*/ 83 w 565"/>
                <a:gd name="T7" fmla="*/ 30 h 362"/>
                <a:gd name="T8" fmla="*/ 62 w 565"/>
                <a:gd name="T9" fmla="*/ 48 h 362"/>
                <a:gd name="T10" fmla="*/ 38 w 565"/>
                <a:gd name="T11" fmla="*/ 73 h 362"/>
                <a:gd name="T12" fmla="*/ 16 w 565"/>
                <a:gd name="T13" fmla="*/ 105 h 362"/>
                <a:gd name="T14" fmla="*/ 5 w 565"/>
                <a:gd name="T15" fmla="*/ 126 h 362"/>
                <a:gd name="T16" fmla="*/ 0 w 565"/>
                <a:gd name="T17" fmla="*/ 142 h 362"/>
                <a:gd name="T18" fmla="*/ 0 w 565"/>
                <a:gd name="T19" fmla="*/ 158 h 362"/>
                <a:gd name="T20" fmla="*/ 5 w 565"/>
                <a:gd name="T21" fmla="*/ 180 h 362"/>
                <a:gd name="T22" fmla="*/ 19 w 565"/>
                <a:gd name="T23" fmla="*/ 212 h 362"/>
                <a:gd name="T24" fmla="*/ 38 w 565"/>
                <a:gd name="T25" fmla="*/ 242 h 362"/>
                <a:gd name="T26" fmla="*/ 59 w 565"/>
                <a:gd name="T27" fmla="*/ 268 h 362"/>
                <a:gd name="T28" fmla="*/ 81 w 565"/>
                <a:gd name="T29" fmla="*/ 295 h 362"/>
                <a:gd name="T30" fmla="*/ 105 w 565"/>
                <a:gd name="T31" fmla="*/ 317 h 362"/>
                <a:gd name="T32" fmla="*/ 121 w 565"/>
                <a:gd name="T33" fmla="*/ 327 h 362"/>
                <a:gd name="T34" fmla="*/ 137 w 565"/>
                <a:gd name="T35" fmla="*/ 335 h 362"/>
                <a:gd name="T36" fmla="*/ 159 w 565"/>
                <a:gd name="T37" fmla="*/ 343 h 362"/>
                <a:gd name="T38" fmla="*/ 186 w 565"/>
                <a:gd name="T39" fmla="*/ 349 h 362"/>
                <a:gd name="T40" fmla="*/ 202 w 565"/>
                <a:gd name="T41" fmla="*/ 351 h 362"/>
                <a:gd name="T42" fmla="*/ 239 w 565"/>
                <a:gd name="T43" fmla="*/ 354 h 362"/>
                <a:gd name="T44" fmla="*/ 285 w 565"/>
                <a:gd name="T45" fmla="*/ 360 h 362"/>
                <a:gd name="T46" fmla="*/ 334 w 565"/>
                <a:gd name="T47" fmla="*/ 362 h 362"/>
                <a:gd name="T48" fmla="*/ 385 w 565"/>
                <a:gd name="T49" fmla="*/ 362 h 362"/>
                <a:gd name="T50" fmla="*/ 433 w 565"/>
                <a:gd name="T51" fmla="*/ 360 h 362"/>
                <a:gd name="T52" fmla="*/ 476 w 565"/>
                <a:gd name="T53" fmla="*/ 354 h 362"/>
                <a:gd name="T54" fmla="*/ 503 w 565"/>
                <a:gd name="T55" fmla="*/ 343 h 362"/>
                <a:gd name="T56" fmla="*/ 519 w 565"/>
                <a:gd name="T57" fmla="*/ 338 h 362"/>
                <a:gd name="T58" fmla="*/ 530 w 565"/>
                <a:gd name="T59" fmla="*/ 327 h 362"/>
                <a:gd name="T60" fmla="*/ 543 w 565"/>
                <a:gd name="T61" fmla="*/ 309 h 362"/>
                <a:gd name="T62" fmla="*/ 557 w 565"/>
                <a:gd name="T63" fmla="*/ 276 h 362"/>
                <a:gd name="T64" fmla="*/ 562 w 565"/>
                <a:gd name="T65" fmla="*/ 236 h 362"/>
                <a:gd name="T66" fmla="*/ 565 w 565"/>
                <a:gd name="T67" fmla="*/ 196 h 362"/>
                <a:gd name="T68" fmla="*/ 562 w 565"/>
                <a:gd name="T69" fmla="*/ 153 h 362"/>
                <a:gd name="T70" fmla="*/ 560 w 565"/>
                <a:gd name="T71" fmla="*/ 113 h 362"/>
                <a:gd name="T72" fmla="*/ 554 w 565"/>
                <a:gd name="T73" fmla="*/ 78 h 362"/>
                <a:gd name="T74" fmla="*/ 549 w 565"/>
                <a:gd name="T75" fmla="*/ 59 h 362"/>
                <a:gd name="T76" fmla="*/ 546 w 565"/>
                <a:gd name="T77" fmla="*/ 46 h 362"/>
                <a:gd name="T78" fmla="*/ 541 w 565"/>
                <a:gd name="T79" fmla="*/ 32 h 362"/>
                <a:gd name="T80" fmla="*/ 533 w 565"/>
                <a:gd name="T81" fmla="*/ 24 h 362"/>
                <a:gd name="T82" fmla="*/ 525 w 565"/>
                <a:gd name="T83" fmla="*/ 19 h 362"/>
                <a:gd name="T84" fmla="*/ 508 w 565"/>
                <a:gd name="T85" fmla="*/ 16 h 362"/>
                <a:gd name="T86" fmla="*/ 482 w 565"/>
                <a:gd name="T87" fmla="*/ 16 h 362"/>
                <a:gd name="T88" fmla="*/ 460 w 565"/>
                <a:gd name="T89" fmla="*/ 14 h 362"/>
                <a:gd name="T90" fmla="*/ 430 w 565"/>
                <a:gd name="T91" fmla="*/ 11 h 362"/>
                <a:gd name="T92" fmla="*/ 387 w 565"/>
                <a:gd name="T93" fmla="*/ 14 h 362"/>
                <a:gd name="T94" fmla="*/ 342 w 565"/>
                <a:gd name="T95" fmla="*/ 14 h 362"/>
                <a:gd name="T96" fmla="*/ 301 w 565"/>
                <a:gd name="T97" fmla="*/ 14 h 362"/>
                <a:gd name="T98" fmla="*/ 264 w 565"/>
                <a:gd name="T99" fmla="*/ 11 h 362"/>
                <a:gd name="T100" fmla="*/ 229 w 565"/>
                <a:gd name="T101" fmla="*/ 3 h 362"/>
                <a:gd name="T102" fmla="*/ 199 w 565"/>
                <a:gd name="T103" fmla="*/ 0 h 362"/>
                <a:gd name="T104" fmla="*/ 183 w 565"/>
                <a:gd name="T105" fmla="*/ 0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65" h="362">
                  <a:moveTo>
                    <a:pt x="178" y="0"/>
                  </a:moveTo>
                  <a:lnTo>
                    <a:pt x="164" y="0"/>
                  </a:lnTo>
                  <a:lnTo>
                    <a:pt x="148" y="3"/>
                  </a:lnTo>
                  <a:lnTo>
                    <a:pt x="134" y="6"/>
                  </a:lnTo>
                  <a:lnTo>
                    <a:pt x="121" y="11"/>
                  </a:lnTo>
                  <a:lnTo>
                    <a:pt x="108" y="14"/>
                  </a:lnTo>
                  <a:lnTo>
                    <a:pt x="94" y="22"/>
                  </a:lnTo>
                  <a:lnTo>
                    <a:pt x="83" y="30"/>
                  </a:lnTo>
                  <a:lnTo>
                    <a:pt x="73" y="38"/>
                  </a:lnTo>
                  <a:lnTo>
                    <a:pt x="62" y="48"/>
                  </a:lnTo>
                  <a:lnTo>
                    <a:pt x="48" y="59"/>
                  </a:lnTo>
                  <a:lnTo>
                    <a:pt x="38" y="73"/>
                  </a:lnTo>
                  <a:lnTo>
                    <a:pt x="27" y="89"/>
                  </a:lnTo>
                  <a:lnTo>
                    <a:pt x="16" y="105"/>
                  </a:lnTo>
                  <a:lnTo>
                    <a:pt x="8" y="118"/>
                  </a:lnTo>
                  <a:lnTo>
                    <a:pt x="5" y="126"/>
                  </a:lnTo>
                  <a:lnTo>
                    <a:pt x="3" y="134"/>
                  </a:lnTo>
                  <a:lnTo>
                    <a:pt x="0" y="142"/>
                  </a:lnTo>
                  <a:lnTo>
                    <a:pt x="0" y="150"/>
                  </a:lnTo>
                  <a:lnTo>
                    <a:pt x="0" y="158"/>
                  </a:lnTo>
                  <a:lnTo>
                    <a:pt x="3" y="164"/>
                  </a:lnTo>
                  <a:lnTo>
                    <a:pt x="5" y="180"/>
                  </a:lnTo>
                  <a:lnTo>
                    <a:pt x="11" y="196"/>
                  </a:lnTo>
                  <a:lnTo>
                    <a:pt x="19" y="212"/>
                  </a:lnTo>
                  <a:lnTo>
                    <a:pt x="27" y="228"/>
                  </a:lnTo>
                  <a:lnTo>
                    <a:pt x="38" y="242"/>
                  </a:lnTo>
                  <a:lnTo>
                    <a:pt x="48" y="255"/>
                  </a:lnTo>
                  <a:lnTo>
                    <a:pt x="59" y="268"/>
                  </a:lnTo>
                  <a:lnTo>
                    <a:pt x="70" y="282"/>
                  </a:lnTo>
                  <a:lnTo>
                    <a:pt x="81" y="295"/>
                  </a:lnTo>
                  <a:lnTo>
                    <a:pt x="94" y="306"/>
                  </a:lnTo>
                  <a:lnTo>
                    <a:pt x="105" y="317"/>
                  </a:lnTo>
                  <a:lnTo>
                    <a:pt x="113" y="322"/>
                  </a:lnTo>
                  <a:lnTo>
                    <a:pt x="121" y="327"/>
                  </a:lnTo>
                  <a:lnTo>
                    <a:pt x="129" y="333"/>
                  </a:lnTo>
                  <a:lnTo>
                    <a:pt x="137" y="335"/>
                  </a:lnTo>
                  <a:lnTo>
                    <a:pt x="148" y="341"/>
                  </a:lnTo>
                  <a:lnTo>
                    <a:pt x="159" y="343"/>
                  </a:lnTo>
                  <a:lnTo>
                    <a:pt x="172" y="346"/>
                  </a:lnTo>
                  <a:lnTo>
                    <a:pt x="186" y="349"/>
                  </a:lnTo>
                  <a:lnTo>
                    <a:pt x="194" y="349"/>
                  </a:lnTo>
                  <a:lnTo>
                    <a:pt x="202" y="351"/>
                  </a:lnTo>
                  <a:lnTo>
                    <a:pt x="221" y="354"/>
                  </a:lnTo>
                  <a:lnTo>
                    <a:pt x="239" y="354"/>
                  </a:lnTo>
                  <a:lnTo>
                    <a:pt x="261" y="357"/>
                  </a:lnTo>
                  <a:lnTo>
                    <a:pt x="285" y="360"/>
                  </a:lnTo>
                  <a:lnTo>
                    <a:pt x="309" y="362"/>
                  </a:lnTo>
                  <a:lnTo>
                    <a:pt x="334" y="362"/>
                  </a:lnTo>
                  <a:lnTo>
                    <a:pt x="360" y="362"/>
                  </a:lnTo>
                  <a:lnTo>
                    <a:pt x="385" y="362"/>
                  </a:lnTo>
                  <a:lnTo>
                    <a:pt x="409" y="362"/>
                  </a:lnTo>
                  <a:lnTo>
                    <a:pt x="433" y="360"/>
                  </a:lnTo>
                  <a:lnTo>
                    <a:pt x="457" y="357"/>
                  </a:lnTo>
                  <a:lnTo>
                    <a:pt x="476" y="354"/>
                  </a:lnTo>
                  <a:lnTo>
                    <a:pt x="495" y="349"/>
                  </a:lnTo>
                  <a:lnTo>
                    <a:pt x="503" y="343"/>
                  </a:lnTo>
                  <a:lnTo>
                    <a:pt x="511" y="341"/>
                  </a:lnTo>
                  <a:lnTo>
                    <a:pt x="519" y="338"/>
                  </a:lnTo>
                  <a:lnTo>
                    <a:pt x="525" y="333"/>
                  </a:lnTo>
                  <a:lnTo>
                    <a:pt x="530" y="327"/>
                  </a:lnTo>
                  <a:lnTo>
                    <a:pt x="535" y="322"/>
                  </a:lnTo>
                  <a:lnTo>
                    <a:pt x="543" y="309"/>
                  </a:lnTo>
                  <a:lnTo>
                    <a:pt x="552" y="292"/>
                  </a:lnTo>
                  <a:lnTo>
                    <a:pt x="557" y="276"/>
                  </a:lnTo>
                  <a:lnTo>
                    <a:pt x="560" y="258"/>
                  </a:lnTo>
                  <a:lnTo>
                    <a:pt x="562" y="236"/>
                  </a:lnTo>
                  <a:lnTo>
                    <a:pt x="565" y="217"/>
                  </a:lnTo>
                  <a:lnTo>
                    <a:pt x="565" y="196"/>
                  </a:lnTo>
                  <a:lnTo>
                    <a:pt x="562" y="174"/>
                  </a:lnTo>
                  <a:lnTo>
                    <a:pt x="562" y="153"/>
                  </a:lnTo>
                  <a:lnTo>
                    <a:pt x="560" y="132"/>
                  </a:lnTo>
                  <a:lnTo>
                    <a:pt x="560" y="113"/>
                  </a:lnTo>
                  <a:lnTo>
                    <a:pt x="557" y="97"/>
                  </a:lnTo>
                  <a:lnTo>
                    <a:pt x="554" y="78"/>
                  </a:lnTo>
                  <a:lnTo>
                    <a:pt x="552" y="65"/>
                  </a:lnTo>
                  <a:lnTo>
                    <a:pt x="549" y="59"/>
                  </a:lnTo>
                  <a:lnTo>
                    <a:pt x="549" y="54"/>
                  </a:lnTo>
                  <a:lnTo>
                    <a:pt x="546" y="46"/>
                  </a:lnTo>
                  <a:lnTo>
                    <a:pt x="543" y="38"/>
                  </a:lnTo>
                  <a:lnTo>
                    <a:pt x="541" y="32"/>
                  </a:lnTo>
                  <a:lnTo>
                    <a:pt x="538" y="27"/>
                  </a:lnTo>
                  <a:lnTo>
                    <a:pt x="533" y="24"/>
                  </a:lnTo>
                  <a:lnTo>
                    <a:pt x="530" y="22"/>
                  </a:lnTo>
                  <a:lnTo>
                    <a:pt x="525" y="19"/>
                  </a:lnTo>
                  <a:lnTo>
                    <a:pt x="519" y="19"/>
                  </a:lnTo>
                  <a:lnTo>
                    <a:pt x="508" y="16"/>
                  </a:lnTo>
                  <a:lnTo>
                    <a:pt x="495" y="16"/>
                  </a:lnTo>
                  <a:lnTo>
                    <a:pt x="482" y="16"/>
                  </a:lnTo>
                  <a:lnTo>
                    <a:pt x="468" y="14"/>
                  </a:lnTo>
                  <a:lnTo>
                    <a:pt x="460" y="14"/>
                  </a:lnTo>
                  <a:lnTo>
                    <a:pt x="452" y="11"/>
                  </a:lnTo>
                  <a:lnTo>
                    <a:pt x="430" y="11"/>
                  </a:lnTo>
                  <a:lnTo>
                    <a:pt x="409" y="11"/>
                  </a:lnTo>
                  <a:lnTo>
                    <a:pt x="387" y="14"/>
                  </a:lnTo>
                  <a:lnTo>
                    <a:pt x="363" y="14"/>
                  </a:lnTo>
                  <a:lnTo>
                    <a:pt x="342" y="14"/>
                  </a:lnTo>
                  <a:lnTo>
                    <a:pt x="320" y="14"/>
                  </a:lnTo>
                  <a:lnTo>
                    <a:pt x="301" y="14"/>
                  </a:lnTo>
                  <a:lnTo>
                    <a:pt x="282" y="11"/>
                  </a:lnTo>
                  <a:lnTo>
                    <a:pt x="264" y="11"/>
                  </a:lnTo>
                  <a:lnTo>
                    <a:pt x="247" y="6"/>
                  </a:lnTo>
                  <a:lnTo>
                    <a:pt x="229" y="3"/>
                  </a:lnTo>
                  <a:lnTo>
                    <a:pt x="213" y="0"/>
                  </a:lnTo>
                  <a:lnTo>
                    <a:pt x="199" y="0"/>
                  </a:lnTo>
                  <a:lnTo>
                    <a:pt x="188" y="0"/>
                  </a:lnTo>
                  <a:lnTo>
                    <a:pt x="183" y="0"/>
                  </a:lnTo>
                  <a:lnTo>
                    <a:pt x="178" y="0"/>
                  </a:lnTo>
                  <a:close/>
                </a:path>
              </a:pathLst>
            </a:custGeom>
            <a:solidFill>
              <a:srgbClr val="33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500750" name="Rectangle 14">
              <a:extLst>
                <a:ext uri="{FF2B5EF4-FFF2-40B4-BE49-F238E27FC236}">
                  <a16:creationId xmlns:a16="http://schemas.microsoft.com/office/drawing/2014/main" id="{8A6E0239-4FAC-C1B3-531E-1D1BC530009D}"/>
                </a:ext>
              </a:extLst>
            </p:cNvPr>
            <p:cNvSpPr>
              <a:spLocks noChangeArrowheads="1"/>
            </p:cNvSpPr>
            <p:nvPr/>
          </p:nvSpPr>
          <p:spPr bwMode="auto">
            <a:xfrm>
              <a:off x="1896" y="1657"/>
              <a:ext cx="89"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b="1">
                  <a:solidFill>
                    <a:schemeClr val="bg1"/>
                  </a:solidFill>
                </a:rPr>
                <a:t>C</a:t>
              </a:r>
            </a:p>
          </p:txBody>
        </p:sp>
        <p:sp>
          <p:nvSpPr>
            <p:cNvPr id="500751" name="Rectangle 15">
              <a:extLst>
                <a:ext uri="{FF2B5EF4-FFF2-40B4-BE49-F238E27FC236}">
                  <a16:creationId xmlns:a16="http://schemas.microsoft.com/office/drawing/2014/main" id="{AFD51F44-4B64-2EA0-9DAE-D3366207E627}"/>
                </a:ext>
              </a:extLst>
            </p:cNvPr>
            <p:cNvSpPr>
              <a:spLocks noChangeArrowheads="1"/>
            </p:cNvSpPr>
            <p:nvPr/>
          </p:nvSpPr>
          <p:spPr bwMode="auto">
            <a:xfrm>
              <a:off x="1963" y="1657"/>
              <a:ext cx="33"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1400">
                  <a:solidFill>
                    <a:srgbClr val="000000"/>
                  </a:solidFill>
                </a:rPr>
                <a:t> </a:t>
              </a:r>
              <a:endParaRPr lang="en-US" altLang="en-US"/>
            </a:p>
          </p:txBody>
        </p:sp>
        <p:sp>
          <p:nvSpPr>
            <p:cNvPr id="500752" name="Freeform 16">
              <a:extLst>
                <a:ext uri="{FF2B5EF4-FFF2-40B4-BE49-F238E27FC236}">
                  <a16:creationId xmlns:a16="http://schemas.microsoft.com/office/drawing/2014/main" id="{A11F4156-1B29-A638-EF88-B99F79E0850F}"/>
                </a:ext>
              </a:extLst>
            </p:cNvPr>
            <p:cNvSpPr>
              <a:spLocks/>
            </p:cNvSpPr>
            <p:nvPr/>
          </p:nvSpPr>
          <p:spPr bwMode="auto">
            <a:xfrm>
              <a:off x="443" y="1335"/>
              <a:ext cx="218" cy="215"/>
            </a:xfrm>
            <a:custGeom>
              <a:avLst/>
              <a:gdLst>
                <a:gd name="T0" fmla="*/ 99 w 218"/>
                <a:gd name="T1" fmla="*/ 0 h 215"/>
                <a:gd name="T2" fmla="*/ 78 w 218"/>
                <a:gd name="T3" fmla="*/ 6 h 215"/>
                <a:gd name="T4" fmla="*/ 56 w 218"/>
                <a:gd name="T5" fmla="*/ 14 h 215"/>
                <a:gd name="T6" fmla="*/ 40 w 218"/>
                <a:gd name="T7" fmla="*/ 25 h 215"/>
                <a:gd name="T8" fmla="*/ 24 w 218"/>
                <a:gd name="T9" fmla="*/ 41 h 215"/>
                <a:gd name="T10" fmla="*/ 13 w 218"/>
                <a:gd name="T11" fmla="*/ 57 h 215"/>
                <a:gd name="T12" fmla="*/ 5 w 218"/>
                <a:gd name="T13" fmla="*/ 76 h 215"/>
                <a:gd name="T14" fmla="*/ 0 w 218"/>
                <a:gd name="T15" fmla="*/ 97 h 215"/>
                <a:gd name="T16" fmla="*/ 0 w 218"/>
                <a:gd name="T17" fmla="*/ 118 h 215"/>
                <a:gd name="T18" fmla="*/ 5 w 218"/>
                <a:gd name="T19" fmla="*/ 140 h 215"/>
                <a:gd name="T20" fmla="*/ 13 w 218"/>
                <a:gd name="T21" fmla="*/ 159 h 215"/>
                <a:gd name="T22" fmla="*/ 24 w 218"/>
                <a:gd name="T23" fmla="*/ 175 h 215"/>
                <a:gd name="T24" fmla="*/ 40 w 218"/>
                <a:gd name="T25" fmla="*/ 191 h 215"/>
                <a:gd name="T26" fmla="*/ 56 w 218"/>
                <a:gd name="T27" fmla="*/ 202 h 215"/>
                <a:gd name="T28" fmla="*/ 78 w 218"/>
                <a:gd name="T29" fmla="*/ 210 h 215"/>
                <a:gd name="T30" fmla="*/ 99 w 218"/>
                <a:gd name="T31" fmla="*/ 215 h 215"/>
                <a:gd name="T32" fmla="*/ 121 w 218"/>
                <a:gd name="T33" fmla="*/ 215 h 215"/>
                <a:gd name="T34" fmla="*/ 142 w 218"/>
                <a:gd name="T35" fmla="*/ 210 h 215"/>
                <a:gd name="T36" fmla="*/ 161 w 218"/>
                <a:gd name="T37" fmla="*/ 202 h 215"/>
                <a:gd name="T38" fmla="*/ 177 w 218"/>
                <a:gd name="T39" fmla="*/ 191 h 215"/>
                <a:gd name="T40" fmla="*/ 193 w 218"/>
                <a:gd name="T41" fmla="*/ 175 h 215"/>
                <a:gd name="T42" fmla="*/ 204 w 218"/>
                <a:gd name="T43" fmla="*/ 159 h 215"/>
                <a:gd name="T44" fmla="*/ 212 w 218"/>
                <a:gd name="T45" fmla="*/ 140 h 215"/>
                <a:gd name="T46" fmla="*/ 218 w 218"/>
                <a:gd name="T47" fmla="*/ 118 h 215"/>
                <a:gd name="T48" fmla="*/ 218 w 218"/>
                <a:gd name="T49" fmla="*/ 97 h 215"/>
                <a:gd name="T50" fmla="*/ 212 w 218"/>
                <a:gd name="T51" fmla="*/ 76 h 215"/>
                <a:gd name="T52" fmla="*/ 204 w 218"/>
                <a:gd name="T53" fmla="*/ 57 h 215"/>
                <a:gd name="T54" fmla="*/ 193 w 218"/>
                <a:gd name="T55" fmla="*/ 41 h 215"/>
                <a:gd name="T56" fmla="*/ 177 w 218"/>
                <a:gd name="T57" fmla="*/ 25 h 215"/>
                <a:gd name="T58" fmla="*/ 161 w 218"/>
                <a:gd name="T59" fmla="*/ 14 h 215"/>
                <a:gd name="T60" fmla="*/ 142 w 218"/>
                <a:gd name="T61" fmla="*/ 6 h 215"/>
                <a:gd name="T62" fmla="*/ 121 w 218"/>
                <a:gd name="T63" fmla="*/ 0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18" h="215">
                  <a:moveTo>
                    <a:pt x="110" y="0"/>
                  </a:moveTo>
                  <a:lnTo>
                    <a:pt x="99" y="0"/>
                  </a:lnTo>
                  <a:lnTo>
                    <a:pt x="88" y="3"/>
                  </a:lnTo>
                  <a:lnTo>
                    <a:pt x="78" y="6"/>
                  </a:lnTo>
                  <a:lnTo>
                    <a:pt x="67" y="9"/>
                  </a:lnTo>
                  <a:lnTo>
                    <a:pt x="56" y="14"/>
                  </a:lnTo>
                  <a:lnTo>
                    <a:pt x="48" y="19"/>
                  </a:lnTo>
                  <a:lnTo>
                    <a:pt x="40" y="25"/>
                  </a:lnTo>
                  <a:lnTo>
                    <a:pt x="32" y="33"/>
                  </a:lnTo>
                  <a:lnTo>
                    <a:pt x="24" y="41"/>
                  </a:lnTo>
                  <a:lnTo>
                    <a:pt x="18" y="49"/>
                  </a:lnTo>
                  <a:lnTo>
                    <a:pt x="13" y="57"/>
                  </a:lnTo>
                  <a:lnTo>
                    <a:pt x="8" y="65"/>
                  </a:lnTo>
                  <a:lnTo>
                    <a:pt x="5" y="76"/>
                  </a:lnTo>
                  <a:lnTo>
                    <a:pt x="2" y="86"/>
                  </a:lnTo>
                  <a:lnTo>
                    <a:pt x="0" y="97"/>
                  </a:lnTo>
                  <a:lnTo>
                    <a:pt x="0" y="108"/>
                  </a:lnTo>
                  <a:lnTo>
                    <a:pt x="0" y="118"/>
                  </a:lnTo>
                  <a:lnTo>
                    <a:pt x="2" y="129"/>
                  </a:lnTo>
                  <a:lnTo>
                    <a:pt x="5" y="140"/>
                  </a:lnTo>
                  <a:lnTo>
                    <a:pt x="8" y="151"/>
                  </a:lnTo>
                  <a:lnTo>
                    <a:pt x="13" y="159"/>
                  </a:lnTo>
                  <a:lnTo>
                    <a:pt x="18" y="167"/>
                  </a:lnTo>
                  <a:lnTo>
                    <a:pt x="24" y="175"/>
                  </a:lnTo>
                  <a:lnTo>
                    <a:pt x="32" y="183"/>
                  </a:lnTo>
                  <a:lnTo>
                    <a:pt x="40" y="191"/>
                  </a:lnTo>
                  <a:lnTo>
                    <a:pt x="48" y="196"/>
                  </a:lnTo>
                  <a:lnTo>
                    <a:pt x="56" y="202"/>
                  </a:lnTo>
                  <a:lnTo>
                    <a:pt x="67" y="207"/>
                  </a:lnTo>
                  <a:lnTo>
                    <a:pt x="78" y="210"/>
                  </a:lnTo>
                  <a:lnTo>
                    <a:pt x="88" y="212"/>
                  </a:lnTo>
                  <a:lnTo>
                    <a:pt x="99" y="215"/>
                  </a:lnTo>
                  <a:lnTo>
                    <a:pt x="110" y="215"/>
                  </a:lnTo>
                  <a:lnTo>
                    <a:pt x="121" y="215"/>
                  </a:lnTo>
                  <a:lnTo>
                    <a:pt x="131" y="212"/>
                  </a:lnTo>
                  <a:lnTo>
                    <a:pt x="142" y="210"/>
                  </a:lnTo>
                  <a:lnTo>
                    <a:pt x="153" y="207"/>
                  </a:lnTo>
                  <a:lnTo>
                    <a:pt x="161" y="202"/>
                  </a:lnTo>
                  <a:lnTo>
                    <a:pt x="169" y="196"/>
                  </a:lnTo>
                  <a:lnTo>
                    <a:pt x="177" y="191"/>
                  </a:lnTo>
                  <a:lnTo>
                    <a:pt x="185" y="183"/>
                  </a:lnTo>
                  <a:lnTo>
                    <a:pt x="193" y="175"/>
                  </a:lnTo>
                  <a:lnTo>
                    <a:pt x="199" y="167"/>
                  </a:lnTo>
                  <a:lnTo>
                    <a:pt x="204" y="159"/>
                  </a:lnTo>
                  <a:lnTo>
                    <a:pt x="209" y="151"/>
                  </a:lnTo>
                  <a:lnTo>
                    <a:pt x="212" y="140"/>
                  </a:lnTo>
                  <a:lnTo>
                    <a:pt x="215" y="129"/>
                  </a:lnTo>
                  <a:lnTo>
                    <a:pt x="218" y="118"/>
                  </a:lnTo>
                  <a:lnTo>
                    <a:pt x="218" y="108"/>
                  </a:lnTo>
                  <a:lnTo>
                    <a:pt x="218" y="97"/>
                  </a:lnTo>
                  <a:lnTo>
                    <a:pt x="215" y="86"/>
                  </a:lnTo>
                  <a:lnTo>
                    <a:pt x="212" y="76"/>
                  </a:lnTo>
                  <a:lnTo>
                    <a:pt x="209" y="65"/>
                  </a:lnTo>
                  <a:lnTo>
                    <a:pt x="204" y="57"/>
                  </a:lnTo>
                  <a:lnTo>
                    <a:pt x="199" y="49"/>
                  </a:lnTo>
                  <a:lnTo>
                    <a:pt x="193" y="41"/>
                  </a:lnTo>
                  <a:lnTo>
                    <a:pt x="185" y="33"/>
                  </a:lnTo>
                  <a:lnTo>
                    <a:pt x="177" y="25"/>
                  </a:lnTo>
                  <a:lnTo>
                    <a:pt x="169" y="19"/>
                  </a:lnTo>
                  <a:lnTo>
                    <a:pt x="161" y="14"/>
                  </a:lnTo>
                  <a:lnTo>
                    <a:pt x="153" y="9"/>
                  </a:lnTo>
                  <a:lnTo>
                    <a:pt x="142" y="6"/>
                  </a:lnTo>
                  <a:lnTo>
                    <a:pt x="131" y="3"/>
                  </a:lnTo>
                  <a:lnTo>
                    <a:pt x="121" y="0"/>
                  </a:lnTo>
                  <a:lnTo>
                    <a:pt x="110" y="0"/>
                  </a:lnTo>
                  <a:close/>
                </a:path>
              </a:pathLst>
            </a:custGeom>
            <a:solidFill>
              <a:srgbClr val="33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500753" name="Rectangle 17">
              <a:extLst>
                <a:ext uri="{FF2B5EF4-FFF2-40B4-BE49-F238E27FC236}">
                  <a16:creationId xmlns:a16="http://schemas.microsoft.com/office/drawing/2014/main" id="{D06ED49A-5632-CF0D-EB75-C81F2DC559C5}"/>
                </a:ext>
              </a:extLst>
            </p:cNvPr>
            <p:cNvSpPr>
              <a:spLocks noChangeArrowheads="1"/>
            </p:cNvSpPr>
            <p:nvPr/>
          </p:nvSpPr>
          <p:spPr bwMode="auto">
            <a:xfrm>
              <a:off x="493" y="1378"/>
              <a:ext cx="133"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1600" b="1">
                  <a:solidFill>
                    <a:schemeClr val="bg1"/>
                  </a:solidFill>
                </a:rPr>
                <a:t>W</a:t>
              </a:r>
            </a:p>
          </p:txBody>
        </p:sp>
        <p:sp>
          <p:nvSpPr>
            <p:cNvPr id="500754" name="Rectangle 18">
              <a:extLst>
                <a:ext uri="{FF2B5EF4-FFF2-40B4-BE49-F238E27FC236}">
                  <a16:creationId xmlns:a16="http://schemas.microsoft.com/office/drawing/2014/main" id="{EA01B62C-BF84-4519-9121-904EB7BB3A0E}"/>
                </a:ext>
              </a:extLst>
            </p:cNvPr>
            <p:cNvSpPr>
              <a:spLocks noChangeArrowheads="1"/>
            </p:cNvSpPr>
            <p:nvPr/>
          </p:nvSpPr>
          <p:spPr bwMode="auto">
            <a:xfrm>
              <a:off x="617" y="1360"/>
              <a:ext cx="33"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1400">
                  <a:solidFill>
                    <a:srgbClr val="000000"/>
                  </a:solidFill>
                </a:rPr>
                <a:t> </a:t>
              </a:r>
              <a:endParaRPr lang="en-US" altLang="en-US"/>
            </a:p>
          </p:txBody>
        </p:sp>
        <p:sp>
          <p:nvSpPr>
            <p:cNvPr id="500755" name="Freeform 19">
              <a:extLst>
                <a:ext uri="{FF2B5EF4-FFF2-40B4-BE49-F238E27FC236}">
                  <a16:creationId xmlns:a16="http://schemas.microsoft.com/office/drawing/2014/main" id="{BB258D44-B034-8BF2-945F-351E639C51F5}"/>
                </a:ext>
              </a:extLst>
            </p:cNvPr>
            <p:cNvSpPr>
              <a:spLocks/>
            </p:cNvSpPr>
            <p:nvPr/>
          </p:nvSpPr>
          <p:spPr bwMode="auto">
            <a:xfrm>
              <a:off x="2584" y="1220"/>
              <a:ext cx="218" cy="212"/>
            </a:xfrm>
            <a:custGeom>
              <a:avLst/>
              <a:gdLst>
                <a:gd name="T0" fmla="*/ 100 w 218"/>
                <a:gd name="T1" fmla="*/ 0 h 212"/>
                <a:gd name="T2" fmla="*/ 78 w 218"/>
                <a:gd name="T3" fmla="*/ 6 h 212"/>
                <a:gd name="T4" fmla="*/ 57 w 218"/>
                <a:gd name="T5" fmla="*/ 14 h 212"/>
                <a:gd name="T6" fmla="*/ 41 w 218"/>
                <a:gd name="T7" fmla="*/ 24 h 212"/>
                <a:gd name="T8" fmla="*/ 25 w 218"/>
                <a:gd name="T9" fmla="*/ 38 h 212"/>
                <a:gd name="T10" fmla="*/ 14 w 218"/>
                <a:gd name="T11" fmla="*/ 54 h 212"/>
                <a:gd name="T12" fmla="*/ 6 w 218"/>
                <a:gd name="T13" fmla="*/ 73 h 212"/>
                <a:gd name="T14" fmla="*/ 0 w 218"/>
                <a:gd name="T15" fmla="*/ 94 h 212"/>
                <a:gd name="T16" fmla="*/ 0 w 218"/>
                <a:gd name="T17" fmla="*/ 115 h 212"/>
                <a:gd name="T18" fmla="*/ 6 w 218"/>
                <a:gd name="T19" fmla="*/ 137 h 212"/>
                <a:gd name="T20" fmla="*/ 14 w 218"/>
                <a:gd name="T21" fmla="*/ 156 h 212"/>
                <a:gd name="T22" fmla="*/ 25 w 218"/>
                <a:gd name="T23" fmla="*/ 172 h 212"/>
                <a:gd name="T24" fmla="*/ 41 w 218"/>
                <a:gd name="T25" fmla="*/ 188 h 212"/>
                <a:gd name="T26" fmla="*/ 57 w 218"/>
                <a:gd name="T27" fmla="*/ 199 h 212"/>
                <a:gd name="T28" fmla="*/ 78 w 218"/>
                <a:gd name="T29" fmla="*/ 207 h 212"/>
                <a:gd name="T30" fmla="*/ 100 w 218"/>
                <a:gd name="T31" fmla="*/ 212 h 212"/>
                <a:gd name="T32" fmla="*/ 121 w 218"/>
                <a:gd name="T33" fmla="*/ 212 h 212"/>
                <a:gd name="T34" fmla="*/ 143 w 218"/>
                <a:gd name="T35" fmla="*/ 207 h 212"/>
                <a:gd name="T36" fmla="*/ 162 w 218"/>
                <a:gd name="T37" fmla="*/ 199 h 212"/>
                <a:gd name="T38" fmla="*/ 178 w 218"/>
                <a:gd name="T39" fmla="*/ 188 h 212"/>
                <a:gd name="T40" fmla="*/ 194 w 218"/>
                <a:gd name="T41" fmla="*/ 172 h 212"/>
                <a:gd name="T42" fmla="*/ 205 w 218"/>
                <a:gd name="T43" fmla="*/ 156 h 212"/>
                <a:gd name="T44" fmla="*/ 213 w 218"/>
                <a:gd name="T45" fmla="*/ 137 h 212"/>
                <a:gd name="T46" fmla="*/ 218 w 218"/>
                <a:gd name="T47" fmla="*/ 115 h 212"/>
                <a:gd name="T48" fmla="*/ 218 w 218"/>
                <a:gd name="T49" fmla="*/ 94 h 212"/>
                <a:gd name="T50" fmla="*/ 213 w 218"/>
                <a:gd name="T51" fmla="*/ 73 h 212"/>
                <a:gd name="T52" fmla="*/ 205 w 218"/>
                <a:gd name="T53" fmla="*/ 54 h 212"/>
                <a:gd name="T54" fmla="*/ 194 w 218"/>
                <a:gd name="T55" fmla="*/ 38 h 212"/>
                <a:gd name="T56" fmla="*/ 178 w 218"/>
                <a:gd name="T57" fmla="*/ 24 h 212"/>
                <a:gd name="T58" fmla="*/ 162 w 218"/>
                <a:gd name="T59" fmla="*/ 14 h 212"/>
                <a:gd name="T60" fmla="*/ 143 w 218"/>
                <a:gd name="T61" fmla="*/ 6 h 212"/>
                <a:gd name="T62" fmla="*/ 121 w 218"/>
                <a:gd name="T63"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18" h="212">
                  <a:moveTo>
                    <a:pt x="111" y="0"/>
                  </a:moveTo>
                  <a:lnTo>
                    <a:pt x="100" y="0"/>
                  </a:lnTo>
                  <a:lnTo>
                    <a:pt x="89" y="3"/>
                  </a:lnTo>
                  <a:lnTo>
                    <a:pt x="78" y="6"/>
                  </a:lnTo>
                  <a:lnTo>
                    <a:pt x="68" y="8"/>
                  </a:lnTo>
                  <a:lnTo>
                    <a:pt x="57" y="14"/>
                  </a:lnTo>
                  <a:lnTo>
                    <a:pt x="49" y="19"/>
                  </a:lnTo>
                  <a:lnTo>
                    <a:pt x="41" y="24"/>
                  </a:lnTo>
                  <a:lnTo>
                    <a:pt x="33" y="30"/>
                  </a:lnTo>
                  <a:lnTo>
                    <a:pt x="25" y="38"/>
                  </a:lnTo>
                  <a:lnTo>
                    <a:pt x="19" y="46"/>
                  </a:lnTo>
                  <a:lnTo>
                    <a:pt x="14" y="54"/>
                  </a:lnTo>
                  <a:lnTo>
                    <a:pt x="8" y="65"/>
                  </a:lnTo>
                  <a:lnTo>
                    <a:pt x="6" y="73"/>
                  </a:lnTo>
                  <a:lnTo>
                    <a:pt x="3" y="83"/>
                  </a:lnTo>
                  <a:lnTo>
                    <a:pt x="0" y="94"/>
                  </a:lnTo>
                  <a:lnTo>
                    <a:pt x="0" y="105"/>
                  </a:lnTo>
                  <a:lnTo>
                    <a:pt x="0" y="115"/>
                  </a:lnTo>
                  <a:lnTo>
                    <a:pt x="3" y="126"/>
                  </a:lnTo>
                  <a:lnTo>
                    <a:pt x="6" y="137"/>
                  </a:lnTo>
                  <a:lnTo>
                    <a:pt x="8" y="148"/>
                  </a:lnTo>
                  <a:lnTo>
                    <a:pt x="14" y="156"/>
                  </a:lnTo>
                  <a:lnTo>
                    <a:pt x="19" y="164"/>
                  </a:lnTo>
                  <a:lnTo>
                    <a:pt x="25" y="172"/>
                  </a:lnTo>
                  <a:lnTo>
                    <a:pt x="33" y="180"/>
                  </a:lnTo>
                  <a:lnTo>
                    <a:pt x="41" y="188"/>
                  </a:lnTo>
                  <a:lnTo>
                    <a:pt x="49" y="193"/>
                  </a:lnTo>
                  <a:lnTo>
                    <a:pt x="57" y="199"/>
                  </a:lnTo>
                  <a:lnTo>
                    <a:pt x="68" y="204"/>
                  </a:lnTo>
                  <a:lnTo>
                    <a:pt x="78" y="207"/>
                  </a:lnTo>
                  <a:lnTo>
                    <a:pt x="89" y="209"/>
                  </a:lnTo>
                  <a:lnTo>
                    <a:pt x="100" y="212"/>
                  </a:lnTo>
                  <a:lnTo>
                    <a:pt x="111" y="212"/>
                  </a:lnTo>
                  <a:lnTo>
                    <a:pt x="121" y="212"/>
                  </a:lnTo>
                  <a:lnTo>
                    <a:pt x="132" y="209"/>
                  </a:lnTo>
                  <a:lnTo>
                    <a:pt x="143" y="207"/>
                  </a:lnTo>
                  <a:lnTo>
                    <a:pt x="154" y="204"/>
                  </a:lnTo>
                  <a:lnTo>
                    <a:pt x="162" y="199"/>
                  </a:lnTo>
                  <a:lnTo>
                    <a:pt x="170" y="193"/>
                  </a:lnTo>
                  <a:lnTo>
                    <a:pt x="178" y="188"/>
                  </a:lnTo>
                  <a:lnTo>
                    <a:pt x="186" y="180"/>
                  </a:lnTo>
                  <a:lnTo>
                    <a:pt x="194" y="172"/>
                  </a:lnTo>
                  <a:lnTo>
                    <a:pt x="199" y="164"/>
                  </a:lnTo>
                  <a:lnTo>
                    <a:pt x="205" y="156"/>
                  </a:lnTo>
                  <a:lnTo>
                    <a:pt x="210" y="148"/>
                  </a:lnTo>
                  <a:lnTo>
                    <a:pt x="213" y="137"/>
                  </a:lnTo>
                  <a:lnTo>
                    <a:pt x="216" y="126"/>
                  </a:lnTo>
                  <a:lnTo>
                    <a:pt x="218" y="115"/>
                  </a:lnTo>
                  <a:lnTo>
                    <a:pt x="218" y="105"/>
                  </a:lnTo>
                  <a:lnTo>
                    <a:pt x="218" y="94"/>
                  </a:lnTo>
                  <a:lnTo>
                    <a:pt x="216" y="83"/>
                  </a:lnTo>
                  <a:lnTo>
                    <a:pt x="213" y="73"/>
                  </a:lnTo>
                  <a:lnTo>
                    <a:pt x="210" y="65"/>
                  </a:lnTo>
                  <a:lnTo>
                    <a:pt x="205" y="54"/>
                  </a:lnTo>
                  <a:lnTo>
                    <a:pt x="199" y="46"/>
                  </a:lnTo>
                  <a:lnTo>
                    <a:pt x="194" y="38"/>
                  </a:lnTo>
                  <a:lnTo>
                    <a:pt x="186" y="30"/>
                  </a:lnTo>
                  <a:lnTo>
                    <a:pt x="178" y="24"/>
                  </a:lnTo>
                  <a:lnTo>
                    <a:pt x="170" y="19"/>
                  </a:lnTo>
                  <a:lnTo>
                    <a:pt x="162" y="14"/>
                  </a:lnTo>
                  <a:lnTo>
                    <a:pt x="154" y="8"/>
                  </a:lnTo>
                  <a:lnTo>
                    <a:pt x="143" y="6"/>
                  </a:lnTo>
                  <a:lnTo>
                    <a:pt x="132" y="3"/>
                  </a:lnTo>
                  <a:lnTo>
                    <a:pt x="121" y="0"/>
                  </a:lnTo>
                  <a:lnTo>
                    <a:pt x="111" y="0"/>
                  </a:lnTo>
                  <a:close/>
                </a:path>
              </a:pathLst>
            </a:custGeom>
            <a:solidFill>
              <a:srgbClr val="33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500756" name="Rectangle 20">
              <a:extLst>
                <a:ext uri="{FF2B5EF4-FFF2-40B4-BE49-F238E27FC236}">
                  <a16:creationId xmlns:a16="http://schemas.microsoft.com/office/drawing/2014/main" id="{F1F33D5E-4DF6-CBF6-7DF6-3591551C1FFB}"/>
                </a:ext>
              </a:extLst>
            </p:cNvPr>
            <p:cNvSpPr>
              <a:spLocks noChangeArrowheads="1"/>
            </p:cNvSpPr>
            <p:nvPr/>
          </p:nvSpPr>
          <p:spPr bwMode="auto">
            <a:xfrm>
              <a:off x="2641" y="1262"/>
              <a:ext cx="93"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1600" b="1">
                  <a:solidFill>
                    <a:schemeClr val="bg1"/>
                  </a:solidFill>
                </a:rPr>
                <a:t>X</a:t>
              </a:r>
            </a:p>
          </p:txBody>
        </p:sp>
        <p:sp>
          <p:nvSpPr>
            <p:cNvPr id="500757" name="Freeform 21">
              <a:extLst>
                <a:ext uri="{FF2B5EF4-FFF2-40B4-BE49-F238E27FC236}">
                  <a16:creationId xmlns:a16="http://schemas.microsoft.com/office/drawing/2014/main" id="{6931ACC0-0ACC-AB9E-0E85-2B227553DB08}"/>
                </a:ext>
              </a:extLst>
            </p:cNvPr>
            <p:cNvSpPr>
              <a:spLocks/>
            </p:cNvSpPr>
            <p:nvPr/>
          </p:nvSpPr>
          <p:spPr bwMode="auto">
            <a:xfrm>
              <a:off x="2579" y="1952"/>
              <a:ext cx="218" cy="212"/>
            </a:xfrm>
            <a:custGeom>
              <a:avLst/>
              <a:gdLst>
                <a:gd name="T0" fmla="*/ 97 w 218"/>
                <a:gd name="T1" fmla="*/ 0 h 212"/>
                <a:gd name="T2" fmla="*/ 75 w 218"/>
                <a:gd name="T3" fmla="*/ 6 h 212"/>
                <a:gd name="T4" fmla="*/ 56 w 218"/>
                <a:gd name="T5" fmla="*/ 14 h 212"/>
                <a:gd name="T6" fmla="*/ 40 w 218"/>
                <a:gd name="T7" fmla="*/ 24 h 212"/>
                <a:gd name="T8" fmla="*/ 24 w 218"/>
                <a:gd name="T9" fmla="*/ 38 h 212"/>
                <a:gd name="T10" fmla="*/ 13 w 218"/>
                <a:gd name="T11" fmla="*/ 54 h 212"/>
                <a:gd name="T12" fmla="*/ 5 w 218"/>
                <a:gd name="T13" fmla="*/ 73 h 212"/>
                <a:gd name="T14" fmla="*/ 0 w 218"/>
                <a:gd name="T15" fmla="*/ 94 h 212"/>
                <a:gd name="T16" fmla="*/ 0 w 218"/>
                <a:gd name="T17" fmla="*/ 116 h 212"/>
                <a:gd name="T18" fmla="*/ 5 w 218"/>
                <a:gd name="T19" fmla="*/ 137 h 212"/>
                <a:gd name="T20" fmla="*/ 13 w 218"/>
                <a:gd name="T21" fmla="*/ 156 h 212"/>
                <a:gd name="T22" fmla="*/ 24 w 218"/>
                <a:gd name="T23" fmla="*/ 172 h 212"/>
                <a:gd name="T24" fmla="*/ 40 w 218"/>
                <a:gd name="T25" fmla="*/ 188 h 212"/>
                <a:gd name="T26" fmla="*/ 56 w 218"/>
                <a:gd name="T27" fmla="*/ 199 h 212"/>
                <a:gd name="T28" fmla="*/ 75 w 218"/>
                <a:gd name="T29" fmla="*/ 207 h 212"/>
                <a:gd name="T30" fmla="*/ 97 w 218"/>
                <a:gd name="T31" fmla="*/ 212 h 212"/>
                <a:gd name="T32" fmla="*/ 118 w 218"/>
                <a:gd name="T33" fmla="*/ 212 h 212"/>
                <a:gd name="T34" fmla="*/ 140 w 218"/>
                <a:gd name="T35" fmla="*/ 207 h 212"/>
                <a:gd name="T36" fmla="*/ 161 w 218"/>
                <a:gd name="T37" fmla="*/ 199 h 212"/>
                <a:gd name="T38" fmla="*/ 178 w 218"/>
                <a:gd name="T39" fmla="*/ 188 h 212"/>
                <a:gd name="T40" fmla="*/ 194 w 218"/>
                <a:gd name="T41" fmla="*/ 172 h 212"/>
                <a:gd name="T42" fmla="*/ 204 w 218"/>
                <a:gd name="T43" fmla="*/ 156 h 212"/>
                <a:gd name="T44" fmla="*/ 213 w 218"/>
                <a:gd name="T45" fmla="*/ 137 h 212"/>
                <a:gd name="T46" fmla="*/ 218 w 218"/>
                <a:gd name="T47" fmla="*/ 116 h 212"/>
                <a:gd name="T48" fmla="*/ 218 w 218"/>
                <a:gd name="T49" fmla="*/ 94 h 212"/>
                <a:gd name="T50" fmla="*/ 213 w 218"/>
                <a:gd name="T51" fmla="*/ 73 h 212"/>
                <a:gd name="T52" fmla="*/ 204 w 218"/>
                <a:gd name="T53" fmla="*/ 54 h 212"/>
                <a:gd name="T54" fmla="*/ 194 w 218"/>
                <a:gd name="T55" fmla="*/ 38 h 212"/>
                <a:gd name="T56" fmla="*/ 178 w 218"/>
                <a:gd name="T57" fmla="*/ 24 h 212"/>
                <a:gd name="T58" fmla="*/ 161 w 218"/>
                <a:gd name="T59" fmla="*/ 14 h 212"/>
                <a:gd name="T60" fmla="*/ 140 w 218"/>
                <a:gd name="T61" fmla="*/ 6 h 212"/>
                <a:gd name="T62" fmla="*/ 118 w 218"/>
                <a:gd name="T63"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18" h="212">
                  <a:moveTo>
                    <a:pt x="108" y="0"/>
                  </a:moveTo>
                  <a:lnTo>
                    <a:pt x="97" y="0"/>
                  </a:lnTo>
                  <a:lnTo>
                    <a:pt x="86" y="3"/>
                  </a:lnTo>
                  <a:lnTo>
                    <a:pt x="75" y="6"/>
                  </a:lnTo>
                  <a:lnTo>
                    <a:pt x="65" y="8"/>
                  </a:lnTo>
                  <a:lnTo>
                    <a:pt x="56" y="14"/>
                  </a:lnTo>
                  <a:lnTo>
                    <a:pt x="48" y="19"/>
                  </a:lnTo>
                  <a:lnTo>
                    <a:pt x="40" y="24"/>
                  </a:lnTo>
                  <a:lnTo>
                    <a:pt x="32" y="30"/>
                  </a:lnTo>
                  <a:lnTo>
                    <a:pt x="24" y="38"/>
                  </a:lnTo>
                  <a:lnTo>
                    <a:pt x="19" y="46"/>
                  </a:lnTo>
                  <a:lnTo>
                    <a:pt x="13" y="54"/>
                  </a:lnTo>
                  <a:lnTo>
                    <a:pt x="8" y="65"/>
                  </a:lnTo>
                  <a:lnTo>
                    <a:pt x="5" y="73"/>
                  </a:lnTo>
                  <a:lnTo>
                    <a:pt x="3" y="83"/>
                  </a:lnTo>
                  <a:lnTo>
                    <a:pt x="0" y="94"/>
                  </a:lnTo>
                  <a:lnTo>
                    <a:pt x="0" y="105"/>
                  </a:lnTo>
                  <a:lnTo>
                    <a:pt x="0" y="116"/>
                  </a:lnTo>
                  <a:lnTo>
                    <a:pt x="3" y="126"/>
                  </a:lnTo>
                  <a:lnTo>
                    <a:pt x="5" y="137"/>
                  </a:lnTo>
                  <a:lnTo>
                    <a:pt x="8" y="148"/>
                  </a:lnTo>
                  <a:lnTo>
                    <a:pt x="13" y="156"/>
                  </a:lnTo>
                  <a:lnTo>
                    <a:pt x="19" y="164"/>
                  </a:lnTo>
                  <a:lnTo>
                    <a:pt x="24" y="172"/>
                  </a:lnTo>
                  <a:lnTo>
                    <a:pt x="32" y="180"/>
                  </a:lnTo>
                  <a:lnTo>
                    <a:pt x="40" y="188"/>
                  </a:lnTo>
                  <a:lnTo>
                    <a:pt x="48" y="193"/>
                  </a:lnTo>
                  <a:lnTo>
                    <a:pt x="56" y="199"/>
                  </a:lnTo>
                  <a:lnTo>
                    <a:pt x="65" y="204"/>
                  </a:lnTo>
                  <a:lnTo>
                    <a:pt x="75" y="207"/>
                  </a:lnTo>
                  <a:lnTo>
                    <a:pt x="86" y="209"/>
                  </a:lnTo>
                  <a:lnTo>
                    <a:pt x="97" y="212"/>
                  </a:lnTo>
                  <a:lnTo>
                    <a:pt x="108" y="212"/>
                  </a:lnTo>
                  <a:lnTo>
                    <a:pt x="118" y="212"/>
                  </a:lnTo>
                  <a:lnTo>
                    <a:pt x="129" y="209"/>
                  </a:lnTo>
                  <a:lnTo>
                    <a:pt x="140" y="207"/>
                  </a:lnTo>
                  <a:lnTo>
                    <a:pt x="151" y="204"/>
                  </a:lnTo>
                  <a:lnTo>
                    <a:pt x="161" y="199"/>
                  </a:lnTo>
                  <a:lnTo>
                    <a:pt x="169" y="193"/>
                  </a:lnTo>
                  <a:lnTo>
                    <a:pt x="178" y="188"/>
                  </a:lnTo>
                  <a:lnTo>
                    <a:pt x="186" y="180"/>
                  </a:lnTo>
                  <a:lnTo>
                    <a:pt x="194" y="172"/>
                  </a:lnTo>
                  <a:lnTo>
                    <a:pt x="199" y="164"/>
                  </a:lnTo>
                  <a:lnTo>
                    <a:pt x="204" y="156"/>
                  </a:lnTo>
                  <a:lnTo>
                    <a:pt x="210" y="148"/>
                  </a:lnTo>
                  <a:lnTo>
                    <a:pt x="213" y="137"/>
                  </a:lnTo>
                  <a:lnTo>
                    <a:pt x="215" y="126"/>
                  </a:lnTo>
                  <a:lnTo>
                    <a:pt x="218" y="116"/>
                  </a:lnTo>
                  <a:lnTo>
                    <a:pt x="218" y="105"/>
                  </a:lnTo>
                  <a:lnTo>
                    <a:pt x="218" y="94"/>
                  </a:lnTo>
                  <a:lnTo>
                    <a:pt x="215" y="83"/>
                  </a:lnTo>
                  <a:lnTo>
                    <a:pt x="213" y="73"/>
                  </a:lnTo>
                  <a:lnTo>
                    <a:pt x="210" y="65"/>
                  </a:lnTo>
                  <a:lnTo>
                    <a:pt x="204" y="54"/>
                  </a:lnTo>
                  <a:lnTo>
                    <a:pt x="199" y="46"/>
                  </a:lnTo>
                  <a:lnTo>
                    <a:pt x="194" y="38"/>
                  </a:lnTo>
                  <a:lnTo>
                    <a:pt x="186" y="30"/>
                  </a:lnTo>
                  <a:lnTo>
                    <a:pt x="178" y="24"/>
                  </a:lnTo>
                  <a:lnTo>
                    <a:pt x="169" y="19"/>
                  </a:lnTo>
                  <a:lnTo>
                    <a:pt x="161" y="14"/>
                  </a:lnTo>
                  <a:lnTo>
                    <a:pt x="151" y="8"/>
                  </a:lnTo>
                  <a:lnTo>
                    <a:pt x="140" y="6"/>
                  </a:lnTo>
                  <a:lnTo>
                    <a:pt x="129" y="3"/>
                  </a:lnTo>
                  <a:lnTo>
                    <a:pt x="118" y="0"/>
                  </a:lnTo>
                  <a:lnTo>
                    <a:pt x="108" y="0"/>
                  </a:lnTo>
                  <a:close/>
                </a:path>
              </a:pathLst>
            </a:custGeom>
            <a:solidFill>
              <a:srgbClr val="33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500758" name="Rectangle 22">
              <a:extLst>
                <a:ext uri="{FF2B5EF4-FFF2-40B4-BE49-F238E27FC236}">
                  <a16:creationId xmlns:a16="http://schemas.microsoft.com/office/drawing/2014/main" id="{6E3159EF-5147-817E-5F80-A6F9BD558A16}"/>
                </a:ext>
              </a:extLst>
            </p:cNvPr>
            <p:cNvSpPr>
              <a:spLocks noChangeArrowheads="1"/>
            </p:cNvSpPr>
            <p:nvPr/>
          </p:nvSpPr>
          <p:spPr bwMode="auto">
            <a:xfrm>
              <a:off x="2653" y="1983"/>
              <a:ext cx="81"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1600" b="1">
                  <a:solidFill>
                    <a:schemeClr val="bg1"/>
                  </a:solidFill>
                </a:rPr>
                <a:t>Y</a:t>
              </a:r>
            </a:p>
          </p:txBody>
        </p:sp>
        <p:sp>
          <p:nvSpPr>
            <p:cNvPr id="500759" name="Line 23">
              <a:extLst>
                <a:ext uri="{FF2B5EF4-FFF2-40B4-BE49-F238E27FC236}">
                  <a16:creationId xmlns:a16="http://schemas.microsoft.com/office/drawing/2014/main" id="{2F3E6316-2AB0-1FE7-7884-AF106A7208B5}"/>
                </a:ext>
              </a:extLst>
            </p:cNvPr>
            <p:cNvSpPr>
              <a:spLocks noChangeShapeType="1"/>
            </p:cNvSpPr>
            <p:nvPr/>
          </p:nvSpPr>
          <p:spPr bwMode="auto">
            <a:xfrm>
              <a:off x="674" y="1448"/>
              <a:ext cx="280" cy="1"/>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500760" name="Line 24">
              <a:extLst>
                <a:ext uri="{FF2B5EF4-FFF2-40B4-BE49-F238E27FC236}">
                  <a16:creationId xmlns:a16="http://schemas.microsoft.com/office/drawing/2014/main" id="{5268E86F-FC6F-F3D0-D69A-0D9C41D03A2E}"/>
                </a:ext>
              </a:extLst>
            </p:cNvPr>
            <p:cNvSpPr>
              <a:spLocks noChangeShapeType="1"/>
            </p:cNvSpPr>
            <p:nvPr/>
          </p:nvSpPr>
          <p:spPr bwMode="auto">
            <a:xfrm>
              <a:off x="2165" y="1140"/>
              <a:ext cx="419" cy="174"/>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500761" name="Line 25">
              <a:extLst>
                <a:ext uri="{FF2B5EF4-FFF2-40B4-BE49-F238E27FC236}">
                  <a16:creationId xmlns:a16="http://schemas.microsoft.com/office/drawing/2014/main" id="{A8E7CF8F-EBF5-0909-4516-3E345E023EDE}"/>
                </a:ext>
              </a:extLst>
            </p:cNvPr>
            <p:cNvSpPr>
              <a:spLocks noChangeShapeType="1"/>
            </p:cNvSpPr>
            <p:nvPr/>
          </p:nvSpPr>
          <p:spPr bwMode="auto">
            <a:xfrm flipV="1">
              <a:off x="2192" y="1381"/>
              <a:ext cx="422" cy="357"/>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500762" name="Line 26">
              <a:extLst>
                <a:ext uri="{FF2B5EF4-FFF2-40B4-BE49-F238E27FC236}">
                  <a16:creationId xmlns:a16="http://schemas.microsoft.com/office/drawing/2014/main" id="{F274A365-5EF1-C652-D0A4-5B694D193208}"/>
                </a:ext>
              </a:extLst>
            </p:cNvPr>
            <p:cNvSpPr>
              <a:spLocks noChangeShapeType="1"/>
            </p:cNvSpPr>
            <p:nvPr/>
          </p:nvSpPr>
          <p:spPr bwMode="auto">
            <a:xfrm>
              <a:off x="2197" y="1821"/>
              <a:ext cx="387" cy="201"/>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500763" name="Line 27">
              <a:extLst>
                <a:ext uri="{FF2B5EF4-FFF2-40B4-BE49-F238E27FC236}">
                  <a16:creationId xmlns:a16="http://schemas.microsoft.com/office/drawing/2014/main" id="{F9D1FFD0-DD96-B90C-5BFF-D565C53E38EE}"/>
                </a:ext>
              </a:extLst>
            </p:cNvPr>
            <p:cNvSpPr>
              <a:spLocks noChangeShapeType="1"/>
            </p:cNvSpPr>
            <p:nvPr/>
          </p:nvSpPr>
          <p:spPr bwMode="auto">
            <a:xfrm flipV="1">
              <a:off x="1481" y="1228"/>
              <a:ext cx="183" cy="148"/>
            </a:xfrm>
            <a:prstGeom prst="line">
              <a:avLst/>
            </a:prstGeom>
            <a:noFill/>
            <a:ln w="55563">
              <a:solidFill>
                <a:srgbClr val="00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500764" name="Line 28">
              <a:extLst>
                <a:ext uri="{FF2B5EF4-FFF2-40B4-BE49-F238E27FC236}">
                  <a16:creationId xmlns:a16="http://schemas.microsoft.com/office/drawing/2014/main" id="{F4337680-0F7E-6224-F1D2-661B69B4FB93}"/>
                </a:ext>
              </a:extLst>
            </p:cNvPr>
            <p:cNvSpPr>
              <a:spLocks noChangeShapeType="1"/>
            </p:cNvSpPr>
            <p:nvPr/>
          </p:nvSpPr>
          <p:spPr bwMode="auto">
            <a:xfrm flipV="1">
              <a:off x="2030" y="1309"/>
              <a:ext cx="1" cy="268"/>
            </a:xfrm>
            <a:prstGeom prst="line">
              <a:avLst/>
            </a:prstGeom>
            <a:noFill/>
            <a:ln w="55563">
              <a:solidFill>
                <a:srgbClr val="00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500765" name="Line 29">
              <a:extLst>
                <a:ext uri="{FF2B5EF4-FFF2-40B4-BE49-F238E27FC236}">
                  <a16:creationId xmlns:a16="http://schemas.microsoft.com/office/drawing/2014/main" id="{4096E21A-4B2A-2079-861C-1A2A9654E918}"/>
                </a:ext>
              </a:extLst>
            </p:cNvPr>
            <p:cNvSpPr>
              <a:spLocks noChangeShapeType="1"/>
            </p:cNvSpPr>
            <p:nvPr/>
          </p:nvSpPr>
          <p:spPr bwMode="auto">
            <a:xfrm>
              <a:off x="1497" y="1577"/>
              <a:ext cx="167" cy="104"/>
            </a:xfrm>
            <a:prstGeom prst="line">
              <a:avLst/>
            </a:prstGeom>
            <a:noFill/>
            <a:ln w="55563">
              <a:solidFill>
                <a:srgbClr val="00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500766" name="Rectangle 30">
              <a:extLst>
                <a:ext uri="{FF2B5EF4-FFF2-40B4-BE49-F238E27FC236}">
                  <a16:creationId xmlns:a16="http://schemas.microsoft.com/office/drawing/2014/main" id="{ABDE4EF4-3707-4647-1A5F-FB58FF6ADD2E}"/>
                </a:ext>
              </a:extLst>
            </p:cNvPr>
            <p:cNvSpPr>
              <a:spLocks noChangeArrowheads="1"/>
            </p:cNvSpPr>
            <p:nvPr/>
          </p:nvSpPr>
          <p:spPr bwMode="auto">
            <a:xfrm>
              <a:off x="3050" y="853"/>
              <a:ext cx="608" cy="28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IN"/>
            </a:p>
          </p:txBody>
        </p:sp>
        <p:sp>
          <p:nvSpPr>
            <p:cNvPr id="500767" name="Rectangle 31">
              <a:extLst>
                <a:ext uri="{FF2B5EF4-FFF2-40B4-BE49-F238E27FC236}">
                  <a16:creationId xmlns:a16="http://schemas.microsoft.com/office/drawing/2014/main" id="{C593D0A0-7B35-2756-04D0-0AEFA8794EB3}"/>
                </a:ext>
              </a:extLst>
            </p:cNvPr>
            <p:cNvSpPr>
              <a:spLocks noChangeArrowheads="1"/>
            </p:cNvSpPr>
            <p:nvPr/>
          </p:nvSpPr>
          <p:spPr bwMode="auto">
            <a:xfrm>
              <a:off x="3131" y="896"/>
              <a:ext cx="52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2000">
                  <a:solidFill>
                    <a:srgbClr val="000000"/>
                  </a:solidFill>
                </a:rPr>
                <a:t>legend</a:t>
              </a:r>
              <a:r>
                <a:rPr lang="en-US" altLang="en-US" sz="1700" b="1">
                  <a:solidFill>
                    <a:srgbClr val="000000"/>
                  </a:solidFill>
                  <a:latin typeface="Times New Roman" panose="02020603050405020304" pitchFamily="18" charset="0"/>
                </a:rPr>
                <a:t>:</a:t>
              </a:r>
              <a:endParaRPr lang="en-US" altLang="en-US"/>
            </a:p>
          </p:txBody>
        </p:sp>
        <p:sp>
          <p:nvSpPr>
            <p:cNvPr id="500768" name="Rectangle 32">
              <a:extLst>
                <a:ext uri="{FF2B5EF4-FFF2-40B4-BE49-F238E27FC236}">
                  <a16:creationId xmlns:a16="http://schemas.microsoft.com/office/drawing/2014/main" id="{5CA6DE59-0BEA-58BA-889C-317DBB2153B7}"/>
                </a:ext>
              </a:extLst>
            </p:cNvPr>
            <p:cNvSpPr>
              <a:spLocks noChangeArrowheads="1"/>
            </p:cNvSpPr>
            <p:nvPr/>
          </p:nvSpPr>
          <p:spPr bwMode="auto">
            <a:xfrm>
              <a:off x="3548" y="898"/>
              <a:ext cx="34" cy="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1700">
                  <a:solidFill>
                    <a:srgbClr val="000000"/>
                  </a:solidFill>
                  <a:latin typeface="Times New Roman" panose="02020603050405020304" pitchFamily="18" charset="0"/>
                </a:rPr>
                <a:t> </a:t>
              </a:r>
              <a:endParaRPr lang="en-US" altLang="en-US"/>
            </a:p>
          </p:txBody>
        </p:sp>
        <p:sp>
          <p:nvSpPr>
            <p:cNvPr id="500769" name="Rectangle 33">
              <a:extLst>
                <a:ext uri="{FF2B5EF4-FFF2-40B4-BE49-F238E27FC236}">
                  <a16:creationId xmlns:a16="http://schemas.microsoft.com/office/drawing/2014/main" id="{D0099348-0B1F-C3B5-3EB7-9CAC1ED2E358}"/>
                </a:ext>
              </a:extLst>
            </p:cNvPr>
            <p:cNvSpPr>
              <a:spLocks noChangeArrowheads="1"/>
            </p:cNvSpPr>
            <p:nvPr/>
          </p:nvSpPr>
          <p:spPr bwMode="auto">
            <a:xfrm>
              <a:off x="4261" y="1432"/>
              <a:ext cx="731" cy="49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IN"/>
            </a:p>
          </p:txBody>
        </p:sp>
        <p:sp>
          <p:nvSpPr>
            <p:cNvPr id="500770" name="Rectangle 34">
              <a:extLst>
                <a:ext uri="{FF2B5EF4-FFF2-40B4-BE49-F238E27FC236}">
                  <a16:creationId xmlns:a16="http://schemas.microsoft.com/office/drawing/2014/main" id="{CCCABC49-F605-0C99-F140-CA210CFF9C97}"/>
                </a:ext>
              </a:extLst>
            </p:cNvPr>
            <p:cNvSpPr>
              <a:spLocks noChangeArrowheads="1"/>
            </p:cNvSpPr>
            <p:nvPr/>
          </p:nvSpPr>
          <p:spPr bwMode="auto">
            <a:xfrm>
              <a:off x="4341" y="1472"/>
              <a:ext cx="739"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2000">
                  <a:solidFill>
                    <a:srgbClr val="000000"/>
                  </a:solidFill>
                </a:rPr>
                <a:t>customer </a:t>
              </a:r>
              <a:endParaRPr lang="en-US" altLang="en-US" sz="2000"/>
            </a:p>
          </p:txBody>
        </p:sp>
        <p:sp>
          <p:nvSpPr>
            <p:cNvPr id="500771" name="Rectangle 35">
              <a:extLst>
                <a:ext uri="{FF2B5EF4-FFF2-40B4-BE49-F238E27FC236}">
                  <a16:creationId xmlns:a16="http://schemas.microsoft.com/office/drawing/2014/main" id="{03DCC5DB-146D-EAAD-EE88-2EEBA73CF34C}"/>
                </a:ext>
              </a:extLst>
            </p:cNvPr>
            <p:cNvSpPr>
              <a:spLocks noChangeArrowheads="1"/>
            </p:cNvSpPr>
            <p:nvPr/>
          </p:nvSpPr>
          <p:spPr bwMode="auto">
            <a:xfrm>
              <a:off x="4341" y="1630"/>
              <a:ext cx="651"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2000">
                  <a:solidFill>
                    <a:srgbClr val="000000"/>
                  </a:solidFill>
                </a:rPr>
                <a:t>network:</a:t>
              </a:r>
              <a:endParaRPr lang="en-US" altLang="en-US" sz="2000"/>
            </a:p>
          </p:txBody>
        </p:sp>
        <p:sp>
          <p:nvSpPr>
            <p:cNvPr id="500772" name="Rectangle 36">
              <a:extLst>
                <a:ext uri="{FF2B5EF4-FFF2-40B4-BE49-F238E27FC236}">
                  <a16:creationId xmlns:a16="http://schemas.microsoft.com/office/drawing/2014/main" id="{53D5AFE5-0701-E2A9-6A5B-986B6D0ADADC}"/>
                </a:ext>
              </a:extLst>
            </p:cNvPr>
            <p:cNvSpPr>
              <a:spLocks noChangeArrowheads="1"/>
            </p:cNvSpPr>
            <p:nvPr/>
          </p:nvSpPr>
          <p:spPr bwMode="auto">
            <a:xfrm>
              <a:off x="4823" y="1630"/>
              <a:ext cx="4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2000">
                  <a:solidFill>
                    <a:srgbClr val="000000"/>
                  </a:solidFill>
                </a:rPr>
                <a:t> </a:t>
              </a:r>
              <a:endParaRPr lang="en-US" altLang="en-US" sz="2000"/>
            </a:p>
          </p:txBody>
        </p:sp>
        <p:sp>
          <p:nvSpPr>
            <p:cNvPr id="500773" name="Rectangle 37">
              <a:extLst>
                <a:ext uri="{FF2B5EF4-FFF2-40B4-BE49-F238E27FC236}">
                  <a16:creationId xmlns:a16="http://schemas.microsoft.com/office/drawing/2014/main" id="{C6F3A126-3610-D473-7969-63E1B4E8DAAC}"/>
                </a:ext>
              </a:extLst>
            </p:cNvPr>
            <p:cNvSpPr>
              <a:spLocks noChangeArrowheads="1"/>
            </p:cNvSpPr>
            <p:nvPr/>
          </p:nvSpPr>
          <p:spPr bwMode="auto">
            <a:xfrm>
              <a:off x="4261" y="869"/>
              <a:ext cx="697" cy="42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IN"/>
            </a:p>
          </p:txBody>
        </p:sp>
        <p:sp>
          <p:nvSpPr>
            <p:cNvPr id="500774" name="Rectangle 38">
              <a:extLst>
                <a:ext uri="{FF2B5EF4-FFF2-40B4-BE49-F238E27FC236}">
                  <a16:creationId xmlns:a16="http://schemas.microsoft.com/office/drawing/2014/main" id="{C9C8776E-4AC9-8A34-05F4-4E9BECA4CB23}"/>
                </a:ext>
              </a:extLst>
            </p:cNvPr>
            <p:cNvSpPr>
              <a:spLocks noChangeArrowheads="1"/>
            </p:cNvSpPr>
            <p:nvPr/>
          </p:nvSpPr>
          <p:spPr bwMode="auto">
            <a:xfrm>
              <a:off x="4341" y="909"/>
              <a:ext cx="629"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2000">
                  <a:solidFill>
                    <a:srgbClr val="000000"/>
                  </a:solidFill>
                </a:rPr>
                <a:t>provider</a:t>
              </a:r>
              <a:endParaRPr lang="en-US" altLang="en-US" sz="2000"/>
            </a:p>
          </p:txBody>
        </p:sp>
        <p:sp>
          <p:nvSpPr>
            <p:cNvPr id="500775" name="Rectangle 39">
              <a:extLst>
                <a:ext uri="{FF2B5EF4-FFF2-40B4-BE49-F238E27FC236}">
                  <a16:creationId xmlns:a16="http://schemas.microsoft.com/office/drawing/2014/main" id="{97B29BA6-39AD-63C3-4742-A48E4E38570C}"/>
                </a:ext>
              </a:extLst>
            </p:cNvPr>
            <p:cNvSpPr>
              <a:spLocks noChangeArrowheads="1"/>
            </p:cNvSpPr>
            <p:nvPr/>
          </p:nvSpPr>
          <p:spPr bwMode="auto">
            <a:xfrm>
              <a:off x="4796" y="909"/>
              <a:ext cx="4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2000">
                  <a:solidFill>
                    <a:srgbClr val="000000"/>
                  </a:solidFill>
                </a:rPr>
                <a:t> </a:t>
              </a:r>
              <a:endParaRPr lang="en-US" altLang="en-US" sz="2000"/>
            </a:p>
          </p:txBody>
        </p:sp>
        <p:sp>
          <p:nvSpPr>
            <p:cNvPr id="500776" name="Rectangle 40">
              <a:extLst>
                <a:ext uri="{FF2B5EF4-FFF2-40B4-BE49-F238E27FC236}">
                  <a16:creationId xmlns:a16="http://schemas.microsoft.com/office/drawing/2014/main" id="{C801FDC4-054E-71DE-270C-67C4C9171CA0}"/>
                </a:ext>
              </a:extLst>
            </p:cNvPr>
            <p:cNvSpPr>
              <a:spLocks noChangeArrowheads="1"/>
            </p:cNvSpPr>
            <p:nvPr/>
          </p:nvSpPr>
          <p:spPr bwMode="auto">
            <a:xfrm>
              <a:off x="4341" y="1064"/>
              <a:ext cx="603"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2000">
                  <a:solidFill>
                    <a:srgbClr val="000000"/>
                  </a:solidFill>
                </a:rPr>
                <a:t>network</a:t>
              </a:r>
              <a:endParaRPr lang="en-US" altLang="en-US" sz="2000"/>
            </a:p>
          </p:txBody>
        </p:sp>
        <p:sp>
          <p:nvSpPr>
            <p:cNvPr id="500777" name="Rectangle 41">
              <a:extLst>
                <a:ext uri="{FF2B5EF4-FFF2-40B4-BE49-F238E27FC236}">
                  <a16:creationId xmlns:a16="http://schemas.microsoft.com/office/drawing/2014/main" id="{70C272A0-BDF0-5E73-55CD-E800F0B8224A}"/>
                </a:ext>
              </a:extLst>
            </p:cNvPr>
            <p:cNvSpPr>
              <a:spLocks noChangeArrowheads="1"/>
            </p:cNvSpPr>
            <p:nvPr/>
          </p:nvSpPr>
          <p:spPr bwMode="auto">
            <a:xfrm>
              <a:off x="4785" y="1064"/>
              <a:ext cx="4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2000">
                  <a:solidFill>
                    <a:srgbClr val="000000"/>
                  </a:solidFill>
                </a:rPr>
                <a:t> </a:t>
              </a:r>
              <a:endParaRPr lang="en-US" altLang="en-US" sz="2000"/>
            </a:p>
          </p:txBody>
        </p:sp>
        <p:sp>
          <p:nvSpPr>
            <p:cNvPr id="500778" name="Freeform 42">
              <a:extLst>
                <a:ext uri="{FF2B5EF4-FFF2-40B4-BE49-F238E27FC236}">
                  <a16:creationId xmlns:a16="http://schemas.microsoft.com/office/drawing/2014/main" id="{70F406B4-EAF3-75BF-8DEA-50C403559D26}"/>
                </a:ext>
              </a:extLst>
            </p:cNvPr>
            <p:cNvSpPr>
              <a:spLocks/>
            </p:cNvSpPr>
            <p:nvPr/>
          </p:nvSpPr>
          <p:spPr bwMode="auto">
            <a:xfrm>
              <a:off x="3749" y="901"/>
              <a:ext cx="563" cy="362"/>
            </a:xfrm>
            <a:custGeom>
              <a:avLst/>
              <a:gdLst>
                <a:gd name="T0" fmla="*/ 162 w 563"/>
                <a:gd name="T1" fmla="*/ 0 h 362"/>
                <a:gd name="T2" fmla="*/ 132 w 563"/>
                <a:gd name="T3" fmla="*/ 5 h 362"/>
                <a:gd name="T4" fmla="*/ 108 w 563"/>
                <a:gd name="T5" fmla="*/ 13 h 362"/>
                <a:gd name="T6" fmla="*/ 81 w 563"/>
                <a:gd name="T7" fmla="*/ 30 h 362"/>
                <a:gd name="T8" fmla="*/ 60 w 563"/>
                <a:gd name="T9" fmla="*/ 48 h 362"/>
                <a:gd name="T10" fmla="*/ 35 w 563"/>
                <a:gd name="T11" fmla="*/ 72 h 362"/>
                <a:gd name="T12" fmla="*/ 14 w 563"/>
                <a:gd name="T13" fmla="*/ 102 h 362"/>
                <a:gd name="T14" fmla="*/ 3 w 563"/>
                <a:gd name="T15" fmla="*/ 126 h 362"/>
                <a:gd name="T16" fmla="*/ 0 w 563"/>
                <a:gd name="T17" fmla="*/ 140 h 362"/>
                <a:gd name="T18" fmla="*/ 0 w 563"/>
                <a:gd name="T19" fmla="*/ 156 h 362"/>
                <a:gd name="T20" fmla="*/ 3 w 563"/>
                <a:gd name="T21" fmla="*/ 180 h 362"/>
                <a:gd name="T22" fmla="*/ 17 w 563"/>
                <a:gd name="T23" fmla="*/ 212 h 362"/>
                <a:gd name="T24" fmla="*/ 35 w 563"/>
                <a:gd name="T25" fmla="*/ 241 h 362"/>
                <a:gd name="T26" fmla="*/ 60 w 563"/>
                <a:gd name="T27" fmla="*/ 268 h 362"/>
                <a:gd name="T28" fmla="*/ 81 w 563"/>
                <a:gd name="T29" fmla="*/ 292 h 362"/>
                <a:gd name="T30" fmla="*/ 103 w 563"/>
                <a:gd name="T31" fmla="*/ 316 h 362"/>
                <a:gd name="T32" fmla="*/ 119 w 563"/>
                <a:gd name="T33" fmla="*/ 327 h 362"/>
                <a:gd name="T34" fmla="*/ 135 w 563"/>
                <a:gd name="T35" fmla="*/ 335 h 362"/>
                <a:gd name="T36" fmla="*/ 156 w 563"/>
                <a:gd name="T37" fmla="*/ 341 h 362"/>
                <a:gd name="T38" fmla="*/ 183 w 563"/>
                <a:gd name="T39" fmla="*/ 346 h 362"/>
                <a:gd name="T40" fmla="*/ 200 w 563"/>
                <a:gd name="T41" fmla="*/ 349 h 362"/>
                <a:gd name="T42" fmla="*/ 240 w 563"/>
                <a:gd name="T43" fmla="*/ 354 h 362"/>
                <a:gd name="T44" fmla="*/ 286 w 563"/>
                <a:gd name="T45" fmla="*/ 357 h 362"/>
                <a:gd name="T46" fmla="*/ 334 w 563"/>
                <a:gd name="T47" fmla="*/ 359 h 362"/>
                <a:gd name="T48" fmla="*/ 385 w 563"/>
                <a:gd name="T49" fmla="*/ 362 h 362"/>
                <a:gd name="T50" fmla="*/ 434 w 563"/>
                <a:gd name="T51" fmla="*/ 359 h 362"/>
                <a:gd name="T52" fmla="*/ 477 w 563"/>
                <a:gd name="T53" fmla="*/ 351 h 362"/>
                <a:gd name="T54" fmla="*/ 504 w 563"/>
                <a:gd name="T55" fmla="*/ 343 h 362"/>
                <a:gd name="T56" fmla="*/ 517 w 563"/>
                <a:gd name="T57" fmla="*/ 335 h 362"/>
                <a:gd name="T58" fmla="*/ 528 w 563"/>
                <a:gd name="T59" fmla="*/ 325 h 362"/>
                <a:gd name="T60" fmla="*/ 541 w 563"/>
                <a:gd name="T61" fmla="*/ 306 h 362"/>
                <a:gd name="T62" fmla="*/ 555 w 563"/>
                <a:gd name="T63" fmla="*/ 274 h 362"/>
                <a:gd name="T64" fmla="*/ 560 w 563"/>
                <a:gd name="T65" fmla="*/ 236 h 362"/>
                <a:gd name="T66" fmla="*/ 563 w 563"/>
                <a:gd name="T67" fmla="*/ 193 h 362"/>
                <a:gd name="T68" fmla="*/ 560 w 563"/>
                <a:gd name="T69" fmla="*/ 153 h 362"/>
                <a:gd name="T70" fmla="*/ 557 w 563"/>
                <a:gd name="T71" fmla="*/ 113 h 362"/>
                <a:gd name="T72" fmla="*/ 552 w 563"/>
                <a:gd name="T73" fmla="*/ 78 h 362"/>
                <a:gd name="T74" fmla="*/ 547 w 563"/>
                <a:gd name="T75" fmla="*/ 59 h 362"/>
                <a:gd name="T76" fmla="*/ 544 w 563"/>
                <a:gd name="T77" fmla="*/ 46 h 362"/>
                <a:gd name="T78" fmla="*/ 539 w 563"/>
                <a:gd name="T79" fmla="*/ 30 h 362"/>
                <a:gd name="T80" fmla="*/ 533 w 563"/>
                <a:gd name="T81" fmla="*/ 22 h 362"/>
                <a:gd name="T82" fmla="*/ 522 w 563"/>
                <a:gd name="T83" fmla="*/ 19 h 362"/>
                <a:gd name="T84" fmla="*/ 506 w 563"/>
                <a:gd name="T85" fmla="*/ 16 h 362"/>
                <a:gd name="T86" fmla="*/ 479 w 563"/>
                <a:gd name="T87" fmla="*/ 16 h 362"/>
                <a:gd name="T88" fmla="*/ 466 w 563"/>
                <a:gd name="T89" fmla="*/ 13 h 362"/>
                <a:gd name="T90" fmla="*/ 450 w 563"/>
                <a:gd name="T91" fmla="*/ 11 h 362"/>
                <a:gd name="T92" fmla="*/ 409 w 563"/>
                <a:gd name="T93" fmla="*/ 11 h 362"/>
                <a:gd name="T94" fmla="*/ 364 w 563"/>
                <a:gd name="T95" fmla="*/ 13 h 362"/>
                <a:gd name="T96" fmla="*/ 321 w 563"/>
                <a:gd name="T97" fmla="*/ 13 h 362"/>
                <a:gd name="T98" fmla="*/ 283 w 563"/>
                <a:gd name="T99" fmla="*/ 11 h 362"/>
                <a:gd name="T100" fmla="*/ 248 w 563"/>
                <a:gd name="T101" fmla="*/ 5 h 362"/>
                <a:gd name="T102" fmla="*/ 213 w 563"/>
                <a:gd name="T103" fmla="*/ 0 h 362"/>
                <a:gd name="T104" fmla="*/ 186 w 563"/>
                <a:gd name="T105" fmla="*/ 0 h 362"/>
                <a:gd name="T106" fmla="*/ 175 w 563"/>
                <a:gd name="T107" fmla="*/ 0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63" h="362">
                  <a:moveTo>
                    <a:pt x="175" y="0"/>
                  </a:moveTo>
                  <a:lnTo>
                    <a:pt x="162" y="0"/>
                  </a:lnTo>
                  <a:lnTo>
                    <a:pt x="148" y="3"/>
                  </a:lnTo>
                  <a:lnTo>
                    <a:pt x="132" y="5"/>
                  </a:lnTo>
                  <a:lnTo>
                    <a:pt x="119" y="11"/>
                  </a:lnTo>
                  <a:lnTo>
                    <a:pt x="108" y="13"/>
                  </a:lnTo>
                  <a:lnTo>
                    <a:pt x="95" y="22"/>
                  </a:lnTo>
                  <a:lnTo>
                    <a:pt x="81" y="30"/>
                  </a:lnTo>
                  <a:lnTo>
                    <a:pt x="70" y="38"/>
                  </a:lnTo>
                  <a:lnTo>
                    <a:pt x="60" y="48"/>
                  </a:lnTo>
                  <a:lnTo>
                    <a:pt x="46" y="59"/>
                  </a:lnTo>
                  <a:lnTo>
                    <a:pt x="35" y="72"/>
                  </a:lnTo>
                  <a:lnTo>
                    <a:pt x="25" y="89"/>
                  </a:lnTo>
                  <a:lnTo>
                    <a:pt x="14" y="102"/>
                  </a:lnTo>
                  <a:lnTo>
                    <a:pt x="8" y="118"/>
                  </a:lnTo>
                  <a:lnTo>
                    <a:pt x="3" y="126"/>
                  </a:lnTo>
                  <a:lnTo>
                    <a:pt x="3" y="134"/>
                  </a:lnTo>
                  <a:lnTo>
                    <a:pt x="0" y="140"/>
                  </a:lnTo>
                  <a:lnTo>
                    <a:pt x="0" y="148"/>
                  </a:lnTo>
                  <a:lnTo>
                    <a:pt x="0" y="156"/>
                  </a:lnTo>
                  <a:lnTo>
                    <a:pt x="0" y="164"/>
                  </a:lnTo>
                  <a:lnTo>
                    <a:pt x="3" y="180"/>
                  </a:lnTo>
                  <a:lnTo>
                    <a:pt x="8" y="196"/>
                  </a:lnTo>
                  <a:lnTo>
                    <a:pt x="17" y="212"/>
                  </a:lnTo>
                  <a:lnTo>
                    <a:pt x="27" y="225"/>
                  </a:lnTo>
                  <a:lnTo>
                    <a:pt x="35" y="241"/>
                  </a:lnTo>
                  <a:lnTo>
                    <a:pt x="49" y="255"/>
                  </a:lnTo>
                  <a:lnTo>
                    <a:pt x="60" y="268"/>
                  </a:lnTo>
                  <a:lnTo>
                    <a:pt x="70" y="282"/>
                  </a:lnTo>
                  <a:lnTo>
                    <a:pt x="81" y="292"/>
                  </a:lnTo>
                  <a:lnTo>
                    <a:pt x="92" y="306"/>
                  </a:lnTo>
                  <a:lnTo>
                    <a:pt x="103" y="316"/>
                  </a:lnTo>
                  <a:lnTo>
                    <a:pt x="111" y="322"/>
                  </a:lnTo>
                  <a:lnTo>
                    <a:pt x="119" y="327"/>
                  </a:lnTo>
                  <a:lnTo>
                    <a:pt x="127" y="330"/>
                  </a:lnTo>
                  <a:lnTo>
                    <a:pt x="135" y="335"/>
                  </a:lnTo>
                  <a:lnTo>
                    <a:pt x="146" y="338"/>
                  </a:lnTo>
                  <a:lnTo>
                    <a:pt x="156" y="341"/>
                  </a:lnTo>
                  <a:lnTo>
                    <a:pt x="170" y="343"/>
                  </a:lnTo>
                  <a:lnTo>
                    <a:pt x="183" y="346"/>
                  </a:lnTo>
                  <a:lnTo>
                    <a:pt x="191" y="346"/>
                  </a:lnTo>
                  <a:lnTo>
                    <a:pt x="200" y="349"/>
                  </a:lnTo>
                  <a:lnTo>
                    <a:pt x="218" y="351"/>
                  </a:lnTo>
                  <a:lnTo>
                    <a:pt x="240" y="354"/>
                  </a:lnTo>
                  <a:lnTo>
                    <a:pt x="261" y="354"/>
                  </a:lnTo>
                  <a:lnTo>
                    <a:pt x="286" y="357"/>
                  </a:lnTo>
                  <a:lnTo>
                    <a:pt x="310" y="359"/>
                  </a:lnTo>
                  <a:lnTo>
                    <a:pt x="334" y="359"/>
                  </a:lnTo>
                  <a:lnTo>
                    <a:pt x="361" y="362"/>
                  </a:lnTo>
                  <a:lnTo>
                    <a:pt x="385" y="362"/>
                  </a:lnTo>
                  <a:lnTo>
                    <a:pt x="409" y="359"/>
                  </a:lnTo>
                  <a:lnTo>
                    <a:pt x="434" y="359"/>
                  </a:lnTo>
                  <a:lnTo>
                    <a:pt x="455" y="357"/>
                  </a:lnTo>
                  <a:lnTo>
                    <a:pt x="477" y="351"/>
                  </a:lnTo>
                  <a:lnTo>
                    <a:pt x="493" y="346"/>
                  </a:lnTo>
                  <a:lnTo>
                    <a:pt x="504" y="343"/>
                  </a:lnTo>
                  <a:lnTo>
                    <a:pt x="509" y="338"/>
                  </a:lnTo>
                  <a:lnTo>
                    <a:pt x="517" y="335"/>
                  </a:lnTo>
                  <a:lnTo>
                    <a:pt x="522" y="330"/>
                  </a:lnTo>
                  <a:lnTo>
                    <a:pt x="528" y="325"/>
                  </a:lnTo>
                  <a:lnTo>
                    <a:pt x="533" y="319"/>
                  </a:lnTo>
                  <a:lnTo>
                    <a:pt x="541" y="306"/>
                  </a:lnTo>
                  <a:lnTo>
                    <a:pt x="549" y="292"/>
                  </a:lnTo>
                  <a:lnTo>
                    <a:pt x="555" y="274"/>
                  </a:lnTo>
                  <a:lnTo>
                    <a:pt x="557" y="255"/>
                  </a:lnTo>
                  <a:lnTo>
                    <a:pt x="560" y="236"/>
                  </a:lnTo>
                  <a:lnTo>
                    <a:pt x="563" y="215"/>
                  </a:lnTo>
                  <a:lnTo>
                    <a:pt x="563" y="193"/>
                  </a:lnTo>
                  <a:lnTo>
                    <a:pt x="560" y="172"/>
                  </a:lnTo>
                  <a:lnTo>
                    <a:pt x="560" y="153"/>
                  </a:lnTo>
                  <a:lnTo>
                    <a:pt x="557" y="131"/>
                  </a:lnTo>
                  <a:lnTo>
                    <a:pt x="557" y="113"/>
                  </a:lnTo>
                  <a:lnTo>
                    <a:pt x="555" y="94"/>
                  </a:lnTo>
                  <a:lnTo>
                    <a:pt x="552" y="78"/>
                  </a:lnTo>
                  <a:lnTo>
                    <a:pt x="549" y="64"/>
                  </a:lnTo>
                  <a:lnTo>
                    <a:pt x="547" y="59"/>
                  </a:lnTo>
                  <a:lnTo>
                    <a:pt x="547" y="54"/>
                  </a:lnTo>
                  <a:lnTo>
                    <a:pt x="544" y="46"/>
                  </a:lnTo>
                  <a:lnTo>
                    <a:pt x="541" y="38"/>
                  </a:lnTo>
                  <a:lnTo>
                    <a:pt x="539" y="30"/>
                  </a:lnTo>
                  <a:lnTo>
                    <a:pt x="536" y="27"/>
                  </a:lnTo>
                  <a:lnTo>
                    <a:pt x="533" y="22"/>
                  </a:lnTo>
                  <a:lnTo>
                    <a:pt x="528" y="19"/>
                  </a:lnTo>
                  <a:lnTo>
                    <a:pt x="522" y="19"/>
                  </a:lnTo>
                  <a:lnTo>
                    <a:pt x="520" y="16"/>
                  </a:lnTo>
                  <a:lnTo>
                    <a:pt x="506" y="16"/>
                  </a:lnTo>
                  <a:lnTo>
                    <a:pt x="495" y="16"/>
                  </a:lnTo>
                  <a:lnTo>
                    <a:pt x="479" y="16"/>
                  </a:lnTo>
                  <a:lnTo>
                    <a:pt x="474" y="13"/>
                  </a:lnTo>
                  <a:lnTo>
                    <a:pt x="466" y="13"/>
                  </a:lnTo>
                  <a:lnTo>
                    <a:pt x="458" y="13"/>
                  </a:lnTo>
                  <a:lnTo>
                    <a:pt x="450" y="11"/>
                  </a:lnTo>
                  <a:lnTo>
                    <a:pt x="431" y="11"/>
                  </a:lnTo>
                  <a:lnTo>
                    <a:pt x="409" y="11"/>
                  </a:lnTo>
                  <a:lnTo>
                    <a:pt x="388" y="13"/>
                  </a:lnTo>
                  <a:lnTo>
                    <a:pt x="364" y="13"/>
                  </a:lnTo>
                  <a:lnTo>
                    <a:pt x="342" y="13"/>
                  </a:lnTo>
                  <a:lnTo>
                    <a:pt x="321" y="13"/>
                  </a:lnTo>
                  <a:lnTo>
                    <a:pt x="302" y="13"/>
                  </a:lnTo>
                  <a:lnTo>
                    <a:pt x="283" y="11"/>
                  </a:lnTo>
                  <a:lnTo>
                    <a:pt x="264" y="11"/>
                  </a:lnTo>
                  <a:lnTo>
                    <a:pt x="248" y="5"/>
                  </a:lnTo>
                  <a:lnTo>
                    <a:pt x="229" y="3"/>
                  </a:lnTo>
                  <a:lnTo>
                    <a:pt x="213" y="0"/>
                  </a:lnTo>
                  <a:lnTo>
                    <a:pt x="200" y="0"/>
                  </a:lnTo>
                  <a:lnTo>
                    <a:pt x="186" y="0"/>
                  </a:lnTo>
                  <a:lnTo>
                    <a:pt x="181" y="0"/>
                  </a:lnTo>
                  <a:lnTo>
                    <a:pt x="175" y="0"/>
                  </a:lnTo>
                  <a:close/>
                </a:path>
              </a:pathLst>
            </a:custGeom>
            <a:solidFill>
              <a:srgbClr val="33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500779" name="Freeform 43">
              <a:extLst>
                <a:ext uri="{FF2B5EF4-FFF2-40B4-BE49-F238E27FC236}">
                  <a16:creationId xmlns:a16="http://schemas.microsoft.com/office/drawing/2014/main" id="{26A9B6D8-ACF0-2975-D731-4D822ED35756}"/>
                </a:ext>
              </a:extLst>
            </p:cNvPr>
            <p:cNvSpPr>
              <a:spLocks/>
            </p:cNvSpPr>
            <p:nvPr/>
          </p:nvSpPr>
          <p:spPr bwMode="auto">
            <a:xfrm>
              <a:off x="4064" y="1504"/>
              <a:ext cx="218" cy="212"/>
            </a:xfrm>
            <a:custGeom>
              <a:avLst/>
              <a:gdLst>
                <a:gd name="T0" fmla="*/ 100 w 218"/>
                <a:gd name="T1" fmla="*/ 0 h 212"/>
                <a:gd name="T2" fmla="*/ 78 w 218"/>
                <a:gd name="T3" fmla="*/ 6 h 212"/>
                <a:gd name="T4" fmla="*/ 57 w 218"/>
                <a:gd name="T5" fmla="*/ 14 h 212"/>
                <a:gd name="T6" fmla="*/ 41 w 218"/>
                <a:gd name="T7" fmla="*/ 25 h 212"/>
                <a:gd name="T8" fmla="*/ 24 w 218"/>
                <a:gd name="T9" fmla="*/ 38 h 212"/>
                <a:gd name="T10" fmla="*/ 14 w 218"/>
                <a:gd name="T11" fmla="*/ 57 h 212"/>
                <a:gd name="T12" fmla="*/ 6 w 218"/>
                <a:gd name="T13" fmla="*/ 76 h 212"/>
                <a:gd name="T14" fmla="*/ 0 w 218"/>
                <a:gd name="T15" fmla="*/ 94 h 212"/>
                <a:gd name="T16" fmla="*/ 0 w 218"/>
                <a:gd name="T17" fmla="*/ 116 h 212"/>
                <a:gd name="T18" fmla="*/ 6 w 218"/>
                <a:gd name="T19" fmla="*/ 137 h 212"/>
                <a:gd name="T20" fmla="*/ 14 w 218"/>
                <a:gd name="T21" fmla="*/ 156 h 212"/>
                <a:gd name="T22" fmla="*/ 24 w 218"/>
                <a:gd name="T23" fmla="*/ 172 h 212"/>
                <a:gd name="T24" fmla="*/ 41 w 218"/>
                <a:gd name="T25" fmla="*/ 188 h 212"/>
                <a:gd name="T26" fmla="*/ 57 w 218"/>
                <a:gd name="T27" fmla="*/ 199 h 212"/>
                <a:gd name="T28" fmla="*/ 78 w 218"/>
                <a:gd name="T29" fmla="*/ 207 h 212"/>
                <a:gd name="T30" fmla="*/ 100 w 218"/>
                <a:gd name="T31" fmla="*/ 212 h 212"/>
                <a:gd name="T32" fmla="*/ 121 w 218"/>
                <a:gd name="T33" fmla="*/ 212 h 212"/>
                <a:gd name="T34" fmla="*/ 143 w 218"/>
                <a:gd name="T35" fmla="*/ 207 h 212"/>
                <a:gd name="T36" fmla="*/ 162 w 218"/>
                <a:gd name="T37" fmla="*/ 199 h 212"/>
                <a:gd name="T38" fmla="*/ 178 w 218"/>
                <a:gd name="T39" fmla="*/ 188 h 212"/>
                <a:gd name="T40" fmla="*/ 194 w 218"/>
                <a:gd name="T41" fmla="*/ 172 h 212"/>
                <a:gd name="T42" fmla="*/ 205 w 218"/>
                <a:gd name="T43" fmla="*/ 156 h 212"/>
                <a:gd name="T44" fmla="*/ 213 w 218"/>
                <a:gd name="T45" fmla="*/ 137 h 212"/>
                <a:gd name="T46" fmla="*/ 218 w 218"/>
                <a:gd name="T47" fmla="*/ 116 h 212"/>
                <a:gd name="T48" fmla="*/ 218 w 218"/>
                <a:gd name="T49" fmla="*/ 94 h 212"/>
                <a:gd name="T50" fmla="*/ 213 w 218"/>
                <a:gd name="T51" fmla="*/ 76 h 212"/>
                <a:gd name="T52" fmla="*/ 205 w 218"/>
                <a:gd name="T53" fmla="*/ 57 h 212"/>
                <a:gd name="T54" fmla="*/ 194 w 218"/>
                <a:gd name="T55" fmla="*/ 38 h 212"/>
                <a:gd name="T56" fmla="*/ 178 w 218"/>
                <a:gd name="T57" fmla="*/ 25 h 212"/>
                <a:gd name="T58" fmla="*/ 162 w 218"/>
                <a:gd name="T59" fmla="*/ 14 h 212"/>
                <a:gd name="T60" fmla="*/ 143 w 218"/>
                <a:gd name="T61" fmla="*/ 6 h 212"/>
                <a:gd name="T62" fmla="*/ 121 w 218"/>
                <a:gd name="T63"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18" h="212">
                  <a:moveTo>
                    <a:pt x="111" y="0"/>
                  </a:moveTo>
                  <a:lnTo>
                    <a:pt x="100" y="0"/>
                  </a:lnTo>
                  <a:lnTo>
                    <a:pt x="89" y="3"/>
                  </a:lnTo>
                  <a:lnTo>
                    <a:pt x="78" y="6"/>
                  </a:lnTo>
                  <a:lnTo>
                    <a:pt x="67" y="8"/>
                  </a:lnTo>
                  <a:lnTo>
                    <a:pt x="57" y="14"/>
                  </a:lnTo>
                  <a:lnTo>
                    <a:pt x="49" y="19"/>
                  </a:lnTo>
                  <a:lnTo>
                    <a:pt x="41" y="25"/>
                  </a:lnTo>
                  <a:lnTo>
                    <a:pt x="33" y="33"/>
                  </a:lnTo>
                  <a:lnTo>
                    <a:pt x="24" y="38"/>
                  </a:lnTo>
                  <a:lnTo>
                    <a:pt x="19" y="46"/>
                  </a:lnTo>
                  <a:lnTo>
                    <a:pt x="14" y="57"/>
                  </a:lnTo>
                  <a:lnTo>
                    <a:pt x="8" y="65"/>
                  </a:lnTo>
                  <a:lnTo>
                    <a:pt x="6" y="76"/>
                  </a:lnTo>
                  <a:lnTo>
                    <a:pt x="3" y="84"/>
                  </a:lnTo>
                  <a:lnTo>
                    <a:pt x="0" y="94"/>
                  </a:lnTo>
                  <a:lnTo>
                    <a:pt x="0" y="105"/>
                  </a:lnTo>
                  <a:lnTo>
                    <a:pt x="0" y="116"/>
                  </a:lnTo>
                  <a:lnTo>
                    <a:pt x="3" y="126"/>
                  </a:lnTo>
                  <a:lnTo>
                    <a:pt x="6" y="137"/>
                  </a:lnTo>
                  <a:lnTo>
                    <a:pt x="8" y="148"/>
                  </a:lnTo>
                  <a:lnTo>
                    <a:pt x="14" y="156"/>
                  </a:lnTo>
                  <a:lnTo>
                    <a:pt x="19" y="164"/>
                  </a:lnTo>
                  <a:lnTo>
                    <a:pt x="24" y="172"/>
                  </a:lnTo>
                  <a:lnTo>
                    <a:pt x="33" y="180"/>
                  </a:lnTo>
                  <a:lnTo>
                    <a:pt x="41" y="188"/>
                  </a:lnTo>
                  <a:lnTo>
                    <a:pt x="49" y="193"/>
                  </a:lnTo>
                  <a:lnTo>
                    <a:pt x="57" y="199"/>
                  </a:lnTo>
                  <a:lnTo>
                    <a:pt x="67" y="204"/>
                  </a:lnTo>
                  <a:lnTo>
                    <a:pt x="78" y="207"/>
                  </a:lnTo>
                  <a:lnTo>
                    <a:pt x="89" y="210"/>
                  </a:lnTo>
                  <a:lnTo>
                    <a:pt x="100" y="212"/>
                  </a:lnTo>
                  <a:lnTo>
                    <a:pt x="111" y="212"/>
                  </a:lnTo>
                  <a:lnTo>
                    <a:pt x="121" y="212"/>
                  </a:lnTo>
                  <a:lnTo>
                    <a:pt x="132" y="210"/>
                  </a:lnTo>
                  <a:lnTo>
                    <a:pt x="143" y="207"/>
                  </a:lnTo>
                  <a:lnTo>
                    <a:pt x="154" y="204"/>
                  </a:lnTo>
                  <a:lnTo>
                    <a:pt x="162" y="199"/>
                  </a:lnTo>
                  <a:lnTo>
                    <a:pt x="170" y="193"/>
                  </a:lnTo>
                  <a:lnTo>
                    <a:pt x="178" y="188"/>
                  </a:lnTo>
                  <a:lnTo>
                    <a:pt x="186" y="180"/>
                  </a:lnTo>
                  <a:lnTo>
                    <a:pt x="194" y="172"/>
                  </a:lnTo>
                  <a:lnTo>
                    <a:pt x="199" y="164"/>
                  </a:lnTo>
                  <a:lnTo>
                    <a:pt x="205" y="156"/>
                  </a:lnTo>
                  <a:lnTo>
                    <a:pt x="210" y="148"/>
                  </a:lnTo>
                  <a:lnTo>
                    <a:pt x="213" y="137"/>
                  </a:lnTo>
                  <a:lnTo>
                    <a:pt x="215" y="126"/>
                  </a:lnTo>
                  <a:lnTo>
                    <a:pt x="218" y="116"/>
                  </a:lnTo>
                  <a:lnTo>
                    <a:pt x="218" y="105"/>
                  </a:lnTo>
                  <a:lnTo>
                    <a:pt x="218" y="94"/>
                  </a:lnTo>
                  <a:lnTo>
                    <a:pt x="215" y="84"/>
                  </a:lnTo>
                  <a:lnTo>
                    <a:pt x="213" y="76"/>
                  </a:lnTo>
                  <a:lnTo>
                    <a:pt x="210" y="65"/>
                  </a:lnTo>
                  <a:lnTo>
                    <a:pt x="205" y="57"/>
                  </a:lnTo>
                  <a:lnTo>
                    <a:pt x="199" y="46"/>
                  </a:lnTo>
                  <a:lnTo>
                    <a:pt x="194" y="38"/>
                  </a:lnTo>
                  <a:lnTo>
                    <a:pt x="186" y="33"/>
                  </a:lnTo>
                  <a:lnTo>
                    <a:pt x="178" y="25"/>
                  </a:lnTo>
                  <a:lnTo>
                    <a:pt x="170" y="19"/>
                  </a:lnTo>
                  <a:lnTo>
                    <a:pt x="162" y="14"/>
                  </a:lnTo>
                  <a:lnTo>
                    <a:pt x="154" y="8"/>
                  </a:lnTo>
                  <a:lnTo>
                    <a:pt x="143" y="6"/>
                  </a:lnTo>
                  <a:lnTo>
                    <a:pt x="132" y="3"/>
                  </a:lnTo>
                  <a:lnTo>
                    <a:pt x="121" y="0"/>
                  </a:lnTo>
                  <a:lnTo>
                    <a:pt x="111" y="0"/>
                  </a:lnTo>
                  <a:close/>
                </a:path>
              </a:pathLst>
            </a:custGeom>
            <a:solidFill>
              <a:srgbClr val="33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grpSp>
    </p:spTree>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4">
            <a:extLst>
              <a:ext uri="{FF2B5EF4-FFF2-40B4-BE49-F238E27FC236}">
                <a16:creationId xmlns:a16="http://schemas.microsoft.com/office/drawing/2014/main" id="{D770F68B-AF19-47E5-A056-DD33F15C3C79}"/>
              </a:ext>
            </a:extLst>
          </p:cNvPr>
          <p:cNvSpPr>
            <a:spLocks noGrp="1"/>
          </p:cNvSpPr>
          <p:nvPr>
            <p:ph type="ftr" sz="quarter" idx="11"/>
          </p:nvPr>
        </p:nvSpPr>
        <p:spPr/>
        <p:txBody>
          <a:bodyPr/>
          <a:lstStyle/>
          <a:p>
            <a:r>
              <a:rPr lang="en-US" altLang="en-US"/>
              <a:t>Network Layer</a:t>
            </a:r>
            <a:endParaRPr lang="en-US" altLang="en-US">
              <a:latin typeface="Times New Roman" panose="02020603050405020304" pitchFamily="18" charset="0"/>
            </a:endParaRPr>
          </a:p>
        </p:txBody>
      </p:sp>
      <p:sp>
        <p:nvSpPr>
          <p:cNvPr id="3" name="Slide Number Placeholder 5">
            <a:extLst>
              <a:ext uri="{FF2B5EF4-FFF2-40B4-BE49-F238E27FC236}">
                <a16:creationId xmlns:a16="http://schemas.microsoft.com/office/drawing/2014/main" id="{8E8D8583-FFA5-C825-8D08-51AC20B562D6}"/>
              </a:ext>
            </a:extLst>
          </p:cNvPr>
          <p:cNvSpPr>
            <a:spLocks noGrp="1"/>
          </p:cNvSpPr>
          <p:nvPr>
            <p:ph type="sldNum" sz="quarter" idx="12"/>
          </p:nvPr>
        </p:nvSpPr>
        <p:spPr/>
        <p:txBody>
          <a:bodyPr/>
          <a:lstStyle/>
          <a:p>
            <a:r>
              <a:rPr lang="en-US" altLang="en-US"/>
              <a:t>4-</a:t>
            </a:r>
            <a:fld id="{C4482AE7-4D85-45D8-A880-B9C5298D6437}" type="slidenum">
              <a:rPr lang="en-US" altLang="en-US"/>
              <a:pPr/>
              <a:t>493</a:t>
            </a:fld>
            <a:endParaRPr lang="en-US" altLang="en-US"/>
          </a:p>
        </p:txBody>
      </p:sp>
      <p:sp>
        <p:nvSpPr>
          <p:cNvPr id="501762" name="Rectangle 2">
            <a:extLst>
              <a:ext uri="{FF2B5EF4-FFF2-40B4-BE49-F238E27FC236}">
                <a16:creationId xmlns:a16="http://schemas.microsoft.com/office/drawing/2014/main" id="{05FCA91E-30CF-0539-54CB-885AB95CFD7A}"/>
              </a:ext>
            </a:extLst>
          </p:cNvPr>
          <p:cNvSpPr>
            <a:spLocks noGrp="1" noChangeArrowheads="1"/>
          </p:cNvSpPr>
          <p:nvPr>
            <p:ph type="title"/>
          </p:nvPr>
        </p:nvSpPr>
        <p:spPr>
          <a:xfrm>
            <a:off x="457200" y="109154"/>
            <a:ext cx="8229600" cy="553998"/>
          </a:xfrm>
        </p:spPr>
        <p:txBody>
          <a:bodyPr/>
          <a:lstStyle/>
          <a:p>
            <a:r>
              <a:rPr lang="en-US" altLang="en-US" sz="3200"/>
              <a:t>BGP routing policy (2)</a:t>
            </a:r>
          </a:p>
        </p:txBody>
      </p:sp>
      <p:sp>
        <p:nvSpPr>
          <p:cNvPr id="501765" name="Rectangle 5">
            <a:extLst>
              <a:ext uri="{FF2B5EF4-FFF2-40B4-BE49-F238E27FC236}">
                <a16:creationId xmlns:a16="http://schemas.microsoft.com/office/drawing/2014/main" id="{31A3A820-D5FA-9B7A-AD81-BD94AB02ECF7}"/>
              </a:ext>
            </a:extLst>
          </p:cNvPr>
          <p:cNvSpPr>
            <a:spLocks noChangeArrowheads="1"/>
          </p:cNvSpPr>
          <p:nvPr/>
        </p:nvSpPr>
        <p:spPr bwMode="auto">
          <a:xfrm>
            <a:off x="355600" y="3529013"/>
            <a:ext cx="8229600" cy="2782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r>
              <a:rPr lang="en-US" altLang="en-US" sz="2400"/>
              <a:t>A advertises path AW  to B</a:t>
            </a:r>
          </a:p>
          <a:p>
            <a:r>
              <a:rPr lang="en-US" altLang="en-US" sz="2400"/>
              <a:t>B advertises path BAW to X </a:t>
            </a:r>
            <a:endParaRPr lang="en-US" altLang="en-US" sz="2400">
              <a:solidFill>
                <a:srgbClr val="FF0000"/>
              </a:solidFill>
            </a:endParaRPr>
          </a:p>
          <a:p>
            <a:r>
              <a:rPr lang="en-US" altLang="en-US" sz="2400"/>
              <a:t>Should B advertise path BAW to C?</a:t>
            </a:r>
          </a:p>
          <a:p>
            <a:pPr lvl="1"/>
            <a:r>
              <a:rPr lang="en-US" altLang="en-US"/>
              <a:t>No way! B gets no “revenue” for routing CBAW since neither W nor C are B’s customers </a:t>
            </a:r>
          </a:p>
          <a:p>
            <a:pPr lvl="1"/>
            <a:r>
              <a:rPr lang="en-US" altLang="en-US"/>
              <a:t>B wants to force C to route to w via A</a:t>
            </a:r>
          </a:p>
          <a:p>
            <a:pPr lvl="1"/>
            <a:r>
              <a:rPr lang="en-US" altLang="en-US"/>
              <a:t>B wants to route </a:t>
            </a:r>
            <a:r>
              <a:rPr lang="en-US" altLang="en-US" i="1">
                <a:solidFill>
                  <a:srgbClr val="FF0000"/>
                </a:solidFill>
              </a:rPr>
              <a:t>only </a:t>
            </a:r>
            <a:r>
              <a:rPr lang="en-US" altLang="en-US"/>
              <a:t>to/from its customers!</a:t>
            </a:r>
          </a:p>
          <a:p>
            <a:endParaRPr lang="en-US" altLang="en-US" sz="2400"/>
          </a:p>
        </p:txBody>
      </p:sp>
      <p:grpSp>
        <p:nvGrpSpPr>
          <p:cNvPr id="501815" name="Group 55">
            <a:extLst>
              <a:ext uri="{FF2B5EF4-FFF2-40B4-BE49-F238E27FC236}">
                <a16:creationId xmlns:a16="http://schemas.microsoft.com/office/drawing/2014/main" id="{1F47F38F-DB11-B23E-9746-B422FDED22F9}"/>
              </a:ext>
            </a:extLst>
          </p:cNvPr>
          <p:cNvGrpSpPr>
            <a:grpSpLocks/>
          </p:cNvGrpSpPr>
          <p:nvPr/>
        </p:nvGrpSpPr>
        <p:grpSpPr bwMode="auto">
          <a:xfrm>
            <a:off x="476250" y="1123950"/>
            <a:ext cx="7588250" cy="3048000"/>
            <a:chOff x="300" y="708"/>
            <a:chExt cx="4780" cy="1920"/>
          </a:xfrm>
        </p:grpSpPr>
        <p:sp>
          <p:nvSpPr>
            <p:cNvPr id="501766" name="AutoShape 6">
              <a:extLst>
                <a:ext uri="{FF2B5EF4-FFF2-40B4-BE49-F238E27FC236}">
                  <a16:creationId xmlns:a16="http://schemas.microsoft.com/office/drawing/2014/main" id="{7AC28F65-011B-4164-0F85-13D8D2AE7BCB}"/>
                </a:ext>
              </a:extLst>
            </p:cNvPr>
            <p:cNvSpPr>
              <a:spLocks noChangeAspect="1" noChangeArrowheads="1" noTextEdit="1"/>
            </p:cNvSpPr>
            <p:nvPr/>
          </p:nvSpPr>
          <p:spPr bwMode="auto">
            <a:xfrm>
              <a:off x="300" y="708"/>
              <a:ext cx="4749" cy="1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IN"/>
            </a:p>
          </p:txBody>
        </p:sp>
        <p:sp>
          <p:nvSpPr>
            <p:cNvPr id="501769" name="Freeform 9">
              <a:extLst>
                <a:ext uri="{FF2B5EF4-FFF2-40B4-BE49-F238E27FC236}">
                  <a16:creationId xmlns:a16="http://schemas.microsoft.com/office/drawing/2014/main" id="{E6C7623A-05B6-9854-89A2-0197537030BB}"/>
                </a:ext>
              </a:extLst>
            </p:cNvPr>
            <p:cNvSpPr>
              <a:spLocks/>
            </p:cNvSpPr>
            <p:nvPr/>
          </p:nvSpPr>
          <p:spPr bwMode="auto">
            <a:xfrm>
              <a:off x="1602" y="955"/>
              <a:ext cx="563" cy="364"/>
            </a:xfrm>
            <a:custGeom>
              <a:avLst/>
              <a:gdLst>
                <a:gd name="T0" fmla="*/ 148 w 563"/>
                <a:gd name="T1" fmla="*/ 5 h 364"/>
                <a:gd name="T2" fmla="*/ 119 w 563"/>
                <a:gd name="T3" fmla="*/ 10 h 364"/>
                <a:gd name="T4" fmla="*/ 94 w 563"/>
                <a:gd name="T5" fmla="*/ 21 h 364"/>
                <a:gd name="T6" fmla="*/ 70 w 563"/>
                <a:gd name="T7" fmla="*/ 37 h 364"/>
                <a:gd name="T8" fmla="*/ 46 w 563"/>
                <a:gd name="T9" fmla="*/ 61 h 364"/>
                <a:gd name="T10" fmla="*/ 24 w 563"/>
                <a:gd name="T11" fmla="*/ 91 h 364"/>
                <a:gd name="T12" fmla="*/ 8 w 563"/>
                <a:gd name="T13" fmla="*/ 120 h 364"/>
                <a:gd name="T14" fmla="*/ 3 w 563"/>
                <a:gd name="T15" fmla="*/ 136 h 364"/>
                <a:gd name="T16" fmla="*/ 0 w 563"/>
                <a:gd name="T17" fmla="*/ 150 h 364"/>
                <a:gd name="T18" fmla="*/ 0 w 563"/>
                <a:gd name="T19" fmla="*/ 166 h 364"/>
                <a:gd name="T20" fmla="*/ 8 w 563"/>
                <a:gd name="T21" fmla="*/ 195 h 364"/>
                <a:gd name="T22" fmla="*/ 27 w 563"/>
                <a:gd name="T23" fmla="*/ 228 h 364"/>
                <a:gd name="T24" fmla="*/ 49 w 563"/>
                <a:gd name="T25" fmla="*/ 257 h 364"/>
                <a:gd name="T26" fmla="*/ 70 w 563"/>
                <a:gd name="T27" fmla="*/ 284 h 364"/>
                <a:gd name="T28" fmla="*/ 92 w 563"/>
                <a:gd name="T29" fmla="*/ 305 h 364"/>
                <a:gd name="T30" fmla="*/ 111 w 563"/>
                <a:gd name="T31" fmla="*/ 321 h 364"/>
                <a:gd name="T32" fmla="*/ 127 w 563"/>
                <a:gd name="T33" fmla="*/ 332 h 364"/>
                <a:gd name="T34" fmla="*/ 146 w 563"/>
                <a:gd name="T35" fmla="*/ 340 h 364"/>
                <a:gd name="T36" fmla="*/ 170 w 563"/>
                <a:gd name="T37" fmla="*/ 346 h 364"/>
                <a:gd name="T38" fmla="*/ 191 w 563"/>
                <a:gd name="T39" fmla="*/ 348 h 364"/>
                <a:gd name="T40" fmla="*/ 218 w 563"/>
                <a:gd name="T41" fmla="*/ 354 h 364"/>
                <a:gd name="T42" fmla="*/ 261 w 563"/>
                <a:gd name="T43" fmla="*/ 356 h 364"/>
                <a:gd name="T44" fmla="*/ 310 w 563"/>
                <a:gd name="T45" fmla="*/ 362 h 364"/>
                <a:gd name="T46" fmla="*/ 361 w 563"/>
                <a:gd name="T47" fmla="*/ 364 h 364"/>
                <a:gd name="T48" fmla="*/ 409 w 563"/>
                <a:gd name="T49" fmla="*/ 362 h 364"/>
                <a:gd name="T50" fmla="*/ 458 w 563"/>
                <a:gd name="T51" fmla="*/ 359 h 364"/>
                <a:gd name="T52" fmla="*/ 495 w 563"/>
                <a:gd name="T53" fmla="*/ 348 h 364"/>
                <a:gd name="T54" fmla="*/ 511 w 563"/>
                <a:gd name="T55" fmla="*/ 340 h 364"/>
                <a:gd name="T56" fmla="*/ 525 w 563"/>
                <a:gd name="T57" fmla="*/ 332 h 364"/>
                <a:gd name="T58" fmla="*/ 536 w 563"/>
                <a:gd name="T59" fmla="*/ 321 h 364"/>
                <a:gd name="T60" fmla="*/ 549 w 563"/>
                <a:gd name="T61" fmla="*/ 295 h 364"/>
                <a:gd name="T62" fmla="*/ 557 w 563"/>
                <a:gd name="T63" fmla="*/ 257 h 364"/>
                <a:gd name="T64" fmla="*/ 563 w 563"/>
                <a:gd name="T65" fmla="*/ 217 h 364"/>
                <a:gd name="T66" fmla="*/ 563 w 563"/>
                <a:gd name="T67" fmla="*/ 174 h 364"/>
                <a:gd name="T68" fmla="*/ 557 w 563"/>
                <a:gd name="T69" fmla="*/ 134 h 364"/>
                <a:gd name="T70" fmla="*/ 555 w 563"/>
                <a:gd name="T71" fmla="*/ 96 h 364"/>
                <a:gd name="T72" fmla="*/ 549 w 563"/>
                <a:gd name="T73" fmla="*/ 67 h 364"/>
                <a:gd name="T74" fmla="*/ 546 w 563"/>
                <a:gd name="T75" fmla="*/ 56 h 364"/>
                <a:gd name="T76" fmla="*/ 541 w 563"/>
                <a:gd name="T77" fmla="*/ 40 h 364"/>
                <a:gd name="T78" fmla="*/ 536 w 563"/>
                <a:gd name="T79" fmla="*/ 29 h 364"/>
                <a:gd name="T80" fmla="*/ 528 w 563"/>
                <a:gd name="T81" fmla="*/ 21 h 364"/>
                <a:gd name="T82" fmla="*/ 520 w 563"/>
                <a:gd name="T83" fmla="*/ 18 h 364"/>
                <a:gd name="T84" fmla="*/ 495 w 563"/>
                <a:gd name="T85" fmla="*/ 16 h 364"/>
                <a:gd name="T86" fmla="*/ 466 w 563"/>
                <a:gd name="T87" fmla="*/ 16 h 364"/>
                <a:gd name="T88" fmla="*/ 450 w 563"/>
                <a:gd name="T89" fmla="*/ 13 h 364"/>
                <a:gd name="T90" fmla="*/ 409 w 563"/>
                <a:gd name="T91" fmla="*/ 13 h 364"/>
                <a:gd name="T92" fmla="*/ 364 w 563"/>
                <a:gd name="T93" fmla="*/ 16 h 364"/>
                <a:gd name="T94" fmla="*/ 320 w 563"/>
                <a:gd name="T95" fmla="*/ 16 h 364"/>
                <a:gd name="T96" fmla="*/ 283 w 563"/>
                <a:gd name="T97" fmla="*/ 13 h 364"/>
                <a:gd name="T98" fmla="*/ 248 w 563"/>
                <a:gd name="T99" fmla="*/ 8 h 364"/>
                <a:gd name="T100" fmla="*/ 213 w 563"/>
                <a:gd name="T101" fmla="*/ 2 h 364"/>
                <a:gd name="T102" fmla="*/ 186 w 563"/>
                <a:gd name="T103" fmla="*/ 0 h 364"/>
                <a:gd name="T104" fmla="*/ 175 w 563"/>
                <a:gd name="T105" fmla="*/ 0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63" h="364">
                  <a:moveTo>
                    <a:pt x="175" y="0"/>
                  </a:moveTo>
                  <a:lnTo>
                    <a:pt x="148" y="5"/>
                  </a:lnTo>
                  <a:lnTo>
                    <a:pt x="132" y="8"/>
                  </a:lnTo>
                  <a:lnTo>
                    <a:pt x="119" y="10"/>
                  </a:lnTo>
                  <a:lnTo>
                    <a:pt x="108" y="16"/>
                  </a:lnTo>
                  <a:lnTo>
                    <a:pt x="94" y="21"/>
                  </a:lnTo>
                  <a:lnTo>
                    <a:pt x="81" y="29"/>
                  </a:lnTo>
                  <a:lnTo>
                    <a:pt x="70" y="37"/>
                  </a:lnTo>
                  <a:lnTo>
                    <a:pt x="59" y="48"/>
                  </a:lnTo>
                  <a:lnTo>
                    <a:pt x="46" y="61"/>
                  </a:lnTo>
                  <a:lnTo>
                    <a:pt x="35" y="75"/>
                  </a:lnTo>
                  <a:lnTo>
                    <a:pt x="24" y="91"/>
                  </a:lnTo>
                  <a:lnTo>
                    <a:pt x="14" y="104"/>
                  </a:lnTo>
                  <a:lnTo>
                    <a:pt x="8" y="120"/>
                  </a:lnTo>
                  <a:lnTo>
                    <a:pt x="3" y="128"/>
                  </a:lnTo>
                  <a:lnTo>
                    <a:pt x="3" y="136"/>
                  </a:lnTo>
                  <a:lnTo>
                    <a:pt x="0" y="142"/>
                  </a:lnTo>
                  <a:lnTo>
                    <a:pt x="0" y="150"/>
                  </a:lnTo>
                  <a:lnTo>
                    <a:pt x="0" y="158"/>
                  </a:lnTo>
                  <a:lnTo>
                    <a:pt x="0" y="166"/>
                  </a:lnTo>
                  <a:lnTo>
                    <a:pt x="3" y="182"/>
                  </a:lnTo>
                  <a:lnTo>
                    <a:pt x="8" y="195"/>
                  </a:lnTo>
                  <a:lnTo>
                    <a:pt x="16" y="212"/>
                  </a:lnTo>
                  <a:lnTo>
                    <a:pt x="27" y="228"/>
                  </a:lnTo>
                  <a:lnTo>
                    <a:pt x="35" y="244"/>
                  </a:lnTo>
                  <a:lnTo>
                    <a:pt x="49" y="257"/>
                  </a:lnTo>
                  <a:lnTo>
                    <a:pt x="59" y="271"/>
                  </a:lnTo>
                  <a:lnTo>
                    <a:pt x="70" y="284"/>
                  </a:lnTo>
                  <a:lnTo>
                    <a:pt x="81" y="295"/>
                  </a:lnTo>
                  <a:lnTo>
                    <a:pt x="92" y="305"/>
                  </a:lnTo>
                  <a:lnTo>
                    <a:pt x="103" y="319"/>
                  </a:lnTo>
                  <a:lnTo>
                    <a:pt x="111" y="321"/>
                  </a:lnTo>
                  <a:lnTo>
                    <a:pt x="119" y="327"/>
                  </a:lnTo>
                  <a:lnTo>
                    <a:pt x="127" y="332"/>
                  </a:lnTo>
                  <a:lnTo>
                    <a:pt x="135" y="335"/>
                  </a:lnTo>
                  <a:lnTo>
                    <a:pt x="146" y="340"/>
                  </a:lnTo>
                  <a:lnTo>
                    <a:pt x="156" y="343"/>
                  </a:lnTo>
                  <a:lnTo>
                    <a:pt x="170" y="346"/>
                  </a:lnTo>
                  <a:lnTo>
                    <a:pt x="183" y="348"/>
                  </a:lnTo>
                  <a:lnTo>
                    <a:pt x="191" y="348"/>
                  </a:lnTo>
                  <a:lnTo>
                    <a:pt x="199" y="351"/>
                  </a:lnTo>
                  <a:lnTo>
                    <a:pt x="218" y="354"/>
                  </a:lnTo>
                  <a:lnTo>
                    <a:pt x="240" y="356"/>
                  </a:lnTo>
                  <a:lnTo>
                    <a:pt x="261" y="356"/>
                  </a:lnTo>
                  <a:lnTo>
                    <a:pt x="285" y="359"/>
                  </a:lnTo>
                  <a:lnTo>
                    <a:pt x="310" y="362"/>
                  </a:lnTo>
                  <a:lnTo>
                    <a:pt x="334" y="362"/>
                  </a:lnTo>
                  <a:lnTo>
                    <a:pt x="361" y="364"/>
                  </a:lnTo>
                  <a:lnTo>
                    <a:pt x="385" y="364"/>
                  </a:lnTo>
                  <a:lnTo>
                    <a:pt x="409" y="362"/>
                  </a:lnTo>
                  <a:lnTo>
                    <a:pt x="433" y="362"/>
                  </a:lnTo>
                  <a:lnTo>
                    <a:pt x="458" y="359"/>
                  </a:lnTo>
                  <a:lnTo>
                    <a:pt x="477" y="354"/>
                  </a:lnTo>
                  <a:lnTo>
                    <a:pt x="495" y="348"/>
                  </a:lnTo>
                  <a:lnTo>
                    <a:pt x="503" y="346"/>
                  </a:lnTo>
                  <a:lnTo>
                    <a:pt x="511" y="340"/>
                  </a:lnTo>
                  <a:lnTo>
                    <a:pt x="520" y="338"/>
                  </a:lnTo>
                  <a:lnTo>
                    <a:pt x="525" y="332"/>
                  </a:lnTo>
                  <a:lnTo>
                    <a:pt x="530" y="327"/>
                  </a:lnTo>
                  <a:lnTo>
                    <a:pt x="536" y="321"/>
                  </a:lnTo>
                  <a:lnTo>
                    <a:pt x="544" y="308"/>
                  </a:lnTo>
                  <a:lnTo>
                    <a:pt x="549" y="295"/>
                  </a:lnTo>
                  <a:lnTo>
                    <a:pt x="555" y="276"/>
                  </a:lnTo>
                  <a:lnTo>
                    <a:pt x="557" y="257"/>
                  </a:lnTo>
                  <a:lnTo>
                    <a:pt x="560" y="238"/>
                  </a:lnTo>
                  <a:lnTo>
                    <a:pt x="563" y="217"/>
                  </a:lnTo>
                  <a:lnTo>
                    <a:pt x="563" y="195"/>
                  </a:lnTo>
                  <a:lnTo>
                    <a:pt x="563" y="174"/>
                  </a:lnTo>
                  <a:lnTo>
                    <a:pt x="560" y="155"/>
                  </a:lnTo>
                  <a:lnTo>
                    <a:pt x="557" y="134"/>
                  </a:lnTo>
                  <a:lnTo>
                    <a:pt x="557" y="115"/>
                  </a:lnTo>
                  <a:lnTo>
                    <a:pt x="555" y="96"/>
                  </a:lnTo>
                  <a:lnTo>
                    <a:pt x="552" y="80"/>
                  </a:lnTo>
                  <a:lnTo>
                    <a:pt x="549" y="67"/>
                  </a:lnTo>
                  <a:lnTo>
                    <a:pt x="546" y="61"/>
                  </a:lnTo>
                  <a:lnTo>
                    <a:pt x="546" y="56"/>
                  </a:lnTo>
                  <a:lnTo>
                    <a:pt x="544" y="48"/>
                  </a:lnTo>
                  <a:lnTo>
                    <a:pt x="541" y="40"/>
                  </a:lnTo>
                  <a:lnTo>
                    <a:pt x="538" y="32"/>
                  </a:lnTo>
                  <a:lnTo>
                    <a:pt x="536" y="29"/>
                  </a:lnTo>
                  <a:lnTo>
                    <a:pt x="533" y="24"/>
                  </a:lnTo>
                  <a:lnTo>
                    <a:pt x="528" y="21"/>
                  </a:lnTo>
                  <a:lnTo>
                    <a:pt x="522" y="18"/>
                  </a:lnTo>
                  <a:lnTo>
                    <a:pt x="520" y="18"/>
                  </a:lnTo>
                  <a:lnTo>
                    <a:pt x="506" y="16"/>
                  </a:lnTo>
                  <a:lnTo>
                    <a:pt x="495" y="16"/>
                  </a:lnTo>
                  <a:lnTo>
                    <a:pt x="479" y="16"/>
                  </a:lnTo>
                  <a:lnTo>
                    <a:pt x="466" y="16"/>
                  </a:lnTo>
                  <a:lnTo>
                    <a:pt x="458" y="16"/>
                  </a:lnTo>
                  <a:lnTo>
                    <a:pt x="450" y="13"/>
                  </a:lnTo>
                  <a:lnTo>
                    <a:pt x="431" y="13"/>
                  </a:lnTo>
                  <a:lnTo>
                    <a:pt x="409" y="13"/>
                  </a:lnTo>
                  <a:lnTo>
                    <a:pt x="388" y="13"/>
                  </a:lnTo>
                  <a:lnTo>
                    <a:pt x="364" y="16"/>
                  </a:lnTo>
                  <a:lnTo>
                    <a:pt x="342" y="16"/>
                  </a:lnTo>
                  <a:lnTo>
                    <a:pt x="320" y="16"/>
                  </a:lnTo>
                  <a:lnTo>
                    <a:pt x="302" y="16"/>
                  </a:lnTo>
                  <a:lnTo>
                    <a:pt x="283" y="13"/>
                  </a:lnTo>
                  <a:lnTo>
                    <a:pt x="264" y="13"/>
                  </a:lnTo>
                  <a:lnTo>
                    <a:pt x="248" y="8"/>
                  </a:lnTo>
                  <a:lnTo>
                    <a:pt x="229" y="5"/>
                  </a:lnTo>
                  <a:lnTo>
                    <a:pt x="213" y="2"/>
                  </a:lnTo>
                  <a:lnTo>
                    <a:pt x="199" y="0"/>
                  </a:lnTo>
                  <a:lnTo>
                    <a:pt x="186" y="0"/>
                  </a:lnTo>
                  <a:lnTo>
                    <a:pt x="181" y="0"/>
                  </a:lnTo>
                  <a:lnTo>
                    <a:pt x="175" y="0"/>
                  </a:lnTo>
                  <a:close/>
                </a:path>
              </a:pathLst>
            </a:custGeom>
            <a:solidFill>
              <a:srgbClr val="33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501776" name="Freeform 16">
              <a:extLst>
                <a:ext uri="{FF2B5EF4-FFF2-40B4-BE49-F238E27FC236}">
                  <a16:creationId xmlns:a16="http://schemas.microsoft.com/office/drawing/2014/main" id="{06114EA2-94E2-5543-05FD-6A5FF01B348E}"/>
                </a:ext>
              </a:extLst>
            </p:cNvPr>
            <p:cNvSpPr>
              <a:spLocks/>
            </p:cNvSpPr>
            <p:nvPr/>
          </p:nvSpPr>
          <p:spPr bwMode="auto">
            <a:xfrm>
              <a:off x="951" y="1290"/>
              <a:ext cx="562" cy="365"/>
            </a:xfrm>
            <a:custGeom>
              <a:avLst/>
              <a:gdLst>
                <a:gd name="T0" fmla="*/ 148 w 562"/>
                <a:gd name="T1" fmla="*/ 5 h 365"/>
                <a:gd name="T2" fmla="*/ 121 w 562"/>
                <a:gd name="T3" fmla="*/ 11 h 365"/>
                <a:gd name="T4" fmla="*/ 94 w 562"/>
                <a:gd name="T5" fmla="*/ 21 h 365"/>
                <a:gd name="T6" fmla="*/ 70 w 562"/>
                <a:gd name="T7" fmla="*/ 37 h 365"/>
                <a:gd name="T8" fmla="*/ 46 w 562"/>
                <a:gd name="T9" fmla="*/ 62 h 365"/>
                <a:gd name="T10" fmla="*/ 24 w 562"/>
                <a:gd name="T11" fmla="*/ 91 h 365"/>
                <a:gd name="T12" fmla="*/ 8 w 562"/>
                <a:gd name="T13" fmla="*/ 121 h 365"/>
                <a:gd name="T14" fmla="*/ 3 w 562"/>
                <a:gd name="T15" fmla="*/ 137 h 365"/>
                <a:gd name="T16" fmla="*/ 0 w 562"/>
                <a:gd name="T17" fmla="*/ 150 h 365"/>
                <a:gd name="T18" fmla="*/ 0 w 562"/>
                <a:gd name="T19" fmla="*/ 166 h 365"/>
                <a:gd name="T20" fmla="*/ 3 w 562"/>
                <a:gd name="T21" fmla="*/ 182 h 365"/>
                <a:gd name="T22" fmla="*/ 19 w 562"/>
                <a:gd name="T23" fmla="*/ 212 h 365"/>
                <a:gd name="T24" fmla="*/ 38 w 562"/>
                <a:gd name="T25" fmla="*/ 244 h 365"/>
                <a:gd name="T26" fmla="*/ 59 w 562"/>
                <a:gd name="T27" fmla="*/ 271 h 365"/>
                <a:gd name="T28" fmla="*/ 81 w 562"/>
                <a:gd name="T29" fmla="*/ 295 h 365"/>
                <a:gd name="T30" fmla="*/ 105 w 562"/>
                <a:gd name="T31" fmla="*/ 319 h 365"/>
                <a:gd name="T32" fmla="*/ 119 w 562"/>
                <a:gd name="T33" fmla="*/ 327 h 365"/>
                <a:gd name="T34" fmla="*/ 137 w 562"/>
                <a:gd name="T35" fmla="*/ 335 h 365"/>
                <a:gd name="T36" fmla="*/ 156 w 562"/>
                <a:gd name="T37" fmla="*/ 343 h 365"/>
                <a:gd name="T38" fmla="*/ 183 w 562"/>
                <a:gd name="T39" fmla="*/ 349 h 365"/>
                <a:gd name="T40" fmla="*/ 199 w 562"/>
                <a:gd name="T41" fmla="*/ 351 h 365"/>
                <a:gd name="T42" fmla="*/ 240 w 562"/>
                <a:gd name="T43" fmla="*/ 357 h 365"/>
                <a:gd name="T44" fmla="*/ 285 w 562"/>
                <a:gd name="T45" fmla="*/ 359 h 365"/>
                <a:gd name="T46" fmla="*/ 334 w 562"/>
                <a:gd name="T47" fmla="*/ 362 h 365"/>
                <a:gd name="T48" fmla="*/ 385 w 562"/>
                <a:gd name="T49" fmla="*/ 365 h 365"/>
                <a:gd name="T50" fmla="*/ 433 w 562"/>
                <a:gd name="T51" fmla="*/ 362 h 365"/>
                <a:gd name="T52" fmla="*/ 476 w 562"/>
                <a:gd name="T53" fmla="*/ 354 h 365"/>
                <a:gd name="T54" fmla="*/ 503 w 562"/>
                <a:gd name="T55" fmla="*/ 346 h 365"/>
                <a:gd name="T56" fmla="*/ 519 w 562"/>
                <a:gd name="T57" fmla="*/ 338 h 365"/>
                <a:gd name="T58" fmla="*/ 530 w 562"/>
                <a:gd name="T59" fmla="*/ 327 h 365"/>
                <a:gd name="T60" fmla="*/ 544 w 562"/>
                <a:gd name="T61" fmla="*/ 308 h 365"/>
                <a:gd name="T62" fmla="*/ 554 w 562"/>
                <a:gd name="T63" fmla="*/ 276 h 365"/>
                <a:gd name="T64" fmla="*/ 560 w 562"/>
                <a:gd name="T65" fmla="*/ 239 h 365"/>
                <a:gd name="T66" fmla="*/ 562 w 562"/>
                <a:gd name="T67" fmla="*/ 196 h 365"/>
                <a:gd name="T68" fmla="*/ 560 w 562"/>
                <a:gd name="T69" fmla="*/ 155 h 365"/>
                <a:gd name="T70" fmla="*/ 557 w 562"/>
                <a:gd name="T71" fmla="*/ 115 h 365"/>
                <a:gd name="T72" fmla="*/ 552 w 562"/>
                <a:gd name="T73" fmla="*/ 80 h 365"/>
                <a:gd name="T74" fmla="*/ 549 w 562"/>
                <a:gd name="T75" fmla="*/ 62 h 365"/>
                <a:gd name="T76" fmla="*/ 546 w 562"/>
                <a:gd name="T77" fmla="*/ 48 h 365"/>
                <a:gd name="T78" fmla="*/ 541 w 562"/>
                <a:gd name="T79" fmla="*/ 32 h 365"/>
                <a:gd name="T80" fmla="*/ 533 w 562"/>
                <a:gd name="T81" fmla="*/ 24 h 365"/>
                <a:gd name="T82" fmla="*/ 525 w 562"/>
                <a:gd name="T83" fmla="*/ 19 h 365"/>
                <a:gd name="T84" fmla="*/ 509 w 562"/>
                <a:gd name="T85" fmla="*/ 16 h 365"/>
                <a:gd name="T86" fmla="*/ 482 w 562"/>
                <a:gd name="T87" fmla="*/ 16 h 365"/>
                <a:gd name="T88" fmla="*/ 458 w 562"/>
                <a:gd name="T89" fmla="*/ 16 h 365"/>
                <a:gd name="T90" fmla="*/ 431 w 562"/>
                <a:gd name="T91" fmla="*/ 13 h 365"/>
                <a:gd name="T92" fmla="*/ 388 w 562"/>
                <a:gd name="T93" fmla="*/ 13 h 365"/>
                <a:gd name="T94" fmla="*/ 342 w 562"/>
                <a:gd name="T95" fmla="*/ 16 h 365"/>
                <a:gd name="T96" fmla="*/ 301 w 562"/>
                <a:gd name="T97" fmla="*/ 16 h 365"/>
                <a:gd name="T98" fmla="*/ 264 w 562"/>
                <a:gd name="T99" fmla="*/ 13 h 365"/>
                <a:gd name="T100" fmla="*/ 229 w 562"/>
                <a:gd name="T101" fmla="*/ 5 h 365"/>
                <a:gd name="T102" fmla="*/ 199 w 562"/>
                <a:gd name="T103" fmla="*/ 0 h 365"/>
                <a:gd name="T104" fmla="*/ 183 w 562"/>
                <a:gd name="T105" fmla="*/ 0 h 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62" h="365">
                  <a:moveTo>
                    <a:pt x="178" y="0"/>
                  </a:moveTo>
                  <a:lnTo>
                    <a:pt x="148" y="5"/>
                  </a:lnTo>
                  <a:lnTo>
                    <a:pt x="135" y="8"/>
                  </a:lnTo>
                  <a:lnTo>
                    <a:pt x="121" y="11"/>
                  </a:lnTo>
                  <a:lnTo>
                    <a:pt x="108" y="16"/>
                  </a:lnTo>
                  <a:lnTo>
                    <a:pt x="94" y="21"/>
                  </a:lnTo>
                  <a:lnTo>
                    <a:pt x="81" y="29"/>
                  </a:lnTo>
                  <a:lnTo>
                    <a:pt x="70" y="37"/>
                  </a:lnTo>
                  <a:lnTo>
                    <a:pt x="59" y="48"/>
                  </a:lnTo>
                  <a:lnTo>
                    <a:pt x="46" y="62"/>
                  </a:lnTo>
                  <a:lnTo>
                    <a:pt x="35" y="75"/>
                  </a:lnTo>
                  <a:lnTo>
                    <a:pt x="24" y="91"/>
                  </a:lnTo>
                  <a:lnTo>
                    <a:pt x="16" y="104"/>
                  </a:lnTo>
                  <a:lnTo>
                    <a:pt x="8" y="121"/>
                  </a:lnTo>
                  <a:lnTo>
                    <a:pt x="6" y="129"/>
                  </a:lnTo>
                  <a:lnTo>
                    <a:pt x="3" y="137"/>
                  </a:lnTo>
                  <a:lnTo>
                    <a:pt x="0" y="142"/>
                  </a:lnTo>
                  <a:lnTo>
                    <a:pt x="0" y="150"/>
                  </a:lnTo>
                  <a:lnTo>
                    <a:pt x="0" y="158"/>
                  </a:lnTo>
                  <a:lnTo>
                    <a:pt x="0" y="166"/>
                  </a:lnTo>
                  <a:lnTo>
                    <a:pt x="3" y="174"/>
                  </a:lnTo>
                  <a:lnTo>
                    <a:pt x="3" y="182"/>
                  </a:lnTo>
                  <a:lnTo>
                    <a:pt x="11" y="196"/>
                  </a:lnTo>
                  <a:lnTo>
                    <a:pt x="19" y="212"/>
                  </a:lnTo>
                  <a:lnTo>
                    <a:pt x="27" y="228"/>
                  </a:lnTo>
                  <a:lnTo>
                    <a:pt x="38" y="244"/>
                  </a:lnTo>
                  <a:lnTo>
                    <a:pt x="49" y="257"/>
                  </a:lnTo>
                  <a:lnTo>
                    <a:pt x="59" y="271"/>
                  </a:lnTo>
                  <a:lnTo>
                    <a:pt x="70" y="284"/>
                  </a:lnTo>
                  <a:lnTo>
                    <a:pt x="81" y="295"/>
                  </a:lnTo>
                  <a:lnTo>
                    <a:pt x="92" y="306"/>
                  </a:lnTo>
                  <a:lnTo>
                    <a:pt x="105" y="319"/>
                  </a:lnTo>
                  <a:lnTo>
                    <a:pt x="110" y="322"/>
                  </a:lnTo>
                  <a:lnTo>
                    <a:pt x="119" y="327"/>
                  </a:lnTo>
                  <a:lnTo>
                    <a:pt x="127" y="332"/>
                  </a:lnTo>
                  <a:lnTo>
                    <a:pt x="137" y="335"/>
                  </a:lnTo>
                  <a:lnTo>
                    <a:pt x="145" y="340"/>
                  </a:lnTo>
                  <a:lnTo>
                    <a:pt x="156" y="343"/>
                  </a:lnTo>
                  <a:lnTo>
                    <a:pt x="170" y="346"/>
                  </a:lnTo>
                  <a:lnTo>
                    <a:pt x="183" y="349"/>
                  </a:lnTo>
                  <a:lnTo>
                    <a:pt x="191" y="349"/>
                  </a:lnTo>
                  <a:lnTo>
                    <a:pt x="199" y="351"/>
                  </a:lnTo>
                  <a:lnTo>
                    <a:pt x="218" y="354"/>
                  </a:lnTo>
                  <a:lnTo>
                    <a:pt x="240" y="357"/>
                  </a:lnTo>
                  <a:lnTo>
                    <a:pt x="261" y="357"/>
                  </a:lnTo>
                  <a:lnTo>
                    <a:pt x="285" y="359"/>
                  </a:lnTo>
                  <a:lnTo>
                    <a:pt x="310" y="362"/>
                  </a:lnTo>
                  <a:lnTo>
                    <a:pt x="334" y="362"/>
                  </a:lnTo>
                  <a:lnTo>
                    <a:pt x="361" y="365"/>
                  </a:lnTo>
                  <a:lnTo>
                    <a:pt x="385" y="365"/>
                  </a:lnTo>
                  <a:lnTo>
                    <a:pt x="409" y="362"/>
                  </a:lnTo>
                  <a:lnTo>
                    <a:pt x="433" y="362"/>
                  </a:lnTo>
                  <a:lnTo>
                    <a:pt x="458" y="359"/>
                  </a:lnTo>
                  <a:lnTo>
                    <a:pt x="476" y="354"/>
                  </a:lnTo>
                  <a:lnTo>
                    <a:pt x="495" y="349"/>
                  </a:lnTo>
                  <a:lnTo>
                    <a:pt x="503" y="346"/>
                  </a:lnTo>
                  <a:lnTo>
                    <a:pt x="511" y="340"/>
                  </a:lnTo>
                  <a:lnTo>
                    <a:pt x="519" y="338"/>
                  </a:lnTo>
                  <a:lnTo>
                    <a:pt x="525" y="332"/>
                  </a:lnTo>
                  <a:lnTo>
                    <a:pt x="530" y="327"/>
                  </a:lnTo>
                  <a:lnTo>
                    <a:pt x="536" y="322"/>
                  </a:lnTo>
                  <a:lnTo>
                    <a:pt x="544" y="308"/>
                  </a:lnTo>
                  <a:lnTo>
                    <a:pt x="549" y="295"/>
                  </a:lnTo>
                  <a:lnTo>
                    <a:pt x="554" y="276"/>
                  </a:lnTo>
                  <a:lnTo>
                    <a:pt x="557" y="257"/>
                  </a:lnTo>
                  <a:lnTo>
                    <a:pt x="560" y="239"/>
                  </a:lnTo>
                  <a:lnTo>
                    <a:pt x="562" y="217"/>
                  </a:lnTo>
                  <a:lnTo>
                    <a:pt x="562" y="196"/>
                  </a:lnTo>
                  <a:lnTo>
                    <a:pt x="562" y="174"/>
                  </a:lnTo>
                  <a:lnTo>
                    <a:pt x="560" y="155"/>
                  </a:lnTo>
                  <a:lnTo>
                    <a:pt x="560" y="134"/>
                  </a:lnTo>
                  <a:lnTo>
                    <a:pt x="557" y="115"/>
                  </a:lnTo>
                  <a:lnTo>
                    <a:pt x="554" y="96"/>
                  </a:lnTo>
                  <a:lnTo>
                    <a:pt x="552" y="80"/>
                  </a:lnTo>
                  <a:lnTo>
                    <a:pt x="552" y="67"/>
                  </a:lnTo>
                  <a:lnTo>
                    <a:pt x="549" y="62"/>
                  </a:lnTo>
                  <a:lnTo>
                    <a:pt x="549" y="56"/>
                  </a:lnTo>
                  <a:lnTo>
                    <a:pt x="546" y="48"/>
                  </a:lnTo>
                  <a:lnTo>
                    <a:pt x="544" y="40"/>
                  </a:lnTo>
                  <a:lnTo>
                    <a:pt x="541" y="32"/>
                  </a:lnTo>
                  <a:lnTo>
                    <a:pt x="538" y="29"/>
                  </a:lnTo>
                  <a:lnTo>
                    <a:pt x="533" y="24"/>
                  </a:lnTo>
                  <a:lnTo>
                    <a:pt x="530" y="21"/>
                  </a:lnTo>
                  <a:lnTo>
                    <a:pt x="525" y="19"/>
                  </a:lnTo>
                  <a:lnTo>
                    <a:pt x="519" y="19"/>
                  </a:lnTo>
                  <a:lnTo>
                    <a:pt x="509" y="16"/>
                  </a:lnTo>
                  <a:lnTo>
                    <a:pt x="495" y="16"/>
                  </a:lnTo>
                  <a:lnTo>
                    <a:pt x="482" y="16"/>
                  </a:lnTo>
                  <a:lnTo>
                    <a:pt x="466" y="16"/>
                  </a:lnTo>
                  <a:lnTo>
                    <a:pt x="458" y="16"/>
                  </a:lnTo>
                  <a:lnTo>
                    <a:pt x="449" y="13"/>
                  </a:lnTo>
                  <a:lnTo>
                    <a:pt x="431" y="13"/>
                  </a:lnTo>
                  <a:lnTo>
                    <a:pt x="409" y="13"/>
                  </a:lnTo>
                  <a:lnTo>
                    <a:pt x="388" y="13"/>
                  </a:lnTo>
                  <a:lnTo>
                    <a:pt x="363" y="16"/>
                  </a:lnTo>
                  <a:lnTo>
                    <a:pt x="342" y="16"/>
                  </a:lnTo>
                  <a:lnTo>
                    <a:pt x="320" y="16"/>
                  </a:lnTo>
                  <a:lnTo>
                    <a:pt x="301" y="16"/>
                  </a:lnTo>
                  <a:lnTo>
                    <a:pt x="283" y="13"/>
                  </a:lnTo>
                  <a:lnTo>
                    <a:pt x="264" y="13"/>
                  </a:lnTo>
                  <a:lnTo>
                    <a:pt x="248" y="8"/>
                  </a:lnTo>
                  <a:lnTo>
                    <a:pt x="229" y="5"/>
                  </a:lnTo>
                  <a:lnTo>
                    <a:pt x="213" y="3"/>
                  </a:lnTo>
                  <a:lnTo>
                    <a:pt x="199" y="0"/>
                  </a:lnTo>
                  <a:lnTo>
                    <a:pt x="188" y="0"/>
                  </a:lnTo>
                  <a:lnTo>
                    <a:pt x="183" y="0"/>
                  </a:lnTo>
                  <a:lnTo>
                    <a:pt x="178" y="0"/>
                  </a:lnTo>
                  <a:close/>
                </a:path>
              </a:pathLst>
            </a:custGeom>
            <a:solidFill>
              <a:srgbClr val="33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501777" name="Rectangle 17">
              <a:extLst>
                <a:ext uri="{FF2B5EF4-FFF2-40B4-BE49-F238E27FC236}">
                  <a16:creationId xmlns:a16="http://schemas.microsoft.com/office/drawing/2014/main" id="{8961D1EB-2B9E-5C37-77FD-B3F4FCC6B59E}"/>
                </a:ext>
              </a:extLst>
            </p:cNvPr>
            <p:cNvSpPr>
              <a:spLocks noChangeArrowheads="1"/>
            </p:cNvSpPr>
            <p:nvPr/>
          </p:nvSpPr>
          <p:spPr bwMode="auto">
            <a:xfrm flipH="1">
              <a:off x="1184" y="1385"/>
              <a:ext cx="74"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r>
                <a:rPr lang="en-US" altLang="en-US" b="1">
                  <a:solidFill>
                    <a:schemeClr val="bg1"/>
                  </a:solidFill>
                </a:rPr>
                <a:t>A</a:t>
              </a:r>
            </a:p>
          </p:txBody>
        </p:sp>
        <p:sp>
          <p:nvSpPr>
            <p:cNvPr id="501779" name="Rectangle 19">
              <a:extLst>
                <a:ext uri="{FF2B5EF4-FFF2-40B4-BE49-F238E27FC236}">
                  <a16:creationId xmlns:a16="http://schemas.microsoft.com/office/drawing/2014/main" id="{0715D0AE-B9A5-E9FF-648E-6D0120217D36}"/>
                </a:ext>
              </a:extLst>
            </p:cNvPr>
            <p:cNvSpPr>
              <a:spLocks noChangeArrowheads="1"/>
            </p:cNvSpPr>
            <p:nvPr/>
          </p:nvSpPr>
          <p:spPr bwMode="auto">
            <a:xfrm>
              <a:off x="1867" y="1057"/>
              <a:ext cx="91"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a:solidFill>
                    <a:schemeClr val="bg1"/>
                  </a:solidFill>
                </a:rPr>
                <a:t>B</a:t>
              </a:r>
            </a:p>
          </p:txBody>
        </p:sp>
        <p:sp>
          <p:nvSpPr>
            <p:cNvPr id="501781" name="Freeform 21">
              <a:extLst>
                <a:ext uri="{FF2B5EF4-FFF2-40B4-BE49-F238E27FC236}">
                  <a16:creationId xmlns:a16="http://schemas.microsoft.com/office/drawing/2014/main" id="{5478EFB1-AC43-EF48-309C-D3AD49FC1ADD}"/>
                </a:ext>
              </a:extLst>
            </p:cNvPr>
            <p:cNvSpPr>
              <a:spLocks/>
            </p:cNvSpPr>
            <p:nvPr/>
          </p:nvSpPr>
          <p:spPr bwMode="auto">
            <a:xfrm>
              <a:off x="1640" y="1582"/>
              <a:ext cx="565" cy="362"/>
            </a:xfrm>
            <a:custGeom>
              <a:avLst/>
              <a:gdLst>
                <a:gd name="T0" fmla="*/ 164 w 565"/>
                <a:gd name="T1" fmla="*/ 0 h 362"/>
                <a:gd name="T2" fmla="*/ 134 w 565"/>
                <a:gd name="T3" fmla="*/ 6 h 362"/>
                <a:gd name="T4" fmla="*/ 108 w 565"/>
                <a:gd name="T5" fmla="*/ 14 h 362"/>
                <a:gd name="T6" fmla="*/ 83 w 565"/>
                <a:gd name="T7" fmla="*/ 30 h 362"/>
                <a:gd name="T8" fmla="*/ 62 w 565"/>
                <a:gd name="T9" fmla="*/ 48 h 362"/>
                <a:gd name="T10" fmla="*/ 38 w 565"/>
                <a:gd name="T11" fmla="*/ 73 h 362"/>
                <a:gd name="T12" fmla="*/ 16 w 565"/>
                <a:gd name="T13" fmla="*/ 105 h 362"/>
                <a:gd name="T14" fmla="*/ 5 w 565"/>
                <a:gd name="T15" fmla="*/ 126 h 362"/>
                <a:gd name="T16" fmla="*/ 0 w 565"/>
                <a:gd name="T17" fmla="*/ 142 h 362"/>
                <a:gd name="T18" fmla="*/ 0 w 565"/>
                <a:gd name="T19" fmla="*/ 158 h 362"/>
                <a:gd name="T20" fmla="*/ 5 w 565"/>
                <a:gd name="T21" fmla="*/ 180 h 362"/>
                <a:gd name="T22" fmla="*/ 19 w 565"/>
                <a:gd name="T23" fmla="*/ 212 h 362"/>
                <a:gd name="T24" fmla="*/ 38 w 565"/>
                <a:gd name="T25" fmla="*/ 242 h 362"/>
                <a:gd name="T26" fmla="*/ 59 w 565"/>
                <a:gd name="T27" fmla="*/ 268 h 362"/>
                <a:gd name="T28" fmla="*/ 81 w 565"/>
                <a:gd name="T29" fmla="*/ 295 h 362"/>
                <a:gd name="T30" fmla="*/ 105 w 565"/>
                <a:gd name="T31" fmla="*/ 317 h 362"/>
                <a:gd name="T32" fmla="*/ 121 w 565"/>
                <a:gd name="T33" fmla="*/ 327 h 362"/>
                <a:gd name="T34" fmla="*/ 137 w 565"/>
                <a:gd name="T35" fmla="*/ 335 h 362"/>
                <a:gd name="T36" fmla="*/ 159 w 565"/>
                <a:gd name="T37" fmla="*/ 343 h 362"/>
                <a:gd name="T38" fmla="*/ 186 w 565"/>
                <a:gd name="T39" fmla="*/ 349 h 362"/>
                <a:gd name="T40" fmla="*/ 202 w 565"/>
                <a:gd name="T41" fmla="*/ 351 h 362"/>
                <a:gd name="T42" fmla="*/ 239 w 565"/>
                <a:gd name="T43" fmla="*/ 354 h 362"/>
                <a:gd name="T44" fmla="*/ 285 w 565"/>
                <a:gd name="T45" fmla="*/ 360 h 362"/>
                <a:gd name="T46" fmla="*/ 334 w 565"/>
                <a:gd name="T47" fmla="*/ 362 h 362"/>
                <a:gd name="T48" fmla="*/ 385 w 565"/>
                <a:gd name="T49" fmla="*/ 362 h 362"/>
                <a:gd name="T50" fmla="*/ 433 w 565"/>
                <a:gd name="T51" fmla="*/ 360 h 362"/>
                <a:gd name="T52" fmla="*/ 476 w 565"/>
                <a:gd name="T53" fmla="*/ 354 h 362"/>
                <a:gd name="T54" fmla="*/ 503 w 565"/>
                <a:gd name="T55" fmla="*/ 343 h 362"/>
                <a:gd name="T56" fmla="*/ 519 w 565"/>
                <a:gd name="T57" fmla="*/ 338 h 362"/>
                <a:gd name="T58" fmla="*/ 530 w 565"/>
                <a:gd name="T59" fmla="*/ 327 h 362"/>
                <a:gd name="T60" fmla="*/ 543 w 565"/>
                <a:gd name="T61" fmla="*/ 309 h 362"/>
                <a:gd name="T62" fmla="*/ 557 w 565"/>
                <a:gd name="T63" fmla="*/ 276 h 362"/>
                <a:gd name="T64" fmla="*/ 562 w 565"/>
                <a:gd name="T65" fmla="*/ 236 h 362"/>
                <a:gd name="T66" fmla="*/ 565 w 565"/>
                <a:gd name="T67" fmla="*/ 196 h 362"/>
                <a:gd name="T68" fmla="*/ 562 w 565"/>
                <a:gd name="T69" fmla="*/ 153 h 362"/>
                <a:gd name="T70" fmla="*/ 560 w 565"/>
                <a:gd name="T71" fmla="*/ 113 h 362"/>
                <a:gd name="T72" fmla="*/ 554 w 565"/>
                <a:gd name="T73" fmla="*/ 78 h 362"/>
                <a:gd name="T74" fmla="*/ 549 w 565"/>
                <a:gd name="T75" fmla="*/ 59 h 362"/>
                <a:gd name="T76" fmla="*/ 546 w 565"/>
                <a:gd name="T77" fmla="*/ 46 h 362"/>
                <a:gd name="T78" fmla="*/ 541 w 565"/>
                <a:gd name="T79" fmla="*/ 32 h 362"/>
                <a:gd name="T80" fmla="*/ 533 w 565"/>
                <a:gd name="T81" fmla="*/ 24 h 362"/>
                <a:gd name="T82" fmla="*/ 525 w 565"/>
                <a:gd name="T83" fmla="*/ 19 h 362"/>
                <a:gd name="T84" fmla="*/ 508 w 565"/>
                <a:gd name="T85" fmla="*/ 16 h 362"/>
                <a:gd name="T86" fmla="*/ 482 w 565"/>
                <a:gd name="T87" fmla="*/ 16 h 362"/>
                <a:gd name="T88" fmla="*/ 460 w 565"/>
                <a:gd name="T89" fmla="*/ 14 h 362"/>
                <a:gd name="T90" fmla="*/ 430 w 565"/>
                <a:gd name="T91" fmla="*/ 11 h 362"/>
                <a:gd name="T92" fmla="*/ 387 w 565"/>
                <a:gd name="T93" fmla="*/ 14 h 362"/>
                <a:gd name="T94" fmla="*/ 342 w 565"/>
                <a:gd name="T95" fmla="*/ 14 h 362"/>
                <a:gd name="T96" fmla="*/ 301 w 565"/>
                <a:gd name="T97" fmla="*/ 14 h 362"/>
                <a:gd name="T98" fmla="*/ 264 w 565"/>
                <a:gd name="T99" fmla="*/ 11 h 362"/>
                <a:gd name="T100" fmla="*/ 229 w 565"/>
                <a:gd name="T101" fmla="*/ 3 h 362"/>
                <a:gd name="T102" fmla="*/ 199 w 565"/>
                <a:gd name="T103" fmla="*/ 0 h 362"/>
                <a:gd name="T104" fmla="*/ 183 w 565"/>
                <a:gd name="T105" fmla="*/ 0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65" h="362">
                  <a:moveTo>
                    <a:pt x="178" y="0"/>
                  </a:moveTo>
                  <a:lnTo>
                    <a:pt x="164" y="0"/>
                  </a:lnTo>
                  <a:lnTo>
                    <a:pt x="148" y="3"/>
                  </a:lnTo>
                  <a:lnTo>
                    <a:pt x="134" y="6"/>
                  </a:lnTo>
                  <a:lnTo>
                    <a:pt x="121" y="11"/>
                  </a:lnTo>
                  <a:lnTo>
                    <a:pt x="108" y="14"/>
                  </a:lnTo>
                  <a:lnTo>
                    <a:pt x="94" y="22"/>
                  </a:lnTo>
                  <a:lnTo>
                    <a:pt x="83" y="30"/>
                  </a:lnTo>
                  <a:lnTo>
                    <a:pt x="73" y="38"/>
                  </a:lnTo>
                  <a:lnTo>
                    <a:pt x="62" y="48"/>
                  </a:lnTo>
                  <a:lnTo>
                    <a:pt x="48" y="59"/>
                  </a:lnTo>
                  <a:lnTo>
                    <a:pt x="38" y="73"/>
                  </a:lnTo>
                  <a:lnTo>
                    <a:pt x="27" y="89"/>
                  </a:lnTo>
                  <a:lnTo>
                    <a:pt x="16" y="105"/>
                  </a:lnTo>
                  <a:lnTo>
                    <a:pt x="8" y="118"/>
                  </a:lnTo>
                  <a:lnTo>
                    <a:pt x="5" y="126"/>
                  </a:lnTo>
                  <a:lnTo>
                    <a:pt x="3" y="134"/>
                  </a:lnTo>
                  <a:lnTo>
                    <a:pt x="0" y="142"/>
                  </a:lnTo>
                  <a:lnTo>
                    <a:pt x="0" y="150"/>
                  </a:lnTo>
                  <a:lnTo>
                    <a:pt x="0" y="158"/>
                  </a:lnTo>
                  <a:lnTo>
                    <a:pt x="3" y="164"/>
                  </a:lnTo>
                  <a:lnTo>
                    <a:pt x="5" y="180"/>
                  </a:lnTo>
                  <a:lnTo>
                    <a:pt x="11" y="196"/>
                  </a:lnTo>
                  <a:lnTo>
                    <a:pt x="19" y="212"/>
                  </a:lnTo>
                  <a:lnTo>
                    <a:pt x="27" y="228"/>
                  </a:lnTo>
                  <a:lnTo>
                    <a:pt x="38" y="242"/>
                  </a:lnTo>
                  <a:lnTo>
                    <a:pt x="48" y="255"/>
                  </a:lnTo>
                  <a:lnTo>
                    <a:pt x="59" y="268"/>
                  </a:lnTo>
                  <a:lnTo>
                    <a:pt x="70" y="282"/>
                  </a:lnTo>
                  <a:lnTo>
                    <a:pt x="81" y="295"/>
                  </a:lnTo>
                  <a:lnTo>
                    <a:pt x="94" y="306"/>
                  </a:lnTo>
                  <a:lnTo>
                    <a:pt x="105" y="317"/>
                  </a:lnTo>
                  <a:lnTo>
                    <a:pt x="113" y="322"/>
                  </a:lnTo>
                  <a:lnTo>
                    <a:pt x="121" y="327"/>
                  </a:lnTo>
                  <a:lnTo>
                    <a:pt x="129" y="333"/>
                  </a:lnTo>
                  <a:lnTo>
                    <a:pt x="137" y="335"/>
                  </a:lnTo>
                  <a:lnTo>
                    <a:pt x="148" y="341"/>
                  </a:lnTo>
                  <a:lnTo>
                    <a:pt x="159" y="343"/>
                  </a:lnTo>
                  <a:lnTo>
                    <a:pt x="172" y="346"/>
                  </a:lnTo>
                  <a:lnTo>
                    <a:pt x="186" y="349"/>
                  </a:lnTo>
                  <a:lnTo>
                    <a:pt x="194" y="349"/>
                  </a:lnTo>
                  <a:lnTo>
                    <a:pt x="202" y="351"/>
                  </a:lnTo>
                  <a:lnTo>
                    <a:pt x="221" y="354"/>
                  </a:lnTo>
                  <a:lnTo>
                    <a:pt x="239" y="354"/>
                  </a:lnTo>
                  <a:lnTo>
                    <a:pt x="261" y="357"/>
                  </a:lnTo>
                  <a:lnTo>
                    <a:pt x="285" y="360"/>
                  </a:lnTo>
                  <a:lnTo>
                    <a:pt x="309" y="362"/>
                  </a:lnTo>
                  <a:lnTo>
                    <a:pt x="334" y="362"/>
                  </a:lnTo>
                  <a:lnTo>
                    <a:pt x="360" y="362"/>
                  </a:lnTo>
                  <a:lnTo>
                    <a:pt x="385" y="362"/>
                  </a:lnTo>
                  <a:lnTo>
                    <a:pt x="409" y="362"/>
                  </a:lnTo>
                  <a:lnTo>
                    <a:pt x="433" y="360"/>
                  </a:lnTo>
                  <a:lnTo>
                    <a:pt x="457" y="357"/>
                  </a:lnTo>
                  <a:lnTo>
                    <a:pt x="476" y="354"/>
                  </a:lnTo>
                  <a:lnTo>
                    <a:pt x="495" y="349"/>
                  </a:lnTo>
                  <a:lnTo>
                    <a:pt x="503" y="343"/>
                  </a:lnTo>
                  <a:lnTo>
                    <a:pt x="511" y="341"/>
                  </a:lnTo>
                  <a:lnTo>
                    <a:pt x="519" y="338"/>
                  </a:lnTo>
                  <a:lnTo>
                    <a:pt x="525" y="333"/>
                  </a:lnTo>
                  <a:lnTo>
                    <a:pt x="530" y="327"/>
                  </a:lnTo>
                  <a:lnTo>
                    <a:pt x="535" y="322"/>
                  </a:lnTo>
                  <a:lnTo>
                    <a:pt x="543" y="309"/>
                  </a:lnTo>
                  <a:lnTo>
                    <a:pt x="552" y="292"/>
                  </a:lnTo>
                  <a:lnTo>
                    <a:pt x="557" y="276"/>
                  </a:lnTo>
                  <a:lnTo>
                    <a:pt x="560" y="258"/>
                  </a:lnTo>
                  <a:lnTo>
                    <a:pt x="562" y="236"/>
                  </a:lnTo>
                  <a:lnTo>
                    <a:pt x="565" y="217"/>
                  </a:lnTo>
                  <a:lnTo>
                    <a:pt x="565" y="196"/>
                  </a:lnTo>
                  <a:lnTo>
                    <a:pt x="562" y="174"/>
                  </a:lnTo>
                  <a:lnTo>
                    <a:pt x="562" y="153"/>
                  </a:lnTo>
                  <a:lnTo>
                    <a:pt x="560" y="132"/>
                  </a:lnTo>
                  <a:lnTo>
                    <a:pt x="560" y="113"/>
                  </a:lnTo>
                  <a:lnTo>
                    <a:pt x="557" y="97"/>
                  </a:lnTo>
                  <a:lnTo>
                    <a:pt x="554" y="78"/>
                  </a:lnTo>
                  <a:lnTo>
                    <a:pt x="552" y="65"/>
                  </a:lnTo>
                  <a:lnTo>
                    <a:pt x="549" y="59"/>
                  </a:lnTo>
                  <a:lnTo>
                    <a:pt x="549" y="54"/>
                  </a:lnTo>
                  <a:lnTo>
                    <a:pt x="546" y="46"/>
                  </a:lnTo>
                  <a:lnTo>
                    <a:pt x="543" y="38"/>
                  </a:lnTo>
                  <a:lnTo>
                    <a:pt x="541" y="32"/>
                  </a:lnTo>
                  <a:lnTo>
                    <a:pt x="538" y="27"/>
                  </a:lnTo>
                  <a:lnTo>
                    <a:pt x="533" y="24"/>
                  </a:lnTo>
                  <a:lnTo>
                    <a:pt x="530" y="22"/>
                  </a:lnTo>
                  <a:lnTo>
                    <a:pt x="525" y="19"/>
                  </a:lnTo>
                  <a:lnTo>
                    <a:pt x="519" y="19"/>
                  </a:lnTo>
                  <a:lnTo>
                    <a:pt x="508" y="16"/>
                  </a:lnTo>
                  <a:lnTo>
                    <a:pt x="495" y="16"/>
                  </a:lnTo>
                  <a:lnTo>
                    <a:pt x="482" y="16"/>
                  </a:lnTo>
                  <a:lnTo>
                    <a:pt x="468" y="14"/>
                  </a:lnTo>
                  <a:lnTo>
                    <a:pt x="460" y="14"/>
                  </a:lnTo>
                  <a:lnTo>
                    <a:pt x="452" y="11"/>
                  </a:lnTo>
                  <a:lnTo>
                    <a:pt x="430" y="11"/>
                  </a:lnTo>
                  <a:lnTo>
                    <a:pt x="409" y="11"/>
                  </a:lnTo>
                  <a:lnTo>
                    <a:pt x="387" y="14"/>
                  </a:lnTo>
                  <a:lnTo>
                    <a:pt x="363" y="14"/>
                  </a:lnTo>
                  <a:lnTo>
                    <a:pt x="342" y="14"/>
                  </a:lnTo>
                  <a:lnTo>
                    <a:pt x="320" y="14"/>
                  </a:lnTo>
                  <a:lnTo>
                    <a:pt x="301" y="14"/>
                  </a:lnTo>
                  <a:lnTo>
                    <a:pt x="282" y="11"/>
                  </a:lnTo>
                  <a:lnTo>
                    <a:pt x="264" y="11"/>
                  </a:lnTo>
                  <a:lnTo>
                    <a:pt x="247" y="6"/>
                  </a:lnTo>
                  <a:lnTo>
                    <a:pt x="229" y="3"/>
                  </a:lnTo>
                  <a:lnTo>
                    <a:pt x="213" y="0"/>
                  </a:lnTo>
                  <a:lnTo>
                    <a:pt x="199" y="0"/>
                  </a:lnTo>
                  <a:lnTo>
                    <a:pt x="188" y="0"/>
                  </a:lnTo>
                  <a:lnTo>
                    <a:pt x="183" y="0"/>
                  </a:lnTo>
                  <a:lnTo>
                    <a:pt x="178" y="0"/>
                  </a:lnTo>
                  <a:close/>
                </a:path>
              </a:pathLst>
            </a:custGeom>
            <a:solidFill>
              <a:srgbClr val="33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501782" name="Rectangle 22">
              <a:extLst>
                <a:ext uri="{FF2B5EF4-FFF2-40B4-BE49-F238E27FC236}">
                  <a16:creationId xmlns:a16="http://schemas.microsoft.com/office/drawing/2014/main" id="{692CEAC9-C2FD-4DDC-07E7-D75B49691B19}"/>
                </a:ext>
              </a:extLst>
            </p:cNvPr>
            <p:cNvSpPr>
              <a:spLocks noChangeArrowheads="1"/>
            </p:cNvSpPr>
            <p:nvPr/>
          </p:nvSpPr>
          <p:spPr bwMode="auto">
            <a:xfrm>
              <a:off x="1896" y="1657"/>
              <a:ext cx="89"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b="1">
                  <a:solidFill>
                    <a:schemeClr val="bg1"/>
                  </a:solidFill>
                </a:rPr>
                <a:t>C</a:t>
              </a:r>
            </a:p>
          </p:txBody>
        </p:sp>
        <p:sp>
          <p:nvSpPr>
            <p:cNvPr id="501783" name="Rectangle 23">
              <a:extLst>
                <a:ext uri="{FF2B5EF4-FFF2-40B4-BE49-F238E27FC236}">
                  <a16:creationId xmlns:a16="http://schemas.microsoft.com/office/drawing/2014/main" id="{007DDEF0-62F7-B957-6931-3882E4E2A7D4}"/>
                </a:ext>
              </a:extLst>
            </p:cNvPr>
            <p:cNvSpPr>
              <a:spLocks noChangeArrowheads="1"/>
            </p:cNvSpPr>
            <p:nvPr/>
          </p:nvSpPr>
          <p:spPr bwMode="auto">
            <a:xfrm>
              <a:off x="1963" y="1657"/>
              <a:ext cx="33"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1400">
                  <a:solidFill>
                    <a:srgbClr val="000000"/>
                  </a:solidFill>
                </a:rPr>
                <a:t> </a:t>
              </a:r>
              <a:endParaRPr lang="en-US" altLang="en-US"/>
            </a:p>
          </p:txBody>
        </p:sp>
        <p:sp>
          <p:nvSpPr>
            <p:cNvPr id="501784" name="Freeform 24">
              <a:extLst>
                <a:ext uri="{FF2B5EF4-FFF2-40B4-BE49-F238E27FC236}">
                  <a16:creationId xmlns:a16="http://schemas.microsoft.com/office/drawing/2014/main" id="{1D9C5783-5471-5AE9-2848-6CA9979DF405}"/>
                </a:ext>
              </a:extLst>
            </p:cNvPr>
            <p:cNvSpPr>
              <a:spLocks/>
            </p:cNvSpPr>
            <p:nvPr/>
          </p:nvSpPr>
          <p:spPr bwMode="auto">
            <a:xfrm>
              <a:off x="443" y="1335"/>
              <a:ext cx="218" cy="215"/>
            </a:xfrm>
            <a:custGeom>
              <a:avLst/>
              <a:gdLst>
                <a:gd name="T0" fmla="*/ 99 w 218"/>
                <a:gd name="T1" fmla="*/ 0 h 215"/>
                <a:gd name="T2" fmla="*/ 78 w 218"/>
                <a:gd name="T3" fmla="*/ 6 h 215"/>
                <a:gd name="T4" fmla="*/ 56 w 218"/>
                <a:gd name="T5" fmla="*/ 14 h 215"/>
                <a:gd name="T6" fmla="*/ 40 w 218"/>
                <a:gd name="T7" fmla="*/ 25 h 215"/>
                <a:gd name="T8" fmla="*/ 24 w 218"/>
                <a:gd name="T9" fmla="*/ 41 h 215"/>
                <a:gd name="T10" fmla="*/ 13 w 218"/>
                <a:gd name="T11" fmla="*/ 57 h 215"/>
                <a:gd name="T12" fmla="*/ 5 w 218"/>
                <a:gd name="T13" fmla="*/ 76 h 215"/>
                <a:gd name="T14" fmla="*/ 0 w 218"/>
                <a:gd name="T15" fmla="*/ 97 h 215"/>
                <a:gd name="T16" fmla="*/ 0 w 218"/>
                <a:gd name="T17" fmla="*/ 118 h 215"/>
                <a:gd name="T18" fmla="*/ 5 w 218"/>
                <a:gd name="T19" fmla="*/ 140 h 215"/>
                <a:gd name="T20" fmla="*/ 13 w 218"/>
                <a:gd name="T21" fmla="*/ 159 h 215"/>
                <a:gd name="T22" fmla="*/ 24 w 218"/>
                <a:gd name="T23" fmla="*/ 175 h 215"/>
                <a:gd name="T24" fmla="*/ 40 w 218"/>
                <a:gd name="T25" fmla="*/ 191 h 215"/>
                <a:gd name="T26" fmla="*/ 56 w 218"/>
                <a:gd name="T27" fmla="*/ 202 h 215"/>
                <a:gd name="T28" fmla="*/ 78 w 218"/>
                <a:gd name="T29" fmla="*/ 210 h 215"/>
                <a:gd name="T30" fmla="*/ 99 w 218"/>
                <a:gd name="T31" fmla="*/ 215 h 215"/>
                <a:gd name="T32" fmla="*/ 121 w 218"/>
                <a:gd name="T33" fmla="*/ 215 h 215"/>
                <a:gd name="T34" fmla="*/ 142 w 218"/>
                <a:gd name="T35" fmla="*/ 210 h 215"/>
                <a:gd name="T36" fmla="*/ 161 w 218"/>
                <a:gd name="T37" fmla="*/ 202 h 215"/>
                <a:gd name="T38" fmla="*/ 177 w 218"/>
                <a:gd name="T39" fmla="*/ 191 h 215"/>
                <a:gd name="T40" fmla="*/ 193 w 218"/>
                <a:gd name="T41" fmla="*/ 175 h 215"/>
                <a:gd name="T42" fmla="*/ 204 w 218"/>
                <a:gd name="T43" fmla="*/ 159 h 215"/>
                <a:gd name="T44" fmla="*/ 212 w 218"/>
                <a:gd name="T45" fmla="*/ 140 h 215"/>
                <a:gd name="T46" fmla="*/ 218 w 218"/>
                <a:gd name="T47" fmla="*/ 118 h 215"/>
                <a:gd name="T48" fmla="*/ 218 w 218"/>
                <a:gd name="T49" fmla="*/ 97 h 215"/>
                <a:gd name="T50" fmla="*/ 212 w 218"/>
                <a:gd name="T51" fmla="*/ 76 h 215"/>
                <a:gd name="T52" fmla="*/ 204 w 218"/>
                <a:gd name="T53" fmla="*/ 57 h 215"/>
                <a:gd name="T54" fmla="*/ 193 w 218"/>
                <a:gd name="T55" fmla="*/ 41 h 215"/>
                <a:gd name="T56" fmla="*/ 177 w 218"/>
                <a:gd name="T57" fmla="*/ 25 h 215"/>
                <a:gd name="T58" fmla="*/ 161 w 218"/>
                <a:gd name="T59" fmla="*/ 14 h 215"/>
                <a:gd name="T60" fmla="*/ 142 w 218"/>
                <a:gd name="T61" fmla="*/ 6 h 215"/>
                <a:gd name="T62" fmla="*/ 121 w 218"/>
                <a:gd name="T63" fmla="*/ 0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18" h="215">
                  <a:moveTo>
                    <a:pt x="110" y="0"/>
                  </a:moveTo>
                  <a:lnTo>
                    <a:pt x="99" y="0"/>
                  </a:lnTo>
                  <a:lnTo>
                    <a:pt x="88" y="3"/>
                  </a:lnTo>
                  <a:lnTo>
                    <a:pt x="78" y="6"/>
                  </a:lnTo>
                  <a:lnTo>
                    <a:pt x="67" y="9"/>
                  </a:lnTo>
                  <a:lnTo>
                    <a:pt x="56" y="14"/>
                  </a:lnTo>
                  <a:lnTo>
                    <a:pt x="48" y="19"/>
                  </a:lnTo>
                  <a:lnTo>
                    <a:pt x="40" y="25"/>
                  </a:lnTo>
                  <a:lnTo>
                    <a:pt x="32" y="33"/>
                  </a:lnTo>
                  <a:lnTo>
                    <a:pt x="24" y="41"/>
                  </a:lnTo>
                  <a:lnTo>
                    <a:pt x="18" y="49"/>
                  </a:lnTo>
                  <a:lnTo>
                    <a:pt x="13" y="57"/>
                  </a:lnTo>
                  <a:lnTo>
                    <a:pt x="8" y="65"/>
                  </a:lnTo>
                  <a:lnTo>
                    <a:pt x="5" y="76"/>
                  </a:lnTo>
                  <a:lnTo>
                    <a:pt x="2" y="86"/>
                  </a:lnTo>
                  <a:lnTo>
                    <a:pt x="0" y="97"/>
                  </a:lnTo>
                  <a:lnTo>
                    <a:pt x="0" y="108"/>
                  </a:lnTo>
                  <a:lnTo>
                    <a:pt x="0" y="118"/>
                  </a:lnTo>
                  <a:lnTo>
                    <a:pt x="2" y="129"/>
                  </a:lnTo>
                  <a:lnTo>
                    <a:pt x="5" y="140"/>
                  </a:lnTo>
                  <a:lnTo>
                    <a:pt x="8" y="151"/>
                  </a:lnTo>
                  <a:lnTo>
                    <a:pt x="13" y="159"/>
                  </a:lnTo>
                  <a:lnTo>
                    <a:pt x="18" y="167"/>
                  </a:lnTo>
                  <a:lnTo>
                    <a:pt x="24" y="175"/>
                  </a:lnTo>
                  <a:lnTo>
                    <a:pt x="32" y="183"/>
                  </a:lnTo>
                  <a:lnTo>
                    <a:pt x="40" y="191"/>
                  </a:lnTo>
                  <a:lnTo>
                    <a:pt x="48" y="196"/>
                  </a:lnTo>
                  <a:lnTo>
                    <a:pt x="56" y="202"/>
                  </a:lnTo>
                  <a:lnTo>
                    <a:pt x="67" y="207"/>
                  </a:lnTo>
                  <a:lnTo>
                    <a:pt x="78" y="210"/>
                  </a:lnTo>
                  <a:lnTo>
                    <a:pt x="88" y="212"/>
                  </a:lnTo>
                  <a:lnTo>
                    <a:pt x="99" y="215"/>
                  </a:lnTo>
                  <a:lnTo>
                    <a:pt x="110" y="215"/>
                  </a:lnTo>
                  <a:lnTo>
                    <a:pt x="121" y="215"/>
                  </a:lnTo>
                  <a:lnTo>
                    <a:pt x="131" y="212"/>
                  </a:lnTo>
                  <a:lnTo>
                    <a:pt x="142" y="210"/>
                  </a:lnTo>
                  <a:lnTo>
                    <a:pt x="153" y="207"/>
                  </a:lnTo>
                  <a:lnTo>
                    <a:pt x="161" y="202"/>
                  </a:lnTo>
                  <a:lnTo>
                    <a:pt x="169" y="196"/>
                  </a:lnTo>
                  <a:lnTo>
                    <a:pt x="177" y="191"/>
                  </a:lnTo>
                  <a:lnTo>
                    <a:pt x="185" y="183"/>
                  </a:lnTo>
                  <a:lnTo>
                    <a:pt x="193" y="175"/>
                  </a:lnTo>
                  <a:lnTo>
                    <a:pt x="199" y="167"/>
                  </a:lnTo>
                  <a:lnTo>
                    <a:pt x="204" y="159"/>
                  </a:lnTo>
                  <a:lnTo>
                    <a:pt x="209" y="151"/>
                  </a:lnTo>
                  <a:lnTo>
                    <a:pt x="212" y="140"/>
                  </a:lnTo>
                  <a:lnTo>
                    <a:pt x="215" y="129"/>
                  </a:lnTo>
                  <a:lnTo>
                    <a:pt x="218" y="118"/>
                  </a:lnTo>
                  <a:lnTo>
                    <a:pt x="218" y="108"/>
                  </a:lnTo>
                  <a:lnTo>
                    <a:pt x="218" y="97"/>
                  </a:lnTo>
                  <a:lnTo>
                    <a:pt x="215" y="86"/>
                  </a:lnTo>
                  <a:lnTo>
                    <a:pt x="212" y="76"/>
                  </a:lnTo>
                  <a:lnTo>
                    <a:pt x="209" y="65"/>
                  </a:lnTo>
                  <a:lnTo>
                    <a:pt x="204" y="57"/>
                  </a:lnTo>
                  <a:lnTo>
                    <a:pt x="199" y="49"/>
                  </a:lnTo>
                  <a:lnTo>
                    <a:pt x="193" y="41"/>
                  </a:lnTo>
                  <a:lnTo>
                    <a:pt x="185" y="33"/>
                  </a:lnTo>
                  <a:lnTo>
                    <a:pt x="177" y="25"/>
                  </a:lnTo>
                  <a:lnTo>
                    <a:pt x="169" y="19"/>
                  </a:lnTo>
                  <a:lnTo>
                    <a:pt x="161" y="14"/>
                  </a:lnTo>
                  <a:lnTo>
                    <a:pt x="153" y="9"/>
                  </a:lnTo>
                  <a:lnTo>
                    <a:pt x="142" y="6"/>
                  </a:lnTo>
                  <a:lnTo>
                    <a:pt x="131" y="3"/>
                  </a:lnTo>
                  <a:lnTo>
                    <a:pt x="121" y="0"/>
                  </a:lnTo>
                  <a:lnTo>
                    <a:pt x="110" y="0"/>
                  </a:lnTo>
                  <a:close/>
                </a:path>
              </a:pathLst>
            </a:custGeom>
            <a:solidFill>
              <a:srgbClr val="33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501785" name="Rectangle 25">
              <a:extLst>
                <a:ext uri="{FF2B5EF4-FFF2-40B4-BE49-F238E27FC236}">
                  <a16:creationId xmlns:a16="http://schemas.microsoft.com/office/drawing/2014/main" id="{D5F8505B-64F5-A5A7-C4FE-8274A574360C}"/>
                </a:ext>
              </a:extLst>
            </p:cNvPr>
            <p:cNvSpPr>
              <a:spLocks noChangeArrowheads="1"/>
            </p:cNvSpPr>
            <p:nvPr/>
          </p:nvSpPr>
          <p:spPr bwMode="auto">
            <a:xfrm>
              <a:off x="493" y="1378"/>
              <a:ext cx="133"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1600" b="1">
                  <a:solidFill>
                    <a:schemeClr val="bg1"/>
                  </a:solidFill>
                </a:rPr>
                <a:t>W</a:t>
              </a:r>
            </a:p>
          </p:txBody>
        </p:sp>
        <p:sp>
          <p:nvSpPr>
            <p:cNvPr id="501786" name="Rectangle 26">
              <a:extLst>
                <a:ext uri="{FF2B5EF4-FFF2-40B4-BE49-F238E27FC236}">
                  <a16:creationId xmlns:a16="http://schemas.microsoft.com/office/drawing/2014/main" id="{A69A521A-E1EC-6EF4-23F1-30EF95862C02}"/>
                </a:ext>
              </a:extLst>
            </p:cNvPr>
            <p:cNvSpPr>
              <a:spLocks noChangeArrowheads="1"/>
            </p:cNvSpPr>
            <p:nvPr/>
          </p:nvSpPr>
          <p:spPr bwMode="auto">
            <a:xfrm>
              <a:off x="617" y="1360"/>
              <a:ext cx="33"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1400">
                  <a:solidFill>
                    <a:srgbClr val="000000"/>
                  </a:solidFill>
                </a:rPr>
                <a:t> </a:t>
              </a:r>
              <a:endParaRPr lang="en-US" altLang="en-US"/>
            </a:p>
          </p:txBody>
        </p:sp>
        <p:sp>
          <p:nvSpPr>
            <p:cNvPr id="501787" name="Freeform 27">
              <a:extLst>
                <a:ext uri="{FF2B5EF4-FFF2-40B4-BE49-F238E27FC236}">
                  <a16:creationId xmlns:a16="http://schemas.microsoft.com/office/drawing/2014/main" id="{40D79B3B-468F-E3A4-E654-4B36AE3EF7DB}"/>
                </a:ext>
              </a:extLst>
            </p:cNvPr>
            <p:cNvSpPr>
              <a:spLocks/>
            </p:cNvSpPr>
            <p:nvPr/>
          </p:nvSpPr>
          <p:spPr bwMode="auto">
            <a:xfrm>
              <a:off x="2584" y="1220"/>
              <a:ext cx="218" cy="212"/>
            </a:xfrm>
            <a:custGeom>
              <a:avLst/>
              <a:gdLst>
                <a:gd name="T0" fmla="*/ 100 w 218"/>
                <a:gd name="T1" fmla="*/ 0 h 212"/>
                <a:gd name="T2" fmla="*/ 78 w 218"/>
                <a:gd name="T3" fmla="*/ 6 h 212"/>
                <a:gd name="T4" fmla="*/ 57 w 218"/>
                <a:gd name="T5" fmla="*/ 14 h 212"/>
                <a:gd name="T6" fmla="*/ 41 w 218"/>
                <a:gd name="T7" fmla="*/ 24 h 212"/>
                <a:gd name="T8" fmla="*/ 25 w 218"/>
                <a:gd name="T9" fmla="*/ 38 h 212"/>
                <a:gd name="T10" fmla="*/ 14 w 218"/>
                <a:gd name="T11" fmla="*/ 54 h 212"/>
                <a:gd name="T12" fmla="*/ 6 w 218"/>
                <a:gd name="T13" fmla="*/ 73 h 212"/>
                <a:gd name="T14" fmla="*/ 0 w 218"/>
                <a:gd name="T15" fmla="*/ 94 h 212"/>
                <a:gd name="T16" fmla="*/ 0 w 218"/>
                <a:gd name="T17" fmla="*/ 115 h 212"/>
                <a:gd name="T18" fmla="*/ 6 w 218"/>
                <a:gd name="T19" fmla="*/ 137 h 212"/>
                <a:gd name="T20" fmla="*/ 14 w 218"/>
                <a:gd name="T21" fmla="*/ 156 h 212"/>
                <a:gd name="T22" fmla="*/ 25 w 218"/>
                <a:gd name="T23" fmla="*/ 172 h 212"/>
                <a:gd name="T24" fmla="*/ 41 w 218"/>
                <a:gd name="T25" fmla="*/ 188 h 212"/>
                <a:gd name="T26" fmla="*/ 57 w 218"/>
                <a:gd name="T27" fmla="*/ 199 h 212"/>
                <a:gd name="T28" fmla="*/ 78 w 218"/>
                <a:gd name="T29" fmla="*/ 207 h 212"/>
                <a:gd name="T30" fmla="*/ 100 w 218"/>
                <a:gd name="T31" fmla="*/ 212 h 212"/>
                <a:gd name="T32" fmla="*/ 121 w 218"/>
                <a:gd name="T33" fmla="*/ 212 h 212"/>
                <a:gd name="T34" fmla="*/ 143 w 218"/>
                <a:gd name="T35" fmla="*/ 207 h 212"/>
                <a:gd name="T36" fmla="*/ 162 w 218"/>
                <a:gd name="T37" fmla="*/ 199 h 212"/>
                <a:gd name="T38" fmla="*/ 178 w 218"/>
                <a:gd name="T39" fmla="*/ 188 h 212"/>
                <a:gd name="T40" fmla="*/ 194 w 218"/>
                <a:gd name="T41" fmla="*/ 172 h 212"/>
                <a:gd name="T42" fmla="*/ 205 w 218"/>
                <a:gd name="T43" fmla="*/ 156 h 212"/>
                <a:gd name="T44" fmla="*/ 213 w 218"/>
                <a:gd name="T45" fmla="*/ 137 h 212"/>
                <a:gd name="T46" fmla="*/ 218 w 218"/>
                <a:gd name="T47" fmla="*/ 115 h 212"/>
                <a:gd name="T48" fmla="*/ 218 w 218"/>
                <a:gd name="T49" fmla="*/ 94 h 212"/>
                <a:gd name="T50" fmla="*/ 213 w 218"/>
                <a:gd name="T51" fmla="*/ 73 h 212"/>
                <a:gd name="T52" fmla="*/ 205 w 218"/>
                <a:gd name="T53" fmla="*/ 54 h 212"/>
                <a:gd name="T54" fmla="*/ 194 w 218"/>
                <a:gd name="T55" fmla="*/ 38 h 212"/>
                <a:gd name="T56" fmla="*/ 178 w 218"/>
                <a:gd name="T57" fmla="*/ 24 h 212"/>
                <a:gd name="T58" fmla="*/ 162 w 218"/>
                <a:gd name="T59" fmla="*/ 14 h 212"/>
                <a:gd name="T60" fmla="*/ 143 w 218"/>
                <a:gd name="T61" fmla="*/ 6 h 212"/>
                <a:gd name="T62" fmla="*/ 121 w 218"/>
                <a:gd name="T63"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18" h="212">
                  <a:moveTo>
                    <a:pt x="111" y="0"/>
                  </a:moveTo>
                  <a:lnTo>
                    <a:pt x="100" y="0"/>
                  </a:lnTo>
                  <a:lnTo>
                    <a:pt x="89" y="3"/>
                  </a:lnTo>
                  <a:lnTo>
                    <a:pt x="78" y="6"/>
                  </a:lnTo>
                  <a:lnTo>
                    <a:pt x="68" y="8"/>
                  </a:lnTo>
                  <a:lnTo>
                    <a:pt x="57" y="14"/>
                  </a:lnTo>
                  <a:lnTo>
                    <a:pt x="49" y="19"/>
                  </a:lnTo>
                  <a:lnTo>
                    <a:pt x="41" y="24"/>
                  </a:lnTo>
                  <a:lnTo>
                    <a:pt x="33" y="30"/>
                  </a:lnTo>
                  <a:lnTo>
                    <a:pt x="25" y="38"/>
                  </a:lnTo>
                  <a:lnTo>
                    <a:pt x="19" y="46"/>
                  </a:lnTo>
                  <a:lnTo>
                    <a:pt x="14" y="54"/>
                  </a:lnTo>
                  <a:lnTo>
                    <a:pt x="8" y="65"/>
                  </a:lnTo>
                  <a:lnTo>
                    <a:pt x="6" y="73"/>
                  </a:lnTo>
                  <a:lnTo>
                    <a:pt x="3" y="83"/>
                  </a:lnTo>
                  <a:lnTo>
                    <a:pt x="0" y="94"/>
                  </a:lnTo>
                  <a:lnTo>
                    <a:pt x="0" y="105"/>
                  </a:lnTo>
                  <a:lnTo>
                    <a:pt x="0" y="115"/>
                  </a:lnTo>
                  <a:lnTo>
                    <a:pt x="3" y="126"/>
                  </a:lnTo>
                  <a:lnTo>
                    <a:pt x="6" y="137"/>
                  </a:lnTo>
                  <a:lnTo>
                    <a:pt x="8" y="148"/>
                  </a:lnTo>
                  <a:lnTo>
                    <a:pt x="14" y="156"/>
                  </a:lnTo>
                  <a:lnTo>
                    <a:pt x="19" y="164"/>
                  </a:lnTo>
                  <a:lnTo>
                    <a:pt x="25" y="172"/>
                  </a:lnTo>
                  <a:lnTo>
                    <a:pt x="33" y="180"/>
                  </a:lnTo>
                  <a:lnTo>
                    <a:pt x="41" y="188"/>
                  </a:lnTo>
                  <a:lnTo>
                    <a:pt x="49" y="193"/>
                  </a:lnTo>
                  <a:lnTo>
                    <a:pt x="57" y="199"/>
                  </a:lnTo>
                  <a:lnTo>
                    <a:pt x="68" y="204"/>
                  </a:lnTo>
                  <a:lnTo>
                    <a:pt x="78" y="207"/>
                  </a:lnTo>
                  <a:lnTo>
                    <a:pt x="89" y="209"/>
                  </a:lnTo>
                  <a:lnTo>
                    <a:pt x="100" y="212"/>
                  </a:lnTo>
                  <a:lnTo>
                    <a:pt x="111" y="212"/>
                  </a:lnTo>
                  <a:lnTo>
                    <a:pt x="121" y="212"/>
                  </a:lnTo>
                  <a:lnTo>
                    <a:pt x="132" y="209"/>
                  </a:lnTo>
                  <a:lnTo>
                    <a:pt x="143" y="207"/>
                  </a:lnTo>
                  <a:lnTo>
                    <a:pt x="154" y="204"/>
                  </a:lnTo>
                  <a:lnTo>
                    <a:pt x="162" y="199"/>
                  </a:lnTo>
                  <a:lnTo>
                    <a:pt x="170" y="193"/>
                  </a:lnTo>
                  <a:lnTo>
                    <a:pt x="178" y="188"/>
                  </a:lnTo>
                  <a:lnTo>
                    <a:pt x="186" y="180"/>
                  </a:lnTo>
                  <a:lnTo>
                    <a:pt x="194" y="172"/>
                  </a:lnTo>
                  <a:lnTo>
                    <a:pt x="199" y="164"/>
                  </a:lnTo>
                  <a:lnTo>
                    <a:pt x="205" y="156"/>
                  </a:lnTo>
                  <a:lnTo>
                    <a:pt x="210" y="148"/>
                  </a:lnTo>
                  <a:lnTo>
                    <a:pt x="213" y="137"/>
                  </a:lnTo>
                  <a:lnTo>
                    <a:pt x="216" y="126"/>
                  </a:lnTo>
                  <a:lnTo>
                    <a:pt x="218" y="115"/>
                  </a:lnTo>
                  <a:lnTo>
                    <a:pt x="218" y="105"/>
                  </a:lnTo>
                  <a:lnTo>
                    <a:pt x="218" y="94"/>
                  </a:lnTo>
                  <a:lnTo>
                    <a:pt x="216" y="83"/>
                  </a:lnTo>
                  <a:lnTo>
                    <a:pt x="213" y="73"/>
                  </a:lnTo>
                  <a:lnTo>
                    <a:pt x="210" y="65"/>
                  </a:lnTo>
                  <a:lnTo>
                    <a:pt x="205" y="54"/>
                  </a:lnTo>
                  <a:lnTo>
                    <a:pt x="199" y="46"/>
                  </a:lnTo>
                  <a:lnTo>
                    <a:pt x="194" y="38"/>
                  </a:lnTo>
                  <a:lnTo>
                    <a:pt x="186" y="30"/>
                  </a:lnTo>
                  <a:lnTo>
                    <a:pt x="178" y="24"/>
                  </a:lnTo>
                  <a:lnTo>
                    <a:pt x="170" y="19"/>
                  </a:lnTo>
                  <a:lnTo>
                    <a:pt x="162" y="14"/>
                  </a:lnTo>
                  <a:lnTo>
                    <a:pt x="154" y="8"/>
                  </a:lnTo>
                  <a:lnTo>
                    <a:pt x="143" y="6"/>
                  </a:lnTo>
                  <a:lnTo>
                    <a:pt x="132" y="3"/>
                  </a:lnTo>
                  <a:lnTo>
                    <a:pt x="121" y="0"/>
                  </a:lnTo>
                  <a:lnTo>
                    <a:pt x="111" y="0"/>
                  </a:lnTo>
                  <a:close/>
                </a:path>
              </a:pathLst>
            </a:custGeom>
            <a:solidFill>
              <a:srgbClr val="33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501788" name="Rectangle 28">
              <a:extLst>
                <a:ext uri="{FF2B5EF4-FFF2-40B4-BE49-F238E27FC236}">
                  <a16:creationId xmlns:a16="http://schemas.microsoft.com/office/drawing/2014/main" id="{CF8F840F-603B-0F65-C932-677C746FAE4A}"/>
                </a:ext>
              </a:extLst>
            </p:cNvPr>
            <p:cNvSpPr>
              <a:spLocks noChangeArrowheads="1"/>
            </p:cNvSpPr>
            <p:nvPr/>
          </p:nvSpPr>
          <p:spPr bwMode="auto">
            <a:xfrm>
              <a:off x="2641" y="1262"/>
              <a:ext cx="93"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1600" b="1">
                  <a:solidFill>
                    <a:schemeClr val="bg1"/>
                  </a:solidFill>
                </a:rPr>
                <a:t>X</a:t>
              </a:r>
            </a:p>
          </p:txBody>
        </p:sp>
        <p:sp>
          <p:nvSpPr>
            <p:cNvPr id="501790" name="Freeform 30">
              <a:extLst>
                <a:ext uri="{FF2B5EF4-FFF2-40B4-BE49-F238E27FC236}">
                  <a16:creationId xmlns:a16="http://schemas.microsoft.com/office/drawing/2014/main" id="{E1448A78-8F08-E603-33D4-C4D96D44EDFE}"/>
                </a:ext>
              </a:extLst>
            </p:cNvPr>
            <p:cNvSpPr>
              <a:spLocks/>
            </p:cNvSpPr>
            <p:nvPr/>
          </p:nvSpPr>
          <p:spPr bwMode="auto">
            <a:xfrm>
              <a:off x="2579" y="1952"/>
              <a:ext cx="218" cy="212"/>
            </a:xfrm>
            <a:custGeom>
              <a:avLst/>
              <a:gdLst>
                <a:gd name="T0" fmla="*/ 97 w 218"/>
                <a:gd name="T1" fmla="*/ 0 h 212"/>
                <a:gd name="T2" fmla="*/ 75 w 218"/>
                <a:gd name="T3" fmla="*/ 6 h 212"/>
                <a:gd name="T4" fmla="*/ 56 w 218"/>
                <a:gd name="T5" fmla="*/ 14 h 212"/>
                <a:gd name="T6" fmla="*/ 40 w 218"/>
                <a:gd name="T7" fmla="*/ 24 h 212"/>
                <a:gd name="T8" fmla="*/ 24 w 218"/>
                <a:gd name="T9" fmla="*/ 38 h 212"/>
                <a:gd name="T10" fmla="*/ 13 w 218"/>
                <a:gd name="T11" fmla="*/ 54 h 212"/>
                <a:gd name="T12" fmla="*/ 5 w 218"/>
                <a:gd name="T13" fmla="*/ 73 h 212"/>
                <a:gd name="T14" fmla="*/ 0 w 218"/>
                <a:gd name="T15" fmla="*/ 94 h 212"/>
                <a:gd name="T16" fmla="*/ 0 w 218"/>
                <a:gd name="T17" fmla="*/ 116 h 212"/>
                <a:gd name="T18" fmla="*/ 5 w 218"/>
                <a:gd name="T19" fmla="*/ 137 h 212"/>
                <a:gd name="T20" fmla="*/ 13 w 218"/>
                <a:gd name="T21" fmla="*/ 156 h 212"/>
                <a:gd name="T22" fmla="*/ 24 w 218"/>
                <a:gd name="T23" fmla="*/ 172 h 212"/>
                <a:gd name="T24" fmla="*/ 40 w 218"/>
                <a:gd name="T25" fmla="*/ 188 h 212"/>
                <a:gd name="T26" fmla="*/ 56 w 218"/>
                <a:gd name="T27" fmla="*/ 199 h 212"/>
                <a:gd name="T28" fmla="*/ 75 w 218"/>
                <a:gd name="T29" fmla="*/ 207 h 212"/>
                <a:gd name="T30" fmla="*/ 97 w 218"/>
                <a:gd name="T31" fmla="*/ 212 h 212"/>
                <a:gd name="T32" fmla="*/ 118 w 218"/>
                <a:gd name="T33" fmla="*/ 212 h 212"/>
                <a:gd name="T34" fmla="*/ 140 w 218"/>
                <a:gd name="T35" fmla="*/ 207 h 212"/>
                <a:gd name="T36" fmla="*/ 161 w 218"/>
                <a:gd name="T37" fmla="*/ 199 h 212"/>
                <a:gd name="T38" fmla="*/ 178 w 218"/>
                <a:gd name="T39" fmla="*/ 188 h 212"/>
                <a:gd name="T40" fmla="*/ 194 w 218"/>
                <a:gd name="T41" fmla="*/ 172 h 212"/>
                <a:gd name="T42" fmla="*/ 204 w 218"/>
                <a:gd name="T43" fmla="*/ 156 h 212"/>
                <a:gd name="T44" fmla="*/ 213 w 218"/>
                <a:gd name="T45" fmla="*/ 137 h 212"/>
                <a:gd name="T46" fmla="*/ 218 w 218"/>
                <a:gd name="T47" fmla="*/ 116 h 212"/>
                <a:gd name="T48" fmla="*/ 218 w 218"/>
                <a:gd name="T49" fmla="*/ 94 h 212"/>
                <a:gd name="T50" fmla="*/ 213 w 218"/>
                <a:gd name="T51" fmla="*/ 73 h 212"/>
                <a:gd name="T52" fmla="*/ 204 w 218"/>
                <a:gd name="T53" fmla="*/ 54 h 212"/>
                <a:gd name="T54" fmla="*/ 194 w 218"/>
                <a:gd name="T55" fmla="*/ 38 h 212"/>
                <a:gd name="T56" fmla="*/ 178 w 218"/>
                <a:gd name="T57" fmla="*/ 24 h 212"/>
                <a:gd name="T58" fmla="*/ 161 w 218"/>
                <a:gd name="T59" fmla="*/ 14 h 212"/>
                <a:gd name="T60" fmla="*/ 140 w 218"/>
                <a:gd name="T61" fmla="*/ 6 h 212"/>
                <a:gd name="T62" fmla="*/ 118 w 218"/>
                <a:gd name="T63"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18" h="212">
                  <a:moveTo>
                    <a:pt x="108" y="0"/>
                  </a:moveTo>
                  <a:lnTo>
                    <a:pt x="97" y="0"/>
                  </a:lnTo>
                  <a:lnTo>
                    <a:pt x="86" y="3"/>
                  </a:lnTo>
                  <a:lnTo>
                    <a:pt x="75" y="6"/>
                  </a:lnTo>
                  <a:lnTo>
                    <a:pt x="65" y="8"/>
                  </a:lnTo>
                  <a:lnTo>
                    <a:pt x="56" y="14"/>
                  </a:lnTo>
                  <a:lnTo>
                    <a:pt x="48" y="19"/>
                  </a:lnTo>
                  <a:lnTo>
                    <a:pt x="40" y="24"/>
                  </a:lnTo>
                  <a:lnTo>
                    <a:pt x="32" y="30"/>
                  </a:lnTo>
                  <a:lnTo>
                    <a:pt x="24" y="38"/>
                  </a:lnTo>
                  <a:lnTo>
                    <a:pt x="19" y="46"/>
                  </a:lnTo>
                  <a:lnTo>
                    <a:pt x="13" y="54"/>
                  </a:lnTo>
                  <a:lnTo>
                    <a:pt x="8" y="65"/>
                  </a:lnTo>
                  <a:lnTo>
                    <a:pt x="5" y="73"/>
                  </a:lnTo>
                  <a:lnTo>
                    <a:pt x="3" y="83"/>
                  </a:lnTo>
                  <a:lnTo>
                    <a:pt x="0" y="94"/>
                  </a:lnTo>
                  <a:lnTo>
                    <a:pt x="0" y="105"/>
                  </a:lnTo>
                  <a:lnTo>
                    <a:pt x="0" y="116"/>
                  </a:lnTo>
                  <a:lnTo>
                    <a:pt x="3" y="126"/>
                  </a:lnTo>
                  <a:lnTo>
                    <a:pt x="5" y="137"/>
                  </a:lnTo>
                  <a:lnTo>
                    <a:pt x="8" y="148"/>
                  </a:lnTo>
                  <a:lnTo>
                    <a:pt x="13" y="156"/>
                  </a:lnTo>
                  <a:lnTo>
                    <a:pt x="19" y="164"/>
                  </a:lnTo>
                  <a:lnTo>
                    <a:pt x="24" y="172"/>
                  </a:lnTo>
                  <a:lnTo>
                    <a:pt x="32" y="180"/>
                  </a:lnTo>
                  <a:lnTo>
                    <a:pt x="40" y="188"/>
                  </a:lnTo>
                  <a:lnTo>
                    <a:pt x="48" y="193"/>
                  </a:lnTo>
                  <a:lnTo>
                    <a:pt x="56" y="199"/>
                  </a:lnTo>
                  <a:lnTo>
                    <a:pt x="65" y="204"/>
                  </a:lnTo>
                  <a:lnTo>
                    <a:pt x="75" y="207"/>
                  </a:lnTo>
                  <a:lnTo>
                    <a:pt x="86" y="209"/>
                  </a:lnTo>
                  <a:lnTo>
                    <a:pt x="97" y="212"/>
                  </a:lnTo>
                  <a:lnTo>
                    <a:pt x="108" y="212"/>
                  </a:lnTo>
                  <a:lnTo>
                    <a:pt x="118" y="212"/>
                  </a:lnTo>
                  <a:lnTo>
                    <a:pt x="129" y="209"/>
                  </a:lnTo>
                  <a:lnTo>
                    <a:pt x="140" y="207"/>
                  </a:lnTo>
                  <a:lnTo>
                    <a:pt x="151" y="204"/>
                  </a:lnTo>
                  <a:lnTo>
                    <a:pt x="161" y="199"/>
                  </a:lnTo>
                  <a:lnTo>
                    <a:pt x="169" y="193"/>
                  </a:lnTo>
                  <a:lnTo>
                    <a:pt x="178" y="188"/>
                  </a:lnTo>
                  <a:lnTo>
                    <a:pt x="186" y="180"/>
                  </a:lnTo>
                  <a:lnTo>
                    <a:pt x="194" y="172"/>
                  </a:lnTo>
                  <a:lnTo>
                    <a:pt x="199" y="164"/>
                  </a:lnTo>
                  <a:lnTo>
                    <a:pt x="204" y="156"/>
                  </a:lnTo>
                  <a:lnTo>
                    <a:pt x="210" y="148"/>
                  </a:lnTo>
                  <a:lnTo>
                    <a:pt x="213" y="137"/>
                  </a:lnTo>
                  <a:lnTo>
                    <a:pt x="215" y="126"/>
                  </a:lnTo>
                  <a:lnTo>
                    <a:pt x="218" y="116"/>
                  </a:lnTo>
                  <a:lnTo>
                    <a:pt x="218" y="105"/>
                  </a:lnTo>
                  <a:lnTo>
                    <a:pt x="218" y="94"/>
                  </a:lnTo>
                  <a:lnTo>
                    <a:pt x="215" y="83"/>
                  </a:lnTo>
                  <a:lnTo>
                    <a:pt x="213" y="73"/>
                  </a:lnTo>
                  <a:lnTo>
                    <a:pt x="210" y="65"/>
                  </a:lnTo>
                  <a:lnTo>
                    <a:pt x="204" y="54"/>
                  </a:lnTo>
                  <a:lnTo>
                    <a:pt x="199" y="46"/>
                  </a:lnTo>
                  <a:lnTo>
                    <a:pt x="194" y="38"/>
                  </a:lnTo>
                  <a:lnTo>
                    <a:pt x="186" y="30"/>
                  </a:lnTo>
                  <a:lnTo>
                    <a:pt x="178" y="24"/>
                  </a:lnTo>
                  <a:lnTo>
                    <a:pt x="169" y="19"/>
                  </a:lnTo>
                  <a:lnTo>
                    <a:pt x="161" y="14"/>
                  </a:lnTo>
                  <a:lnTo>
                    <a:pt x="151" y="8"/>
                  </a:lnTo>
                  <a:lnTo>
                    <a:pt x="140" y="6"/>
                  </a:lnTo>
                  <a:lnTo>
                    <a:pt x="129" y="3"/>
                  </a:lnTo>
                  <a:lnTo>
                    <a:pt x="118" y="0"/>
                  </a:lnTo>
                  <a:lnTo>
                    <a:pt x="108" y="0"/>
                  </a:lnTo>
                  <a:close/>
                </a:path>
              </a:pathLst>
            </a:custGeom>
            <a:solidFill>
              <a:srgbClr val="33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501791" name="Rectangle 31">
              <a:extLst>
                <a:ext uri="{FF2B5EF4-FFF2-40B4-BE49-F238E27FC236}">
                  <a16:creationId xmlns:a16="http://schemas.microsoft.com/office/drawing/2014/main" id="{06F01750-9CE5-E961-24BE-E7A120AD13A5}"/>
                </a:ext>
              </a:extLst>
            </p:cNvPr>
            <p:cNvSpPr>
              <a:spLocks noChangeArrowheads="1"/>
            </p:cNvSpPr>
            <p:nvPr/>
          </p:nvSpPr>
          <p:spPr bwMode="auto">
            <a:xfrm>
              <a:off x="2653" y="1983"/>
              <a:ext cx="81"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1600" b="1">
                  <a:solidFill>
                    <a:schemeClr val="bg1"/>
                  </a:solidFill>
                </a:rPr>
                <a:t>Y</a:t>
              </a:r>
            </a:p>
          </p:txBody>
        </p:sp>
        <p:sp>
          <p:nvSpPr>
            <p:cNvPr id="501793" name="Line 33">
              <a:extLst>
                <a:ext uri="{FF2B5EF4-FFF2-40B4-BE49-F238E27FC236}">
                  <a16:creationId xmlns:a16="http://schemas.microsoft.com/office/drawing/2014/main" id="{F294C3BB-C49A-9C39-FA20-967D3B6DD642}"/>
                </a:ext>
              </a:extLst>
            </p:cNvPr>
            <p:cNvSpPr>
              <a:spLocks noChangeShapeType="1"/>
            </p:cNvSpPr>
            <p:nvPr/>
          </p:nvSpPr>
          <p:spPr bwMode="auto">
            <a:xfrm>
              <a:off x="674" y="1448"/>
              <a:ext cx="280" cy="1"/>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501794" name="Line 34">
              <a:extLst>
                <a:ext uri="{FF2B5EF4-FFF2-40B4-BE49-F238E27FC236}">
                  <a16:creationId xmlns:a16="http://schemas.microsoft.com/office/drawing/2014/main" id="{A50E8E35-6ABE-8A6B-0FAA-152D6B755D68}"/>
                </a:ext>
              </a:extLst>
            </p:cNvPr>
            <p:cNvSpPr>
              <a:spLocks noChangeShapeType="1"/>
            </p:cNvSpPr>
            <p:nvPr/>
          </p:nvSpPr>
          <p:spPr bwMode="auto">
            <a:xfrm>
              <a:off x="2165" y="1140"/>
              <a:ext cx="419" cy="174"/>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501795" name="Line 35">
              <a:extLst>
                <a:ext uri="{FF2B5EF4-FFF2-40B4-BE49-F238E27FC236}">
                  <a16:creationId xmlns:a16="http://schemas.microsoft.com/office/drawing/2014/main" id="{4B99B8D9-8B64-1587-4448-8FAD71E22504}"/>
                </a:ext>
              </a:extLst>
            </p:cNvPr>
            <p:cNvSpPr>
              <a:spLocks noChangeShapeType="1"/>
            </p:cNvSpPr>
            <p:nvPr/>
          </p:nvSpPr>
          <p:spPr bwMode="auto">
            <a:xfrm flipV="1">
              <a:off x="2192" y="1381"/>
              <a:ext cx="422" cy="357"/>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501796" name="Line 36">
              <a:extLst>
                <a:ext uri="{FF2B5EF4-FFF2-40B4-BE49-F238E27FC236}">
                  <a16:creationId xmlns:a16="http://schemas.microsoft.com/office/drawing/2014/main" id="{F5BD92DE-C8BE-4C0D-E2AE-7BC00848BB74}"/>
                </a:ext>
              </a:extLst>
            </p:cNvPr>
            <p:cNvSpPr>
              <a:spLocks noChangeShapeType="1"/>
            </p:cNvSpPr>
            <p:nvPr/>
          </p:nvSpPr>
          <p:spPr bwMode="auto">
            <a:xfrm>
              <a:off x="2197" y="1821"/>
              <a:ext cx="387" cy="201"/>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501797" name="Line 37">
              <a:extLst>
                <a:ext uri="{FF2B5EF4-FFF2-40B4-BE49-F238E27FC236}">
                  <a16:creationId xmlns:a16="http://schemas.microsoft.com/office/drawing/2014/main" id="{E0B695B2-026D-0447-DD17-B82B6D0D27A0}"/>
                </a:ext>
              </a:extLst>
            </p:cNvPr>
            <p:cNvSpPr>
              <a:spLocks noChangeShapeType="1"/>
            </p:cNvSpPr>
            <p:nvPr/>
          </p:nvSpPr>
          <p:spPr bwMode="auto">
            <a:xfrm flipV="1">
              <a:off x="1481" y="1228"/>
              <a:ext cx="183" cy="148"/>
            </a:xfrm>
            <a:prstGeom prst="line">
              <a:avLst/>
            </a:prstGeom>
            <a:noFill/>
            <a:ln w="55563">
              <a:solidFill>
                <a:srgbClr val="00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501798" name="Line 38">
              <a:extLst>
                <a:ext uri="{FF2B5EF4-FFF2-40B4-BE49-F238E27FC236}">
                  <a16:creationId xmlns:a16="http://schemas.microsoft.com/office/drawing/2014/main" id="{3C54257A-CBA9-852A-D3EE-854B9CDE7B6D}"/>
                </a:ext>
              </a:extLst>
            </p:cNvPr>
            <p:cNvSpPr>
              <a:spLocks noChangeShapeType="1"/>
            </p:cNvSpPr>
            <p:nvPr/>
          </p:nvSpPr>
          <p:spPr bwMode="auto">
            <a:xfrm flipV="1">
              <a:off x="2030" y="1309"/>
              <a:ext cx="1" cy="268"/>
            </a:xfrm>
            <a:prstGeom prst="line">
              <a:avLst/>
            </a:prstGeom>
            <a:noFill/>
            <a:ln w="55563">
              <a:solidFill>
                <a:srgbClr val="00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501799" name="Line 39">
              <a:extLst>
                <a:ext uri="{FF2B5EF4-FFF2-40B4-BE49-F238E27FC236}">
                  <a16:creationId xmlns:a16="http://schemas.microsoft.com/office/drawing/2014/main" id="{40D24FFF-5E96-245B-4BBD-2A1B76592A18}"/>
                </a:ext>
              </a:extLst>
            </p:cNvPr>
            <p:cNvSpPr>
              <a:spLocks noChangeShapeType="1"/>
            </p:cNvSpPr>
            <p:nvPr/>
          </p:nvSpPr>
          <p:spPr bwMode="auto">
            <a:xfrm>
              <a:off x="1497" y="1577"/>
              <a:ext cx="167" cy="104"/>
            </a:xfrm>
            <a:prstGeom prst="line">
              <a:avLst/>
            </a:prstGeom>
            <a:noFill/>
            <a:ln w="55563">
              <a:solidFill>
                <a:srgbClr val="00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501800" name="Rectangle 40">
              <a:extLst>
                <a:ext uri="{FF2B5EF4-FFF2-40B4-BE49-F238E27FC236}">
                  <a16:creationId xmlns:a16="http://schemas.microsoft.com/office/drawing/2014/main" id="{141E4F5E-105F-38A7-B09C-9084F8DF7989}"/>
                </a:ext>
              </a:extLst>
            </p:cNvPr>
            <p:cNvSpPr>
              <a:spLocks noChangeArrowheads="1"/>
            </p:cNvSpPr>
            <p:nvPr/>
          </p:nvSpPr>
          <p:spPr bwMode="auto">
            <a:xfrm>
              <a:off x="3050" y="853"/>
              <a:ext cx="608" cy="28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IN"/>
            </a:p>
          </p:txBody>
        </p:sp>
        <p:sp>
          <p:nvSpPr>
            <p:cNvPr id="501801" name="Rectangle 41">
              <a:extLst>
                <a:ext uri="{FF2B5EF4-FFF2-40B4-BE49-F238E27FC236}">
                  <a16:creationId xmlns:a16="http://schemas.microsoft.com/office/drawing/2014/main" id="{27F9C853-A252-6C06-44C6-9F1916D7A2AF}"/>
                </a:ext>
              </a:extLst>
            </p:cNvPr>
            <p:cNvSpPr>
              <a:spLocks noChangeArrowheads="1"/>
            </p:cNvSpPr>
            <p:nvPr/>
          </p:nvSpPr>
          <p:spPr bwMode="auto">
            <a:xfrm>
              <a:off x="3131" y="896"/>
              <a:ext cx="52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2000">
                  <a:solidFill>
                    <a:srgbClr val="000000"/>
                  </a:solidFill>
                </a:rPr>
                <a:t>legend</a:t>
              </a:r>
              <a:r>
                <a:rPr lang="en-US" altLang="en-US" sz="1700" b="1">
                  <a:solidFill>
                    <a:srgbClr val="000000"/>
                  </a:solidFill>
                  <a:latin typeface="Times New Roman" panose="02020603050405020304" pitchFamily="18" charset="0"/>
                </a:rPr>
                <a:t>:</a:t>
              </a:r>
              <a:endParaRPr lang="en-US" altLang="en-US"/>
            </a:p>
          </p:txBody>
        </p:sp>
        <p:sp>
          <p:nvSpPr>
            <p:cNvPr id="501802" name="Rectangle 42">
              <a:extLst>
                <a:ext uri="{FF2B5EF4-FFF2-40B4-BE49-F238E27FC236}">
                  <a16:creationId xmlns:a16="http://schemas.microsoft.com/office/drawing/2014/main" id="{70A48457-74AF-140C-A881-70039FDA4230}"/>
                </a:ext>
              </a:extLst>
            </p:cNvPr>
            <p:cNvSpPr>
              <a:spLocks noChangeArrowheads="1"/>
            </p:cNvSpPr>
            <p:nvPr/>
          </p:nvSpPr>
          <p:spPr bwMode="auto">
            <a:xfrm>
              <a:off x="3548" y="898"/>
              <a:ext cx="34" cy="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1700">
                  <a:solidFill>
                    <a:srgbClr val="000000"/>
                  </a:solidFill>
                  <a:latin typeface="Times New Roman" panose="02020603050405020304" pitchFamily="18" charset="0"/>
                </a:rPr>
                <a:t> </a:t>
              </a:r>
              <a:endParaRPr lang="en-US" altLang="en-US"/>
            </a:p>
          </p:txBody>
        </p:sp>
        <p:sp>
          <p:nvSpPr>
            <p:cNvPr id="501803" name="Rectangle 43">
              <a:extLst>
                <a:ext uri="{FF2B5EF4-FFF2-40B4-BE49-F238E27FC236}">
                  <a16:creationId xmlns:a16="http://schemas.microsoft.com/office/drawing/2014/main" id="{429C7FCC-B858-8531-0FD8-479627A35E90}"/>
                </a:ext>
              </a:extLst>
            </p:cNvPr>
            <p:cNvSpPr>
              <a:spLocks noChangeArrowheads="1"/>
            </p:cNvSpPr>
            <p:nvPr/>
          </p:nvSpPr>
          <p:spPr bwMode="auto">
            <a:xfrm>
              <a:off x="4261" y="1432"/>
              <a:ext cx="731" cy="49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IN"/>
            </a:p>
          </p:txBody>
        </p:sp>
        <p:sp>
          <p:nvSpPr>
            <p:cNvPr id="501804" name="Rectangle 44">
              <a:extLst>
                <a:ext uri="{FF2B5EF4-FFF2-40B4-BE49-F238E27FC236}">
                  <a16:creationId xmlns:a16="http://schemas.microsoft.com/office/drawing/2014/main" id="{8EFFEA11-8150-0989-2286-8EA83D068144}"/>
                </a:ext>
              </a:extLst>
            </p:cNvPr>
            <p:cNvSpPr>
              <a:spLocks noChangeArrowheads="1"/>
            </p:cNvSpPr>
            <p:nvPr/>
          </p:nvSpPr>
          <p:spPr bwMode="auto">
            <a:xfrm>
              <a:off x="4341" y="1472"/>
              <a:ext cx="739"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2000">
                  <a:solidFill>
                    <a:srgbClr val="000000"/>
                  </a:solidFill>
                </a:rPr>
                <a:t>customer </a:t>
              </a:r>
              <a:endParaRPr lang="en-US" altLang="en-US" sz="2000"/>
            </a:p>
          </p:txBody>
        </p:sp>
        <p:sp>
          <p:nvSpPr>
            <p:cNvPr id="501805" name="Rectangle 45">
              <a:extLst>
                <a:ext uri="{FF2B5EF4-FFF2-40B4-BE49-F238E27FC236}">
                  <a16:creationId xmlns:a16="http://schemas.microsoft.com/office/drawing/2014/main" id="{CAF731FD-8951-79B8-BCE7-73297390673C}"/>
                </a:ext>
              </a:extLst>
            </p:cNvPr>
            <p:cNvSpPr>
              <a:spLocks noChangeArrowheads="1"/>
            </p:cNvSpPr>
            <p:nvPr/>
          </p:nvSpPr>
          <p:spPr bwMode="auto">
            <a:xfrm>
              <a:off x="4341" y="1630"/>
              <a:ext cx="651"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2000">
                  <a:solidFill>
                    <a:srgbClr val="000000"/>
                  </a:solidFill>
                </a:rPr>
                <a:t>network:</a:t>
              </a:r>
              <a:endParaRPr lang="en-US" altLang="en-US" sz="2000"/>
            </a:p>
          </p:txBody>
        </p:sp>
        <p:sp>
          <p:nvSpPr>
            <p:cNvPr id="501806" name="Rectangle 46">
              <a:extLst>
                <a:ext uri="{FF2B5EF4-FFF2-40B4-BE49-F238E27FC236}">
                  <a16:creationId xmlns:a16="http://schemas.microsoft.com/office/drawing/2014/main" id="{401A6424-09F0-2B69-DEE1-CF19EA20FC49}"/>
                </a:ext>
              </a:extLst>
            </p:cNvPr>
            <p:cNvSpPr>
              <a:spLocks noChangeArrowheads="1"/>
            </p:cNvSpPr>
            <p:nvPr/>
          </p:nvSpPr>
          <p:spPr bwMode="auto">
            <a:xfrm>
              <a:off x="4823" y="1630"/>
              <a:ext cx="4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2000">
                  <a:solidFill>
                    <a:srgbClr val="000000"/>
                  </a:solidFill>
                </a:rPr>
                <a:t> </a:t>
              </a:r>
              <a:endParaRPr lang="en-US" altLang="en-US" sz="2000"/>
            </a:p>
          </p:txBody>
        </p:sp>
        <p:sp>
          <p:nvSpPr>
            <p:cNvPr id="501807" name="Rectangle 47">
              <a:extLst>
                <a:ext uri="{FF2B5EF4-FFF2-40B4-BE49-F238E27FC236}">
                  <a16:creationId xmlns:a16="http://schemas.microsoft.com/office/drawing/2014/main" id="{397FD9DB-DDC8-EF78-7ADD-0D3A86C24EB7}"/>
                </a:ext>
              </a:extLst>
            </p:cNvPr>
            <p:cNvSpPr>
              <a:spLocks noChangeArrowheads="1"/>
            </p:cNvSpPr>
            <p:nvPr/>
          </p:nvSpPr>
          <p:spPr bwMode="auto">
            <a:xfrm>
              <a:off x="4261" y="869"/>
              <a:ext cx="697" cy="42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IN"/>
            </a:p>
          </p:txBody>
        </p:sp>
        <p:sp>
          <p:nvSpPr>
            <p:cNvPr id="501808" name="Rectangle 48">
              <a:extLst>
                <a:ext uri="{FF2B5EF4-FFF2-40B4-BE49-F238E27FC236}">
                  <a16:creationId xmlns:a16="http://schemas.microsoft.com/office/drawing/2014/main" id="{7B0E19CD-3817-9277-BACD-78176F32D442}"/>
                </a:ext>
              </a:extLst>
            </p:cNvPr>
            <p:cNvSpPr>
              <a:spLocks noChangeArrowheads="1"/>
            </p:cNvSpPr>
            <p:nvPr/>
          </p:nvSpPr>
          <p:spPr bwMode="auto">
            <a:xfrm>
              <a:off x="4341" y="909"/>
              <a:ext cx="629"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2000">
                  <a:solidFill>
                    <a:srgbClr val="000000"/>
                  </a:solidFill>
                </a:rPr>
                <a:t>provider</a:t>
              </a:r>
              <a:endParaRPr lang="en-US" altLang="en-US" sz="2000"/>
            </a:p>
          </p:txBody>
        </p:sp>
        <p:sp>
          <p:nvSpPr>
            <p:cNvPr id="501809" name="Rectangle 49">
              <a:extLst>
                <a:ext uri="{FF2B5EF4-FFF2-40B4-BE49-F238E27FC236}">
                  <a16:creationId xmlns:a16="http://schemas.microsoft.com/office/drawing/2014/main" id="{5B4EEE7E-E480-7176-D073-FADA48A156EF}"/>
                </a:ext>
              </a:extLst>
            </p:cNvPr>
            <p:cNvSpPr>
              <a:spLocks noChangeArrowheads="1"/>
            </p:cNvSpPr>
            <p:nvPr/>
          </p:nvSpPr>
          <p:spPr bwMode="auto">
            <a:xfrm>
              <a:off x="4796" y="909"/>
              <a:ext cx="4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2000">
                  <a:solidFill>
                    <a:srgbClr val="000000"/>
                  </a:solidFill>
                </a:rPr>
                <a:t> </a:t>
              </a:r>
              <a:endParaRPr lang="en-US" altLang="en-US" sz="2000"/>
            </a:p>
          </p:txBody>
        </p:sp>
        <p:sp>
          <p:nvSpPr>
            <p:cNvPr id="501810" name="Rectangle 50">
              <a:extLst>
                <a:ext uri="{FF2B5EF4-FFF2-40B4-BE49-F238E27FC236}">
                  <a16:creationId xmlns:a16="http://schemas.microsoft.com/office/drawing/2014/main" id="{6D1E421F-29CC-73D1-8675-2F6C120DEF20}"/>
                </a:ext>
              </a:extLst>
            </p:cNvPr>
            <p:cNvSpPr>
              <a:spLocks noChangeArrowheads="1"/>
            </p:cNvSpPr>
            <p:nvPr/>
          </p:nvSpPr>
          <p:spPr bwMode="auto">
            <a:xfrm>
              <a:off x="4341" y="1064"/>
              <a:ext cx="603"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2000">
                  <a:solidFill>
                    <a:srgbClr val="000000"/>
                  </a:solidFill>
                </a:rPr>
                <a:t>network</a:t>
              </a:r>
              <a:endParaRPr lang="en-US" altLang="en-US" sz="2000"/>
            </a:p>
          </p:txBody>
        </p:sp>
        <p:sp>
          <p:nvSpPr>
            <p:cNvPr id="501811" name="Rectangle 51">
              <a:extLst>
                <a:ext uri="{FF2B5EF4-FFF2-40B4-BE49-F238E27FC236}">
                  <a16:creationId xmlns:a16="http://schemas.microsoft.com/office/drawing/2014/main" id="{778623E6-4DA8-314F-D37C-9862CBAD4A25}"/>
                </a:ext>
              </a:extLst>
            </p:cNvPr>
            <p:cNvSpPr>
              <a:spLocks noChangeArrowheads="1"/>
            </p:cNvSpPr>
            <p:nvPr/>
          </p:nvSpPr>
          <p:spPr bwMode="auto">
            <a:xfrm>
              <a:off x="4785" y="1064"/>
              <a:ext cx="4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2000">
                  <a:solidFill>
                    <a:srgbClr val="000000"/>
                  </a:solidFill>
                </a:rPr>
                <a:t> </a:t>
              </a:r>
              <a:endParaRPr lang="en-US" altLang="en-US" sz="2000"/>
            </a:p>
          </p:txBody>
        </p:sp>
        <p:sp>
          <p:nvSpPr>
            <p:cNvPr id="501812" name="Freeform 52">
              <a:extLst>
                <a:ext uri="{FF2B5EF4-FFF2-40B4-BE49-F238E27FC236}">
                  <a16:creationId xmlns:a16="http://schemas.microsoft.com/office/drawing/2014/main" id="{4390F8CF-AE3B-029C-4FA9-3E787B0B43ED}"/>
                </a:ext>
              </a:extLst>
            </p:cNvPr>
            <p:cNvSpPr>
              <a:spLocks/>
            </p:cNvSpPr>
            <p:nvPr/>
          </p:nvSpPr>
          <p:spPr bwMode="auto">
            <a:xfrm>
              <a:off x="3749" y="901"/>
              <a:ext cx="563" cy="362"/>
            </a:xfrm>
            <a:custGeom>
              <a:avLst/>
              <a:gdLst>
                <a:gd name="T0" fmla="*/ 162 w 563"/>
                <a:gd name="T1" fmla="*/ 0 h 362"/>
                <a:gd name="T2" fmla="*/ 132 w 563"/>
                <a:gd name="T3" fmla="*/ 5 h 362"/>
                <a:gd name="T4" fmla="*/ 108 w 563"/>
                <a:gd name="T5" fmla="*/ 13 h 362"/>
                <a:gd name="T6" fmla="*/ 81 w 563"/>
                <a:gd name="T7" fmla="*/ 30 h 362"/>
                <a:gd name="T8" fmla="*/ 60 w 563"/>
                <a:gd name="T9" fmla="*/ 48 h 362"/>
                <a:gd name="T10" fmla="*/ 35 w 563"/>
                <a:gd name="T11" fmla="*/ 72 h 362"/>
                <a:gd name="T12" fmla="*/ 14 w 563"/>
                <a:gd name="T13" fmla="*/ 102 h 362"/>
                <a:gd name="T14" fmla="*/ 3 w 563"/>
                <a:gd name="T15" fmla="*/ 126 h 362"/>
                <a:gd name="T16" fmla="*/ 0 w 563"/>
                <a:gd name="T17" fmla="*/ 140 h 362"/>
                <a:gd name="T18" fmla="*/ 0 w 563"/>
                <a:gd name="T19" fmla="*/ 156 h 362"/>
                <a:gd name="T20" fmla="*/ 3 w 563"/>
                <a:gd name="T21" fmla="*/ 180 h 362"/>
                <a:gd name="T22" fmla="*/ 17 w 563"/>
                <a:gd name="T23" fmla="*/ 212 h 362"/>
                <a:gd name="T24" fmla="*/ 35 w 563"/>
                <a:gd name="T25" fmla="*/ 241 h 362"/>
                <a:gd name="T26" fmla="*/ 60 w 563"/>
                <a:gd name="T27" fmla="*/ 268 h 362"/>
                <a:gd name="T28" fmla="*/ 81 w 563"/>
                <a:gd name="T29" fmla="*/ 292 h 362"/>
                <a:gd name="T30" fmla="*/ 103 w 563"/>
                <a:gd name="T31" fmla="*/ 316 h 362"/>
                <a:gd name="T32" fmla="*/ 119 w 563"/>
                <a:gd name="T33" fmla="*/ 327 h 362"/>
                <a:gd name="T34" fmla="*/ 135 w 563"/>
                <a:gd name="T35" fmla="*/ 335 h 362"/>
                <a:gd name="T36" fmla="*/ 156 w 563"/>
                <a:gd name="T37" fmla="*/ 341 h 362"/>
                <a:gd name="T38" fmla="*/ 183 w 563"/>
                <a:gd name="T39" fmla="*/ 346 h 362"/>
                <a:gd name="T40" fmla="*/ 200 w 563"/>
                <a:gd name="T41" fmla="*/ 349 h 362"/>
                <a:gd name="T42" fmla="*/ 240 w 563"/>
                <a:gd name="T43" fmla="*/ 354 h 362"/>
                <a:gd name="T44" fmla="*/ 286 w 563"/>
                <a:gd name="T45" fmla="*/ 357 h 362"/>
                <a:gd name="T46" fmla="*/ 334 w 563"/>
                <a:gd name="T47" fmla="*/ 359 h 362"/>
                <a:gd name="T48" fmla="*/ 385 w 563"/>
                <a:gd name="T49" fmla="*/ 362 h 362"/>
                <a:gd name="T50" fmla="*/ 434 w 563"/>
                <a:gd name="T51" fmla="*/ 359 h 362"/>
                <a:gd name="T52" fmla="*/ 477 w 563"/>
                <a:gd name="T53" fmla="*/ 351 h 362"/>
                <a:gd name="T54" fmla="*/ 504 w 563"/>
                <a:gd name="T55" fmla="*/ 343 h 362"/>
                <a:gd name="T56" fmla="*/ 517 w 563"/>
                <a:gd name="T57" fmla="*/ 335 h 362"/>
                <a:gd name="T58" fmla="*/ 528 w 563"/>
                <a:gd name="T59" fmla="*/ 325 h 362"/>
                <a:gd name="T60" fmla="*/ 541 w 563"/>
                <a:gd name="T61" fmla="*/ 306 h 362"/>
                <a:gd name="T62" fmla="*/ 555 w 563"/>
                <a:gd name="T63" fmla="*/ 274 h 362"/>
                <a:gd name="T64" fmla="*/ 560 w 563"/>
                <a:gd name="T65" fmla="*/ 236 h 362"/>
                <a:gd name="T66" fmla="*/ 563 w 563"/>
                <a:gd name="T67" fmla="*/ 193 h 362"/>
                <a:gd name="T68" fmla="*/ 560 w 563"/>
                <a:gd name="T69" fmla="*/ 153 h 362"/>
                <a:gd name="T70" fmla="*/ 557 w 563"/>
                <a:gd name="T71" fmla="*/ 113 h 362"/>
                <a:gd name="T72" fmla="*/ 552 w 563"/>
                <a:gd name="T73" fmla="*/ 78 h 362"/>
                <a:gd name="T74" fmla="*/ 547 w 563"/>
                <a:gd name="T75" fmla="*/ 59 h 362"/>
                <a:gd name="T76" fmla="*/ 544 w 563"/>
                <a:gd name="T77" fmla="*/ 46 h 362"/>
                <a:gd name="T78" fmla="*/ 539 w 563"/>
                <a:gd name="T79" fmla="*/ 30 h 362"/>
                <a:gd name="T80" fmla="*/ 533 w 563"/>
                <a:gd name="T81" fmla="*/ 22 h 362"/>
                <a:gd name="T82" fmla="*/ 522 w 563"/>
                <a:gd name="T83" fmla="*/ 19 h 362"/>
                <a:gd name="T84" fmla="*/ 506 w 563"/>
                <a:gd name="T85" fmla="*/ 16 h 362"/>
                <a:gd name="T86" fmla="*/ 479 w 563"/>
                <a:gd name="T87" fmla="*/ 16 h 362"/>
                <a:gd name="T88" fmla="*/ 466 w 563"/>
                <a:gd name="T89" fmla="*/ 13 h 362"/>
                <a:gd name="T90" fmla="*/ 450 w 563"/>
                <a:gd name="T91" fmla="*/ 11 h 362"/>
                <a:gd name="T92" fmla="*/ 409 w 563"/>
                <a:gd name="T93" fmla="*/ 11 h 362"/>
                <a:gd name="T94" fmla="*/ 364 w 563"/>
                <a:gd name="T95" fmla="*/ 13 h 362"/>
                <a:gd name="T96" fmla="*/ 321 w 563"/>
                <a:gd name="T97" fmla="*/ 13 h 362"/>
                <a:gd name="T98" fmla="*/ 283 w 563"/>
                <a:gd name="T99" fmla="*/ 11 h 362"/>
                <a:gd name="T100" fmla="*/ 248 w 563"/>
                <a:gd name="T101" fmla="*/ 5 h 362"/>
                <a:gd name="T102" fmla="*/ 213 w 563"/>
                <a:gd name="T103" fmla="*/ 0 h 362"/>
                <a:gd name="T104" fmla="*/ 186 w 563"/>
                <a:gd name="T105" fmla="*/ 0 h 362"/>
                <a:gd name="T106" fmla="*/ 175 w 563"/>
                <a:gd name="T107" fmla="*/ 0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63" h="362">
                  <a:moveTo>
                    <a:pt x="175" y="0"/>
                  </a:moveTo>
                  <a:lnTo>
                    <a:pt x="162" y="0"/>
                  </a:lnTo>
                  <a:lnTo>
                    <a:pt x="148" y="3"/>
                  </a:lnTo>
                  <a:lnTo>
                    <a:pt x="132" y="5"/>
                  </a:lnTo>
                  <a:lnTo>
                    <a:pt x="119" y="11"/>
                  </a:lnTo>
                  <a:lnTo>
                    <a:pt x="108" y="13"/>
                  </a:lnTo>
                  <a:lnTo>
                    <a:pt x="95" y="22"/>
                  </a:lnTo>
                  <a:lnTo>
                    <a:pt x="81" y="30"/>
                  </a:lnTo>
                  <a:lnTo>
                    <a:pt x="70" y="38"/>
                  </a:lnTo>
                  <a:lnTo>
                    <a:pt x="60" y="48"/>
                  </a:lnTo>
                  <a:lnTo>
                    <a:pt x="46" y="59"/>
                  </a:lnTo>
                  <a:lnTo>
                    <a:pt x="35" y="72"/>
                  </a:lnTo>
                  <a:lnTo>
                    <a:pt x="25" y="89"/>
                  </a:lnTo>
                  <a:lnTo>
                    <a:pt x="14" y="102"/>
                  </a:lnTo>
                  <a:lnTo>
                    <a:pt x="8" y="118"/>
                  </a:lnTo>
                  <a:lnTo>
                    <a:pt x="3" y="126"/>
                  </a:lnTo>
                  <a:lnTo>
                    <a:pt x="3" y="134"/>
                  </a:lnTo>
                  <a:lnTo>
                    <a:pt x="0" y="140"/>
                  </a:lnTo>
                  <a:lnTo>
                    <a:pt x="0" y="148"/>
                  </a:lnTo>
                  <a:lnTo>
                    <a:pt x="0" y="156"/>
                  </a:lnTo>
                  <a:lnTo>
                    <a:pt x="0" y="164"/>
                  </a:lnTo>
                  <a:lnTo>
                    <a:pt x="3" y="180"/>
                  </a:lnTo>
                  <a:lnTo>
                    <a:pt x="8" y="196"/>
                  </a:lnTo>
                  <a:lnTo>
                    <a:pt x="17" y="212"/>
                  </a:lnTo>
                  <a:lnTo>
                    <a:pt x="27" y="225"/>
                  </a:lnTo>
                  <a:lnTo>
                    <a:pt x="35" y="241"/>
                  </a:lnTo>
                  <a:lnTo>
                    <a:pt x="49" y="255"/>
                  </a:lnTo>
                  <a:lnTo>
                    <a:pt x="60" y="268"/>
                  </a:lnTo>
                  <a:lnTo>
                    <a:pt x="70" y="282"/>
                  </a:lnTo>
                  <a:lnTo>
                    <a:pt x="81" y="292"/>
                  </a:lnTo>
                  <a:lnTo>
                    <a:pt x="92" y="306"/>
                  </a:lnTo>
                  <a:lnTo>
                    <a:pt x="103" y="316"/>
                  </a:lnTo>
                  <a:lnTo>
                    <a:pt x="111" y="322"/>
                  </a:lnTo>
                  <a:lnTo>
                    <a:pt x="119" y="327"/>
                  </a:lnTo>
                  <a:lnTo>
                    <a:pt x="127" y="330"/>
                  </a:lnTo>
                  <a:lnTo>
                    <a:pt x="135" y="335"/>
                  </a:lnTo>
                  <a:lnTo>
                    <a:pt x="146" y="338"/>
                  </a:lnTo>
                  <a:lnTo>
                    <a:pt x="156" y="341"/>
                  </a:lnTo>
                  <a:lnTo>
                    <a:pt x="170" y="343"/>
                  </a:lnTo>
                  <a:lnTo>
                    <a:pt x="183" y="346"/>
                  </a:lnTo>
                  <a:lnTo>
                    <a:pt x="191" y="346"/>
                  </a:lnTo>
                  <a:lnTo>
                    <a:pt x="200" y="349"/>
                  </a:lnTo>
                  <a:lnTo>
                    <a:pt x="218" y="351"/>
                  </a:lnTo>
                  <a:lnTo>
                    <a:pt x="240" y="354"/>
                  </a:lnTo>
                  <a:lnTo>
                    <a:pt x="261" y="354"/>
                  </a:lnTo>
                  <a:lnTo>
                    <a:pt x="286" y="357"/>
                  </a:lnTo>
                  <a:lnTo>
                    <a:pt x="310" y="359"/>
                  </a:lnTo>
                  <a:lnTo>
                    <a:pt x="334" y="359"/>
                  </a:lnTo>
                  <a:lnTo>
                    <a:pt x="361" y="362"/>
                  </a:lnTo>
                  <a:lnTo>
                    <a:pt x="385" y="362"/>
                  </a:lnTo>
                  <a:lnTo>
                    <a:pt x="409" y="359"/>
                  </a:lnTo>
                  <a:lnTo>
                    <a:pt x="434" y="359"/>
                  </a:lnTo>
                  <a:lnTo>
                    <a:pt x="455" y="357"/>
                  </a:lnTo>
                  <a:lnTo>
                    <a:pt x="477" y="351"/>
                  </a:lnTo>
                  <a:lnTo>
                    <a:pt x="493" y="346"/>
                  </a:lnTo>
                  <a:lnTo>
                    <a:pt x="504" y="343"/>
                  </a:lnTo>
                  <a:lnTo>
                    <a:pt x="509" y="338"/>
                  </a:lnTo>
                  <a:lnTo>
                    <a:pt x="517" y="335"/>
                  </a:lnTo>
                  <a:lnTo>
                    <a:pt x="522" y="330"/>
                  </a:lnTo>
                  <a:lnTo>
                    <a:pt x="528" y="325"/>
                  </a:lnTo>
                  <a:lnTo>
                    <a:pt x="533" y="319"/>
                  </a:lnTo>
                  <a:lnTo>
                    <a:pt x="541" y="306"/>
                  </a:lnTo>
                  <a:lnTo>
                    <a:pt x="549" y="292"/>
                  </a:lnTo>
                  <a:lnTo>
                    <a:pt x="555" y="274"/>
                  </a:lnTo>
                  <a:lnTo>
                    <a:pt x="557" y="255"/>
                  </a:lnTo>
                  <a:lnTo>
                    <a:pt x="560" y="236"/>
                  </a:lnTo>
                  <a:lnTo>
                    <a:pt x="563" y="215"/>
                  </a:lnTo>
                  <a:lnTo>
                    <a:pt x="563" y="193"/>
                  </a:lnTo>
                  <a:lnTo>
                    <a:pt x="560" y="172"/>
                  </a:lnTo>
                  <a:lnTo>
                    <a:pt x="560" y="153"/>
                  </a:lnTo>
                  <a:lnTo>
                    <a:pt x="557" y="131"/>
                  </a:lnTo>
                  <a:lnTo>
                    <a:pt x="557" y="113"/>
                  </a:lnTo>
                  <a:lnTo>
                    <a:pt x="555" y="94"/>
                  </a:lnTo>
                  <a:lnTo>
                    <a:pt x="552" y="78"/>
                  </a:lnTo>
                  <a:lnTo>
                    <a:pt x="549" y="64"/>
                  </a:lnTo>
                  <a:lnTo>
                    <a:pt x="547" y="59"/>
                  </a:lnTo>
                  <a:lnTo>
                    <a:pt x="547" y="54"/>
                  </a:lnTo>
                  <a:lnTo>
                    <a:pt x="544" y="46"/>
                  </a:lnTo>
                  <a:lnTo>
                    <a:pt x="541" y="38"/>
                  </a:lnTo>
                  <a:lnTo>
                    <a:pt x="539" y="30"/>
                  </a:lnTo>
                  <a:lnTo>
                    <a:pt x="536" y="27"/>
                  </a:lnTo>
                  <a:lnTo>
                    <a:pt x="533" y="22"/>
                  </a:lnTo>
                  <a:lnTo>
                    <a:pt x="528" y="19"/>
                  </a:lnTo>
                  <a:lnTo>
                    <a:pt x="522" y="19"/>
                  </a:lnTo>
                  <a:lnTo>
                    <a:pt x="520" y="16"/>
                  </a:lnTo>
                  <a:lnTo>
                    <a:pt x="506" y="16"/>
                  </a:lnTo>
                  <a:lnTo>
                    <a:pt x="495" y="16"/>
                  </a:lnTo>
                  <a:lnTo>
                    <a:pt x="479" y="16"/>
                  </a:lnTo>
                  <a:lnTo>
                    <a:pt x="474" y="13"/>
                  </a:lnTo>
                  <a:lnTo>
                    <a:pt x="466" y="13"/>
                  </a:lnTo>
                  <a:lnTo>
                    <a:pt x="458" y="13"/>
                  </a:lnTo>
                  <a:lnTo>
                    <a:pt x="450" y="11"/>
                  </a:lnTo>
                  <a:lnTo>
                    <a:pt x="431" y="11"/>
                  </a:lnTo>
                  <a:lnTo>
                    <a:pt x="409" y="11"/>
                  </a:lnTo>
                  <a:lnTo>
                    <a:pt x="388" y="13"/>
                  </a:lnTo>
                  <a:lnTo>
                    <a:pt x="364" y="13"/>
                  </a:lnTo>
                  <a:lnTo>
                    <a:pt x="342" y="13"/>
                  </a:lnTo>
                  <a:lnTo>
                    <a:pt x="321" y="13"/>
                  </a:lnTo>
                  <a:lnTo>
                    <a:pt x="302" y="13"/>
                  </a:lnTo>
                  <a:lnTo>
                    <a:pt x="283" y="11"/>
                  </a:lnTo>
                  <a:lnTo>
                    <a:pt x="264" y="11"/>
                  </a:lnTo>
                  <a:lnTo>
                    <a:pt x="248" y="5"/>
                  </a:lnTo>
                  <a:lnTo>
                    <a:pt x="229" y="3"/>
                  </a:lnTo>
                  <a:lnTo>
                    <a:pt x="213" y="0"/>
                  </a:lnTo>
                  <a:lnTo>
                    <a:pt x="200" y="0"/>
                  </a:lnTo>
                  <a:lnTo>
                    <a:pt x="186" y="0"/>
                  </a:lnTo>
                  <a:lnTo>
                    <a:pt x="181" y="0"/>
                  </a:lnTo>
                  <a:lnTo>
                    <a:pt x="175" y="0"/>
                  </a:lnTo>
                  <a:close/>
                </a:path>
              </a:pathLst>
            </a:custGeom>
            <a:solidFill>
              <a:srgbClr val="33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501813" name="Freeform 53">
              <a:extLst>
                <a:ext uri="{FF2B5EF4-FFF2-40B4-BE49-F238E27FC236}">
                  <a16:creationId xmlns:a16="http://schemas.microsoft.com/office/drawing/2014/main" id="{7218EA90-FFA7-0388-E4A4-9C1D2B61E522}"/>
                </a:ext>
              </a:extLst>
            </p:cNvPr>
            <p:cNvSpPr>
              <a:spLocks/>
            </p:cNvSpPr>
            <p:nvPr/>
          </p:nvSpPr>
          <p:spPr bwMode="auto">
            <a:xfrm>
              <a:off x="4064" y="1504"/>
              <a:ext cx="218" cy="212"/>
            </a:xfrm>
            <a:custGeom>
              <a:avLst/>
              <a:gdLst>
                <a:gd name="T0" fmla="*/ 100 w 218"/>
                <a:gd name="T1" fmla="*/ 0 h 212"/>
                <a:gd name="T2" fmla="*/ 78 w 218"/>
                <a:gd name="T3" fmla="*/ 6 h 212"/>
                <a:gd name="T4" fmla="*/ 57 w 218"/>
                <a:gd name="T5" fmla="*/ 14 h 212"/>
                <a:gd name="T6" fmla="*/ 41 w 218"/>
                <a:gd name="T7" fmla="*/ 25 h 212"/>
                <a:gd name="T8" fmla="*/ 24 w 218"/>
                <a:gd name="T9" fmla="*/ 38 h 212"/>
                <a:gd name="T10" fmla="*/ 14 w 218"/>
                <a:gd name="T11" fmla="*/ 57 h 212"/>
                <a:gd name="T12" fmla="*/ 6 w 218"/>
                <a:gd name="T13" fmla="*/ 76 h 212"/>
                <a:gd name="T14" fmla="*/ 0 w 218"/>
                <a:gd name="T15" fmla="*/ 94 h 212"/>
                <a:gd name="T16" fmla="*/ 0 w 218"/>
                <a:gd name="T17" fmla="*/ 116 h 212"/>
                <a:gd name="T18" fmla="*/ 6 w 218"/>
                <a:gd name="T19" fmla="*/ 137 h 212"/>
                <a:gd name="T20" fmla="*/ 14 w 218"/>
                <a:gd name="T21" fmla="*/ 156 h 212"/>
                <a:gd name="T22" fmla="*/ 24 w 218"/>
                <a:gd name="T23" fmla="*/ 172 h 212"/>
                <a:gd name="T24" fmla="*/ 41 w 218"/>
                <a:gd name="T25" fmla="*/ 188 h 212"/>
                <a:gd name="T26" fmla="*/ 57 w 218"/>
                <a:gd name="T27" fmla="*/ 199 h 212"/>
                <a:gd name="T28" fmla="*/ 78 w 218"/>
                <a:gd name="T29" fmla="*/ 207 h 212"/>
                <a:gd name="T30" fmla="*/ 100 w 218"/>
                <a:gd name="T31" fmla="*/ 212 h 212"/>
                <a:gd name="T32" fmla="*/ 121 w 218"/>
                <a:gd name="T33" fmla="*/ 212 h 212"/>
                <a:gd name="T34" fmla="*/ 143 w 218"/>
                <a:gd name="T35" fmla="*/ 207 h 212"/>
                <a:gd name="T36" fmla="*/ 162 w 218"/>
                <a:gd name="T37" fmla="*/ 199 h 212"/>
                <a:gd name="T38" fmla="*/ 178 w 218"/>
                <a:gd name="T39" fmla="*/ 188 h 212"/>
                <a:gd name="T40" fmla="*/ 194 w 218"/>
                <a:gd name="T41" fmla="*/ 172 h 212"/>
                <a:gd name="T42" fmla="*/ 205 w 218"/>
                <a:gd name="T43" fmla="*/ 156 h 212"/>
                <a:gd name="T44" fmla="*/ 213 w 218"/>
                <a:gd name="T45" fmla="*/ 137 h 212"/>
                <a:gd name="T46" fmla="*/ 218 w 218"/>
                <a:gd name="T47" fmla="*/ 116 h 212"/>
                <a:gd name="T48" fmla="*/ 218 w 218"/>
                <a:gd name="T49" fmla="*/ 94 h 212"/>
                <a:gd name="T50" fmla="*/ 213 w 218"/>
                <a:gd name="T51" fmla="*/ 76 h 212"/>
                <a:gd name="T52" fmla="*/ 205 w 218"/>
                <a:gd name="T53" fmla="*/ 57 h 212"/>
                <a:gd name="T54" fmla="*/ 194 w 218"/>
                <a:gd name="T55" fmla="*/ 38 h 212"/>
                <a:gd name="T56" fmla="*/ 178 w 218"/>
                <a:gd name="T57" fmla="*/ 25 h 212"/>
                <a:gd name="T58" fmla="*/ 162 w 218"/>
                <a:gd name="T59" fmla="*/ 14 h 212"/>
                <a:gd name="T60" fmla="*/ 143 w 218"/>
                <a:gd name="T61" fmla="*/ 6 h 212"/>
                <a:gd name="T62" fmla="*/ 121 w 218"/>
                <a:gd name="T63"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18" h="212">
                  <a:moveTo>
                    <a:pt x="111" y="0"/>
                  </a:moveTo>
                  <a:lnTo>
                    <a:pt x="100" y="0"/>
                  </a:lnTo>
                  <a:lnTo>
                    <a:pt x="89" y="3"/>
                  </a:lnTo>
                  <a:lnTo>
                    <a:pt x="78" y="6"/>
                  </a:lnTo>
                  <a:lnTo>
                    <a:pt x="67" y="8"/>
                  </a:lnTo>
                  <a:lnTo>
                    <a:pt x="57" y="14"/>
                  </a:lnTo>
                  <a:lnTo>
                    <a:pt x="49" y="19"/>
                  </a:lnTo>
                  <a:lnTo>
                    <a:pt x="41" y="25"/>
                  </a:lnTo>
                  <a:lnTo>
                    <a:pt x="33" y="33"/>
                  </a:lnTo>
                  <a:lnTo>
                    <a:pt x="24" y="38"/>
                  </a:lnTo>
                  <a:lnTo>
                    <a:pt x="19" y="46"/>
                  </a:lnTo>
                  <a:lnTo>
                    <a:pt x="14" y="57"/>
                  </a:lnTo>
                  <a:lnTo>
                    <a:pt x="8" y="65"/>
                  </a:lnTo>
                  <a:lnTo>
                    <a:pt x="6" y="76"/>
                  </a:lnTo>
                  <a:lnTo>
                    <a:pt x="3" y="84"/>
                  </a:lnTo>
                  <a:lnTo>
                    <a:pt x="0" y="94"/>
                  </a:lnTo>
                  <a:lnTo>
                    <a:pt x="0" y="105"/>
                  </a:lnTo>
                  <a:lnTo>
                    <a:pt x="0" y="116"/>
                  </a:lnTo>
                  <a:lnTo>
                    <a:pt x="3" y="126"/>
                  </a:lnTo>
                  <a:lnTo>
                    <a:pt x="6" y="137"/>
                  </a:lnTo>
                  <a:lnTo>
                    <a:pt x="8" y="148"/>
                  </a:lnTo>
                  <a:lnTo>
                    <a:pt x="14" y="156"/>
                  </a:lnTo>
                  <a:lnTo>
                    <a:pt x="19" y="164"/>
                  </a:lnTo>
                  <a:lnTo>
                    <a:pt x="24" y="172"/>
                  </a:lnTo>
                  <a:lnTo>
                    <a:pt x="33" y="180"/>
                  </a:lnTo>
                  <a:lnTo>
                    <a:pt x="41" y="188"/>
                  </a:lnTo>
                  <a:lnTo>
                    <a:pt x="49" y="193"/>
                  </a:lnTo>
                  <a:lnTo>
                    <a:pt x="57" y="199"/>
                  </a:lnTo>
                  <a:lnTo>
                    <a:pt x="67" y="204"/>
                  </a:lnTo>
                  <a:lnTo>
                    <a:pt x="78" y="207"/>
                  </a:lnTo>
                  <a:lnTo>
                    <a:pt x="89" y="210"/>
                  </a:lnTo>
                  <a:lnTo>
                    <a:pt x="100" y="212"/>
                  </a:lnTo>
                  <a:lnTo>
                    <a:pt x="111" y="212"/>
                  </a:lnTo>
                  <a:lnTo>
                    <a:pt x="121" y="212"/>
                  </a:lnTo>
                  <a:lnTo>
                    <a:pt x="132" y="210"/>
                  </a:lnTo>
                  <a:lnTo>
                    <a:pt x="143" y="207"/>
                  </a:lnTo>
                  <a:lnTo>
                    <a:pt x="154" y="204"/>
                  </a:lnTo>
                  <a:lnTo>
                    <a:pt x="162" y="199"/>
                  </a:lnTo>
                  <a:lnTo>
                    <a:pt x="170" y="193"/>
                  </a:lnTo>
                  <a:lnTo>
                    <a:pt x="178" y="188"/>
                  </a:lnTo>
                  <a:lnTo>
                    <a:pt x="186" y="180"/>
                  </a:lnTo>
                  <a:lnTo>
                    <a:pt x="194" y="172"/>
                  </a:lnTo>
                  <a:lnTo>
                    <a:pt x="199" y="164"/>
                  </a:lnTo>
                  <a:lnTo>
                    <a:pt x="205" y="156"/>
                  </a:lnTo>
                  <a:lnTo>
                    <a:pt x="210" y="148"/>
                  </a:lnTo>
                  <a:lnTo>
                    <a:pt x="213" y="137"/>
                  </a:lnTo>
                  <a:lnTo>
                    <a:pt x="215" y="126"/>
                  </a:lnTo>
                  <a:lnTo>
                    <a:pt x="218" y="116"/>
                  </a:lnTo>
                  <a:lnTo>
                    <a:pt x="218" y="105"/>
                  </a:lnTo>
                  <a:lnTo>
                    <a:pt x="218" y="94"/>
                  </a:lnTo>
                  <a:lnTo>
                    <a:pt x="215" y="84"/>
                  </a:lnTo>
                  <a:lnTo>
                    <a:pt x="213" y="76"/>
                  </a:lnTo>
                  <a:lnTo>
                    <a:pt x="210" y="65"/>
                  </a:lnTo>
                  <a:lnTo>
                    <a:pt x="205" y="57"/>
                  </a:lnTo>
                  <a:lnTo>
                    <a:pt x="199" y="46"/>
                  </a:lnTo>
                  <a:lnTo>
                    <a:pt x="194" y="38"/>
                  </a:lnTo>
                  <a:lnTo>
                    <a:pt x="186" y="33"/>
                  </a:lnTo>
                  <a:lnTo>
                    <a:pt x="178" y="25"/>
                  </a:lnTo>
                  <a:lnTo>
                    <a:pt x="170" y="19"/>
                  </a:lnTo>
                  <a:lnTo>
                    <a:pt x="162" y="14"/>
                  </a:lnTo>
                  <a:lnTo>
                    <a:pt x="154" y="8"/>
                  </a:lnTo>
                  <a:lnTo>
                    <a:pt x="143" y="6"/>
                  </a:lnTo>
                  <a:lnTo>
                    <a:pt x="132" y="3"/>
                  </a:lnTo>
                  <a:lnTo>
                    <a:pt x="121" y="0"/>
                  </a:lnTo>
                  <a:lnTo>
                    <a:pt x="111" y="0"/>
                  </a:lnTo>
                  <a:close/>
                </a:path>
              </a:pathLst>
            </a:custGeom>
            <a:solidFill>
              <a:srgbClr val="33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grpSp>
    </p:spTree>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604B8-6202-3EFE-E80D-682C9574F5BE}"/>
              </a:ext>
            </a:extLst>
          </p:cNvPr>
          <p:cNvSpPr>
            <a:spLocks noGrp="1"/>
          </p:cNvSpPr>
          <p:nvPr>
            <p:ph type="title"/>
          </p:nvPr>
        </p:nvSpPr>
        <p:spPr>
          <a:xfrm>
            <a:off x="457200" y="109154"/>
            <a:ext cx="8229600" cy="553998"/>
          </a:xfrm>
        </p:spPr>
        <p:txBody>
          <a:bodyPr/>
          <a:lstStyle/>
          <a:p>
            <a:r>
              <a:rPr lang="en-IN" dirty="0"/>
              <a:t>ARP</a:t>
            </a:r>
          </a:p>
        </p:txBody>
      </p:sp>
      <p:sp>
        <p:nvSpPr>
          <p:cNvPr id="3" name="Content Placeholder 2">
            <a:extLst>
              <a:ext uri="{FF2B5EF4-FFF2-40B4-BE49-F238E27FC236}">
                <a16:creationId xmlns:a16="http://schemas.microsoft.com/office/drawing/2014/main" id="{72407AE2-3F30-01E3-0065-BFF71DCB975B}"/>
              </a:ext>
            </a:extLst>
          </p:cNvPr>
          <p:cNvSpPr>
            <a:spLocks noGrp="1"/>
          </p:cNvSpPr>
          <p:nvPr>
            <p:ph idx="1"/>
          </p:nvPr>
        </p:nvSpPr>
        <p:spPr/>
        <p:txBody>
          <a:bodyPr/>
          <a:lstStyle/>
          <a:p>
            <a:r>
              <a:rPr lang="en-US" dirty="0"/>
              <a:t>ARP stands for (Address Resolution Protocol). It is responsible to find the hardware address of a host from a known IP address. There are three basic ARP terms.</a:t>
            </a:r>
          </a:p>
          <a:p>
            <a:r>
              <a:rPr lang="en-US" dirty="0"/>
              <a:t>The important terms associated with ARP are: </a:t>
            </a:r>
          </a:p>
          <a:p>
            <a:endParaRPr lang="en-US" dirty="0"/>
          </a:p>
          <a:p>
            <a:pPr lvl="1"/>
            <a:r>
              <a:rPr lang="en-US" dirty="0"/>
              <a:t>(</a:t>
            </a:r>
            <a:r>
              <a:rPr lang="en-US" dirty="0" err="1"/>
              <a:t>i</a:t>
            </a:r>
            <a:r>
              <a:rPr lang="en-US" dirty="0"/>
              <a:t>) Reverse ARP</a:t>
            </a:r>
          </a:p>
          <a:p>
            <a:pPr lvl="1"/>
            <a:endParaRPr lang="en-US" dirty="0"/>
          </a:p>
          <a:p>
            <a:pPr lvl="1"/>
            <a:r>
              <a:rPr lang="en-US" dirty="0"/>
              <a:t>(ii) Proxy ARP</a:t>
            </a:r>
          </a:p>
          <a:p>
            <a:pPr lvl="1"/>
            <a:endParaRPr lang="en-US" dirty="0"/>
          </a:p>
          <a:p>
            <a:pPr lvl="1"/>
            <a:r>
              <a:rPr lang="en-US" dirty="0"/>
              <a:t>(iii) Inverse ARP</a:t>
            </a:r>
            <a:endParaRPr lang="en-IN" dirty="0"/>
          </a:p>
        </p:txBody>
      </p:sp>
    </p:spTree>
    <p:extLst>
      <p:ext uri="{BB962C8B-B14F-4D97-AF65-F5344CB8AC3E}">
        <p14:creationId xmlns:p14="http://schemas.microsoft.com/office/powerpoint/2010/main" val="3946708065"/>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604B8-6202-3EFE-E80D-682C9574F5BE}"/>
              </a:ext>
            </a:extLst>
          </p:cNvPr>
          <p:cNvSpPr>
            <a:spLocks noGrp="1"/>
          </p:cNvSpPr>
          <p:nvPr>
            <p:ph type="title"/>
          </p:nvPr>
        </p:nvSpPr>
        <p:spPr>
          <a:xfrm>
            <a:off x="457200" y="109154"/>
            <a:ext cx="8229600" cy="553998"/>
          </a:xfrm>
        </p:spPr>
        <p:txBody>
          <a:bodyPr/>
          <a:lstStyle/>
          <a:p>
            <a:r>
              <a:rPr lang="en-IN" dirty="0"/>
              <a:t>ARP</a:t>
            </a:r>
          </a:p>
        </p:txBody>
      </p:sp>
      <p:sp>
        <p:nvSpPr>
          <p:cNvPr id="3" name="Content Placeholder 2">
            <a:extLst>
              <a:ext uri="{FF2B5EF4-FFF2-40B4-BE49-F238E27FC236}">
                <a16:creationId xmlns:a16="http://schemas.microsoft.com/office/drawing/2014/main" id="{72407AE2-3F30-01E3-0065-BFF71DCB975B}"/>
              </a:ext>
            </a:extLst>
          </p:cNvPr>
          <p:cNvSpPr>
            <a:spLocks noGrp="1"/>
          </p:cNvSpPr>
          <p:nvPr>
            <p:ph idx="1"/>
          </p:nvPr>
        </p:nvSpPr>
        <p:spPr>
          <a:xfrm>
            <a:off x="457200" y="1144964"/>
            <a:ext cx="8229600" cy="3395138"/>
          </a:xfrm>
        </p:spPr>
        <p:txBody>
          <a:bodyPr/>
          <a:lstStyle/>
          <a:p>
            <a:r>
              <a:rPr lang="en-US" dirty="0"/>
              <a:t>ARP stands for Address Resolution Protocol, which is used to find the MAC address of the device from its known IP address. </a:t>
            </a:r>
          </a:p>
          <a:p>
            <a:r>
              <a:rPr lang="en-US" dirty="0"/>
              <a:t>This means, the source device already knows the IP address but not the MAC address of the destination device. </a:t>
            </a:r>
          </a:p>
          <a:p>
            <a:r>
              <a:rPr lang="en-US" dirty="0"/>
              <a:t>The MAC address of the device is required because you cannot communicate with a device in a local area network (Ethernet) without knowing its MAC address. </a:t>
            </a:r>
          </a:p>
          <a:p>
            <a:r>
              <a:rPr lang="en-US" dirty="0"/>
              <a:t>So, the Address Resolution Protocol helps to obtain the MAC address of the destination device.</a:t>
            </a:r>
            <a:endParaRPr lang="en-IN" dirty="0"/>
          </a:p>
        </p:txBody>
      </p:sp>
      <p:pic>
        <p:nvPicPr>
          <p:cNvPr id="1026" name="Picture 2" descr="Address Resolution Protocol (ARP)">
            <a:extLst>
              <a:ext uri="{FF2B5EF4-FFF2-40B4-BE49-F238E27FC236}">
                <a16:creationId xmlns:a16="http://schemas.microsoft.com/office/drawing/2014/main" id="{33E7A5D2-F5E1-FD75-83D1-3D7E9F24C2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3019" y="4617101"/>
            <a:ext cx="6903688" cy="13186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6614617"/>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3892D3-98BC-DE61-8C40-C031AB859167}"/>
              </a:ext>
            </a:extLst>
          </p:cNvPr>
          <p:cNvSpPr>
            <a:spLocks noGrp="1"/>
          </p:cNvSpPr>
          <p:nvPr>
            <p:ph type="title"/>
          </p:nvPr>
        </p:nvSpPr>
        <p:spPr>
          <a:xfrm>
            <a:off x="457200" y="109154"/>
            <a:ext cx="8229600" cy="553998"/>
          </a:xfrm>
        </p:spPr>
        <p:txBody>
          <a:bodyPr/>
          <a:lstStyle/>
          <a:p>
            <a:r>
              <a:rPr lang="en-IN" dirty="0"/>
              <a:t>ARP</a:t>
            </a:r>
          </a:p>
        </p:txBody>
      </p:sp>
      <p:sp>
        <p:nvSpPr>
          <p:cNvPr id="3" name="Content Placeholder 2">
            <a:extLst>
              <a:ext uri="{FF2B5EF4-FFF2-40B4-BE49-F238E27FC236}">
                <a16:creationId xmlns:a16="http://schemas.microsoft.com/office/drawing/2014/main" id="{5D80E24B-92D7-D3B8-DDC4-669C7253B9E1}"/>
              </a:ext>
            </a:extLst>
          </p:cNvPr>
          <p:cNvSpPr>
            <a:spLocks noGrp="1"/>
          </p:cNvSpPr>
          <p:nvPr>
            <p:ph idx="1"/>
          </p:nvPr>
        </p:nvSpPr>
        <p:spPr/>
        <p:txBody>
          <a:bodyPr/>
          <a:lstStyle/>
          <a:p>
            <a:r>
              <a:rPr lang="en-US" dirty="0"/>
              <a:t>Scenario 1: When the data packet is lost or erroneous.</a:t>
            </a:r>
          </a:p>
          <a:p>
            <a:endParaRPr lang="en-US" dirty="0"/>
          </a:p>
          <a:p>
            <a:r>
              <a:rPr lang="en-US" dirty="0"/>
              <a:t>The purpose of ARP is to convert the 32-bit logical address (IPv4 address) to the 48-bit physical address (MAC address). </a:t>
            </a:r>
          </a:p>
          <a:p>
            <a:r>
              <a:rPr lang="en-US" dirty="0"/>
              <a:t>This protocol works between layer 2 and layer 3 of the OSI model.</a:t>
            </a:r>
          </a:p>
          <a:p>
            <a:r>
              <a:rPr lang="en-US" dirty="0"/>
              <a:t>The MAC address resides at layer 2, which is also known as the data link layer and IP address resides at layer 3, this layer is also known as the network layer.</a:t>
            </a:r>
          </a:p>
          <a:p>
            <a:endParaRPr lang="en-IN" dirty="0"/>
          </a:p>
        </p:txBody>
      </p:sp>
    </p:spTree>
    <p:extLst>
      <p:ext uri="{BB962C8B-B14F-4D97-AF65-F5344CB8AC3E}">
        <p14:creationId xmlns:p14="http://schemas.microsoft.com/office/powerpoint/2010/main" val="2682801561"/>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C558EA-655E-BB93-961A-E6768F298D08}"/>
              </a:ext>
            </a:extLst>
          </p:cNvPr>
          <p:cNvSpPr>
            <a:spLocks noGrp="1"/>
          </p:cNvSpPr>
          <p:nvPr>
            <p:ph type="title"/>
          </p:nvPr>
        </p:nvSpPr>
        <p:spPr>
          <a:xfrm>
            <a:off x="457200" y="109154"/>
            <a:ext cx="8229600" cy="553998"/>
          </a:xfrm>
        </p:spPr>
        <p:txBody>
          <a:bodyPr/>
          <a:lstStyle/>
          <a:p>
            <a:r>
              <a:rPr lang="en-US" dirty="0"/>
              <a:t>Types of Mapping in ARP</a:t>
            </a:r>
            <a:endParaRPr lang="en-IN" dirty="0"/>
          </a:p>
        </p:txBody>
      </p:sp>
      <p:sp>
        <p:nvSpPr>
          <p:cNvPr id="3" name="Content Placeholder 2">
            <a:extLst>
              <a:ext uri="{FF2B5EF4-FFF2-40B4-BE49-F238E27FC236}">
                <a16:creationId xmlns:a16="http://schemas.microsoft.com/office/drawing/2014/main" id="{F6BA0FEE-6508-151B-654C-D6B42191EB9D}"/>
              </a:ext>
            </a:extLst>
          </p:cNvPr>
          <p:cNvSpPr>
            <a:spLocks noGrp="1"/>
          </p:cNvSpPr>
          <p:nvPr>
            <p:ph idx="1"/>
          </p:nvPr>
        </p:nvSpPr>
        <p:spPr/>
        <p:txBody>
          <a:bodyPr/>
          <a:lstStyle/>
          <a:p>
            <a:r>
              <a:rPr lang="en-US" dirty="0"/>
              <a:t>There are two different ways to map the IP address into the MAC address, which are given below:</a:t>
            </a:r>
          </a:p>
          <a:p>
            <a:endParaRPr lang="en-US" dirty="0"/>
          </a:p>
          <a:p>
            <a:r>
              <a:rPr lang="en-US" dirty="0"/>
              <a:t>Static Mapping</a:t>
            </a:r>
          </a:p>
          <a:p>
            <a:r>
              <a:rPr lang="en-US" dirty="0"/>
              <a:t>Dynamic Mapping</a:t>
            </a:r>
            <a:endParaRPr lang="en-IN" dirty="0"/>
          </a:p>
        </p:txBody>
      </p:sp>
    </p:spTree>
    <p:extLst>
      <p:ext uri="{BB962C8B-B14F-4D97-AF65-F5344CB8AC3E}">
        <p14:creationId xmlns:p14="http://schemas.microsoft.com/office/powerpoint/2010/main" val="4277803784"/>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A9619C-9320-36AA-FCF4-3B6074175157}"/>
              </a:ext>
            </a:extLst>
          </p:cNvPr>
          <p:cNvSpPr>
            <a:spLocks noGrp="1"/>
          </p:cNvSpPr>
          <p:nvPr>
            <p:ph type="title"/>
          </p:nvPr>
        </p:nvSpPr>
        <p:spPr>
          <a:xfrm>
            <a:off x="457200" y="109154"/>
            <a:ext cx="8229600" cy="553998"/>
          </a:xfrm>
        </p:spPr>
        <p:txBody>
          <a:bodyPr/>
          <a:lstStyle/>
          <a:p>
            <a:r>
              <a:rPr lang="en-IN" dirty="0"/>
              <a:t>Static Mapping </a:t>
            </a:r>
          </a:p>
        </p:txBody>
      </p:sp>
      <p:sp>
        <p:nvSpPr>
          <p:cNvPr id="3" name="Content Placeholder 2">
            <a:extLst>
              <a:ext uri="{FF2B5EF4-FFF2-40B4-BE49-F238E27FC236}">
                <a16:creationId xmlns:a16="http://schemas.microsoft.com/office/drawing/2014/main" id="{23EECD68-3513-4EF3-0A79-818500088F81}"/>
              </a:ext>
            </a:extLst>
          </p:cNvPr>
          <p:cNvSpPr>
            <a:spLocks noGrp="1"/>
          </p:cNvSpPr>
          <p:nvPr>
            <p:ph idx="1"/>
          </p:nvPr>
        </p:nvSpPr>
        <p:spPr/>
        <p:txBody>
          <a:bodyPr/>
          <a:lstStyle/>
          <a:p>
            <a:r>
              <a:rPr lang="en-US" dirty="0"/>
              <a:t>In the static mapping, a table consists of a logical address and corresponding physical address of the destination device. </a:t>
            </a:r>
          </a:p>
          <a:p>
            <a:r>
              <a:rPr lang="en-US" dirty="0"/>
              <a:t>In this, the IP and MAC address of the device is entered manually in an ARP table.</a:t>
            </a:r>
          </a:p>
          <a:p>
            <a:r>
              <a:rPr lang="en-US" dirty="0"/>
              <a:t> The source device must access the table first if a source wants to communicate with the destination device.</a:t>
            </a:r>
            <a:endParaRPr lang="en-IN" dirty="0"/>
          </a:p>
        </p:txBody>
      </p:sp>
    </p:spTree>
    <p:extLst>
      <p:ext uri="{BB962C8B-B14F-4D97-AF65-F5344CB8AC3E}">
        <p14:creationId xmlns:p14="http://schemas.microsoft.com/office/powerpoint/2010/main" val="2829350746"/>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A9619C-9320-36AA-FCF4-3B6074175157}"/>
              </a:ext>
            </a:extLst>
          </p:cNvPr>
          <p:cNvSpPr>
            <a:spLocks noGrp="1"/>
          </p:cNvSpPr>
          <p:nvPr>
            <p:ph type="title"/>
          </p:nvPr>
        </p:nvSpPr>
        <p:spPr>
          <a:xfrm>
            <a:off x="457200" y="109154"/>
            <a:ext cx="8229600" cy="553998"/>
          </a:xfrm>
        </p:spPr>
        <p:txBody>
          <a:bodyPr/>
          <a:lstStyle/>
          <a:p>
            <a:r>
              <a:rPr lang="en-IN" dirty="0"/>
              <a:t>Dynamic Mapping </a:t>
            </a:r>
          </a:p>
        </p:txBody>
      </p:sp>
      <p:sp>
        <p:nvSpPr>
          <p:cNvPr id="3" name="Content Placeholder 2">
            <a:extLst>
              <a:ext uri="{FF2B5EF4-FFF2-40B4-BE49-F238E27FC236}">
                <a16:creationId xmlns:a16="http://schemas.microsoft.com/office/drawing/2014/main" id="{23EECD68-3513-4EF3-0A79-818500088F81}"/>
              </a:ext>
            </a:extLst>
          </p:cNvPr>
          <p:cNvSpPr>
            <a:spLocks noGrp="1"/>
          </p:cNvSpPr>
          <p:nvPr>
            <p:ph idx="1"/>
          </p:nvPr>
        </p:nvSpPr>
        <p:spPr/>
        <p:txBody>
          <a:bodyPr/>
          <a:lstStyle/>
          <a:p>
            <a:r>
              <a:rPr lang="en-US" dirty="0"/>
              <a:t>In the dynamic mapping, if a device knows the logical address of the other device, then by using the Address Resolution protocol, this device will also find the physical address of the device. </a:t>
            </a:r>
          </a:p>
          <a:p>
            <a:r>
              <a:rPr lang="en-US" dirty="0"/>
              <a:t>The dynamic entries are created automatically when the source device sends an ARP broadcast request. These entries are not permanent and cleared periodically.</a:t>
            </a:r>
            <a:endParaRPr lang="en-IN" dirty="0"/>
          </a:p>
        </p:txBody>
      </p:sp>
    </p:spTree>
    <p:extLst>
      <p:ext uri="{BB962C8B-B14F-4D97-AF65-F5344CB8AC3E}">
        <p14:creationId xmlns:p14="http://schemas.microsoft.com/office/powerpoint/2010/main" val="34745629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1843094"/>
            <a:ext cx="9143999" cy="623887"/>
          </a:xfrm>
        </p:spPr>
        <p:txBody>
          <a:bodyPr>
            <a:noAutofit/>
          </a:bodyPr>
          <a:lstStyle/>
          <a:p>
            <a:r>
              <a:rPr lang="en-US"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Welcome to the Day 1 Session</a:t>
            </a:r>
            <a:endParaRPr lang="en-GB"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
        <p:nvSpPr>
          <p:cNvPr id="3" name="Text Placeholder 2"/>
          <p:cNvSpPr>
            <a:spLocks noGrp="1"/>
          </p:cNvSpPr>
          <p:nvPr>
            <p:ph type="body" sz="quarter" idx="12"/>
          </p:nvPr>
        </p:nvSpPr>
        <p:spPr>
          <a:xfrm>
            <a:off x="0" y="2658131"/>
            <a:ext cx="9143999" cy="1937620"/>
          </a:xfrm>
        </p:spPr>
        <p:txBody>
          <a:bodyPr>
            <a:noAutofit/>
          </a:bodyPr>
          <a:lstStyle/>
          <a:p>
            <a:pPr algn="l"/>
            <a:r>
              <a:rPr sz="2800">
                <a:effectLst>
                  <a:glow rad="228600">
                    <a:schemeClr val="accent3">
                      <a:satMod val="175000"/>
                      <a:alpha val="40000"/>
                    </a:schemeClr>
                  </a:glow>
                </a:effectLst>
              </a:rPr>
              <a:t>Topics to be covered:</a:t>
            </a:r>
          </a:p>
          <a:p>
            <a:pPr marL="342900" indent="-342900" algn="l">
              <a:buFont typeface="+mj-lt"/>
              <a:buAutoNum type="arabicPeriod"/>
            </a:pPr>
            <a:r>
              <a:rPr sz="1400"/>
              <a:t>Basics of Networking</a:t>
            </a:r>
          </a:p>
          <a:p>
            <a:pPr marL="342900" indent="-342900" algn="l">
              <a:buFont typeface="+mj-lt"/>
              <a:buAutoNum type="arabicPeriod"/>
            </a:pPr>
            <a:r>
              <a:rPr sz="1400"/>
              <a:t>Benefits of Networking</a:t>
            </a:r>
          </a:p>
          <a:p>
            <a:pPr marL="342900" indent="-342900" algn="l">
              <a:buFont typeface="+mj-lt"/>
              <a:buAutoNum type="arabicPeriod"/>
            </a:pPr>
            <a:r>
              <a:rPr sz="1400"/>
              <a:t>Networking Classification</a:t>
            </a:r>
          </a:p>
          <a:p>
            <a:pPr marL="342900" indent="-342900" algn="l">
              <a:buFont typeface="+mj-lt"/>
              <a:buAutoNum type="arabicPeriod"/>
            </a:pPr>
            <a:r>
              <a:rPr sz="1400"/>
              <a:t>Network Topologies</a:t>
            </a:r>
          </a:p>
          <a:p>
            <a:endParaRPr lang="en-US" sz="2800" dirty="0">
              <a:effectLst>
                <a:glow rad="228600">
                  <a:schemeClr val="accent3">
                    <a:satMod val="175000"/>
                    <a:alpha val="40000"/>
                  </a:schemeClr>
                </a:glow>
              </a:effectLst>
            </a:endParaRPr>
          </a:p>
          <a:p>
            <a:endParaRPr lang="en-GB" sz="2800" dirty="0">
              <a:effectLst>
                <a:glow rad="228600">
                  <a:schemeClr val="accent3">
                    <a:satMod val="175000"/>
                    <a:alpha val="40000"/>
                  </a:schemeClr>
                </a:glow>
              </a:effectLst>
            </a:endParaRPr>
          </a:p>
        </p:txBody>
      </p:sp>
    </p:spTree>
  </p:cSld>
  <p:clrMapOvr>
    <a:masterClrMapping/>
  </p:clrMapOvr>
  <p:transition spd="slow">
    <p:wipe dir="d"/>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40511"/>
            <a:ext cx="8229600" cy="553998"/>
          </a:xfrm>
        </p:spPr>
        <p:txBody>
          <a:bodyPr/>
          <a:lstStyle/>
          <a:p>
            <a:r>
              <a:rPr lang="en-GB" dirty="0"/>
              <a:t>Knowledge Check</a:t>
            </a:r>
          </a:p>
        </p:txBody>
      </p:sp>
      <p:pic>
        <p:nvPicPr>
          <p:cNvPr id="5" name="Picture Placeholder 4" descr="Picture2.jpg"/>
          <p:cNvPicPr>
            <a:picLocks noGrp="1" noChangeAspect="1"/>
          </p:cNvPicPr>
          <p:nvPr>
            <p:ph type="pic" sz="quarter" idx="10"/>
          </p:nvPr>
        </p:nvPicPr>
        <p:blipFill>
          <a:blip r:embed="rId3" cstate="email"/>
          <a:srcRect/>
          <a:stretch>
            <a:fillRect/>
          </a:stretch>
        </p:blipFill>
        <p:spPr/>
      </p:pic>
      <p:sp>
        <p:nvSpPr>
          <p:cNvPr id="4" name="Text Placeholder 3"/>
          <p:cNvSpPr>
            <a:spLocks noGrp="1"/>
          </p:cNvSpPr>
          <p:nvPr>
            <p:ph type="body" sz="quarter" idx="11"/>
          </p:nvPr>
        </p:nvSpPr>
        <p:spPr>
          <a:xfrm>
            <a:off x="5159829" y="2533650"/>
            <a:ext cx="3530146" cy="2800350"/>
          </a:xfrm>
        </p:spPr>
        <p:txBody>
          <a:bodyPr>
            <a:normAutofit/>
          </a:bodyPr>
          <a:lstStyle/>
          <a:p>
            <a:pPr>
              <a:lnSpc>
                <a:spcPct val="200000"/>
              </a:lnSpc>
            </a:pPr>
            <a:r>
              <a:rPr lang="en-US" sz="1800" b="1" dirty="0"/>
              <a:t>List any two disadvantages of ring topology.</a:t>
            </a:r>
            <a:endParaRPr lang="en-GB" sz="1800" b="1" dirty="0"/>
          </a:p>
        </p:txBody>
      </p:sp>
    </p:spTree>
  </p:cSld>
  <p:clrMapOvr>
    <a:masterClrMapping/>
  </p:clrMapOvr>
  <p:transition spd="slow">
    <p:wipe dir="d"/>
  </p:transition>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2C506-4F79-04ED-9573-9FD88401BC66}"/>
              </a:ext>
            </a:extLst>
          </p:cNvPr>
          <p:cNvSpPr>
            <a:spLocks noGrp="1"/>
          </p:cNvSpPr>
          <p:nvPr>
            <p:ph type="title"/>
          </p:nvPr>
        </p:nvSpPr>
        <p:spPr>
          <a:xfrm>
            <a:off x="457200" y="109155"/>
            <a:ext cx="8229600" cy="461665"/>
          </a:xfrm>
        </p:spPr>
        <p:txBody>
          <a:bodyPr/>
          <a:lstStyle/>
          <a:p>
            <a:r>
              <a:rPr lang="en-US" sz="2400" dirty="0"/>
              <a:t>Address Resolution Protocol (ARP) and its types</a:t>
            </a:r>
            <a:endParaRPr lang="en-IN" sz="2400" dirty="0"/>
          </a:p>
        </p:txBody>
      </p:sp>
      <p:sp>
        <p:nvSpPr>
          <p:cNvPr id="3" name="Content Placeholder 2">
            <a:extLst>
              <a:ext uri="{FF2B5EF4-FFF2-40B4-BE49-F238E27FC236}">
                <a16:creationId xmlns:a16="http://schemas.microsoft.com/office/drawing/2014/main" id="{CAE6C4B2-7ADA-93FA-F5AE-A108D9A75FF2}"/>
              </a:ext>
            </a:extLst>
          </p:cNvPr>
          <p:cNvSpPr>
            <a:spLocks noGrp="1"/>
          </p:cNvSpPr>
          <p:nvPr>
            <p:ph idx="1"/>
          </p:nvPr>
        </p:nvSpPr>
        <p:spPr>
          <a:xfrm>
            <a:off x="457200" y="1144964"/>
            <a:ext cx="8229600" cy="2023538"/>
          </a:xfrm>
        </p:spPr>
        <p:txBody>
          <a:bodyPr/>
          <a:lstStyle/>
          <a:p>
            <a:r>
              <a:rPr lang="en-US" dirty="0"/>
              <a:t>Address Resolution Protocol (ARP) is a communication protocol used to find the MAC (Media Access Control) address of a device from its IP address. </a:t>
            </a:r>
          </a:p>
          <a:p>
            <a:r>
              <a:rPr lang="en-US" dirty="0"/>
              <a:t>This protocol is used when a device wants to communicate with another device on a Local Area Network or Ethernet.</a:t>
            </a:r>
          </a:p>
          <a:p>
            <a:endParaRPr lang="en-US" dirty="0"/>
          </a:p>
          <a:p>
            <a:endParaRPr lang="en-IN" dirty="0"/>
          </a:p>
        </p:txBody>
      </p:sp>
      <p:pic>
        <p:nvPicPr>
          <p:cNvPr id="2050" name="Picture 2" descr="Address Resolution Protocol (ARP)">
            <a:extLst>
              <a:ext uri="{FF2B5EF4-FFF2-40B4-BE49-F238E27FC236}">
                <a16:creationId xmlns:a16="http://schemas.microsoft.com/office/drawing/2014/main" id="{475BECB4-126D-74B5-05ED-AA4AD26801AA}"/>
              </a:ext>
            </a:extLst>
          </p:cNvPr>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2307707" y="3168502"/>
            <a:ext cx="3497669" cy="33157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7382505"/>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2C506-4F79-04ED-9573-9FD88401BC66}"/>
              </a:ext>
            </a:extLst>
          </p:cNvPr>
          <p:cNvSpPr>
            <a:spLocks noGrp="1"/>
          </p:cNvSpPr>
          <p:nvPr>
            <p:ph type="title"/>
          </p:nvPr>
        </p:nvSpPr>
        <p:spPr>
          <a:xfrm>
            <a:off x="457200" y="109155"/>
            <a:ext cx="8229600" cy="461665"/>
          </a:xfrm>
        </p:spPr>
        <p:txBody>
          <a:bodyPr/>
          <a:lstStyle/>
          <a:p>
            <a:r>
              <a:rPr lang="en-US" sz="2400" dirty="0"/>
              <a:t>Address Resolution Protocol (ARP) and its types</a:t>
            </a:r>
            <a:endParaRPr lang="en-IN" sz="2400" dirty="0"/>
          </a:p>
        </p:txBody>
      </p:sp>
      <p:sp>
        <p:nvSpPr>
          <p:cNvPr id="3" name="Content Placeholder 2">
            <a:extLst>
              <a:ext uri="{FF2B5EF4-FFF2-40B4-BE49-F238E27FC236}">
                <a16:creationId xmlns:a16="http://schemas.microsoft.com/office/drawing/2014/main" id="{CAE6C4B2-7ADA-93FA-F5AE-A108D9A75FF2}"/>
              </a:ext>
            </a:extLst>
          </p:cNvPr>
          <p:cNvSpPr>
            <a:spLocks noGrp="1"/>
          </p:cNvSpPr>
          <p:nvPr>
            <p:ph idx="1"/>
          </p:nvPr>
        </p:nvSpPr>
        <p:spPr>
          <a:xfrm>
            <a:off x="457200" y="1144964"/>
            <a:ext cx="8229600" cy="5298366"/>
          </a:xfrm>
        </p:spPr>
        <p:txBody>
          <a:bodyPr/>
          <a:lstStyle/>
          <a:p>
            <a:r>
              <a:rPr lang="en-US" dirty="0"/>
              <a:t>Proxy ARP - Proxy ARP is a method through which a Layer 3 devices may respond to ARP requests for a target that is in a different network from the sender. </a:t>
            </a:r>
          </a:p>
          <a:p>
            <a:r>
              <a:rPr lang="en-US" dirty="0"/>
              <a:t>The Proxy ARP configured router responds to the ARP and map the MAC address of the router with the target IP address and fool the sender that it is reached at its destination.</a:t>
            </a:r>
          </a:p>
          <a:p>
            <a:endParaRPr lang="en-US" dirty="0"/>
          </a:p>
          <a:p>
            <a:r>
              <a:rPr lang="en-US" dirty="0"/>
              <a:t>At the backend, the proxy router sends its packets to the appropriate destination because the packets contain the necessary information.</a:t>
            </a:r>
          </a:p>
          <a:p>
            <a:endParaRPr lang="en-IN" dirty="0"/>
          </a:p>
        </p:txBody>
      </p:sp>
    </p:spTree>
    <p:extLst>
      <p:ext uri="{BB962C8B-B14F-4D97-AF65-F5344CB8AC3E}">
        <p14:creationId xmlns:p14="http://schemas.microsoft.com/office/powerpoint/2010/main" val="123918819"/>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2C506-4F79-04ED-9573-9FD88401BC66}"/>
              </a:ext>
            </a:extLst>
          </p:cNvPr>
          <p:cNvSpPr>
            <a:spLocks noGrp="1"/>
          </p:cNvSpPr>
          <p:nvPr>
            <p:ph type="title"/>
          </p:nvPr>
        </p:nvSpPr>
        <p:spPr>
          <a:xfrm>
            <a:off x="457200" y="109155"/>
            <a:ext cx="8229600" cy="461665"/>
          </a:xfrm>
        </p:spPr>
        <p:txBody>
          <a:bodyPr/>
          <a:lstStyle/>
          <a:p>
            <a:r>
              <a:rPr lang="en-US" sz="2400" dirty="0"/>
              <a:t>Address Resolution Protocol (ARP) and its types</a:t>
            </a:r>
            <a:endParaRPr lang="en-IN" sz="2400" dirty="0"/>
          </a:p>
        </p:txBody>
      </p:sp>
      <p:sp>
        <p:nvSpPr>
          <p:cNvPr id="3" name="Content Placeholder 2">
            <a:extLst>
              <a:ext uri="{FF2B5EF4-FFF2-40B4-BE49-F238E27FC236}">
                <a16:creationId xmlns:a16="http://schemas.microsoft.com/office/drawing/2014/main" id="{CAE6C4B2-7ADA-93FA-F5AE-A108D9A75FF2}"/>
              </a:ext>
            </a:extLst>
          </p:cNvPr>
          <p:cNvSpPr>
            <a:spLocks noGrp="1"/>
          </p:cNvSpPr>
          <p:nvPr>
            <p:ph idx="1"/>
          </p:nvPr>
        </p:nvSpPr>
        <p:spPr>
          <a:xfrm>
            <a:off x="457200" y="1144964"/>
            <a:ext cx="8229600" cy="5298366"/>
          </a:xfrm>
        </p:spPr>
        <p:txBody>
          <a:bodyPr/>
          <a:lstStyle/>
          <a:p>
            <a:r>
              <a:rPr lang="en-US" dirty="0"/>
              <a:t>Gratuitous ARP - Gratuitous ARP is an ARP request of the host that helps to identify the duplicate IP address. </a:t>
            </a:r>
          </a:p>
          <a:p>
            <a:r>
              <a:rPr lang="en-US" dirty="0"/>
              <a:t>It is a broadcast request for the IP address of the router. </a:t>
            </a:r>
          </a:p>
          <a:p>
            <a:r>
              <a:rPr lang="en-US" dirty="0"/>
              <a:t>If an ARP request is sent by a switch or router to get its IP address and no ARP responses are received, so all other nodes cannot use the IP address allocated to that switch or router. </a:t>
            </a:r>
          </a:p>
          <a:p>
            <a:r>
              <a:rPr lang="en-US" dirty="0"/>
              <a:t>Yet if a router or switch sends an ARP request for its IP address and receives an ARP response, another node uses the IP address allocated to the switch or router.</a:t>
            </a:r>
            <a:endParaRPr lang="en-IN" dirty="0"/>
          </a:p>
        </p:txBody>
      </p:sp>
    </p:spTree>
    <p:extLst>
      <p:ext uri="{BB962C8B-B14F-4D97-AF65-F5344CB8AC3E}">
        <p14:creationId xmlns:p14="http://schemas.microsoft.com/office/powerpoint/2010/main" val="719917511"/>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2C506-4F79-04ED-9573-9FD88401BC66}"/>
              </a:ext>
            </a:extLst>
          </p:cNvPr>
          <p:cNvSpPr>
            <a:spLocks noGrp="1"/>
          </p:cNvSpPr>
          <p:nvPr>
            <p:ph type="title"/>
          </p:nvPr>
        </p:nvSpPr>
        <p:spPr>
          <a:xfrm>
            <a:off x="457200" y="109155"/>
            <a:ext cx="8229600" cy="461665"/>
          </a:xfrm>
        </p:spPr>
        <p:txBody>
          <a:bodyPr/>
          <a:lstStyle/>
          <a:p>
            <a:r>
              <a:rPr lang="en-US" sz="2400" dirty="0"/>
              <a:t>Address Resolution Protocol (ARP) and its types</a:t>
            </a:r>
            <a:endParaRPr lang="en-IN" sz="2400" dirty="0"/>
          </a:p>
        </p:txBody>
      </p:sp>
      <p:sp>
        <p:nvSpPr>
          <p:cNvPr id="3" name="Content Placeholder 2">
            <a:extLst>
              <a:ext uri="{FF2B5EF4-FFF2-40B4-BE49-F238E27FC236}">
                <a16:creationId xmlns:a16="http://schemas.microsoft.com/office/drawing/2014/main" id="{CAE6C4B2-7ADA-93FA-F5AE-A108D9A75FF2}"/>
              </a:ext>
            </a:extLst>
          </p:cNvPr>
          <p:cNvSpPr>
            <a:spLocks noGrp="1"/>
          </p:cNvSpPr>
          <p:nvPr>
            <p:ph idx="1"/>
          </p:nvPr>
        </p:nvSpPr>
        <p:spPr>
          <a:xfrm>
            <a:off x="457200" y="1144964"/>
            <a:ext cx="8229600" cy="5298366"/>
          </a:xfrm>
        </p:spPr>
        <p:txBody>
          <a:bodyPr/>
          <a:lstStyle/>
          <a:p>
            <a:r>
              <a:rPr lang="en-US" dirty="0"/>
              <a:t>Reverse ARP (RARP) - It is a networking protocol used by the client system in a local area network (LAN) to request its IPv4 address from the ARP gateway router table. </a:t>
            </a:r>
          </a:p>
          <a:p>
            <a:r>
              <a:rPr lang="en-US" dirty="0"/>
              <a:t>A table is created by the network administrator in the gateway-router that is used to find out the MAC address to the corresponding IP address..</a:t>
            </a:r>
            <a:endParaRPr lang="en-IN" dirty="0"/>
          </a:p>
        </p:txBody>
      </p:sp>
    </p:spTree>
    <p:extLst>
      <p:ext uri="{BB962C8B-B14F-4D97-AF65-F5344CB8AC3E}">
        <p14:creationId xmlns:p14="http://schemas.microsoft.com/office/powerpoint/2010/main" val="2278900305"/>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2C506-4F79-04ED-9573-9FD88401BC66}"/>
              </a:ext>
            </a:extLst>
          </p:cNvPr>
          <p:cNvSpPr>
            <a:spLocks noGrp="1"/>
          </p:cNvSpPr>
          <p:nvPr>
            <p:ph type="title"/>
          </p:nvPr>
        </p:nvSpPr>
        <p:spPr>
          <a:xfrm>
            <a:off x="457200" y="109155"/>
            <a:ext cx="8229600" cy="461665"/>
          </a:xfrm>
        </p:spPr>
        <p:txBody>
          <a:bodyPr/>
          <a:lstStyle/>
          <a:p>
            <a:r>
              <a:rPr lang="en-US" sz="2400" dirty="0"/>
              <a:t>Address Resolution Protocol (ARP) and its types</a:t>
            </a:r>
            <a:endParaRPr lang="en-IN" sz="2400" dirty="0"/>
          </a:p>
        </p:txBody>
      </p:sp>
      <p:sp>
        <p:nvSpPr>
          <p:cNvPr id="3" name="Content Placeholder 2">
            <a:extLst>
              <a:ext uri="{FF2B5EF4-FFF2-40B4-BE49-F238E27FC236}">
                <a16:creationId xmlns:a16="http://schemas.microsoft.com/office/drawing/2014/main" id="{CAE6C4B2-7ADA-93FA-F5AE-A108D9A75FF2}"/>
              </a:ext>
            </a:extLst>
          </p:cNvPr>
          <p:cNvSpPr>
            <a:spLocks noGrp="1"/>
          </p:cNvSpPr>
          <p:nvPr>
            <p:ph idx="1"/>
          </p:nvPr>
        </p:nvSpPr>
        <p:spPr>
          <a:xfrm>
            <a:off x="457200" y="1144964"/>
            <a:ext cx="8229600" cy="5298366"/>
          </a:xfrm>
        </p:spPr>
        <p:txBody>
          <a:bodyPr/>
          <a:lstStyle/>
          <a:p>
            <a:r>
              <a:rPr lang="en-US" dirty="0"/>
              <a:t>Inverse ARP (In ARP) - Inverse ARP is inverse of the ARP, and it is used to find the IP addresses of the nodes from the data link layer addresses. </a:t>
            </a:r>
          </a:p>
          <a:p>
            <a:r>
              <a:rPr lang="en-US" dirty="0"/>
              <a:t>These are mainly used for the frame relays, and ATM networks, where Layer 2 virtual circuit addressing are often acquired from Layer 2 signaling. </a:t>
            </a:r>
          </a:p>
          <a:p>
            <a:r>
              <a:rPr lang="en-US" dirty="0"/>
              <a:t>When using these virtual circuits, the relevant Layer 3 addresses are available.</a:t>
            </a:r>
            <a:endParaRPr lang="en-IN" dirty="0"/>
          </a:p>
        </p:txBody>
      </p:sp>
    </p:spTree>
    <p:extLst>
      <p:ext uri="{BB962C8B-B14F-4D97-AF65-F5344CB8AC3E}">
        <p14:creationId xmlns:p14="http://schemas.microsoft.com/office/powerpoint/2010/main" val="3352913900"/>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78C37-EED5-7641-DD72-6860C72762D2}"/>
              </a:ext>
            </a:extLst>
          </p:cNvPr>
          <p:cNvSpPr>
            <a:spLocks noGrp="1"/>
          </p:cNvSpPr>
          <p:nvPr>
            <p:ph type="title"/>
          </p:nvPr>
        </p:nvSpPr>
        <p:spPr>
          <a:xfrm>
            <a:off x="457200" y="109154"/>
            <a:ext cx="8229600" cy="553998"/>
          </a:xfrm>
        </p:spPr>
        <p:txBody>
          <a:bodyPr/>
          <a:lstStyle/>
          <a:p>
            <a:r>
              <a:rPr lang="en-IN" dirty="0"/>
              <a:t>IGRP</a:t>
            </a:r>
          </a:p>
        </p:txBody>
      </p:sp>
      <p:sp>
        <p:nvSpPr>
          <p:cNvPr id="3" name="Content Placeholder 2">
            <a:extLst>
              <a:ext uri="{FF2B5EF4-FFF2-40B4-BE49-F238E27FC236}">
                <a16:creationId xmlns:a16="http://schemas.microsoft.com/office/drawing/2014/main" id="{23191A0A-4AD5-0755-2EFB-64FD6EF961A5}"/>
              </a:ext>
            </a:extLst>
          </p:cNvPr>
          <p:cNvSpPr>
            <a:spLocks noGrp="1"/>
          </p:cNvSpPr>
          <p:nvPr>
            <p:ph idx="1"/>
          </p:nvPr>
        </p:nvSpPr>
        <p:spPr/>
        <p:txBody>
          <a:bodyPr/>
          <a:lstStyle/>
          <a:p>
            <a:r>
              <a:rPr lang="en-US" dirty="0"/>
              <a:t>Interior Gateway Routing Protocol (IGRP) is a proprietary distance vector routing protocol used to communicate routing information within a host network. </a:t>
            </a:r>
          </a:p>
          <a:p>
            <a:r>
              <a:rPr lang="en-US" dirty="0"/>
              <a:t>It was invented by Cisco.</a:t>
            </a:r>
          </a:p>
          <a:p>
            <a:endParaRPr lang="en-US" dirty="0"/>
          </a:p>
          <a:p>
            <a:r>
              <a:rPr lang="en-US" dirty="0"/>
              <a:t>IGRP manages the flow of routing information within connected routers in the host network or autonomous system. </a:t>
            </a:r>
          </a:p>
          <a:p>
            <a:r>
              <a:rPr lang="en-US" dirty="0"/>
              <a:t>The protocol ensures that every router has routing tables updated with the best available path.</a:t>
            </a:r>
          </a:p>
          <a:p>
            <a:r>
              <a:rPr lang="en-US" dirty="0"/>
              <a:t>IGRP also avoids routing loops by updating itself with the changes occurring over the network and by error management</a:t>
            </a:r>
            <a:endParaRPr lang="en-IN" dirty="0"/>
          </a:p>
        </p:txBody>
      </p:sp>
    </p:spTree>
    <p:extLst>
      <p:ext uri="{BB962C8B-B14F-4D97-AF65-F5344CB8AC3E}">
        <p14:creationId xmlns:p14="http://schemas.microsoft.com/office/powerpoint/2010/main" val="2941974708"/>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78C37-EED5-7641-DD72-6860C72762D2}"/>
              </a:ext>
            </a:extLst>
          </p:cNvPr>
          <p:cNvSpPr>
            <a:spLocks noGrp="1"/>
          </p:cNvSpPr>
          <p:nvPr>
            <p:ph type="title"/>
          </p:nvPr>
        </p:nvSpPr>
        <p:spPr>
          <a:xfrm>
            <a:off x="457200" y="109154"/>
            <a:ext cx="8229600" cy="553998"/>
          </a:xfrm>
        </p:spPr>
        <p:txBody>
          <a:bodyPr/>
          <a:lstStyle/>
          <a:p>
            <a:r>
              <a:rPr lang="en-IN" dirty="0"/>
              <a:t>IGRP</a:t>
            </a:r>
          </a:p>
        </p:txBody>
      </p:sp>
      <p:sp>
        <p:nvSpPr>
          <p:cNvPr id="3" name="Content Placeholder 2">
            <a:extLst>
              <a:ext uri="{FF2B5EF4-FFF2-40B4-BE49-F238E27FC236}">
                <a16:creationId xmlns:a16="http://schemas.microsoft.com/office/drawing/2014/main" id="{23191A0A-4AD5-0755-2EFB-64FD6EF961A5}"/>
              </a:ext>
            </a:extLst>
          </p:cNvPr>
          <p:cNvSpPr>
            <a:spLocks noGrp="1"/>
          </p:cNvSpPr>
          <p:nvPr>
            <p:ph idx="1"/>
          </p:nvPr>
        </p:nvSpPr>
        <p:spPr/>
        <p:txBody>
          <a:bodyPr/>
          <a:lstStyle/>
          <a:p>
            <a:r>
              <a:rPr lang="en-US" dirty="0"/>
              <a:t>Cisco created Interior Gateway Routing Protocol (IGRP) in response to the limitations in Routing Information Protocol (RIP), which handles a maximum hop count of 15. </a:t>
            </a:r>
          </a:p>
          <a:p>
            <a:r>
              <a:rPr lang="en-US" dirty="0"/>
              <a:t>IGRP supports a maximum hop count of up to 255. The primary two purposes of IGRP are to:</a:t>
            </a:r>
          </a:p>
          <a:p>
            <a:pPr lvl="1"/>
            <a:r>
              <a:rPr lang="en-US" dirty="0"/>
              <a:t>Communicate routing information to all connected routers within its boundary or autonomous system</a:t>
            </a:r>
          </a:p>
          <a:p>
            <a:pPr lvl="1"/>
            <a:r>
              <a:rPr lang="en-US" dirty="0"/>
              <a:t>Continue updating whenever there is a topological, network or path change that occurs</a:t>
            </a:r>
            <a:endParaRPr lang="en-IN" dirty="0"/>
          </a:p>
        </p:txBody>
      </p:sp>
    </p:spTree>
    <p:extLst>
      <p:ext uri="{BB962C8B-B14F-4D97-AF65-F5344CB8AC3E}">
        <p14:creationId xmlns:p14="http://schemas.microsoft.com/office/powerpoint/2010/main" val="307832670"/>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C1F8E4-4F6F-03A9-5CD3-025C01639EC5}"/>
              </a:ext>
            </a:extLst>
          </p:cNvPr>
          <p:cNvSpPr>
            <a:spLocks noGrp="1"/>
          </p:cNvSpPr>
          <p:nvPr>
            <p:ph type="title"/>
          </p:nvPr>
        </p:nvSpPr>
        <p:spPr>
          <a:xfrm>
            <a:off x="457200" y="109154"/>
            <a:ext cx="8229600" cy="553998"/>
          </a:xfrm>
        </p:spPr>
        <p:txBody>
          <a:bodyPr/>
          <a:lstStyle/>
          <a:p>
            <a:r>
              <a:rPr lang="en-IN" dirty="0"/>
              <a:t>EIGRP</a:t>
            </a:r>
          </a:p>
        </p:txBody>
      </p:sp>
      <p:sp>
        <p:nvSpPr>
          <p:cNvPr id="3" name="Content Placeholder 2">
            <a:extLst>
              <a:ext uri="{FF2B5EF4-FFF2-40B4-BE49-F238E27FC236}">
                <a16:creationId xmlns:a16="http://schemas.microsoft.com/office/drawing/2014/main" id="{2D0ADED2-8E92-8A77-F0D9-AEB329D547BC}"/>
              </a:ext>
            </a:extLst>
          </p:cNvPr>
          <p:cNvSpPr>
            <a:spLocks noGrp="1"/>
          </p:cNvSpPr>
          <p:nvPr>
            <p:ph idx="1"/>
          </p:nvPr>
        </p:nvSpPr>
        <p:spPr/>
        <p:txBody>
          <a:bodyPr/>
          <a:lstStyle/>
          <a:p>
            <a:r>
              <a:rPr lang="en-US" dirty="0"/>
              <a:t>EIGRP is an abbreviation for "Enhanced Interior Gateway Routing Protocol". </a:t>
            </a:r>
          </a:p>
          <a:p>
            <a:r>
              <a:rPr lang="en-US" dirty="0"/>
              <a:t>It is a distance vector protocol that is based on Cisco that runs on DUAL (Diffusing Update Algorithm). </a:t>
            </a:r>
          </a:p>
          <a:p>
            <a:r>
              <a:rPr lang="en-US" dirty="0"/>
              <a:t>It is mainly utilized to share data from one router to neighboring routers in the same region. </a:t>
            </a:r>
          </a:p>
          <a:p>
            <a:r>
              <a:rPr lang="en-US" dirty="0"/>
              <a:t>However, EIGRP is a complicated protocol, and it is easy to configure and operate in both small and large networks. </a:t>
            </a:r>
          </a:p>
          <a:p>
            <a:r>
              <a:rPr lang="en-US" dirty="0"/>
              <a:t>It was designed to resolve the problems of traditional distance vector routing protocols like RIP (Routing Information Protocol) and IGRP, which were complex to scale to meet the needs of the network.</a:t>
            </a:r>
            <a:endParaRPr lang="en-IN" dirty="0"/>
          </a:p>
        </p:txBody>
      </p:sp>
    </p:spTree>
    <p:extLst>
      <p:ext uri="{BB962C8B-B14F-4D97-AF65-F5344CB8AC3E}">
        <p14:creationId xmlns:p14="http://schemas.microsoft.com/office/powerpoint/2010/main" val="2833368122"/>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C1F8E4-4F6F-03A9-5CD3-025C01639EC5}"/>
              </a:ext>
            </a:extLst>
          </p:cNvPr>
          <p:cNvSpPr>
            <a:spLocks noGrp="1"/>
          </p:cNvSpPr>
          <p:nvPr>
            <p:ph type="title"/>
          </p:nvPr>
        </p:nvSpPr>
        <p:spPr>
          <a:xfrm>
            <a:off x="457200" y="109154"/>
            <a:ext cx="8229600" cy="553998"/>
          </a:xfrm>
        </p:spPr>
        <p:txBody>
          <a:bodyPr/>
          <a:lstStyle/>
          <a:p>
            <a:r>
              <a:rPr lang="en-IN" dirty="0"/>
              <a:t>EIGRP</a:t>
            </a:r>
          </a:p>
        </p:txBody>
      </p:sp>
      <p:sp>
        <p:nvSpPr>
          <p:cNvPr id="3" name="Content Placeholder 2">
            <a:extLst>
              <a:ext uri="{FF2B5EF4-FFF2-40B4-BE49-F238E27FC236}">
                <a16:creationId xmlns:a16="http://schemas.microsoft.com/office/drawing/2014/main" id="{2D0ADED2-8E92-8A77-F0D9-AEB329D547BC}"/>
              </a:ext>
            </a:extLst>
          </p:cNvPr>
          <p:cNvSpPr>
            <a:spLocks noGrp="1"/>
          </p:cNvSpPr>
          <p:nvPr>
            <p:ph idx="1"/>
          </p:nvPr>
        </p:nvSpPr>
        <p:spPr/>
        <p:txBody>
          <a:bodyPr/>
          <a:lstStyle/>
          <a:p>
            <a:r>
              <a:rPr lang="en-US" dirty="0"/>
              <a:t>EIGRP is a hybrid protocol as it combines aspects of the distance vector routing protocol and the link-state routing protocol. </a:t>
            </a:r>
          </a:p>
          <a:p>
            <a:r>
              <a:rPr lang="en-US" dirty="0"/>
              <a:t>EIGRP gets its updates from its </a:t>
            </a:r>
            <a:r>
              <a:rPr lang="en-US" dirty="0" err="1"/>
              <a:t>neighbours</a:t>
            </a:r>
            <a:r>
              <a:rPr lang="en-US" dirty="0"/>
              <a:t>, like the distance vector routing system. </a:t>
            </a:r>
          </a:p>
          <a:p>
            <a:r>
              <a:rPr lang="en-US" dirty="0"/>
              <a:t>Similarly, the EIGRP protocol maintains a topology table of the announced routes and employs the Diffusing Update Algorithm (DUAL) as the link-state protocol to select a loop-free path.</a:t>
            </a:r>
            <a:endParaRPr lang="en-IN" dirty="0"/>
          </a:p>
        </p:txBody>
      </p:sp>
    </p:spTree>
    <p:extLst>
      <p:ext uri="{BB962C8B-B14F-4D97-AF65-F5344CB8AC3E}">
        <p14:creationId xmlns:p14="http://schemas.microsoft.com/office/powerpoint/2010/main" val="2923006634"/>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98B195-617D-600F-7D25-8271FB507DE6}"/>
              </a:ext>
            </a:extLst>
          </p:cNvPr>
          <p:cNvSpPr>
            <a:spLocks noGrp="1"/>
          </p:cNvSpPr>
          <p:nvPr>
            <p:ph type="title"/>
          </p:nvPr>
        </p:nvSpPr>
        <p:spPr>
          <a:xfrm>
            <a:off x="457200" y="109154"/>
            <a:ext cx="8229600" cy="553998"/>
          </a:xfrm>
        </p:spPr>
        <p:txBody>
          <a:bodyPr/>
          <a:lstStyle/>
          <a:p>
            <a:r>
              <a:rPr lang="en-IN" dirty="0"/>
              <a:t>Advantages of EIGRP</a:t>
            </a:r>
          </a:p>
        </p:txBody>
      </p:sp>
      <p:sp>
        <p:nvSpPr>
          <p:cNvPr id="3" name="Content Placeholder 2">
            <a:extLst>
              <a:ext uri="{FF2B5EF4-FFF2-40B4-BE49-F238E27FC236}">
                <a16:creationId xmlns:a16="http://schemas.microsoft.com/office/drawing/2014/main" id="{B044C340-18CB-7FA3-5C90-0F31BAFE6AA9}"/>
              </a:ext>
            </a:extLst>
          </p:cNvPr>
          <p:cNvSpPr>
            <a:spLocks noGrp="1"/>
          </p:cNvSpPr>
          <p:nvPr>
            <p:ph idx="1"/>
          </p:nvPr>
        </p:nvSpPr>
        <p:spPr/>
        <p:txBody>
          <a:bodyPr/>
          <a:lstStyle/>
          <a:p>
            <a:r>
              <a:rPr lang="en-US" dirty="0"/>
              <a:t>EIGRP configuration was developed to be simple to use.</a:t>
            </a:r>
          </a:p>
          <a:p>
            <a:r>
              <a:rPr lang="en-US" dirty="0"/>
              <a:t>Manual route summarization is a more advanced capability of EIGRP. It increases stability while decreasing routing table size.</a:t>
            </a:r>
          </a:p>
          <a:p>
            <a:r>
              <a:rPr lang="en-US" dirty="0"/>
              <a:t>It may route several layer protocols with protocol-dependent modules.</a:t>
            </a:r>
          </a:p>
          <a:p>
            <a:r>
              <a:rPr lang="en-US" dirty="0"/>
              <a:t>It will converge in 200 milliseconds.</a:t>
            </a:r>
          </a:p>
          <a:p>
            <a:r>
              <a:rPr lang="en-US" dirty="0"/>
              <a:t>If the destination has more than one connection, it will determine the difference between them.</a:t>
            </a:r>
          </a:p>
          <a:p>
            <a:r>
              <a:rPr lang="en-US" dirty="0"/>
              <a:t>It is the protocol that performs unequal cost load balancing.</a:t>
            </a:r>
            <a:endParaRPr lang="en-IN" dirty="0"/>
          </a:p>
        </p:txBody>
      </p:sp>
    </p:spTree>
    <p:extLst>
      <p:ext uri="{BB962C8B-B14F-4D97-AF65-F5344CB8AC3E}">
        <p14:creationId xmlns:p14="http://schemas.microsoft.com/office/powerpoint/2010/main" val="112428003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2399439"/>
            <a:ext cx="9143999" cy="623887"/>
          </a:xfrm>
        </p:spPr>
        <p:txBody>
          <a:bodyPr>
            <a:noAutofit/>
          </a:bodyPr>
          <a:lstStyle/>
          <a:p>
            <a:r>
              <a:rPr lang="en-US"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End of Day 1 Session</a:t>
            </a:r>
            <a:endParaRPr lang="en-GB"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
        <p:nvSpPr>
          <p:cNvPr id="3" name="Text Placeholder 2"/>
          <p:cNvSpPr>
            <a:spLocks noGrp="1"/>
          </p:cNvSpPr>
          <p:nvPr>
            <p:ph type="body" sz="quarter" idx="12"/>
          </p:nvPr>
        </p:nvSpPr>
        <p:spPr>
          <a:xfrm>
            <a:off x="0" y="3214476"/>
            <a:ext cx="9143999" cy="671723"/>
          </a:xfrm>
        </p:spPr>
        <p:txBody>
          <a:bodyPr>
            <a:noAutofit/>
          </a:bodyPr>
          <a:lstStyle/>
          <a:p>
            <a:r>
              <a:rPr lang="en-US" sz="2800" dirty="0">
                <a:effectLst>
                  <a:glow rad="228600">
                    <a:schemeClr val="accent3">
                      <a:satMod val="175000"/>
                      <a:alpha val="40000"/>
                    </a:schemeClr>
                  </a:glow>
                </a:effectLst>
              </a:rPr>
              <a:t>Let’s  meet  tomorrow  for  the  next  session</a:t>
            </a:r>
            <a:endParaRPr lang="en-GB" sz="2800" dirty="0">
              <a:effectLst>
                <a:glow rad="228600">
                  <a:schemeClr val="accent3">
                    <a:satMod val="175000"/>
                    <a:alpha val="40000"/>
                  </a:schemeClr>
                </a:glow>
              </a:effectLst>
            </a:endParaRPr>
          </a:p>
        </p:txBody>
      </p:sp>
    </p:spTree>
  </p:cSld>
  <p:clrMapOvr>
    <a:masterClrMapping/>
  </p:clrMapOvr>
  <p:transition spd="slow">
    <p:wipe dir="d"/>
  </p:transition>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98B195-617D-600F-7D25-8271FB507DE6}"/>
              </a:ext>
            </a:extLst>
          </p:cNvPr>
          <p:cNvSpPr>
            <a:spLocks noGrp="1"/>
          </p:cNvSpPr>
          <p:nvPr>
            <p:ph type="title"/>
          </p:nvPr>
        </p:nvSpPr>
        <p:spPr>
          <a:xfrm>
            <a:off x="457200" y="109154"/>
            <a:ext cx="8229600" cy="553998"/>
          </a:xfrm>
        </p:spPr>
        <p:txBody>
          <a:bodyPr/>
          <a:lstStyle/>
          <a:p>
            <a:r>
              <a:rPr lang="en-IN" dirty="0"/>
              <a:t>Disadvantages of EIGRP</a:t>
            </a:r>
          </a:p>
        </p:txBody>
      </p:sp>
      <p:sp>
        <p:nvSpPr>
          <p:cNvPr id="3" name="Content Placeholder 2">
            <a:extLst>
              <a:ext uri="{FF2B5EF4-FFF2-40B4-BE49-F238E27FC236}">
                <a16:creationId xmlns:a16="http://schemas.microsoft.com/office/drawing/2014/main" id="{B044C340-18CB-7FA3-5C90-0F31BAFE6AA9}"/>
              </a:ext>
            </a:extLst>
          </p:cNvPr>
          <p:cNvSpPr>
            <a:spLocks noGrp="1"/>
          </p:cNvSpPr>
          <p:nvPr>
            <p:ph idx="1"/>
          </p:nvPr>
        </p:nvSpPr>
        <p:spPr/>
        <p:txBody>
          <a:bodyPr/>
          <a:lstStyle/>
          <a:p>
            <a:r>
              <a:rPr lang="en-US" dirty="0"/>
              <a:t>It is a distance vector routing system that depends on </a:t>
            </a:r>
            <a:r>
              <a:rPr lang="en-US" dirty="0" err="1"/>
              <a:t>neighbour</a:t>
            </a:r>
            <a:r>
              <a:rPr lang="en-US" dirty="0"/>
              <a:t>-provided routes.</a:t>
            </a:r>
          </a:p>
          <a:p>
            <a:r>
              <a:rPr lang="en-US" dirty="0"/>
              <a:t>It may only be accessed with CISCO network devices.</a:t>
            </a:r>
          </a:p>
          <a:p>
            <a:r>
              <a:rPr lang="en-US" dirty="0"/>
              <a:t>It doesn't support future applications because it is not extensible.</a:t>
            </a:r>
            <a:endParaRPr lang="en-IN" dirty="0"/>
          </a:p>
        </p:txBody>
      </p:sp>
    </p:spTree>
    <p:extLst>
      <p:ext uri="{BB962C8B-B14F-4D97-AF65-F5344CB8AC3E}">
        <p14:creationId xmlns:p14="http://schemas.microsoft.com/office/powerpoint/2010/main" val="1680523164"/>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23FA4B-E808-DBAF-CBD8-9FF0ED454E99}"/>
              </a:ext>
            </a:extLst>
          </p:cNvPr>
          <p:cNvSpPr>
            <a:spLocks noGrp="1"/>
          </p:cNvSpPr>
          <p:nvPr>
            <p:ph type="title"/>
          </p:nvPr>
        </p:nvSpPr>
        <p:spPr>
          <a:xfrm>
            <a:off x="457200" y="109154"/>
            <a:ext cx="8229600" cy="553998"/>
          </a:xfrm>
        </p:spPr>
        <p:txBody>
          <a:bodyPr/>
          <a:lstStyle/>
          <a:p>
            <a:r>
              <a:rPr lang="en-IN" dirty="0"/>
              <a:t>OSPF</a:t>
            </a:r>
          </a:p>
        </p:txBody>
      </p:sp>
      <p:sp>
        <p:nvSpPr>
          <p:cNvPr id="3" name="Content Placeholder 2">
            <a:extLst>
              <a:ext uri="{FF2B5EF4-FFF2-40B4-BE49-F238E27FC236}">
                <a16:creationId xmlns:a16="http://schemas.microsoft.com/office/drawing/2014/main" id="{DB135638-F01A-E4C3-8FAD-1A0A9AB8ED17}"/>
              </a:ext>
            </a:extLst>
          </p:cNvPr>
          <p:cNvSpPr>
            <a:spLocks noGrp="1"/>
          </p:cNvSpPr>
          <p:nvPr>
            <p:ph idx="1"/>
          </p:nvPr>
        </p:nvSpPr>
        <p:spPr>
          <a:xfrm>
            <a:off x="457200" y="1144963"/>
            <a:ext cx="8229600" cy="5425957"/>
          </a:xfrm>
        </p:spPr>
        <p:txBody>
          <a:bodyPr>
            <a:normAutofit/>
          </a:bodyPr>
          <a:lstStyle/>
          <a:p>
            <a:r>
              <a:rPr lang="en-US" dirty="0"/>
              <a:t>OSPF is an abbreviation for "Open Shortest Path first". </a:t>
            </a:r>
          </a:p>
          <a:p>
            <a:r>
              <a:rPr lang="en-US" dirty="0"/>
              <a:t>It is an open standard routing protocol similar to the EIGRP protocol, and it is an open IETF standard that may be utilized in many networks. </a:t>
            </a:r>
          </a:p>
          <a:p>
            <a:r>
              <a:rPr lang="en-US" dirty="0"/>
              <a:t>The OSPF's development focused on developing a link-state protocol that may offer more scalability and efficiency than the Routing Information Protocol. </a:t>
            </a:r>
          </a:p>
          <a:p>
            <a:r>
              <a:rPr lang="en-US" dirty="0"/>
              <a:t>It runs on protocol number 89, uses the AD value 110, and has a dependable transportation mechanism.</a:t>
            </a:r>
          </a:p>
          <a:p>
            <a:r>
              <a:rPr lang="en-US" dirty="0"/>
              <a:t>OSPF is a low-class routing protocol that also helps with variable-length subnet masking (VLSM) and discontinuous networks. </a:t>
            </a:r>
          </a:p>
          <a:p>
            <a:r>
              <a:rPr lang="en-US" dirty="0"/>
              <a:t>It utilizes multicast addresses 224.0.0.5 and 224.0.0.6 to send Hello and updates. </a:t>
            </a:r>
          </a:p>
          <a:p>
            <a:r>
              <a:rPr lang="en-US" dirty="0"/>
              <a:t>There is also a provision of authentication in the OSPF protocol, which comes in two </a:t>
            </a:r>
            <a:r>
              <a:rPr lang="en-US" dirty="0" err="1"/>
              <a:t>flavours</a:t>
            </a:r>
            <a:r>
              <a:rPr lang="en-US" dirty="0"/>
              <a:t>: basic test and message-digest algorithm 5.</a:t>
            </a:r>
            <a:endParaRPr lang="en-IN" dirty="0"/>
          </a:p>
        </p:txBody>
      </p:sp>
    </p:spTree>
    <p:extLst>
      <p:ext uri="{BB962C8B-B14F-4D97-AF65-F5344CB8AC3E}">
        <p14:creationId xmlns:p14="http://schemas.microsoft.com/office/powerpoint/2010/main" val="858066013"/>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23FA4B-E808-DBAF-CBD8-9FF0ED454E99}"/>
              </a:ext>
            </a:extLst>
          </p:cNvPr>
          <p:cNvSpPr>
            <a:spLocks noGrp="1"/>
          </p:cNvSpPr>
          <p:nvPr>
            <p:ph type="title"/>
          </p:nvPr>
        </p:nvSpPr>
        <p:spPr>
          <a:xfrm>
            <a:off x="457200" y="109154"/>
            <a:ext cx="8229600" cy="553998"/>
          </a:xfrm>
        </p:spPr>
        <p:txBody>
          <a:bodyPr/>
          <a:lstStyle/>
          <a:p>
            <a:r>
              <a:rPr lang="en-IN" dirty="0"/>
              <a:t>OSPF</a:t>
            </a:r>
          </a:p>
        </p:txBody>
      </p:sp>
      <p:sp>
        <p:nvSpPr>
          <p:cNvPr id="3" name="Content Placeholder 2">
            <a:extLst>
              <a:ext uri="{FF2B5EF4-FFF2-40B4-BE49-F238E27FC236}">
                <a16:creationId xmlns:a16="http://schemas.microsoft.com/office/drawing/2014/main" id="{DB135638-F01A-E4C3-8FAD-1A0A9AB8ED17}"/>
              </a:ext>
            </a:extLst>
          </p:cNvPr>
          <p:cNvSpPr>
            <a:spLocks noGrp="1"/>
          </p:cNvSpPr>
          <p:nvPr>
            <p:ph idx="1"/>
          </p:nvPr>
        </p:nvSpPr>
        <p:spPr>
          <a:xfrm>
            <a:off x="457200" y="1144963"/>
            <a:ext cx="8229600" cy="5425957"/>
          </a:xfrm>
        </p:spPr>
        <p:txBody>
          <a:bodyPr>
            <a:normAutofit/>
          </a:bodyPr>
          <a:lstStyle/>
          <a:p>
            <a:r>
              <a:rPr lang="en-US" dirty="0"/>
              <a:t>The OSPF employs the Dijkstra algorithm to compute routes by creating the shortest path tree (SPT). </a:t>
            </a:r>
          </a:p>
          <a:p>
            <a:r>
              <a:rPr lang="en-US" dirty="0"/>
              <a:t>In link-state ads, each router displays itself and its links to its neighbors straightforwardly and understandably, allowing OSPF to lay out the network topology using information from the shortest-path tree.</a:t>
            </a:r>
            <a:endParaRPr lang="en-IN" dirty="0"/>
          </a:p>
        </p:txBody>
      </p:sp>
    </p:spTree>
    <p:extLst>
      <p:ext uri="{BB962C8B-B14F-4D97-AF65-F5344CB8AC3E}">
        <p14:creationId xmlns:p14="http://schemas.microsoft.com/office/powerpoint/2010/main" val="3352631600"/>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23FA4B-E808-DBAF-CBD8-9FF0ED454E99}"/>
              </a:ext>
            </a:extLst>
          </p:cNvPr>
          <p:cNvSpPr>
            <a:spLocks noGrp="1"/>
          </p:cNvSpPr>
          <p:nvPr>
            <p:ph type="title"/>
          </p:nvPr>
        </p:nvSpPr>
        <p:spPr>
          <a:xfrm>
            <a:off x="457200" y="109154"/>
            <a:ext cx="8229600" cy="553998"/>
          </a:xfrm>
        </p:spPr>
        <p:txBody>
          <a:bodyPr/>
          <a:lstStyle/>
          <a:p>
            <a:r>
              <a:rPr lang="en-IN" dirty="0"/>
              <a:t>OSPF</a:t>
            </a:r>
          </a:p>
        </p:txBody>
      </p:sp>
      <p:sp>
        <p:nvSpPr>
          <p:cNvPr id="3" name="Content Placeholder 2">
            <a:extLst>
              <a:ext uri="{FF2B5EF4-FFF2-40B4-BE49-F238E27FC236}">
                <a16:creationId xmlns:a16="http://schemas.microsoft.com/office/drawing/2014/main" id="{DB135638-F01A-E4C3-8FAD-1A0A9AB8ED17}"/>
              </a:ext>
            </a:extLst>
          </p:cNvPr>
          <p:cNvSpPr>
            <a:spLocks noGrp="1"/>
          </p:cNvSpPr>
          <p:nvPr>
            <p:ph idx="1"/>
          </p:nvPr>
        </p:nvSpPr>
        <p:spPr>
          <a:xfrm>
            <a:off x="457200" y="1144963"/>
            <a:ext cx="8229600" cy="5425957"/>
          </a:xfrm>
        </p:spPr>
        <p:txBody>
          <a:bodyPr>
            <a:normAutofit/>
          </a:bodyPr>
          <a:lstStyle/>
          <a:p>
            <a:r>
              <a:rPr lang="en-US" dirty="0"/>
              <a:t>Advantages</a:t>
            </a:r>
          </a:p>
          <a:p>
            <a:pPr lvl="1"/>
            <a:r>
              <a:rPr lang="en-US" dirty="0"/>
              <a:t>OSPF is based on an open standard routing protocol. It is compatible with most routers.</a:t>
            </a:r>
          </a:p>
          <a:p>
            <a:pPr lvl="1"/>
            <a:r>
              <a:rPr lang="en-US" dirty="0"/>
              <a:t>It utilizes both incremental updates and trigger updates to offer quick convergence.</a:t>
            </a:r>
          </a:p>
          <a:p>
            <a:pPr lvl="1"/>
            <a:r>
              <a:rPr lang="en-US" dirty="0"/>
              <a:t>It supports both IP protocol versions. OSPFv2 and OSPFv3 both support IPv4 and IPv6.</a:t>
            </a:r>
          </a:p>
          <a:p>
            <a:pPr lvl="1"/>
            <a:r>
              <a:rPr lang="en-US" dirty="0"/>
              <a:t>It provides a loop-free topology by utilizing the SPF algorithm.</a:t>
            </a:r>
            <a:endParaRPr lang="en-IN" dirty="0"/>
          </a:p>
        </p:txBody>
      </p:sp>
    </p:spTree>
    <p:extLst>
      <p:ext uri="{BB962C8B-B14F-4D97-AF65-F5344CB8AC3E}">
        <p14:creationId xmlns:p14="http://schemas.microsoft.com/office/powerpoint/2010/main" val="2478031016"/>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23FA4B-E808-DBAF-CBD8-9FF0ED454E99}"/>
              </a:ext>
            </a:extLst>
          </p:cNvPr>
          <p:cNvSpPr>
            <a:spLocks noGrp="1"/>
          </p:cNvSpPr>
          <p:nvPr>
            <p:ph type="title"/>
          </p:nvPr>
        </p:nvSpPr>
        <p:spPr>
          <a:xfrm>
            <a:off x="457200" y="109154"/>
            <a:ext cx="8229600" cy="553998"/>
          </a:xfrm>
        </p:spPr>
        <p:txBody>
          <a:bodyPr/>
          <a:lstStyle/>
          <a:p>
            <a:r>
              <a:rPr lang="en-IN" dirty="0"/>
              <a:t>OSPF</a:t>
            </a:r>
          </a:p>
        </p:txBody>
      </p:sp>
      <p:sp>
        <p:nvSpPr>
          <p:cNvPr id="3" name="Content Placeholder 2">
            <a:extLst>
              <a:ext uri="{FF2B5EF4-FFF2-40B4-BE49-F238E27FC236}">
                <a16:creationId xmlns:a16="http://schemas.microsoft.com/office/drawing/2014/main" id="{DB135638-F01A-E4C3-8FAD-1A0A9AB8ED17}"/>
              </a:ext>
            </a:extLst>
          </p:cNvPr>
          <p:cNvSpPr>
            <a:spLocks noGrp="1"/>
          </p:cNvSpPr>
          <p:nvPr>
            <p:ph idx="1"/>
          </p:nvPr>
        </p:nvSpPr>
        <p:spPr>
          <a:xfrm>
            <a:off x="457200" y="1144963"/>
            <a:ext cx="8229600" cy="5425957"/>
          </a:xfrm>
        </p:spPr>
        <p:txBody>
          <a:bodyPr>
            <a:normAutofit/>
          </a:bodyPr>
          <a:lstStyle/>
          <a:p>
            <a:r>
              <a:rPr lang="en-US" dirty="0"/>
              <a:t>Disadvantages</a:t>
            </a:r>
          </a:p>
          <a:p>
            <a:endParaRPr lang="en-US" dirty="0"/>
          </a:p>
          <a:p>
            <a:pPr lvl="1"/>
            <a:r>
              <a:rPr lang="en-US" dirty="0"/>
              <a:t>It requires a large amount of data to determine the best route for each location. OSPF uses more RAM than other routing systems to store the data.</a:t>
            </a:r>
          </a:p>
          <a:p>
            <a:pPr lvl="1"/>
            <a:r>
              <a:rPr lang="en-US" dirty="0"/>
              <a:t>It is a more difficult protocol to comprehend and learn than other Internet Protocols.</a:t>
            </a:r>
          </a:p>
          <a:p>
            <a:pPr lvl="1"/>
            <a:r>
              <a:rPr lang="en-US" dirty="0"/>
              <a:t>It uses the SPF algorithm that needs additional CPU processing to determine the optimum path.</a:t>
            </a:r>
            <a:endParaRPr lang="en-IN" dirty="0"/>
          </a:p>
        </p:txBody>
      </p:sp>
    </p:spTree>
    <p:extLst>
      <p:ext uri="{BB962C8B-B14F-4D97-AF65-F5344CB8AC3E}">
        <p14:creationId xmlns:p14="http://schemas.microsoft.com/office/powerpoint/2010/main" val="173312217"/>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23FA4B-E808-DBAF-CBD8-9FF0ED454E99}"/>
              </a:ext>
            </a:extLst>
          </p:cNvPr>
          <p:cNvSpPr>
            <a:spLocks noGrp="1"/>
          </p:cNvSpPr>
          <p:nvPr>
            <p:ph type="title"/>
          </p:nvPr>
        </p:nvSpPr>
        <p:spPr>
          <a:xfrm>
            <a:off x="457200" y="109154"/>
            <a:ext cx="8229600" cy="553998"/>
          </a:xfrm>
        </p:spPr>
        <p:txBody>
          <a:bodyPr/>
          <a:lstStyle/>
          <a:p>
            <a:r>
              <a:rPr lang="en-IN" dirty="0"/>
              <a:t>EIGRP vs OSPF</a:t>
            </a:r>
          </a:p>
        </p:txBody>
      </p:sp>
      <p:pic>
        <p:nvPicPr>
          <p:cNvPr id="7" name="Picture 6">
            <a:extLst>
              <a:ext uri="{FF2B5EF4-FFF2-40B4-BE49-F238E27FC236}">
                <a16:creationId xmlns:a16="http://schemas.microsoft.com/office/drawing/2014/main" id="{177948A5-2EE4-C479-6C52-29CE24CEE054}"/>
              </a:ext>
            </a:extLst>
          </p:cNvPr>
          <p:cNvPicPr>
            <a:picLocks noChangeAspect="1"/>
          </p:cNvPicPr>
          <p:nvPr/>
        </p:nvPicPr>
        <p:blipFill rotWithShape="1">
          <a:blip r:embed="rId2"/>
          <a:srcRect l="18603" t="27883" r="26185" b="12085"/>
          <a:stretch/>
        </p:blipFill>
        <p:spPr>
          <a:xfrm>
            <a:off x="648585" y="1158949"/>
            <a:ext cx="7953155" cy="4864053"/>
          </a:xfrm>
          <a:prstGeom prst="rect">
            <a:avLst/>
          </a:prstGeom>
        </p:spPr>
      </p:pic>
    </p:spTree>
    <p:extLst>
      <p:ext uri="{BB962C8B-B14F-4D97-AF65-F5344CB8AC3E}">
        <p14:creationId xmlns:p14="http://schemas.microsoft.com/office/powerpoint/2010/main" val="3280134625"/>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23FA4B-E808-DBAF-CBD8-9FF0ED454E99}"/>
              </a:ext>
            </a:extLst>
          </p:cNvPr>
          <p:cNvSpPr>
            <a:spLocks noGrp="1"/>
          </p:cNvSpPr>
          <p:nvPr>
            <p:ph type="title"/>
          </p:nvPr>
        </p:nvSpPr>
        <p:spPr>
          <a:xfrm>
            <a:off x="457200" y="109154"/>
            <a:ext cx="8229600" cy="553998"/>
          </a:xfrm>
        </p:spPr>
        <p:txBody>
          <a:bodyPr/>
          <a:lstStyle/>
          <a:p>
            <a:r>
              <a:rPr lang="en-IN" dirty="0"/>
              <a:t>EIGRP vs OSPF</a:t>
            </a:r>
          </a:p>
        </p:txBody>
      </p:sp>
      <p:pic>
        <p:nvPicPr>
          <p:cNvPr id="4" name="Picture 3">
            <a:extLst>
              <a:ext uri="{FF2B5EF4-FFF2-40B4-BE49-F238E27FC236}">
                <a16:creationId xmlns:a16="http://schemas.microsoft.com/office/drawing/2014/main" id="{FB6189C6-9D2E-18C6-2DE8-3323A0F52271}"/>
              </a:ext>
            </a:extLst>
          </p:cNvPr>
          <p:cNvPicPr>
            <a:picLocks noChangeAspect="1"/>
          </p:cNvPicPr>
          <p:nvPr/>
        </p:nvPicPr>
        <p:blipFill rotWithShape="1">
          <a:blip r:embed="rId2"/>
          <a:srcRect l="18721" t="19509" r="26511" b="13514"/>
          <a:stretch/>
        </p:blipFill>
        <p:spPr>
          <a:xfrm>
            <a:off x="457200" y="1190847"/>
            <a:ext cx="8229600" cy="5082361"/>
          </a:xfrm>
          <a:prstGeom prst="rect">
            <a:avLst/>
          </a:prstGeom>
        </p:spPr>
      </p:pic>
    </p:spTree>
    <p:extLst>
      <p:ext uri="{BB962C8B-B14F-4D97-AF65-F5344CB8AC3E}">
        <p14:creationId xmlns:p14="http://schemas.microsoft.com/office/powerpoint/2010/main" val="1024535226"/>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E3C2C2-5124-365E-6EB1-E20F6D45CDBC}"/>
              </a:ext>
            </a:extLst>
          </p:cNvPr>
          <p:cNvSpPr>
            <a:spLocks noGrp="1"/>
          </p:cNvSpPr>
          <p:nvPr>
            <p:ph type="title"/>
          </p:nvPr>
        </p:nvSpPr>
        <p:spPr>
          <a:xfrm>
            <a:off x="457200" y="109154"/>
            <a:ext cx="8229600" cy="553998"/>
          </a:xfrm>
        </p:spPr>
        <p:txBody>
          <a:bodyPr/>
          <a:lstStyle/>
          <a:p>
            <a:r>
              <a:rPr lang="en-IN" dirty="0"/>
              <a:t>HSRP</a:t>
            </a:r>
          </a:p>
        </p:txBody>
      </p:sp>
      <p:sp>
        <p:nvSpPr>
          <p:cNvPr id="3" name="Content Placeholder 2">
            <a:extLst>
              <a:ext uri="{FF2B5EF4-FFF2-40B4-BE49-F238E27FC236}">
                <a16:creationId xmlns:a16="http://schemas.microsoft.com/office/drawing/2014/main" id="{8F72B4F1-0619-364D-A993-25C3B6B87E2D}"/>
              </a:ext>
            </a:extLst>
          </p:cNvPr>
          <p:cNvSpPr>
            <a:spLocks noGrp="1"/>
          </p:cNvSpPr>
          <p:nvPr>
            <p:ph idx="1"/>
          </p:nvPr>
        </p:nvSpPr>
        <p:spPr/>
        <p:txBody>
          <a:bodyPr/>
          <a:lstStyle/>
          <a:p>
            <a:r>
              <a:rPr lang="en-US" dirty="0"/>
              <a:t>Hot Standby Router Protocol (HSRP) is a CISCO proprietary protocol, which provides redundancy for a local subnet. </a:t>
            </a:r>
          </a:p>
          <a:p>
            <a:r>
              <a:rPr lang="en-US" dirty="0"/>
              <a:t>In HSRP, two or more routers gives an illusion of a virtual router.</a:t>
            </a:r>
          </a:p>
          <a:p>
            <a:r>
              <a:rPr lang="en-US" dirty="0"/>
              <a:t>HSRP allows you to configure two or more routers as standby routers and only a single router as an active router at a time. </a:t>
            </a:r>
          </a:p>
          <a:p>
            <a:r>
              <a:rPr lang="en-US" dirty="0"/>
              <a:t>All the routers in a single HSRP group shares a single MAC address and IP address, which acts as a default gateway to the local network.</a:t>
            </a:r>
          </a:p>
          <a:p>
            <a:r>
              <a:rPr lang="en-US" dirty="0"/>
              <a:t>The Active router is responsible for forwarding the traffic. </a:t>
            </a:r>
          </a:p>
          <a:p>
            <a:r>
              <a:rPr lang="en-US" dirty="0"/>
              <a:t>If it fails, the Standby router takes up all the responsibilities of the active router and forwards the traffic.</a:t>
            </a:r>
            <a:endParaRPr lang="en-IN" dirty="0"/>
          </a:p>
        </p:txBody>
      </p:sp>
    </p:spTree>
    <p:extLst>
      <p:ext uri="{BB962C8B-B14F-4D97-AF65-F5344CB8AC3E}">
        <p14:creationId xmlns:p14="http://schemas.microsoft.com/office/powerpoint/2010/main" val="1148634953"/>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E3C2C2-5124-365E-6EB1-E20F6D45CDBC}"/>
              </a:ext>
            </a:extLst>
          </p:cNvPr>
          <p:cNvSpPr>
            <a:spLocks noGrp="1"/>
          </p:cNvSpPr>
          <p:nvPr>
            <p:ph type="title"/>
          </p:nvPr>
        </p:nvSpPr>
        <p:spPr>
          <a:xfrm>
            <a:off x="457200" y="109154"/>
            <a:ext cx="8229600" cy="553998"/>
          </a:xfrm>
        </p:spPr>
        <p:txBody>
          <a:bodyPr/>
          <a:lstStyle/>
          <a:p>
            <a:r>
              <a:rPr lang="en-IN" dirty="0"/>
              <a:t>HSRP</a:t>
            </a:r>
          </a:p>
        </p:txBody>
      </p:sp>
      <p:sp>
        <p:nvSpPr>
          <p:cNvPr id="3" name="Content Placeholder 2">
            <a:extLst>
              <a:ext uri="{FF2B5EF4-FFF2-40B4-BE49-F238E27FC236}">
                <a16:creationId xmlns:a16="http://schemas.microsoft.com/office/drawing/2014/main" id="{8F72B4F1-0619-364D-A993-25C3B6B87E2D}"/>
              </a:ext>
            </a:extLst>
          </p:cNvPr>
          <p:cNvSpPr>
            <a:spLocks noGrp="1"/>
          </p:cNvSpPr>
          <p:nvPr>
            <p:ph idx="1"/>
          </p:nvPr>
        </p:nvSpPr>
        <p:spPr/>
        <p:txBody>
          <a:bodyPr/>
          <a:lstStyle/>
          <a:p>
            <a:r>
              <a:rPr lang="en-US" dirty="0"/>
              <a:t>Hot Standby Router Protocol provides this by using a Virtual IP address and a MAC address as a Gateway of multiple path alternatives. </a:t>
            </a:r>
          </a:p>
          <a:p>
            <a:r>
              <a:rPr lang="en-US" dirty="0"/>
              <a:t>The traffic is always going to the Virtual IP address, Virtual Gateway.</a:t>
            </a:r>
          </a:p>
          <a:p>
            <a:r>
              <a:rPr lang="en-US" dirty="0"/>
              <a:t>So, the traffic flow is independent from a device. This avoids single point of failure on the networks.</a:t>
            </a:r>
          </a:p>
          <a:p>
            <a:r>
              <a:rPr lang="en-US" dirty="0"/>
              <a:t>Hot Standby Router Protocol works with HSRP Groups. For each group, there are different routers that has different roles. These roles are:</a:t>
            </a:r>
          </a:p>
          <a:p>
            <a:pPr lvl="1"/>
            <a:r>
              <a:rPr lang="en-US" dirty="0"/>
              <a:t>Active Router</a:t>
            </a:r>
          </a:p>
          <a:p>
            <a:pPr lvl="1"/>
            <a:r>
              <a:rPr lang="en-US" dirty="0"/>
              <a:t>Standby Router</a:t>
            </a:r>
          </a:p>
          <a:p>
            <a:pPr lvl="1"/>
            <a:r>
              <a:rPr lang="en-US" dirty="0"/>
              <a:t>Listening Routers</a:t>
            </a:r>
            <a:endParaRPr lang="en-IN" dirty="0"/>
          </a:p>
        </p:txBody>
      </p:sp>
    </p:spTree>
    <p:extLst>
      <p:ext uri="{BB962C8B-B14F-4D97-AF65-F5344CB8AC3E}">
        <p14:creationId xmlns:p14="http://schemas.microsoft.com/office/powerpoint/2010/main" val="2007638042"/>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E3C2C2-5124-365E-6EB1-E20F6D45CDBC}"/>
              </a:ext>
            </a:extLst>
          </p:cNvPr>
          <p:cNvSpPr>
            <a:spLocks noGrp="1"/>
          </p:cNvSpPr>
          <p:nvPr>
            <p:ph type="title"/>
          </p:nvPr>
        </p:nvSpPr>
        <p:spPr>
          <a:xfrm>
            <a:off x="457200" y="109154"/>
            <a:ext cx="8229600" cy="553998"/>
          </a:xfrm>
        </p:spPr>
        <p:txBody>
          <a:bodyPr/>
          <a:lstStyle/>
          <a:p>
            <a:r>
              <a:rPr lang="en-IN" dirty="0"/>
              <a:t>HSRP</a:t>
            </a:r>
          </a:p>
        </p:txBody>
      </p:sp>
      <p:sp>
        <p:nvSpPr>
          <p:cNvPr id="3" name="Content Placeholder 2">
            <a:extLst>
              <a:ext uri="{FF2B5EF4-FFF2-40B4-BE49-F238E27FC236}">
                <a16:creationId xmlns:a16="http://schemas.microsoft.com/office/drawing/2014/main" id="{8F72B4F1-0619-364D-A993-25C3B6B87E2D}"/>
              </a:ext>
            </a:extLst>
          </p:cNvPr>
          <p:cNvSpPr>
            <a:spLocks noGrp="1"/>
          </p:cNvSpPr>
          <p:nvPr>
            <p:ph idx="1"/>
          </p:nvPr>
        </p:nvSpPr>
        <p:spPr/>
        <p:txBody>
          <a:bodyPr/>
          <a:lstStyle/>
          <a:p>
            <a:r>
              <a:rPr lang="en-US" dirty="0"/>
              <a:t>The Active Router is the router that the traffic flow goes through. It is the router that provides active traffic flow.</a:t>
            </a:r>
          </a:p>
          <a:p>
            <a:endParaRPr lang="en-US" dirty="0"/>
          </a:p>
          <a:p>
            <a:r>
              <a:rPr lang="en-US" dirty="0"/>
              <a:t>The Standby Router is the backup of Active Router. When the active router fails then this router becomes Active, and the traffic goes through this router.</a:t>
            </a:r>
          </a:p>
          <a:p>
            <a:endParaRPr lang="en-US" dirty="0"/>
          </a:p>
          <a:p>
            <a:r>
              <a:rPr lang="en-US" dirty="0"/>
              <a:t>Lastly the Listening Routers are the other routers that are participating in the HSRP group.</a:t>
            </a:r>
            <a:endParaRPr lang="en-IN" dirty="0"/>
          </a:p>
        </p:txBody>
      </p:sp>
    </p:spTree>
    <p:extLst>
      <p:ext uri="{BB962C8B-B14F-4D97-AF65-F5344CB8AC3E}">
        <p14:creationId xmlns:p14="http://schemas.microsoft.com/office/powerpoint/2010/main" val="240442525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2612799"/>
            <a:ext cx="9143999" cy="623887"/>
          </a:xfrm>
        </p:spPr>
        <p:txBody>
          <a:bodyPr/>
          <a:lstStyle/>
          <a:p>
            <a:r>
              <a:rPr lang="en-GB" dirty="0"/>
              <a:t>Hardware Requirement for Network</a:t>
            </a:r>
          </a:p>
        </p:txBody>
      </p:sp>
    </p:spTree>
  </p:cSld>
  <p:clrMapOvr>
    <a:masterClrMapping/>
  </p:clrMapOvr>
  <p:transition spd="slow">
    <p:wipe dir="d"/>
  </p:transition>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E3C2C2-5124-365E-6EB1-E20F6D45CDBC}"/>
              </a:ext>
            </a:extLst>
          </p:cNvPr>
          <p:cNvSpPr>
            <a:spLocks noGrp="1"/>
          </p:cNvSpPr>
          <p:nvPr>
            <p:ph type="title"/>
          </p:nvPr>
        </p:nvSpPr>
        <p:spPr>
          <a:xfrm>
            <a:off x="457200" y="109154"/>
            <a:ext cx="8229600" cy="553998"/>
          </a:xfrm>
        </p:spPr>
        <p:txBody>
          <a:bodyPr/>
          <a:lstStyle/>
          <a:p>
            <a:r>
              <a:rPr lang="en-IN" dirty="0"/>
              <a:t>HSRP</a:t>
            </a:r>
          </a:p>
        </p:txBody>
      </p:sp>
      <p:sp>
        <p:nvSpPr>
          <p:cNvPr id="3" name="Content Placeholder 2">
            <a:extLst>
              <a:ext uri="{FF2B5EF4-FFF2-40B4-BE49-F238E27FC236}">
                <a16:creationId xmlns:a16="http://schemas.microsoft.com/office/drawing/2014/main" id="{8F72B4F1-0619-364D-A993-25C3B6B87E2D}"/>
              </a:ext>
            </a:extLst>
          </p:cNvPr>
          <p:cNvSpPr>
            <a:spLocks noGrp="1"/>
          </p:cNvSpPr>
          <p:nvPr>
            <p:ph idx="1"/>
          </p:nvPr>
        </p:nvSpPr>
        <p:spPr/>
        <p:txBody>
          <a:bodyPr/>
          <a:lstStyle/>
          <a:p>
            <a:r>
              <a:rPr lang="en-US" dirty="0"/>
              <a:t>These HSRP states are mentioned below respectively:</a:t>
            </a:r>
          </a:p>
          <a:p>
            <a:endParaRPr lang="en-US" dirty="0"/>
          </a:p>
          <a:p>
            <a:r>
              <a:rPr lang="en-US" dirty="0"/>
              <a:t> Init: Starting state, the protocol is not running yet. Interfaces are available.</a:t>
            </a:r>
          </a:p>
          <a:p>
            <a:r>
              <a:rPr lang="en-US" dirty="0"/>
              <a:t>Learn: Router doesn’t know anything yet. Waits for hellos, to learn Virtual IP.</a:t>
            </a:r>
          </a:p>
          <a:p>
            <a:r>
              <a:rPr lang="en-US" dirty="0"/>
              <a:t>Listen: Router knows Virtual IP, not elected as standby or active.</a:t>
            </a:r>
          </a:p>
          <a:p>
            <a:r>
              <a:rPr lang="en-US" dirty="0"/>
              <a:t>Speak: Router is actively participating in Active/Standby election by sending hellos.</a:t>
            </a:r>
          </a:p>
          <a:p>
            <a:r>
              <a:rPr lang="en-US" dirty="0"/>
              <a:t>Standby: Acting as backup. Monitors and send hellos.</a:t>
            </a:r>
          </a:p>
          <a:p>
            <a:r>
              <a:rPr lang="en-US" dirty="0"/>
              <a:t>Active: Accepting and forwarding user traffic.</a:t>
            </a:r>
          </a:p>
          <a:p>
            <a:pPr marL="0" indent="0">
              <a:buNone/>
            </a:pPr>
            <a:endParaRPr lang="en-IN" dirty="0"/>
          </a:p>
        </p:txBody>
      </p:sp>
    </p:spTree>
    <p:extLst>
      <p:ext uri="{BB962C8B-B14F-4D97-AF65-F5344CB8AC3E}">
        <p14:creationId xmlns:p14="http://schemas.microsoft.com/office/powerpoint/2010/main" val="2125405130"/>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E3C2C2-5124-365E-6EB1-E20F6D45CDBC}"/>
              </a:ext>
            </a:extLst>
          </p:cNvPr>
          <p:cNvSpPr>
            <a:spLocks noGrp="1"/>
          </p:cNvSpPr>
          <p:nvPr>
            <p:ph type="title"/>
          </p:nvPr>
        </p:nvSpPr>
        <p:spPr>
          <a:xfrm>
            <a:off x="457200" y="109154"/>
            <a:ext cx="8229600" cy="553998"/>
          </a:xfrm>
        </p:spPr>
        <p:txBody>
          <a:bodyPr/>
          <a:lstStyle/>
          <a:p>
            <a:r>
              <a:rPr lang="en-IN" dirty="0"/>
              <a:t>HSRP</a:t>
            </a:r>
          </a:p>
        </p:txBody>
      </p:sp>
      <p:pic>
        <p:nvPicPr>
          <p:cNvPr id="3074" name="Picture 2" descr="HSRP-states">
            <a:extLst>
              <a:ext uri="{FF2B5EF4-FFF2-40B4-BE49-F238E27FC236}">
                <a16:creationId xmlns:a16="http://schemas.microsoft.com/office/drawing/2014/main" id="{11A882E5-260C-52FB-F4BB-B583B494CB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8437" y="1571515"/>
            <a:ext cx="8201285" cy="36916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77998"/>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BE573E-93BA-84CF-063F-18B5E03BF85D}"/>
              </a:ext>
            </a:extLst>
          </p:cNvPr>
          <p:cNvSpPr>
            <a:spLocks noGrp="1"/>
          </p:cNvSpPr>
          <p:nvPr>
            <p:ph type="title"/>
          </p:nvPr>
        </p:nvSpPr>
        <p:spPr>
          <a:xfrm>
            <a:off x="457200" y="109154"/>
            <a:ext cx="8229600" cy="553998"/>
          </a:xfrm>
        </p:spPr>
        <p:txBody>
          <a:bodyPr/>
          <a:lstStyle/>
          <a:p>
            <a:r>
              <a:rPr lang="en-IN" dirty="0"/>
              <a:t>Virtual Router Redundancy Protocol (VRRP)</a:t>
            </a:r>
          </a:p>
        </p:txBody>
      </p:sp>
      <p:sp>
        <p:nvSpPr>
          <p:cNvPr id="3" name="Content Placeholder 2">
            <a:extLst>
              <a:ext uri="{FF2B5EF4-FFF2-40B4-BE49-F238E27FC236}">
                <a16:creationId xmlns:a16="http://schemas.microsoft.com/office/drawing/2014/main" id="{E4048920-0834-0D09-82E1-4E4C2B0BFEEE}"/>
              </a:ext>
            </a:extLst>
          </p:cNvPr>
          <p:cNvSpPr>
            <a:spLocks noGrp="1"/>
          </p:cNvSpPr>
          <p:nvPr>
            <p:ph idx="1"/>
          </p:nvPr>
        </p:nvSpPr>
        <p:spPr/>
        <p:txBody>
          <a:bodyPr/>
          <a:lstStyle/>
          <a:p>
            <a:r>
              <a:rPr lang="en-US" dirty="0"/>
              <a:t>VRRP is an open standard protocol, which is used to provide redundancy in a network. </a:t>
            </a:r>
          </a:p>
          <a:p>
            <a:r>
              <a:rPr lang="en-US" dirty="0"/>
              <a:t>It is a network layer protocol (protocol number-112). </a:t>
            </a:r>
          </a:p>
          <a:p>
            <a:r>
              <a:rPr lang="en-US" dirty="0"/>
              <a:t>The number of routers (group members) in a group acts as a virtual logical router which will be the default gateway of all the local hosts. </a:t>
            </a:r>
          </a:p>
          <a:p>
            <a:r>
              <a:rPr lang="en-US" dirty="0"/>
              <a:t>If one router goes down, one of the other group members can take place for responsibility for forwarding the traffic. </a:t>
            </a:r>
            <a:endParaRPr lang="en-IN" dirty="0"/>
          </a:p>
        </p:txBody>
      </p:sp>
    </p:spTree>
    <p:extLst>
      <p:ext uri="{BB962C8B-B14F-4D97-AF65-F5344CB8AC3E}">
        <p14:creationId xmlns:p14="http://schemas.microsoft.com/office/powerpoint/2010/main" val="2557456626"/>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BE573E-93BA-84CF-063F-18B5E03BF85D}"/>
              </a:ext>
            </a:extLst>
          </p:cNvPr>
          <p:cNvSpPr>
            <a:spLocks noGrp="1"/>
          </p:cNvSpPr>
          <p:nvPr>
            <p:ph type="title"/>
          </p:nvPr>
        </p:nvSpPr>
        <p:spPr>
          <a:xfrm>
            <a:off x="457200" y="109154"/>
            <a:ext cx="8229600" cy="553998"/>
          </a:xfrm>
        </p:spPr>
        <p:txBody>
          <a:bodyPr/>
          <a:lstStyle/>
          <a:p>
            <a:r>
              <a:rPr lang="en-IN" dirty="0"/>
              <a:t>Virtual Router Redundancy Protocol (VRRP)</a:t>
            </a:r>
          </a:p>
        </p:txBody>
      </p:sp>
      <p:sp>
        <p:nvSpPr>
          <p:cNvPr id="3" name="Content Placeholder 2">
            <a:extLst>
              <a:ext uri="{FF2B5EF4-FFF2-40B4-BE49-F238E27FC236}">
                <a16:creationId xmlns:a16="http://schemas.microsoft.com/office/drawing/2014/main" id="{E4048920-0834-0D09-82E1-4E4C2B0BFEEE}"/>
              </a:ext>
            </a:extLst>
          </p:cNvPr>
          <p:cNvSpPr>
            <a:spLocks noGrp="1"/>
          </p:cNvSpPr>
          <p:nvPr>
            <p:ph idx="1"/>
          </p:nvPr>
        </p:nvSpPr>
        <p:spPr>
          <a:xfrm>
            <a:off x="457200" y="1144964"/>
            <a:ext cx="8229600" cy="5372794"/>
          </a:xfrm>
        </p:spPr>
        <p:txBody>
          <a:bodyPr>
            <a:normAutofit fontScale="92500" lnSpcReduction="10000"/>
          </a:bodyPr>
          <a:lstStyle/>
          <a:p>
            <a:r>
              <a:rPr lang="en-US" dirty="0"/>
              <a:t>virtual IP address: An IP address is assigned as a virtual IP address from the local subnet which is configured as a default gateway for all the local hosts.</a:t>
            </a:r>
          </a:p>
          <a:p>
            <a:r>
              <a:rPr lang="en-US" dirty="0"/>
              <a:t>Virtual MAC address: A virtual MAC address is automatically generated by taking the last 8 bytes as the VRRP group number in hexadecimal. In VRRP, Mac address used is 0000.5e00.01xx. Here, xx is the VRRP group number in hexadecimal.</a:t>
            </a:r>
          </a:p>
          <a:p>
            <a:r>
              <a:rPr lang="en-US" dirty="0"/>
              <a:t>Master router: One of the VRRP group member is elected as master router which takes up the responsibility of forwarding the local traffic.</a:t>
            </a:r>
          </a:p>
          <a:p>
            <a:r>
              <a:rPr lang="en-US" dirty="0"/>
              <a:t>The router is elected based on priority. </a:t>
            </a:r>
          </a:p>
          <a:p>
            <a:r>
              <a:rPr lang="en-US" dirty="0"/>
              <a:t>If some group member of VRRP group has higher priority than others, then it will be elected as master router. </a:t>
            </a:r>
          </a:p>
          <a:p>
            <a:r>
              <a:rPr lang="en-US" dirty="0"/>
              <a:t>If the priority is same(by default 100) then the router having the highest IP address will become the master router.</a:t>
            </a:r>
          </a:p>
          <a:p>
            <a:r>
              <a:rPr lang="en-US" dirty="0"/>
              <a:t>Backup routers: Only one of the VRRP group member will become the master router while others will be back up routers. </a:t>
            </a:r>
          </a:p>
          <a:p>
            <a:r>
              <a:rPr lang="en-US" dirty="0"/>
              <a:t>In case the master router fails then one of the backup routers will become master router.</a:t>
            </a:r>
          </a:p>
        </p:txBody>
      </p:sp>
    </p:spTree>
    <p:extLst>
      <p:ext uri="{BB962C8B-B14F-4D97-AF65-F5344CB8AC3E}">
        <p14:creationId xmlns:p14="http://schemas.microsoft.com/office/powerpoint/2010/main" val="2925598391"/>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BE573E-93BA-84CF-063F-18B5E03BF85D}"/>
              </a:ext>
            </a:extLst>
          </p:cNvPr>
          <p:cNvSpPr>
            <a:spLocks noGrp="1"/>
          </p:cNvSpPr>
          <p:nvPr>
            <p:ph type="title"/>
          </p:nvPr>
        </p:nvSpPr>
        <p:spPr>
          <a:xfrm>
            <a:off x="457200" y="109154"/>
            <a:ext cx="8229600" cy="553998"/>
          </a:xfrm>
        </p:spPr>
        <p:txBody>
          <a:bodyPr/>
          <a:lstStyle/>
          <a:p>
            <a:r>
              <a:rPr lang="en-IN" dirty="0"/>
              <a:t>Virtual Router Redundancy Protocol (VRRP)</a:t>
            </a:r>
          </a:p>
        </p:txBody>
      </p:sp>
      <p:sp>
        <p:nvSpPr>
          <p:cNvPr id="3" name="Content Placeholder 2">
            <a:extLst>
              <a:ext uri="{FF2B5EF4-FFF2-40B4-BE49-F238E27FC236}">
                <a16:creationId xmlns:a16="http://schemas.microsoft.com/office/drawing/2014/main" id="{E4048920-0834-0D09-82E1-4E4C2B0BFEEE}"/>
              </a:ext>
            </a:extLst>
          </p:cNvPr>
          <p:cNvSpPr>
            <a:spLocks noGrp="1"/>
          </p:cNvSpPr>
          <p:nvPr>
            <p:ph idx="1"/>
          </p:nvPr>
        </p:nvSpPr>
        <p:spPr>
          <a:xfrm>
            <a:off x="457200" y="1144964"/>
            <a:ext cx="8229600" cy="5372794"/>
          </a:xfrm>
        </p:spPr>
        <p:txBody>
          <a:bodyPr>
            <a:normAutofit lnSpcReduction="10000"/>
          </a:bodyPr>
          <a:lstStyle/>
          <a:p>
            <a:r>
              <a:rPr lang="en-US" dirty="0"/>
              <a:t>Master advertisement timer: The master router multicast the keep-alive messages at 224.0.0.18 in every 1 second.</a:t>
            </a:r>
          </a:p>
          <a:p>
            <a:r>
              <a:rPr lang="en-US" dirty="0"/>
              <a:t>Master dead timer: The time in which the backup router will take up the responsibilities of Master router if the master advertisement message is not received. It is, by default, 3.69 seconds.</a:t>
            </a:r>
          </a:p>
          <a:p>
            <a:r>
              <a:rPr lang="en-US" dirty="0"/>
              <a:t>Preempt: It is a state in which one of the backup routers becomes the master router (when the master router goes down). Also, when the master router comes up again, it will become the master router as its priority is still higher.</a:t>
            </a:r>
          </a:p>
          <a:p>
            <a:r>
              <a:rPr lang="en-US" dirty="0"/>
              <a:t>Object tracking: The VRRP object tracking provides a way in which the best router will become the master router. </a:t>
            </a:r>
          </a:p>
          <a:p>
            <a:r>
              <a:rPr lang="en-US" dirty="0"/>
              <a:t>The current master router continuously polls the tracked object state (such as line protocol is up or down). Suppose if the master router line protocol is down then the priority of backup router will be increased dynamically </a:t>
            </a:r>
            <a:r>
              <a:rPr lang="en-US" dirty="0" err="1"/>
              <a:t>i.e</a:t>
            </a:r>
            <a:r>
              <a:rPr lang="en-US" dirty="0"/>
              <a:t> it will become the master router.</a:t>
            </a:r>
          </a:p>
          <a:p>
            <a:r>
              <a:rPr lang="en-US" dirty="0"/>
              <a:t>Authentication: VRRP supports 3 types of authentication – 1. No authentication 2. Plain text authentication 3. MD5 authentication</a:t>
            </a:r>
          </a:p>
        </p:txBody>
      </p:sp>
    </p:spTree>
    <p:extLst>
      <p:ext uri="{BB962C8B-B14F-4D97-AF65-F5344CB8AC3E}">
        <p14:creationId xmlns:p14="http://schemas.microsoft.com/office/powerpoint/2010/main" val="3385608498"/>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D5D9A3-ED78-53B0-3ABB-F8B386E6F618}"/>
              </a:ext>
            </a:extLst>
          </p:cNvPr>
          <p:cNvSpPr>
            <a:spLocks noGrp="1"/>
          </p:cNvSpPr>
          <p:nvPr>
            <p:ph type="title"/>
          </p:nvPr>
        </p:nvSpPr>
        <p:spPr>
          <a:xfrm>
            <a:off x="457200" y="109154"/>
            <a:ext cx="8229600" cy="553998"/>
          </a:xfrm>
        </p:spPr>
        <p:txBody>
          <a:bodyPr/>
          <a:lstStyle/>
          <a:p>
            <a:r>
              <a:rPr lang="en-IN" dirty="0"/>
              <a:t>BGP</a:t>
            </a:r>
          </a:p>
        </p:txBody>
      </p:sp>
      <p:sp>
        <p:nvSpPr>
          <p:cNvPr id="3" name="Content Placeholder 2">
            <a:extLst>
              <a:ext uri="{FF2B5EF4-FFF2-40B4-BE49-F238E27FC236}">
                <a16:creationId xmlns:a16="http://schemas.microsoft.com/office/drawing/2014/main" id="{693EACF1-39EC-8914-725F-6B06D1970E71}"/>
              </a:ext>
            </a:extLst>
          </p:cNvPr>
          <p:cNvSpPr>
            <a:spLocks noGrp="1"/>
          </p:cNvSpPr>
          <p:nvPr>
            <p:ph idx="1"/>
          </p:nvPr>
        </p:nvSpPr>
        <p:spPr/>
        <p:txBody>
          <a:bodyPr/>
          <a:lstStyle/>
          <a:p>
            <a:r>
              <a:rPr lang="en-US" dirty="0"/>
              <a:t>Border Gateway Protocol (BGP) is the postal service of the Internet.</a:t>
            </a:r>
          </a:p>
          <a:p>
            <a:r>
              <a:rPr lang="en-US" dirty="0"/>
              <a:t>When someone drops a letter into a mailbox, the Postal Service processes that piece of mail and chooses a fast, efficient route to deliver that letter to its recipient. </a:t>
            </a:r>
          </a:p>
          <a:p>
            <a:r>
              <a:rPr lang="en-US" dirty="0"/>
              <a:t>Similarly, when someone submits data via the Internet, BGP is responsible for looking at all the available paths that data could travel and picking the best route, which usually means hopping between autonomous systems.</a:t>
            </a:r>
          </a:p>
          <a:p>
            <a:r>
              <a:rPr lang="en-US" dirty="0"/>
              <a:t>BGP is the protocol that makes the Internet work by enabling data routing. </a:t>
            </a:r>
          </a:p>
          <a:p>
            <a:r>
              <a:rPr lang="en-US" dirty="0"/>
              <a:t>When a user in Singapore loads a website with origin servers in Argentina, BGP is the protocol that enables that communication to happen quickly and efficiently.</a:t>
            </a:r>
            <a:endParaRPr lang="en-IN" dirty="0"/>
          </a:p>
        </p:txBody>
      </p:sp>
    </p:spTree>
    <p:extLst>
      <p:ext uri="{BB962C8B-B14F-4D97-AF65-F5344CB8AC3E}">
        <p14:creationId xmlns:p14="http://schemas.microsoft.com/office/powerpoint/2010/main" val="1890873302"/>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D5D9A3-ED78-53B0-3ABB-F8B386E6F618}"/>
              </a:ext>
            </a:extLst>
          </p:cNvPr>
          <p:cNvSpPr>
            <a:spLocks noGrp="1"/>
          </p:cNvSpPr>
          <p:nvPr>
            <p:ph type="title"/>
          </p:nvPr>
        </p:nvSpPr>
        <p:spPr>
          <a:xfrm>
            <a:off x="457200" y="109154"/>
            <a:ext cx="8229600" cy="553998"/>
          </a:xfrm>
        </p:spPr>
        <p:txBody>
          <a:bodyPr/>
          <a:lstStyle/>
          <a:p>
            <a:r>
              <a:rPr lang="en-IN" dirty="0"/>
              <a:t>BGP</a:t>
            </a:r>
          </a:p>
        </p:txBody>
      </p:sp>
      <p:sp>
        <p:nvSpPr>
          <p:cNvPr id="3" name="Content Placeholder 2">
            <a:extLst>
              <a:ext uri="{FF2B5EF4-FFF2-40B4-BE49-F238E27FC236}">
                <a16:creationId xmlns:a16="http://schemas.microsoft.com/office/drawing/2014/main" id="{693EACF1-39EC-8914-725F-6B06D1970E71}"/>
              </a:ext>
            </a:extLst>
          </p:cNvPr>
          <p:cNvSpPr>
            <a:spLocks noGrp="1"/>
          </p:cNvSpPr>
          <p:nvPr>
            <p:ph idx="1"/>
          </p:nvPr>
        </p:nvSpPr>
        <p:spPr/>
        <p:txBody>
          <a:bodyPr/>
          <a:lstStyle/>
          <a:p>
            <a:r>
              <a:rPr lang="en-US" dirty="0"/>
              <a:t>BGP version 1: This version was released in 1989 and is defined in RFC 1105.</a:t>
            </a:r>
          </a:p>
          <a:p>
            <a:r>
              <a:rPr lang="en-US" dirty="0"/>
              <a:t>BGP version 2: It was defined in RFC 1163.</a:t>
            </a:r>
          </a:p>
          <a:p>
            <a:r>
              <a:rPr lang="en-US" dirty="0"/>
              <a:t>BGP version 3: It was defined in RFC 1267.</a:t>
            </a:r>
          </a:p>
          <a:p>
            <a:r>
              <a:rPr lang="en-US" dirty="0"/>
              <a:t>BGP version 4: It is the current version of BGP defined in RFC 1771.</a:t>
            </a:r>
            <a:endParaRPr lang="en-IN" dirty="0"/>
          </a:p>
        </p:txBody>
      </p:sp>
    </p:spTree>
    <p:extLst>
      <p:ext uri="{BB962C8B-B14F-4D97-AF65-F5344CB8AC3E}">
        <p14:creationId xmlns:p14="http://schemas.microsoft.com/office/powerpoint/2010/main" val="703142812"/>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D5D9A3-ED78-53B0-3ABB-F8B386E6F618}"/>
              </a:ext>
            </a:extLst>
          </p:cNvPr>
          <p:cNvSpPr>
            <a:spLocks noGrp="1"/>
          </p:cNvSpPr>
          <p:nvPr>
            <p:ph type="title"/>
          </p:nvPr>
        </p:nvSpPr>
        <p:spPr>
          <a:xfrm>
            <a:off x="457200" y="109154"/>
            <a:ext cx="8229600" cy="553998"/>
          </a:xfrm>
        </p:spPr>
        <p:txBody>
          <a:bodyPr/>
          <a:lstStyle/>
          <a:p>
            <a:r>
              <a:rPr lang="en-IN" dirty="0"/>
              <a:t>BGP</a:t>
            </a:r>
          </a:p>
        </p:txBody>
      </p:sp>
      <p:pic>
        <p:nvPicPr>
          <p:cNvPr id="4098" name="Picture 2" descr="Border Gateway Protocol">
            <a:extLst>
              <a:ext uri="{FF2B5EF4-FFF2-40B4-BE49-F238E27FC236}">
                <a16:creationId xmlns:a16="http://schemas.microsoft.com/office/drawing/2014/main" id="{B17AD558-C1CC-A934-BF64-02BAF216A8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98" y="1582478"/>
            <a:ext cx="8825287" cy="36930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4574099"/>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D5D9A3-ED78-53B0-3ABB-F8B386E6F618}"/>
              </a:ext>
            </a:extLst>
          </p:cNvPr>
          <p:cNvSpPr>
            <a:spLocks noGrp="1"/>
          </p:cNvSpPr>
          <p:nvPr>
            <p:ph type="title"/>
          </p:nvPr>
        </p:nvSpPr>
        <p:spPr>
          <a:xfrm>
            <a:off x="457200" y="109154"/>
            <a:ext cx="8229600" cy="553998"/>
          </a:xfrm>
        </p:spPr>
        <p:txBody>
          <a:bodyPr/>
          <a:lstStyle/>
          <a:p>
            <a:r>
              <a:rPr lang="en-IN" dirty="0"/>
              <a:t>BGP</a:t>
            </a:r>
          </a:p>
        </p:txBody>
      </p:sp>
      <p:sp>
        <p:nvSpPr>
          <p:cNvPr id="3" name="Content Placeholder 2">
            <a:extLst>
              <a:ext uri="{FF2B5EF4-FFF2-40B4-BE49-F238E27FC236}">
                <a16:creationId xmlns:a16="http://schemas.microsoft.com/office/drawing/2014/main" id="{693EACF1-39EC-8914-725F-6B06D1970E71}"/>
              </a:ext>
            </a:extLst>
          </p:cNvPr>
          <p:cNvSpPr>
            <a:spLocks noGrp="1"/>
          </p:cNvSpPr>
          <p:nvPr>
            <p:ph idx="1"/>
          </p:nvPr>
        </p:nvSpPr>
        <p:spPr>
          <a:xfrm>
            <a:off x="457200" y="1144963"/>
            <a:ext cx="8229600" cy="5394059"/>
          </a:xfrm>
        </p:spPr>
        <p:txBody>
          <a:bodyPr>
            <a:normAutofit fontScale="92500" lnSpcReduction="10000"/>
          </a:bodyPr>
          <a:lstStyle/>
          <a:p>
            <a:r>
              <a:rPr lang="en-US" dirty="0"/>
              <a:t>An autonomous system is a collection of networks that comes under the single common administrative domain. </a:t>
            </a:r>
          </a:p>
          <a:p>
            <a:r>
              <a:rPr lang="en-US" dirty="0"/>
              <a:t>Or we can say that it is a collection of routers under the single administrative domain.</a:t>
            </a:r>
          </a:p>
          <a:p>
            <a:r>
              <a:rPr lang="en-US" dirty="0"/>
              <a:t>For example, an organization can contain multiple routers having different locations, but the single autonomous number system will recognize them. </a:t>
            </a:r>
          </a:p>
          <a:p>
            <a:r>
              <a:rPr lang="en-US" dirty="0"/>
              <a:t>Within the same autonomous system or same organization, we generally use IGP (Interior Gateway Protocol) protocols like RIP, IGRP, EIGRP, OSPF. </a:t>
            </a:r>
          </a:p>
          <a:p>
            <a:r>
              <a:rPr lang="en-US" dirty="0"/>
              <a:t>Suppose we want to communicate between two autonomous systems. In that case, we use EGP (Exterior Gateway Protocols). </a:t>
            </a:r>
          </a:p>
          <a:p>
            <a:r>
              <a:rPr lang="en-US" dirty="0"/>
              <a:t>The protocol that is running on the internet or used to communicate between two different autonomous number systems is known as BGP (Border Gateway Protocol). </a:t>
            </a:r>
          </a:p>
          <a:p>
            <a:r>
              <a:rPr lang="en-US" dirty="0"/>
              <a:t>The BGP is the only protocol that is running on the internet backbone or used to exchange the routes between two different autonomous number systems. Internet service providers use the BGP protocol to control all the routing information.</a:t>
            </a:r>
            <a:endParaRPr lang="en-IN" dirty="0"/>
          </a:p>
        </p:txBody>
      </p:sp>
    </p:spTree>
    <p:extLst>
      <p:ext uri="{BB962C8B-B14F-4D97-AF65-F5344CB8AC3E}">
        <p14:creationId xmlns:p14="http://schemas.microsoft.com/office/powerpoint/2010/main" val="2331441649"/>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F57E91-83AA-9560-1817-FD34C9C2C5BC}"/>
              </a:ext>
            </a:extLst>
          </p:cNvPr>
          <p:cNvSpPr>
            <a:spLocks noGrp="1"/>
          </p:cNvSpPr>
          <p:nvPr>
            <p:ph type="title"/>
          </p:nvPr>
        </p:nvSpPr>
        <p:spPr>
          <a:xfrm>
            <a:off x="457200" y="109154"/>
            <a:ext cx="8229600" cy="553998"/>
          </a:xfrm>
        </p:spPr>
        <p:txBody>
          <a:bodyPr/>
          <a:lstStyle/>
          <a:p>
            <a:r>
              <a:rPr lang="en-IN" dirty="0"/>
              <a:t>Data Link Layer Protocols</a:t>
            </a:r>
          </a:p>
        </p:txBody>
      </p:sp>
      <p:sp>
        <p:nvSpPr>
          <p:cNvPr id="3" name="Content Placeholder 2">
            <a:extLst>
              <a:ext uri="{FF2B5EF4-FFF2-40B4-BE49-F238E27FC236}">
                <a16:creationId xmlns:a16="http://schemas.microsoft.com/office/drawing/2014/main" id="{5D1B646F-1696-024D-66FC-A39E26C1F986}"/>
              </a:ext>
            </a:extLst>
          </p:cNvPr>
          <p:cNvSpPr>
            <a:spLocks noGrp="1"/>
          </p:cNvSpPr>
          <p:nvPr>
            <p:ph idx="1"/>
          </p:nvPr>
        </p:nvSpPr>
        <p:spPr>
          <a:xfrm>
            <a:off x="457200" y="1144963"/>
            <a:ext cx="8229600" cy="5500385"/>
          </a:xfrm>
        </p:spPr>
        <p:txBody>
          <a:bodyPr>
            <a:normAutofit/>
          </a:bodyPr>
          <a:lstStyle/>
          <a:p>
            <a:r>
              <a:rPr lang="en-US" dirty="0"/>
              <a:t>In the OSI model, the data link layer is a 4th layer from the top and 2nd layer from the bottom.</a:t>
            </a:r>
          </a:p>
          <a:p>
            <a:r>
              <a:rPr lang="en-US" dirty="0"/>
              <a:t>The communication channel that connects the adjacent nodes is known as links, and in order to move the datagram from source to the destination, the datagram must be moved across an individual link.</a:t>
            </a:r>
          </a:p>
          <a:p>
            <a:r>
              <a:rPr lang="en-US" dirty="0"/>
              <a:t>The main responsibility of the Data Link Layer is to transfer the datagram across an individual link.</a:t>
            </a:r>
          </a:p>
          <a:p>
            <a:r>
              <a:rPr lang="en-US" dirty="0"/>
              <a:t>The Data link layer protocol defines the format of the packet exchanged across the nodes as well as the actions such as Error detection, retransmission, flow control, and random access.</a:t>
            </a:r>
          </a:p>
          <a:p>
            <a:r>
              <a:rPr lang="en-US" dirty="0"/>
              <a:t>The Data Link Layer protocols are Ethernet, token ring, FDDI and PPP.</a:t>
            </a:r>
          </a:p>
          <a:p>
            <a:r>
              <a:rPr lang="en-US" dirty="0"/>
              <a:t>An important characteristic of a Data Link Layer is that datagram can be handled by different link layer protocols on different links in a path.</a:t>
            </a:r>
          </a:p>
          <a:p>
            <a:r>
              <a:rPr lang="en-US" dirty="0"/>
              <a:t> For example, the datagram is handled by Ethernet on the first link, PPP on the second link.</a:t>
            </a:r>
            <a:endParaRPr lang="en-IN" dirty="0"/>
          </a:p>
        </p:txBody>
      </p:sp>
    </p:spTree>
    <p:extLst>
      <p:ext uri="{BB962C8B-B14F-4D97-AF65-F5344CB8AC3E}">
        <p14:creationId xmlns:p14="http://schemas.microsoft.com/office/powerpoint/2010/main" val="22284877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1843094"/>
            <a:ext cx="9143999" cy="623887"/>
          </a:xfrm>
        </p:spPr>
        <p:txBody>
          <a:bodyPr>
            <a:noAutofit/>
          </a:bodyPr>
          <a:lstStyle/>
          <a:p>
            <a:r>
              <a:rPr lang="en-US"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Welcome to the Day 2 Session</a:t>
            </a:r>
            <a:endParaRPr lang="en-GB"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
        <p:nvSpPr>
          <p:cNvPr id="3" name="Text Placeholder 2"/>
          <p:cNvSpPr>
            <a:spLocks noGrp="1"/>
          </p:cNvSpPr>
          <p:nvPr>
            <p:ph type="body" sz="quarter" idx="12"/>
          </p:nvPr>
        </p:nvSpPr>
        <p:spPr>
          <a:xfrm>
            <a:off x="0" y="2658131"/>
            <a:ext cx="9143999" cy="1937620"/>
          </a:xfrm>
        </p:spPr>
        <p:txBody>
          <a:bodyPr>
            <a:noAutofit/>
          </a:bodyPr>
          <a:lstStyle/>
          <a:p>
            <a:pPr algn="l"/>
            <a:r>
              <a:rPr sz="2800">
                <a:effectLst>
                  <a:glow rad="228600">
                    <a:schemeClr val="accent3">
                      <a:satMod val="175000"/>
                      <a:alpha val="40000"/>
                    </a:schemeClr>
                  </a:glow>
                </a:effectLst>
              </a:rPr>
              <a:t>Topics to be covered:</a:t>
            </a:r>
          </a:p>
          <a:p>
            <a:pPr marL="342900" indent="-342900" algn="l">
              <a:buFont typeface="+mj-lt"/>
              <a:buAutoNum type="arabicPeriod"/>
            </a:pPr>
            <a:r>
              <a:rPr sz="1400"/>
              <a:t>Hardware Requirement for Networks</a:t>
            </a:r>
          </a:p>
          <a:p>
            <a:pPr marL="342900" indent="-342900" algn="l">
              <a:buFont typeface="+mj-lt"/>
              <a:buAutoNum type="arabicPeriod"/>
            </a:pPr>
            <a:r>
              <a:rPr sz="1400"/>
              <a:t>Medias of Network &amp; Types of Network Cables</a:t>
            </a:r>
            <a:endParaRPr lang="en-US" sz="2800" dirty="0">
              <a:effectLst>
                <a:glow rad="228600">
                  <a:schemeClr val="accent3">
                    <a:satMod val="175000"/>
                    <a:alpha val="40000"/>
                  </a:schemeClr>
                </a:glow>
              </a:effectLst>
            </a:endParaRPr>
          </a:p>
          <a:p>
            <a:endParaRPr lang="en-GB" sz="2800" dirty="0">
              <a:effectLst>
                <a:glow rad="228600">
                  <a:schemeClr val="accent3">
                    <a:satMod val="175000"/>
                    <a:alpha val="40000"/>
                  </a:schemeClr>
                </a:glow>
              </a:effectLst>
            </a:endParaRPr>
          </a:p>
        </p:txBody>
      </p:sp>
    </p:spTree>
  </p:cSld>
  <p:clrMapOvr>
    <a:masterClrMapping/>
  </p:clrMapOvr>
  <p:transition spd="slow">
    <p:wipe dir="d"/>
  </p:transition>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F57E91-83AA-9560-1817-FD34C9C2C5BC}"/>
              </a:ext>
            </a:extLst>
          </p:cNvPr>
          <p:cNvSpPr>
            <a:spLocks noGrp="1"/>
          </p:cNvSpPr>
          <p:nvPr>
            <p:ph type="title"/>
          </p:nvPr>
        </p:nvSpPr>
        <p:spPr>
          <a:xfrm>
            <a:off x="457200" y="109154"/>
            <a:ext cx="8229600" cy="553998"/>
          </a:xfrm>
        </p:spPr>
        <p:txBody>
          <a:bodyPr/>
          <a:lstStyle/>
          <a:p>
            <a:r>
              <a:rPr lang="en-IN" dirty="0"/>
              <a:t>Data Link Layer Protocols</a:t>
            </a:r>
          </a:p>
        </p:txBody>
      </p:sp>
      <p:sp>
        <p:nvSpPr>
          <p:cNvPr id="3" name="Content Placeholder 2">
            <a:extLst>
              <a:ext uri="{FF2B5EF4-FFF2-40B4-BE49-F238E27FC236}">
                <a16:creationId xmlns:a16="http://schemas.microsoft.com/office/drawing/2014/main" id="{5D1B646F-1696-024D-66FC-A39E26C1F986}"/>
              </a:ext>
            </a:extLst>
          </p:cNvPr>
          <p:cNvSpPr>
            <a:spLocks noGrp="1"/>
          </p:cNvSpPr>
          <p:nvPr>
            <p:ph idx="1"/>
          </p:nvPr>
        </p:nvSpPr>
        <p:spPr>
          <a:xfrm>
            <a:off x="457200" y="1144963"/>
            <a:ext cx="8229600" cy="5500385"/>
          </a:xfrm>
        </p:spPr>
        <p:txBody>
          <a:bodyPr>
            <a:normAutofit/>
          </a:bodyPr>
          <a:lstStyle/>
          <a:p>
            <a:r>
              <a:rPr lang="en-US" dirty="0"/>
              <a:t>In the OSI model, the data link layer is a 4th layer from the top and 2nd layer from the bottom.</a:t>
            </a:r>
          </a:p>
          <a:p>
            <a:r>
              <a:rPr lang="en-US" dirty="0"/>
              <a:t>The communication channel that connects the adjacent nodes is known as links, and in order to move the datagram from source to the destination, the datagram must be moved across an individual link.</a:t>
            </a:r>
          </a:p>
          <a:p>
            <a:r>
              <a:rPr lang="en-US" dirty="0"/>
              <a:t>The main responsibility of the Data Link Layer is to transfer the datagram across an individual link.</a:t>
            </a:r>
          </a:p>
          <a:p>
            <a:r>
              <a:rPr lang="en-US" dirty="0"/>
              <a:t>The Data link layer protocol defines the format of the packet exchanged across the nodes as well as the actions such as Error detection, retransmission, flow control, and random access.</a:t>
            </a:r>
          </a:p>
          <a:p>
            <a:r>
              <a:rPr lang="en-US" dirty="0"/>
              <a:t>The Data Link Layer protocols are Ethernet, token ring, FDDI and PPP.</a:t>
            </a:r>
          </a:p>
          <a:p>
            <a:r>
              <a:rPr lang="en-US" dirty="0"/>
              <a:t>An important characteristic of a Data Link Layer is that datagram can be handled by different link layer protocols on different links in a path.</a:t>
            </a:r>
          </a:p>
          <a:p>
            <a:r>
              <a:rPr lang="en-US" dirty="0"/>
              <a:t> For example, the datagram is handled by Ethernet on the first link, PPP on the second link.</a:t>
            </a:r>
            <a:endParaRPr lang="en-IN" dirty="0"/>
          </a:p>
        </p:txBody>
      </p:sp>
    </p:spTree>
    <p:extLst>
      <p:ext uri="{BB962C8B-B14F-4D97-AF65-F5344CB8AC3E}">
        <p14:creationId xmlns:p14="http://schemas.microsoft.com/office/powerpoint/2010/main" val="966076066"/>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F57E91-83AA-9560-1817-FD34C9C2C5BC}"/>
              </a:ext>
            </a:extLst>
          </p:cNvPr>
          <p:cNvSpPr>
            <a:spLocks noGrp="1"/>
          </p:cNvSpPr>
          <p:nvPr>
            <p:ph type="title"/>
          </p:nvPr>
        </p:nvSpPr>
        <p:spPr>
          <a:xfrm>
            <a:off x="457200" y="109154"/>
            <a:ext cx="8229600" cy="553998"/>
          </a:xfrm>
        </p:spPr>
        <p:txBody>
          <a:bodyPr/>
          <a:lstStyle/>
          <a:p>
            <a:r>
              <a:rPr lang="en-IN" dirty="0"/>
              <a:t>Data Link Layer Protocols</a:t>
            </a:r>
          </a:p>
        </p:txBody>
      </p:sp>
      <p:pic>
        <p:nvPicPr>
          <p:cNvPr id="5122" name="Picture 2">
            <a:extLst>
              <a:ext uri="{FF2B5EF4-FFF2-40B4-BE49-F238E27FC236}">
                <a16:creationId xmlns:a16="http://schemas.microsoft.com/office/drawing/2014/main" id="{D7B14933-038F-D8EA-FF31-174D6D999C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96878" y="1144994"/>
            <a:ext cx="4972050" cy="4972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4155355"/>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F57E91-83AA-9560-1817-FD34C9C2C5BC}"/>
              </a:ext>
            </a:extLst>
          </p:cNvPr>
          <p:cNvSpPr>
            <a:spLocks noGrp="1"/>
          </p:cNvSpPr>
          <p:nvPr>
            <p:ph type="title"/>
          </p:nvPr>
        </p:nvSpPr>
        <p:spPr>
          <a:xfrm>
            <a:off x="457200" y="109154"/>
            <a:ext cx="8229600" cy="553998"/>
          </a:xfrm>
        </p:spPr>
        <p:txBody>
          <a:bodyPr/>
          <a:lstStyle/>
          <a:p>
            <a:r>
              <a:rPr lang="en-IN" dirty="0"/>
              <a:t>Data Link Layer Protocols</a:t>
            </a:r>
          </a:p>
        </p:txBody>
      </p:sp>
      <p:sp>
        <p:nvSpPr>
          <p:cNvPr id="3" name="Content Placeholder 2">
            <a:extLst>
              <a:ext uri="{FF2B5EF4-FFF2-40B4-BE49-F238E27FC236}">
                <a16:creationId xmlns:a16="http://schemas.microsoft.com/office/drawing/2014/main" id="{3B848995-9769-785C-F426-6EF4C5E2ED45}"/>
              </a:ext>
            </a:extLst>
          </p:cNvPr>
          <p:cNvSpPr>
            <a:spLocks noGrp="1"/>
          </p:cNvSpPr>
          <p:nvPr>
            <p:ph idx="1"/>
          </p:nvPr>
        </p:nvSpPr>
        <p:spPr/>
        <p:txBody>
          <a:bodyPr/>
          <a:lstStyle/>
          <a:p>
            <a:r>
              <a:rPr lang="en-US" dirty="0"/>
              <a:t>SDLC is basically a communication protocol of computer. It usually supports multipoint links even error recovery or error correction also.</a:t>
            </a:r>
          </a:p>
          <a:p>
            <a:r>
              <a:rPr lang="en-US" dirty="0"/>
              <a:t>It is usually used to carry SNA (Systems Network Architecture) traffic and is present precursor to HDLC. </a:t>
            </a:r>
          </a:p>
          <a:p>
            <a:r>
              <a:rPr lang="en-US" dirty="0"/>
              <a:t>It is also designed and developed by IBM in 1975. </a:t>
            </a:r>
          </a:p>
          <a:p>
            <a:r>
              <a:rPr lang="en-US" dirty="0"/>
              <a:t>It is also used to connect all of the remote devices to mainframe computers at central locations may be in point-to-point (one-to-one) or point-to-multipoint (one-to-many) connections. </a:t>
            </a:r>
          </a:p>
          <a:p>
            <a:r>
              <a:rPr lang="en-US" dirty="0"/>
              <a:t>It is also used to make sure that the data units should arrive correctly and with right flow from one network point to next network point.</a:t>
            </a:r>
            <a:endParaRPr lang="en-IN" dirty="0"/>
          </a:p>
        </p:txBody>
      </p:sp>
    </p:spTree>
    <p:extLst>
      <p:ext uri="{BB962C8B-B14F-4D97-AF65-F5344CB8AC3E}">
        <p14:creationId xmlns:p14="http://schemas.microsoft.com/office/powerpoint/2010/main" val="645713134"/>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F57E91-83AA-9560-1817-FD34C9C2C5BC}"/>
              </a:ext>
            </a:extLst>
          </p:cNvPr>
          <p:cNvSpPr>
            <a:spLocks noGrp="1"/>
          </p:cNvSpPr>
          <p:nvPr>
            <p:ph type="title"/>
          </p:nvPr>
        </p:nvSpPr>
        <p:spPr>
          <a:xfrm>
            <a:off x="457200" y="109154"/>
            <a:ext cx="8229600" cy="553998"/>
          </a:xfrm>
        </p:spPr>
        <p:txBody>
          <a:bodyPr/>
          <a:lstStyle/>
          <a:p>
            <a:r>
              <a:rPr lang="en-IN" dirty="0"/>
              <a:t>Data Link Layer Protocols</a:t>
            </a:r>
          </a:p>
        </p:txBody>
      </p:sp>
      <p:sp>
        <p:nvSpPr>
          <p:cNvPr id="3" name="Content Placeholder 2">
            <a:extLst>
              <a:ext uri="{FF2B5EF4-FFF2-40B4-BE49-F238E27FC236}">
                <a16:creationId xmlns:a16="http://schemas.microsoft.com/office/drawing/2014/main" id="{3B848995-9769-785C-F426-6EF4C5E2ED45}"/>
              </a:ext>
            </a:extLst>
          </p:cNvPr>
          <p:cNvSpPr>
            <a:spLocks noGrp="1"/>
          </p:cNvSpPr>
          <p:nvPr>
            <p:ph idx="1"/>
          </p:nvPr>
        </p:nvSpPr>
        <p:spPr/>
        <p:txBody>
          <a:bodyPr/>
          <a:lstStyle/>
          <a:p>
            <a:r>
              <a:rPr lang="en-US" dirty="0"/>
              <a:t>HDLC is basically a protocol that is now assumed to be an umbrella under which many Wide Area protocols sit. </a:t>
            </a:r>
          </a:p>
          <a:p>
            <a:r>
              <a:rPr lang="en-US" dirty="0"/>
              <a:t>It is also adopted as a part of X.25 network. It was originally created and developed by ISO in 1979. </a:t>
            </a:r>
          </a:p>
          <a:p>
            <a:r>
              <a:rPr lang="en-US" dirty="0"/>
              <a:t>This protocol is generally based on SDLC. It also provides best-effort unreliable service and also reliable service. </a:t>
            </a:r>
          </a:p>
          <a:p>
            <a:r>
              <a:rPr lang="en-US" dirty="0"/>
              <a:t>HDLC is a bit-oriented protocol that is applicable for point-to-point and multipoint communications both.</a:t>
            </a:r>
            <a:endParaRPr lang="en-IN" dirty="0"/>
          </a:p>
        </p:txBody>
      </p:sp>
    </p:spTree>
    <p:extLst>
      <p:ext uri="{BB962C8B-B14F-4D97-AF65-F5344CB8AC3E}">
        <p14:creationId xmlns:p14="http://schemas.microsoft.com/office/powerpoint/2010/main" val="2208330258"/>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F57E91-83AA-9560-1817-FD34C9C2C5BC}"/>
              </a:ext>
            </a:extLst>
          </p:cNvPr>
          <p:cNvSpPr>
            <a:spLocks noGrp="1"/>
          </p:cNvSpPr>
          <p:nvPr>
            <p:ph type="title"/>
          </p:nvPr>
        </p:nvSpPr>
        <p:spPr>
          <a:xfrm>
            <a:off x="457200" y="109154"/>
            <a:ext cx="8229600" cy="553998"/>
          </a:xfrm>
        </p:spPr>
        <p:txBody>
          <a:bodyPr/>
          <a:lstStyle/>
          <a:p>
            <a:r>
              <a:rPr lang="en-IN" dirty="0"/>
              <a:t>Data Link Layer Protocols</a:t>
            </a:r>
          </a:p>
        </p:txBody>
      </p:sp>
      <p:sp>
        <p:nvSpPr>
          <p:cNvPr id="3" name="Content Placeholder 2">
            <a:extLst>
              <a:ext uri="{FF2B5EF4-FFF2-40B4-BE49-F238E27FC236}">
                <a16:creationId xmlns:a16="http://schemas.microsoft.com/office/drawing/2014/main" id="{3B848995-9769-785C-F426-6EF4C5E2ED45}"/>
              </a:ext>
            </a:extLst>
          </p:cNvPr>
          <p:cNvSpPr>
            <a:spLocks noGrp="1"/>
          </p:cNvSpPr>
          <p:nvPr>
            <p:ph idx="1"/>
          </p:nvPr>
        </p:nvSpPr>
        <p:spPr/>
        <p:txBody>
          <a:bodyPr/>
          <a:lstStyle/>
          <a:p>
            <a:r>
              <a:rPr lang="en-US" dirty="0"/>
              <a:t>SLIP is generally an older protocol that is just used to add a framing byte at end of IP packet. </a:t>
            </a:r>
          </a:p>
          <a:p>
            <a:r>
              <a:rPr lang="en-US" dirty="0"/>
              <a:t>It is basically a data link control facility that is required for transferring IP packets usually among Internet Service Providers (ISP) and a home user over a dial-up link.</a:t>
            </a:r>
          </a:p>
          <a:p>
            <a:r>
              <a:rPr lang="en-US" dirty="0"/>
              <a:t>It is an encapsulation of the TCP/IP especially designed to work with over serial ports and several router connections simply for communication. </a:t>
            </a:r>
          </a:p>
          <a:p>
            <a:r>
              <a:rPr lang="en-US" dirty="0"/>
              <a:t>It is some limitations like it does not provide mechanisms such as error correction or error detection.</a:t>
            </a:r>
            <a:endParaRPr lang="en-IN" dirty="0"/>
          </a:p>
        </p:txBody>
      </p:sp>
    </p:spTree>
    <p:extLst>
      <p:ext uri="{BB962C8B-B14F-4D97-AF65-F5344CB8AC3E}">
        <p14:creationId xmlns:p14="http://schemas.microsoft.com/office/powerpoint/2010/main" val="4282883822"/>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F57E91-83AA-9560-1817-FD34C9C2C5BC}"/>
              </a:ext>
            </a:extLst>
          </p:cNvPr>
          <p:cNvSpPr>
            <a:spLocks noGrp="1"/>
          </p:cNvSpPr>
          <p:nvPr>
            <p:ph type="title"/>
          </p:nvPr>
        </p:nvSpPr>
        <p:spPr>
          <a:xfrm>
            <a:off x="457200" y="109154"/>
            <a:ext cx="8229600" cy="553998"/>
          </a:xfrm>
        </p:spPr>
        <p:txBody>
          <a:bodyPr/>
          <a:lstStyle/>
          <a:p>
            <a:r>
              <a:rPr lang="en-IN" dirty="0"/>
              <a:t>Data Link Layer Protocols</a:t>
            </a:r>
          </a:p>
        </p:txBody>
      </p:sp>
      <p:sp>
        <p:nvSpPr>
          <p:cNvPr id="3" name="Content Placeholder 2">
            <a:extLst>
              <a:ext uri="{FF2B5EF4-FFF2-40B4-BE49-F238E27FC236}">
                <a16:creationId xmlns:a16="http://schemas.microsoft.com/office/drawing/2014/main" id="{3B848995-9769-785C-F426-6EF4C5E2ED45}"/>
              </a:ext>
            </a:extLst>
          </p:cNvPr>
          <p:cNvSpPr>
            <a:spLocks noGrp="1"/>
          </p:cNvSpPr>
          <p:nvPr>
            <p:ph idx="1"/>
          </p:nvPr>
        </p:nvSpPr>
        <p:spPr/>
        <p:txBody>
          <a:bodyPr/>
          <a:lstStyle/>
          <a:p>
            <a:r>
              <a:rPr lang="en-US" dirty="0"/>
              <a:t>SLIP is generally an older protocol that is just used to add a framing byte at end of IP packet. </a:t>
            </a:r>
          </a:p>
          <a:p>
            <a:r>
              <a:rPr lang="en-US" dirty="0"/>
              <a:t>It is basically a data link control facility that is required for transferring IP packets usually among Internet Service Providers (ISP) and a home user over a dial-up link. </a:t>
            </a:r>
          </a:p>
          <a:p>
            <a:r>
              <a:rPr lang="en-US" dirty="0"/>
              <a:t>It is an encapsulation of the TCP/IP especially designed to work with over serial ports and several router connections simply for communication.</a:t>
            </a:r>
          </a:p>
          <a:p>
            <a:r>
              <a:rPr lang="en-US" dirty="0"/>
              <a:t>It is some limitations like it does not provide mechanisms such as error correction or error detection.</a:t>
            </a:r>
            <a:endParaRPr lang="en-IN" dirty="0"/>
          </a:p>
        </p:txBody>
      </p:sp>
    </p:spTree>
    <p:extLst>
      <p:ext uri="{BB962C8B-B14F-4D97-AF65-F5344CB8AC3E}">
        <p14:creationId xmlns:p14="http://schemas.microsoft.com/office/powerpoint/2010/main" val="3349329982"/>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F57E91-83AA-9560-1817-FD34C9C2C5BC}"/>
              </a:ext>
            </a:extLst>
          </p:cNvPr>
          <p:cNvSpPr>
            <a:spLocks noGrp="1"/>
          </p:cNvSpPr>
          <p:nvPr>
            <p:ph type="title"/>
          </p:nvPr>
        </p:nvSpPr>
        <p:spPr>
          <a:xfrm>
            <a:off x="457200" y="109154"/>
            <a:ext cx="8229600" cy="553998"/>
          </a:xfrm>
        </p:spPr>
        <p:txBody>
          <a:bodyPr/>
          <a:lstStyle/>
          <a:p>
            <a:r>
              <a:rPr lang="en-IN" dirty="0"/>
              <a:t>Data Link Layer Protocols</a:t>
            </a:r>
          </a:p>
        </p:txBody>
      </p:sp>
      <p:sp>
        <p:nvSpPr>
          <p:cNvPr id="3" name="Content Placeholder 2">
            <a:extLst>
              <a:ext uri="{FF2B5EF4-FFF2-40B4-BE49-F238E27FC236}">
                <a16:creationId xmlns:a16="http://schemas.microsoft.com/office/drawing/2014/main" id="{3B848995-9769-785C-F426-6EF4C5E2ED45}"/>
              </a:ext>
            </a:extLst>
          </p:cNvPr>
          <p:cNvSpPr>
            <a:spLocks noGrp="1"/>
          </p:cNvSpPr>
          <p:nvPr>
            <p:ph idx="1"/>
          </p:nvPr>
        </p:nvSpPr>
        <p:spPr/>
        <p:txBody>
          <a:bodyPr/>
          <a:lstStyle/>
          <a:p>
            <a:r>
              <a:rPr lang="en-US" dirty="0"/>
              <a:t>Link Control Protocol (LCP) –</a:t>
            </a:r>
          </a:p>
          <a:p>
            <a:r>
              <a:rPr lang="en-US" dirty="0"/>
              <a:t>It was originally developed and created by IEEE 802.2.</a:t>
            </a:r>
          </a:p>
          <a:p>
            <a:r>
              <a:rPr lang="en-US" dirty="0"/>
              <a:t>It is also used to provide HDLC style services on LAN (Local Area Network). LCP is basically a PPP protocol that is used for establishing, configuring, testing, maintenance, and ending or terminating links for transmission of data frames.</a:t>
            </a:r>
            <a:endParaRPr lang="en-IN" dirty="0"/>
          </a:p>
        </p:txBody>
      </p:sp>
    </p:spTree>
    <p:extLst>
      <p:ext uri="{BB962C8B-B14F-4D97-AF65-F5344CB8AC3E}">
        <p14:creationId xmlns:p14="http://schemas.microsoft.com/office/powerpoint/2010/main" val="1871341720"/>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F57E91-83AA-9560-1817-FD34C9C2C5BC}"/>
              </a:ext>
            </a:extLst>
          </p:cNvPr>
          <p:cNvSpPr>
            <a:spLocks noGrp="1"/>
          </p:cNvSpPr>
          <p:nvPr>
            <p:ph type="title"/>
          </p:nvPr>
        </p:nvSpPr>
        <p:spPr>
          <a:xfrm>
            <a:off x="457200" y="109154"/>
            <a:ext cx="8229600" cy="553998"/>
          </a:xfrm>
        </p:spPr>
        <p:txBody>
          <a:bodyPr/>
          <a:lstStyle/>
          <a:p>
            <a:r>
              <a:rPr lang="en-IN" dirty="0"/>
              <a:t>Data Link Layer Protocols</a:t>
            </a:r>
          </a:p>
        </p:txBody>
      </p:sp>
      <p:sp>
        <p:nvSpPr>
          <p:cNvPr id="3" name="Content Placeholder 2">
            <a:extLst>
              <a:ext uri="{FF2B5EF4-FFF2-40B4-BE49-F238E27FC236}">
                <a16:creationId xmlns:a16="http://schemas.microsoft.com/office/drawing/2014/main" id="{3B848995-9769-785C-F426-6EF4C5E2ED45}"/>
              </a:ext>
            </a:extLst>
          </p:cNvPr>
          <p:cNvSpPr>
            <a:spLocks noGrp="1"/>
          </p:cNvSpPr>
          <p:nvPr>
            <p:ph idx="1"/>
          </p:nvPr>
        </p:nvSpPr>
        <p:spPr/>
        <p:txBody>
          <a:bodyPr/>
          <a:lstStyle/>
          <a:p>
            <a:r>
              <a:rPr lang="en-US" dirty="0"/>
              <a:t>Link Access Procedure (LAP) –</a:t>
            </a:r>
          </a:p>
          <a:p>
            <a:r>
              <a:rPr lang="en-US" dirty="0"/>
              <a:t>LAP protocols are basically a data link layer protocols that are required for framing and transferring data across point-to-point links.</a:t>
            </a:r>
          </a:p>
          <a:p>
            <a:r>
              <a:rPr lang="en-US" dirty="0"/>
              <a:t>It also includes some reliability service features. </a:t>
            </a:r>
          </a:p>
          <a:p>
            <a:r>
              <a:rPr lang="en-US" dirty="0"/>
              <a:t>There are basically three types of LAP i.e. LAPB (Link Access Procedure Balanced), LAPD (Link Access Procedure D-Channel), and LAPF (Link Access Procedure Frame-Mode Bearer Services). </a:t>
            </a:r>
          </a:p>
          <a:p>
            <a:r>
              <a:rPr lang="en-US" dirty="0"/>
              <a:t>It is actually originated from IBM SDLC, which is being submitted by IBM to the ISP simply for standardization.</a:t>
            </a:r>
            <a:endParaRPr lang="en-IN" dirty="0"/>
          </a:p>
        </p:txBody>
      </p:sp>
    </p:spTree>
    <p:extLst>
      <p:ext uri="{BB962C8B-B14F-4D97-AF65-F5344CB8AC3E}">
        <p14:creationId xmlns:p14="http://schemas.microsoft.com/office/powerpoint/2010/main" val="3450140507"/>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F57E91-83AA-9560-1817-FD34C9C2C5BC}"/>
              </a:ext>
            </a:extLst>
          </p:cNvPr>
          <p:cNvSpPr>
            <a:spLocks noGrp="1"/>
          </p:cNvSpPr>
          <p:nvPr>
            <p:ph type="title"/>
          </p:nvPr>
        </p:nvSpPr>
        <p:spPr>
          <a:xfrm>
            <a:off x="457200" y="109154"/>
            <a:ext cx="8229600" cy="553998"/>
          </a:xfrm>
        </p:spPr>
        <p:txBody>
          <a:bodyPr/>
          <a:lstStyle/>
          <a:p>
            <a:r>
              <a:rPr lang="en-IN" dirty="0"/>
              <a:t>Data Link Layer Protocols</a:t>
            </a:r>
          </a:p>
        </p:txBody>
      </p:sp>
      <p:sp>
        <p:nvSpPr>
          <p:cNvPr id="3" name="Content Placeholder 2">
            <a:extLst>
              <a:ext uri="{FF2B5EF4-FFF2-40B4-BE49-F238E27FC236}">
                <a16:creationId xmlns:a16="http://schemas.microsoft.com/office/drawing/2014/main" id="{3B848995-9769-785C-F426-6EF4C5E2ED45}"/>
              </a:ext>
            </a:extLst>
          </p:cNvPr>
          <p:cNvSpPr>
            <a:spLocks noGrp="1"/>
          </p:cNvSpPr>
          <p:nvPr>
            <p:ph idx="1"/>
          </p:nvPr>
        </p:nvSpPr>
        <p:spPr/>
        <p:txBody>
          <a:bodyPr/>
          <a:lstStyle/>
          <a:p>
            <a:r>
              <a:rPr lang="en-US" dirty="0"/>
              <a:t>Network Control Protocol (NCP) –</a:t>
            </a:r>
          </a:p>
          <a:p>
            <a:r>
              <a:rPr lang="en-US" dirty="0"/>
              <a:t>NCP was also an older protocol that was implemented by ARPANET.</a:t>
            </a:r>
          </a:p>
          <a:p>
            <a:r>
              <a:rPr lang="en-US" dirty="0"/>
              <a:t>It basically allows users to have access to use computers and some of the devices at remote locations and also to transfer files among two or more computers. </a:t>
            </a:r>
          </a:p>
          <a:p>
            <a:r>
              <a:rPr lang="en-US" dirty="0"/>
              <a:t>It is generally a set of protocols that is forming a part of PPP. </a:t>
            </a:r>
          </a:p>
          <a:p>
            <a:r>
              <a:rPr lang="en-US" dirty="0"/>
              <a:t>NCP is always available for each and every higher-layer protocol that is supported by PPP. </a:t>
            </a:r>
          </a:p>
          <a:p>
            <a:r>
              <a:rPr lang="en-US" dirty="0"/>
              <a:t>NCP was replaced by TCP/IP in the 1980s.</a:t>
            </a:r>
            <a:endParaRPr lang="en-IN" dirty="0"/>
          </a:p>
        </p:txBody>
      </p:sp>
    </p:spTree>
    <p:extLst>
      <p:ext uri="{BB962C8B-B14F-4D97-AF65-F5344CB8AC3E}">
        <p14:creationId xmlns:p14="http://schemas.microsoft.com/office/powerpoint/2010/main" val="4032849595"/>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A17326-4969-0B87-CE27-808C65E8ED37}"/>
              </a:ext>
            </a:extLst>
          </p:cNvPr>
          <p:cNvSpPr>
            <a:spLocks noGrp="1"/>
          </p:cNvSpPr>
          <p:nvPr>
            <p:ph type="title"/>
          </p:nvPr>
        </p:nvSpPr>
        <p:spPr>
          <a:xfrm>
            <a:off x="457200" y="109154"/>
            <a:ext cx="8229600" cy="553998"/>
          </a:xfrm>
        </p:spPr>
        <p:txBody>
          <a:bodyPr/>
          <a:lstStyle/>
          <a:p>
            <a:r>
              <a:rPr lang="en-IN" dirty="0" err="1"/>
              <a:t>Fiber</a:t>
            </a:r>
            <a:r>
              <a:rPr lang="en-IN" dirty="0"/>
              <a:t> Distributed Data Interface (FDDI)</a:t>
            </a:r>
          </a:p>
        </p:txBody>
      </p:sp>
      <p:sp>
        <p:nvSpPr>
          <p:cNvPr id="3" name="Content Placeholder 2">
            <a:extLst>
              <a:ext uri="{FF2B5EF4-FFF2-40B4-BE49-F238E27FC236}">
                <a16:creationId xmlns:a16="http://schemas.microsoft.com/office/drawing/2014/main" id="{5A4E6B8A-837B-0F90-F2BF-9143BB15BC8C}"/>
              </a:ext>
            </a:extLst>
          </p:cNvPr>
          <p:cNvSpPr>
            <a:spLocks noGrp="1"/>
          </p:cNvSpPr>
          <p:nvPr>
            <p:ph idx="1"/>
          </p:nvPr>
        </p:nvSpPr>
        <p:spPr/>
        <p:txBody>
          <a:bodyPr/>
          <a:lstStyle/>
          <a:p>
            <a:r>
              <a:rPr lang="en-US" dirty="0"/>
              <a:t>FDDI stands for Fiber Distributed Data Interface. </a:t>
            </a:r>
          </a:p>
          <a:p>
            <a:r>
              <a:rPr lang="en-US" dirty="0"/>
              <a:t>It is a set of ANSI and ISO guidelines for information transmission on fiber-optic lines in Local Area Network (LAN) that can expand in run </a:t>
            </a:r>
            <a:r>
              <a:rPr lang="en-US" dirty="0" err="1"/>
              <a:t>upto</a:t>
            </a:r>
            <a:r>
              <a:rPr lang="en-US" dirty="0"/>
              <a:t> 200 km (124 miles). </a:t>
            </a:r>
          </a:p>
          <a:p>
            <a:r>
              <a:rPr lang="en-US" dirty="0"/>
              <a:t>The FDDI convention is based on the token ring protocol. </a:t>
            </a:r>
          </a:p>
          <a:p>
            <a:r>
              <a:rPr lang="en-US" dirty="0"/>
              <a:t>In expansion to being expansive geographically, an FDDI neighborhood region arranges can support thousands of clients.</a:t>
            </a:r>
          </a:p>
          <a:p>
            <a:r>
              <a:rPr lang="en-US" dirty="0"/>
              <a:t>FDDI is habitually utilized on the spine for a Wide Area Network(WAN). </a:t>
            </a:r>
            <a:endParaRPr lang="en-IN" dirty="0"/>
          </a:p>
        </p:txBody>
      </p:sp>
    </p:spTree>
    <p:extLst>
      <p:ext uri="{BB962C8B-B14F-4D97-AF65-F5344CB8AC3E}">
        <p14:creationId xmlns:p14="http://schemas.microsoft.com/office/powerpoint/2010/main" val="378516874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27000"/>
            <a:ext cx="9144000" cy="553998"/>
          </a:xfrm>
        </p:spPr>
        <p:txBody>
          <a:bodyPr/>
          <a:lstStyle/>
          <a:p>
            <a:r>
              <a:rPr lang="en-US" dirty="0"/>
              <a:t>Hardware Requirement for Network </a:t>
            </a:r>
            <a:r>
              <a:rPr lang="en-US" sz="1600" dirty="0"/>
              <a:t>(1 of 12)</a:t>
            </a:r>
            <a:endParaRPr lang="en-GB" dirty="0"/>
          </a:p>
        </p:txBody>
      </p:sp>
      <p:sp>
        <p:nvSpPr>
          <p:cNvPr id="4" name="Text Placeholder 3"/>
          <p:cNvSpPr>
            <a:spLocks noGrp="1"/>
          </p:cNvSpPr>
          <p:nvPr>
            <p:ph type="body" sz="quarter" idx="11"/>
          </p:nvPr>
        </p:nvSpPr>
        <p:spPr>
          <a:xfrm>
            <a:off x="685800" y="2057400"/>
            <a:ext cx="5778500" cy="4203700"/>
          </a:xfrm>
        </p:spPr>
        <p:txBody>
          <a:bodyPr/>
          <a:lstStyle/>
          <a:p>
            <a:pPr>
              <a:lnSpc>
                <a:spcPct val="200000"/>
              </a:lnSpc>
            </a:pPr>
            <a:r>
              <a:rPr lang="en-US" dirty="0"/>
              <a:t>Network cable connects a network device to another or it connects more computers to share resources like printer and scanner. </a:t>
            </a:r>
          </a:p>
          <a:p>
            <a:pPr>
              <a:lnSpc>
                <a:spcPct val="200000"/>
              </a:lnSpc>
            </a:pPr>
            <a:r>
              <a:rPr lang="en-US" dirty="0"/>
              <a:t>There are different types of network cables used depending on the topology, protocol and size of the network.</a:t>
            </a:r>
          </a:p>
          <a:p>
            <a:pPr>
              <a:lnSpc>
                <a:spcPct val="200000"/>
              </a:lnSpc>
            </a:pPr>
            <a:r>
              <a:rPr lang="en-US" dirty="0"/>
              <a:t>Examples of network cables are Coaxial cable, Optical fiber cable and Twisted Pair cables. </a:t>
            </a:r>
            <a:endParaRPr lang="en-GB" dirty="0"/>
          </a:p>
        </p:txBody>
      </p:sp>
      <p:sp>
        <p:nvSpPr>
          <p:cNvPr id="5" name="Text Placeholder 4"/>
          <p:cNvSpPr>
            <a:spLocks noGrp="1"/>
          </p:cNvSpPr>
          <p:nvPr>
            <p:ph type="body" sz="quarter" idx="12"/>
          </p:nvPr>
        </p:nvSpPr>
        <p:spPr/>
        <p:txBody>
          <a:bodyPr/>
          <a:lstStyle/>
          <a:p>
            <a:r>
              <a:rPr lang="en-US" dirty="0"/>
              <a:t>Network Cables </a:t>
            </a:r>
          </a:p>
          <a:p>
            <a:endParaRPr lang="en-GB" dirty="0"/>
          </a:p>
        </p:txBody>
      </p:sp>
    </p:spTree>
  </p:cSld>
  <p:clrMapOvr>
    <a:masterClrMapping/>
  </p:clrMapOvr>
  <p:transition spd="slow">
    <p:wipe dir="d"/>
  </p:transition>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A17326-4969-0B87-CE27-808C65E8ED37}"/>
              </a:ext>
            </a:extLst>
          </p:cNvPr>
          <p:cNvSpPr>
            <a:spLocks noGrp="1"/>
          </p:cNvSpPr>
          <p:nvPr>
            <p:ph type="title"/>
          </p:nvPr>
        </p:nvSpPr>
        <p:spPr>
          <a:xfrm>
            <a:off x="457200" y="109154"/>
            <a:ext cx="8229600" cy="553998"/>
          </a:xfrm>
        </p:spPr>
        <p:txBody>
          <a:bodyPr/>
          <a:lstStyle/>
          <a:p>
            <a:r>
              <a:rPr lang="en-IN" dirty="0" err="1"/>
              <a:t>Fiber</a:t>
            </a:r>
            <a:r>
              <a:rPr lang="en-IN" dirty="0"/>
              <a:t> Distributed Data Interface (FDDI)</a:t>
            </a:r>
          </a:p>
        </p:txBody>
      </p:sp>
      <p:sp>
        <p:nvSpPr>
          <p:cNvPr id="3" name="Content Placeholder 2">
            <a:extLst>
              <a:ext uri="{FF2B5EF4-FFF2-40B4-BE49-F238E27FC236}">
                <a16:creationId xmlns:a16="http://schemas.microsoft.com/office/drawing/2014/main" id="{5A4E6B8A-837B-0F90-F2BF-9143BB15BC8C}"/>
              </a:ext>
            </a:extLst>
          </p:cNvPr>
          <p:cNvSpPr>
            <a:spLocks noGrp="1"/>
          </p:cNvSpPr>
          <p:nvPr>
            <p:ph idx="1"/>
          </p:nvPr>
        </p:nvSpPr>
        <p:spPr/>
        <p:txBody>
          <a:bodyPr/>
          <a:lstStyle/>
          <a:p>
            <a:r>
              <a:rPr lang="en-US" dirty="0"/>
              <a:t>An FDDI network contains two token rings, one for possible backup in case the essential ring falls flat. </a:t>
            </a:r>
          </a:p>
          <a:p>
            <a:r>
              <a:rPr lang="en-US" dirty="0"/>
              <a:t>The primary ring offers up to 100 Mbps capacity. </a:t>
            </a:r>
          </a:p>
          <a:p>
            <a:r>
              <a:rPr lang="en-US" dirty="0"/>
              <a:t>In case the secondary ring isn’t required for backup, it can also carry information, amplifying capacity to 200 Mbps. </a:t>
            </a:r>
          </a:p>
          <a:p>
            <a:r>
              <a:rPr lang="en-US" dirty="0"/>
              <a:t>The single ring can amplify the most extreme remove; a double ring can expand 100 km (62 miles). </a:t>
            </a:r>
            <a:endParaRPr lang="en-IN" dirty="0"/>
          </a:p>
        </p:txBody>
      </p:sp>
    </p:spTree>
    <p:extLst>
      <p:ext uri="{BB962C8B-B14F-4D97-AF65-F5344CB8AC3E}">
        <p14:creationId xmlns:p14="http://schemas.microsoft.com/office/powerpoint/2010/main" val="2306631349"/>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A17326-4969-0B87-CE27-808C65E8ED37}"/>
              </a:ext>
            </a:extLst>
          </p:cNvPr>
          <p:cNvSpPr>
            <a:spLocks noGrp="1"/>
          </p:cNvSpPr>
          <p:nvPr>
            <p:ph type="title"/>
          </p:nvPr>
        </p:nvSpPr>
        <p:spPr>
          <a:xfrm>
            <a:off x="457200" y="109154"/>
            <a:ext cx="8229600" cy="553998"/>
          </a:xfrm>
        </p:spPr>
        <p:txBody>
          <a:bodyPr/>
          <a:lstStyle/>
          <a:p>
            <a:r>
              <a:rPr lang="en-IN" dirty="0" err="1"/>
              <a:t>Fiber</a:t>
            </a:r>
            <a:r>
              <a:rPr lang="en-IN" dirty="0"/>
              <a:t> Distributed Data Interface (FDDI)</a:t>
            </a:r>
          </a:p>
        </p:txBody>
      </p:sp>
      <p:sp>
        <p:nvSpPr>
          <p:cNvPr id="3" name="Content Placeholder 2">
            <a:extLst>
              <a:ext uri="{FF2B5EF4-FFF2-40B4-BE49-F238E27FC236}">
                <a16:creationId xmlns:a16="http://schemas.microsoft.com/office/drawing/2014/main" id="{5A4E6B8A-837B-0F90-F2BF-9143BB15BC8C}"/>
              </a:ext>
            </a:extLst>
          </p:cNvPr>
          <p:cNvSpPr>
            <a:spLocks noGrp="1"/>
          </p:cNvSpPr>
          <p:nvPr>
            <p:ph idx="1"/>
          </p:nvPr>
        </p:nvSpPr>
        <p:spPr/>
        <p:txBody>
          <a:bodyPr/>
          <a:lstStyle/>
          <a:p>
            <a:r>
              <a:rPr lang="en-US" dirty="0"/>
              <a:t>Characteristics of FDDI</a:t>
            </a:r>
          </a:p>
          <a:p>
            <a:r>
              <a:rPr lang="en-US" dirty="0"/>
              <a:t>FDDI gives 100 Mbps of information throughput.</a:t>
            </a:r>
          </a:p>
          <a:p>
            <a:r>
              <a:rPr lang="en-US" dirty="0"/>
              <a:t>FDDI incorporates two interfaces.</a:t>
            </a:r>
          </a:p>
          <a:p>
            <a:r>
              <a:rPr lang="en-US" dirty="0"/>
              <a:t>It is utilized to associate the equipment to the ring over long distances.</a:t>
            </a:r>
          </a:p>
          <a:p>
            <a:r>
              <a:rPr lang="en-US" dirty="0"/>
              <a:t>FDDI could be a LAN with Station Management.</a:t>
            </a:r>
          </a:p>
          <a:p>
            <a:r>
              <a:rPr lang="en-US" dirty="0"/>
              <a:t>Allows all stations to have broken even with the sum of time to transmit information.</a:t>
            </a:r>
          </a:p>
          <a:p>
            <a:r>
              <a:rPr lang="en-US" dirty="0"/>
              <a:t>FDDI defines two classes of traffic viz. synchronous and asynchronous.</a:t>
            </a:r>
            <a:endParaRPr lang="en-IN" dirty="0"/>
          </a:p>
        </p:txBody>
      </p:sp>
    </p:spTree>
    <p:extLst>
      <p:ext uri="{BB962C8B-B14F-4D97-AF65-F5344CB8AC3E}">
        <p14:creationId xmlns:p14="http://schemas.microsoft.com/office/powerpoint/2010/main" val="1298338952"/>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A17326-4969-0B87-CE27-808C65E8ED37}"/>
              </a:ext>
            </a:extLst>
          </p:cNvPr>
          <p:cNvSpPr>
            <a:spLocks noGrp="1"/>
          </p:cNvSpPr>
          <p:nvPr>
            <p:ph type="title"/>
          </p:nvPr>
        </p:nvSpPr>
        <p:spPr>
          <a:xfrm>
            <a:off x="457200" y="109154"/>
            <a:ext cx="8229600" cy="553998"/>
          </a:xfrm>
        </p:spPr>
        <p:txBody>
          <a:bodyPr/>
          <a:lstStyle/>
          <a:p>
            <a:r>
              <a:rPr lang="en-IN" dirty="0" err="1"/>
              <a:t>Fiber</a:t>
            </a:r>
            <a:r>
              <a:rPr lang="en-IN" dirty="0"/>
              <a:t> Distributed Data Interface (FDDI)</a:t>
            </a:r>
          </a:p>
        </p:txBody>
      </p:sp>
      <p:sp>
        <p:nvSpPr>
          <p:cNvPr id="3" name="Content Placeholder 2">
            <a:extLst>
              <a:ext uri="{FF2B5EF4-FFF2-40B4-BE49-F238E27FC236}">
                <a16:creationId xmlns:a16="http://schemas.microsoft.com/office/drawing/2014/main" id="{5A4E6B8A-837B-0F90-F2BF-9143BB15BC8C}"/>
              </a:ext>
            </a:extLst>
          </p:cNvPr>
          <p:cNvSpPr>
            <a:spLocks noGrp="1"/>
          </p:cNvSpPr>
          <p:nvPr>
            <p:ph idx="1"/>
          </p:nvPr>
        </p:nvSpPr>
        <p:spPr/>
        <p:txBody>
          <a:bodyPr/>
          <a:lstStyle/>
          <a:p>
            <a:r>
              <a:rPr lang="en-US" dirty="0"/>
              <a:t>Advantages of FDDI</a:t>
            </a:r>
          </a:p>
          <a:p>
            <a:r>
              <a:rPr lang="en-US" dirty="0"/>
              <a:t>Fiber optic cables transmit signals over more noteworthy separations of approximately 200 km.</a:t>
            </a:r>
          </a:p>
          <a:p>
            <a:r>
              <a:rPr lang="en-US" dirty="0"/>
              <a:t>It is conceivable to supply the need to the work stations associated within the chain. Consequently, based on the prerequisite a few stations are bypassed to supply speedier benefit to the rest.</a:t>
            </a:r>
          </a:p>
          <a:p>
            <a:r>
              <a:rPr lang="en-US" dirty="0"/>
              <a:t>FDDI employments different tokens to make strides organize speed.</a:t>
            </a:r>
          </a:p>
          <a:p>
            <a:r>
              <a:rPr lang="en-US" dirty="0"/>
              <a:t>It offers a higher transmission capacity (up to 250 Gbps). Thus, it can handle information rates up to 100 Mbps.</a:t>
            </a:r>
          </a:p>
          <a:p>
            <a:r>
              <a:rPr lang="en-US" dirty="0"/>
              <a:t>It offers tall security because it is troublesome to spy on the fiber-optic link.</a:t>
            </a:r>
          </a:p>
          <a:p>
            <a:r>
              <a:rPr lang="en-US" dirty="0"/>
              <a:t>Fiber optic cable does not break as effectively as other sorts of cables.</a:t>
            </a:r>
            <a:endParaRPr lang="en-IN" dirty="0"/>
          </a:p>
        </p:txBody>
      </p:sp>
    </p:spTree>
    <p:extLst>
      <p:ext uri="{BB962C8B-B14F-4D97-AF65-F5344CB8AC3E}">
        <p14:creationId xmlns:p14="http://schemas.microsoft.com/office/powerpoint/2010/main" val="3564172698"/>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A17326-4969-0B87-CE27-808C65E8ED37}"/>
              </a:ext>
            </a:extLst>
          </p:cNvPr>
          <p:cNvSpPr>
            <a:spLocks noGrp="1"/>
          </p:cNvSpPr>
          <p:nvPr>
            <p:ph type="title"/>
          </p:nvPr>
        </p:nvSpPr>
        <p:spPr>
          <a:xfrm>
            <a:off x="457200" y="109154"/>
            <a:ext cx="8229600" cy="553998"/>
          </a:xfrm>
        </p:spPr>
        <p:txBody>
          <a:bodyPr/>
          <a:lstStyle/>
          <a:p>
            <a:r>
              <a:rPr lang="en-IN" dirty="0" err="1"/>
              <a:t>Fiber</a:t>
            </a:r>
            <a:r>
              <a:rPr lang="en-IN" dirty="0"/>
              <a:t> Distributed Data Interface (FDDI)</a:t>
            </a:r>
          </a:p>
        </p:txBody>
      </p:sp>
      <p:sp>
        <p:nvSpPr>
          <p:cNvPr id="3" name="Content Placeholder 2">
            <a:extLst>
              <a:ext uri="{FF2B5EF4-FFF2-40B4-BE49-F238E27FC236}">
                <a16:creationId xmlns:a16="http://schemas.microsoft.com/office/drawing/2014/main" id="{5A4E6B8A-837B-0F90-F2BF-9143BB15BC8C}"/>
              </a:ext>
            </a:extLst>
          </p:cNvPr>
          <p:cNvSpPr>
            <a:spLocks noGrp="1"/>
          </p:cNvSpPr>
          <p:nvPr>
            <p:ph idx="1"/>
          </p:nvPr>
        </p:nvSpPr>
        <p:spPr/>
        <p:txBody>
          <a:bodyPr/>
          <a:lstStyle/>
          <a:p>
            <a:r>
              <a:rPr lang="en-US" dirty="0"/>
              <a:t>Disadvantages of FDDI</a:t>
            </a:r>
          </a:p>
          <a:p>
            <a:r>
              <a:rPr lang="en-US" dirty="0"/>
              <a:t>FDDI is complex. Thus, establishment and support require an incredible bargain of expertise.</a:t>
            </a:r>
          </a:p>
          <a:p>
            <a:r>
              <a:rPr lang="en-US" dirty="0"/>
              <a:t>FDDI is expensive. Typically, since fiber optic cable, connectors and concentrators are exceptionally costly.</a:t>
            </a:r>
          </a:p>
          <a:p>
            <a:r>
              <a:rPr lang="en-US" dirty="0"/>
              <a:t> </a:t>
            </a:r>
            <a:endParaRPr lang="en-IN" dirty="0"/>
          </a:p>
        </p:txBody>
      </p:sp>
    </p:spTree>
    <p:extLst>
      <p:ext uri="{BB962C8B-B14F-4D97-AF65-F5344CB8AC3E}">
        <p14:creationId xmlns:p14="http://schemas.microsoft.com/office/powerpoint/2010/main" val="895845410"/>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A17326-4969-0B87-CE27-808C65E8ED37}"/>
              </a:ext>
            </a:extLst>
          </p:cNvPr>
          <p:cNvSpPr>
            <a:spLocks noGrp="1"/>
          </p:cNvSpPr>
          <p:nvPr>
            <p:ph type="title"/>
          </p:nvPr>
        </p:nvSpPr>
        <p:spPr>
          <a:xfrm>
            <a:off x="457200" y="109154"/>
            <a:ext cx="8229600" cy="553998"/>
          </a:xfrm>
        </p:spPr>
        <p:txBody>
          <a:bodyPr/>
          <a:lstStyle/>
          <a:p>
            <a:r>
              <a:rPr lang="en-IN" dirty="0"/>
              <a:t>Token Ring</a:t>
            </a:r>
          </a:p>
        </p:txBody>
      </p:sp>
      <p:sp>
        <p:nvSpPr>
          <p:cNvPr id="3" name="Content Placeholder 2">
            <a:extLst>
              <a:ext uri="{FF2B5EF4-FFF2-40B4-BE49-F238E27FC236}">
                <a16:creationId xmlns:a16="http://schemas.microsoft.com/office/drawing/2014/main" id="{5A4E6B8A-837B-0F90-F2BF-9143BB15BC8C}"/>
              </a:ext>
            </a:extLst>
          </p:cNvPr>
          <p:cNvSpPr>
            <a:spLocks noGrp="1"/>
          </p:cNvSpPr>
          <p:nvPr>
            <p:ph idx="1"/>
          </p:nvPr>
        </p:nvSpPr>
        <p:spPr/>
        <p:txBody>
          <a:bodyPr/>
          <a:lstStyle/>
          <a:p>
            <a:r>
              <a:rPr lang="en-US" dirty="0"/>
              <a:t>Token ring (IEEE 802.5) is a communication protocol in a local area network (LAN) where all stations are connected in a ring topology and pass one or more tokens for channel acquisition. </a:t>
            </a:r>
          </a:p>
          <a:p>
            <a:r>
              <a:rPr lang="en-US" dirty="0"/>
              <a:t>A token is a special frame of 3 bytes that circulates along the ring of stations. </a:t>
            </a:r>
          </a:p>
          <a:p>
            <a:r>
              <a:rPr lang="en-US" dirty="0"/>
              <a:t>A station can send data frames only if it holds a token. </a:t>
            </a:r>
          </a:p>
          <a:p>
            <a:r>
              <a:rPr lang="en-US" dirty="0"/>
              <a:t>The tokens are released on successful receipt of the data frame.</a:t>
            </a:r>
            <a:endParaRPr lang="en-IN" dirty="0"/>
          </a:p>
        </p:txBody>
      </p:sp>
    </p:spTree>
    <p:extLst>
      <p:ext uri="{BB962C8B-B14F-4D97-AF65-F5344CB8AC3E}">
        <p14:creationId xmlns:p14="http://schemas.microsoft.com/office/powerpoint/2010/main" val="2559968209"/>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A17326-4969-0B87-CE27-808C65E8ED37}"/>
              </a:ext>
            </a:extLst>
          </p:cNvPr>
          <p:cNvSpPr>
            <a:spLocks noGrp="1"/>
          </p:cNvSpPr>
          <p:nvPr>
            <p:ph type="title"/>
          </p:nvPr>
        </p:nvSpPr>
        <p:spPr>
          <a:xfrm>
            <a:off x="457200" y="109154"/>
            <a:ext cx="8229600" cy="553998"/>
          </a:xfrm>
        </p:spPr>
        <p:txBody>
          <a:bodyPr/>
          <a:lstStyle/>
          <a:p>
            <a:r>
              <a:rPr lang="en-IN" dirty="0"/>
              <a:t>Token Ring</a:t>
            </a:r>
          </a:p>
        </p:txBody>
      </p:sp>
      <p:sp>
        <p:nvSpPr>
          <p:cNvPr id="3" name="Content Placeholder 2">
            <a:extLst>
              <a:ext uri="{FF2B5EF4-FFF2-40B4-BE49-F238E27FC236}">
                <a16:creationId xmlns:a16="http://schemas.microsoft.com/office/drawing/2014/main" id="{5A4E6B8A-837B-0F90-F2BF-9143BB15BC8C}"/>
              </a:ext>
            </a:extLst>
          </p:cNvPr>
          <p:cNvSpPr>
            <a:spLocks noGrp="1"/>
          </p:cNvSpPr>
          <p:nvPr>
            <p:ph idx="1"/>
          </p:nvPr>
        </p:nvSpPr>
        <p:spPr>
          <a:xfrm>
            <a:off x="457200" y="1144964"/>
            <a:ext cx="8229600" cy="2820980"/>
          </a:xfrm>
        </p:spPr>
        <p:txBody>
          <a:bodyPr/>
          <a:lstStyle/>
          <a:p>
            <a:r>
              <a:rPr lang="en-US" dirty="0"/>
              <a:t>If a station has a frame to transmit when it receives a token, it sends the frame and then passes the token to the next station; otherwise it simply passes the token to the next station. </a:t>
            </a:r>
          </a:p>
          <a:p>
            <a:r>
              <a:rPr lang="en-US" dirty="0"/>
              <a:t>Passing the token means receiving the token from the preceding station and transmitting to the successor station. </a:t>
            </a:r>
          </a:p>
          <a:p>
            <a:r>
              <a:rPr lang="en-US" dirty="0"/>
              <a:t>The data flow is unidirectional in the direction of the token passing. In order that tokens are not circulated infinitely, they are removed from the network once their purpose is completed.</a:t>
            </a:r>
            <a:endParaRPr lang="en-IN" dirty="0"/>
          </a:p>
        </p:txBody>
      </p:sp>
      <p:pic>
        <p:nvPicPr>
          <p:cNvPr id="6146" name="Picture 2">
            <a:extLst>
              <a:ext uri="{FF2B5EF4-FFF2-40B4-BE49-F238E27FC236}">
                <a16:creationId xmlns:a16="http://schemas.microsoft.com/office/drawing/2014/main" id="{C8459FBE-57ED-CCEC-5BB0-60ED0F49599F}"/>
              </a:ext>
            </a:extLst>
          </p:cNvPr>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2268334" y="3862678"/>
            <a:ext cx="4607332" cy="27507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8917452"/>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A17326-4969-0B87-CE27-808C65E8ED37}"/>
              </a:ext>
            </a:extLst>
          </p:cNvPr>
          <p:cNvSpPr>
            <a:spLocks noGrp="1"/>
          </p:cNvSpPr>
          <p:nvPr>
            <p:ph type="title"/>
          </p:nvPr>
        </p:nvSpPr>
        <p:spPr>
          <a:xfrm>
            <a:off x="457200" y="109154"/>
            <a:ext cx="8229600" cy="553998"/>
          </a:xfrm>
        </p:spPr>
        <p:txBody>
          <a:bodyPr/>
          <a:lstStyle/>
          <a:p>
            <a:r>
              <a:rPr lang="en-IN" dirty="0"/>
              <a:t>Token Ring</a:t>
            </a:r>
          </a:p>
        </p:txBody>
      </p:sp>
      <p:sp>
        <p:nvSpPr>
          <p:cNvPr id="3" name="Content Placeholder 2">
            <a:extLst>
              <a:ext uri="{FF2B5EF4-FFF2-40B4-BE49-F238E27FC236}">
                <a16:creationId xmlns:a16="http://schemas.microsoft.com/office/drawing/2014/main" id="{5A4E6B8A-837B-0F90-F2BF-9143BB15BC8C}"/>
              </a:ext>
            </a:extLst>
          </p:cNvPr>
          <p:cNvSpPr>
            <a:spLocks noGrp="1"/>
          </p:cNvSpPr>
          <p:nvPr>
            <p:ph idx="1"/>
          </p:nvPr>
        </p:nvSpPr>
        <p:spPr>
          <a:xfrm>
            <a:off x="457200" y="1144964"/>
            <a:ext cx="8229600" cy="2820980"/>
          </a:xfrm>
        </p:spPr>
        <p:txBody>
          <a:bodyPr/>
          <a:lstStyle/>
          <a:p>
            <a:r>
              <a:rPr lang="en-US" dirty="0"/>
              <a:t>If a station has a frame to transmit when it receives a token, it sends the frame and then passes the token to the next station; otherwise it simply passes the token to the next station. </a:t>
            </a:r>
          </a:p>
          <a:p>
            <a:r>
              <a:rPr lang="en-US" dirty="0"/>
              <a:t>Passing the token means receiving the token from the preceding station and transmitting to the successor station. </a:t>
            </a:r>
          </a:p>
          <a:p>
            <a:r>
              <a:rPr lang="en-US" dirty="0"/>
              <a:t>The data flow is unidirectional in the direction of the token passing. In order that tokens are not circulated infinitely, they are removed from the network once their purpose is completed.</a:t>
            </a:r>
            <a:endParaRPr lang="en-IN" dirty="0"/>
          </a:p>
        </p:txBody>
      </p:sp>
      <p:pic>
        <p:nvPicPr>
          <p:cNvPr id="6146" name="Picture 2">
            <a:extLst>
              <a:ext uri="{FF2B5EF4-FFF2-40B4-BE49-F238E27FC236}">
                <a16:creationId xmlns:a16="http://schemas.microsoft.com/office/drawing/2014/main" id="{C8459FBE-57ED-CCEC-5BB0-60ED0F49599F}"/>
              </a:ext>
            </a:extLst>
          </p:cNvPr>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2268334" y="3862678"/>
            <a:ext cx="4607332" cy="27507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7639253"/>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44526-142C-3F32-B792-A96B8C2862EB}"/>
              </a:ext>
            </a:extLst>
          </p:cNvPr>
          <p:cNvSpPr>
            <a:spLocks noGrp="1"/>
          </p:cNvSpPr>
          <p:nvPr>
            <p:ph type="title"/>
          </p:nvPr>
        </p:nvSpPr>
        <p:spPr>
          <a:xfrm>
            <a:off x="457200" y="109154"/>
            <a:ext cx="8229600" cy="553998"/>
          </a:xfrm>
        </p:spPr>
        <p:txBody>
          <a:bodyPr/>
          <a:lstStyle/>
          <a:p>
            <a:r>
              <a:rPr lang="en-US" dirty="0"/>
              <a:t>What is Cisco Discovery Protocol (CDP)?</a:t>
            </a:r>
            <a:endParaRPr lang="en-IN" dirty="0"/>
          </a:p>
        </p:txBody>
      </p:sp>
      <p:sp>
        <p:nvSpPr>
          <p:cNvPr id="3" name="Content Placeholder 2">
            <a:extLst>
              <a:ext uri="{FF2B5EF4-FFF2-40B4-BE49-F238E27FC236}">
                <a16:creationId xmlns:a16="http://schemas.microsoft.com/office/drawing/2014/main" id="{EE430FC8-FB8F-F63A-B6CB-CBD50526B33D}"/>
              </a:ext>
            </a:extLst>
          </p:cNvPr>
          <p:cNvSpPr>
            <a:spLocks noGrp="1"/>
          </p:cNvSpPr>
          <p:nvPr>
            <p:ph idx="1"/>
          </p:nvPr>
        </p:nvSpPr>
        <p:spPr/>
        <p:txBody>
          <a:bodyPr/>
          <a:lstStyle/>
          <a:p>
            <a:r>
              <a:rPr lang="en-US" dirty="0"/>
              <a:t>Cisco Discovery Protocol (CDP) is a Cisco proprietary protocol designed to facilitate the network management of Cisco devices by discovering hardware and protocol information about neighboring devices. </a:t>
            </a:r>
          </a:p>
          <a:p>
            <a:r>
              <a:rPr lang="en-US" dirty="0"/>
              <a:t>By using CDP, Network Engineers can gather information about neighboring network devices, determining the type of hardware or equipment, software version, active interfaces the device is using (whether physical or VLAN), how they are configured, and other useful information. </a:t>
            </a:r>
          </a:p>
          <a:p>
            <a:r>
              <a:rPr lang="en-US" dirty="0"/>
              <a:t>That is quite a bit of information, and this is useful for troubleshooting and documenting the network.</a:t>
            </a:r>
            <a:endParaRPr lang="en-IN" dirty="0"/>
          </a:p>
        </p:txBody>
      </p:sp>
    </p:spTree>
    <p:extLst>
      <p:ext uri="{BB962C8B-B14F-4D97-AF65-F5344CB8AC3E}">
        <p14:creationId xmlns:p14="http://schemas.microsoft.com/office/powerpoint/2010/main" val="931762514"/>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44526-142C-3F32-B792-A96B8C2862EB}"/>
              </a:ext>
            </a:extLst>
          </p:cNvPr>
          <p:cNvSpPr>
            <a:spLocks noGrp="1"/>
          </p:cNvSpPr>
          <p:nvPr>
            <p:ph type="title"/>
          </p:nvPr>
        </p:nvSpPr>
        <p:spPr>
          <a:xfrm>
            <a:off x="457200" y="109154"/>
            <a:ext cx="8229600" cy="553998"/>
          </a:xfrm>
        </p:spPr>
        <p:txBody>
          <a:bodyPr/>
          <a:lstStyle/>
          <a:p>
            <a:r>
              <a:rPr lang="en-US" dirty="0"/>
              <a:t>What is Cisco Discovery Protocol (CDP)?</a:t>
            </a:r>
            <a:endParaRPr lang="en-IN" dirty="0"/>
          </a:p>
        </p:txBody>
      </p:sp>
      <p:sp>
        <p:nvSpPr>
          <p:cNvPr id="3" name="Content Placeholder 2">
            <a:extLst>
              <a:ext uri="{FF2B5EF4-FFF2-40B4-BE49-F238E27FC236}">
                <a16:creationId xmlns:a16="http://schemas.microsoft.com/office/drawing/2014/main" id="{EE430FC8-FB8F-F63A-B6CB-CBD50526B33D}"/>
              </a:ext>
            </a:extLst>
          </p:cNvPr>
          <p:cNvSpPr>
            <a:spLocks noGrp="1"/>
          </p:cNvSpPr>
          <p:nvPr>
            <p:ph idx="1"/>
          </p:nvPr>
        </p:nvSpPr>
        <p:spPr/>
        <p:txBody>
          <a:bodyPr/>
          <a:lstStyle/>
          <a:p>
            <a:r>
              <a:rPr lang="en-US" dirty="0"/>
              <a:t>Cisco Discovery Protocol performs functions like several other proprietary network protocols such as Foundry Discovery Protocol (FDP), Nortel Discovery Protocol (NDP), Link Layer Topology Discovery (LLTD), and the vendor-neutral Link Layer Discovery Protocol (LLDP). The CDP is a very useful protocol for Cisco Network Engineers. </a:t>
            </a:r>
            <a:endParaRPr lang="en-IN" dirty="0"/>
          </a:p>
        </p:txBody>
      </p:sp>
    </p:spTree>
    <p:extLst>
      <p:ext uri="{BB962C8B-B14F-4D97-AF65-F5344CB8AC3E}">
        <p14:creationId xmlns:p14="http://schemas.microsoft.com/office/powerpoint/2010/main" val="591590768"/>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A8AD38-00DD-3515-82CD-A5B78BA35B85}"/>
              </a:ext>
            </a:extLst>
          </p:cNvPr>
          <p:cNvSpPr>
            <a:spLocks noGrp="1"/>
          </p:cNvSpPr>
          <p:nvPr>
            <p:ph type="title"/>
          </p:nvPr>
        </p:nvSpPr>
        <p:spPr>
          <a:xfrm>
            <a:off x="457200" y="109154"/>
            <a:ext cx="8229600" cy="553998"/>
          </a:xfrm>
        </p:spPr>
        <p:txBody>
          <a:bodyPr/>
          <a:lstStyle/>
          <a:p>
            <a:r>
              <a:rPr lang="en-IN" dirty="0"/>
              <a:t>VLAN</a:t>
            </a:r>
          </a:p>
        </p:txBody>
      </p:sp>
      <p:sp>
        <p:nvSpPr>
          <p:cNvPr id="3" name="Content Placeholder 2">
            <a:extLst>
              <a:ext uri="{FF2B5EF4-FFF2-40B4-BE49-F238E27FC236}">
                <a16:creationId xmlns:a16="http://schemas.microsoft.com/office/drawing/2014/main" id="{09C7F68A-0EA5-8EFB-7597-CD23BD034FBB}"/>
              </a:ext>
            </a:extLst>
          </p:cNvPr>
          <p:cNvSpPr>
            <a:spLocks noGrp="1"/>
          </p:cNvSpPr>
          <p:nvPr>
            <p:ph idx="1"/>
          </p:nvPr>
        </p:nvSpPr>
        <p:spPr>
          <a:xfrm>
            <a:off x="457200" y="1144963"/>
            <a:ext cx="8229600" cy="5383427"/>
          </a:xfrm>
        </p:spPr>
        <p:txBody>
          <a:bodyPr>
            <a:normAutofit/>
          </a:bodyPr>
          <a:lstStyle/>
          <a:p>
            <a:r>
              <a:rPr lang="en-US" dirty="0"/>
              <a:t>Virtual LAN (VLAN) is a concept in which we can divide the devices logically on layer 2 (data link layer). </a:t>
            </a:r>
          </a:p>
          <a:p>
            <a:r>
              <a:rPr lang="en-US" dirty="0"/>
              <a:t>Generally, layer 3 devices divide broadcast domain but broadcast domain can be divided by switches using the concept of VLAN. </a:t>
            </a:r>
          </a:p>
          <a:p>
            <a:endParaRPr lang="en-US" dirty="0"/>
          </a:p>
          <a:p>
            <a:r>
              <a:rPr lang="en-US" dirty="0"/>
              <a:t>A broadcast domain is a network segment in which if a device broadcast a packet then all the devices in the same broadcast domain will receive it. </a:t>
            </a:r>
          </a:p>
          <a:p>
            <a:endParaRPr lang="en-US" dirty="0"/>
          </a:p>
          <a:p>
            <a:r>
              <a:rPr lang="en-US" dirty="0"/>
              <a:t>The devices in the same broadcast domain will receive all the broadcast packets but it is limited to switches only as routers don’t forward out the broadcast packet. </a:t>
            </a:r>
          </a:p>
          <a:p>
            <a:r>
              <a:rPr lang="en-US" dirty="0"/>
              <a:t>To forward out the packets to different VLAN (from one VLAN to another) or broadcast domain, inter </a:t>
            </a:r>
            <a:r>
              <a:rPr lang="en-US" dirty="0" err="1"/>
              <a:t>Vlan</a:t>
            </a:r>
            <a:r>
              <a:rPr lang="en-US" dirty="0"/>
              <a:t> routing is needed. </a:t>
            </a:r>
          </a:p>
          <a:p>
            <a:endParaRPr lang="en-US" dirty="0"/>
          </a:p>
        </p:txBody>
      </p:sp>
    </p:spTree>
    <p:extLst>
      <p:ext uri="{BB962C8B-B14F-4D97-AF65-F5344CB8AC3E}">
        <p14:creationId xmlns:p14="http://schemas.microsoft.com/office/powerpoint/2010/main" val="318629801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39700"/>
            <a:ext cx="9144000" cy="553998"/>
          </a:xfrm>
        </p:spPr>
        <p:txBody>
          <a:bodyPr/>
          <a:lstStyle/>
          <a:p>
            <a:r>
              <a:rPr lang="en-US" dirty="0"/>
              <a:t>Hardware Requirement for Network </a:t>
            </a:r>
            <a:r>
              <a:rPr lang="en-US" sz="1600" dirty="0"/>
              <a:t>(2 of 12)</a:t>
            </a:r>
          </a:p>
        </p:txBody>
      </p:sp>
      <p:sp>
        <p:nvSpPr>
          <p:cNvPr id="4" name="Text Placeholder 3"/>
          <p:cNvSpPr>
            <a:spLocks noGrp="1"/>
          </p:cNvSpPr>
          <p:nvPr>
            <p:ph type="body" sz="quarter" idx="11"/>
          </p:nvPr>
        </p:nvSpPr>
        <p:spPr>
          <a:xfrm>
            <a:off x="685800" y="2057400"/>
            <a:ext cx="5715000" cy="2019300"/>
          </a:xfrm>
        </p:spPr>
        <p:txBody>
          <a:bodyPr/>
          <a:lstStyle/>
          <a:p>
            <a:pPr>
              <a:lnSpc>
                <a:spcPct val="150000"/>
              </a:lnSpc>
            </a:pPr>
            <a:r>
              <a:rPr lang="en-US" dirty="0"/>
              <a:t>It is the hardware available inside a computer to link with network. </a:t>
            </a:r>
          </a:p>
          <a:p>
            <a:pPr>
              <a:lnSpc>
                <a:spcPct val="150000"/>
              </a:lnSpc>
            </a:pPr>
            <a:r>
              <a:rPr lang="en-US" dirty="0"/>
              <a:t>This enables the connection of the computers in a network. </a:t>
            </a:r>
          </a:p>
        </p:txBody>
      </p:sp>
      <p:sp>
        <p:nvSpPr>
          <p:cNvPr id="5" name="Text Placeholder 4"/>
          <p:cNvSpPr>
            <a:spLocks noGrp="1"/>
          </p:cNvSpPr>
          <p:nvPr>
            <p:ph type="body" sz="quarter" idx="12"/>
          </p:nvPr>
        </p:nvSpPr>
        <p:spPr/>
        <p:txBody>
          <a:bodyPr/>
          <a:lstStyle/>
          <a:p>
            <a:r>
              <a:rPr lang="en-US" dirty="0"/>
              <a:t>LAN Cards </a:t>
            </a:r>
          </a:p>
          <a:p>
            <a:endParaRPr lang="en-US" dirty="0"/>
          </a:p>
          <a:p>
            <a:endParaRPr lang="en-US" dirty="0"/>
          </a:p>
        </p:txBody>
      </p:sp>
      <p:sp>
        <p:nvSpPr>
          <p:cNvPr id="6" name="Text Placeholder 5"/>
          <p:cNvSpPr>
            <a:spLocks noGrp="1"/>
          </p:cNvSpPr>
          <p:nvPr>
            <p:ph type="body" sz="quarter" idx="14"/>
          </p:nvPr>
        </p:nvSpPr>
        <p:spPr>
          <a:xfrm>
            <a:off x="685800" y="4800600"/>
            <a:ext cx="5715000" cy="1727200"/>
          </a:xfrm>
        </p:spPr>
        <p:txBody>
          <a:bodyPr/>
          <a:lstStyle/>
          <a:p>
            <a:pPr>
              <a:lnSpc>
                <a:spcPct val="150000"/>
              </a:lnSpc>
            </a:pPr>
            <a:r>
              <a:rPr lang="en-US" dirty="0"/>
              <a:t>Repeater receives signals and retransmits at a higher speed to enable the signal to travel longer distance. </a:t>
            </a:r>
          </a:p>
          <a:p>
            <a:pPr>
              <a:lnSpc>
                <a:spcPct val="150000"/>
              </a:lnSpc>
            </a:pPr>
            <a:r>
              <a:rPr lang="en-US" dirty="0"/>
              <a:t>It preserves signal integrity and extends the travelling distance. </a:t>
            </a:r>
          </a:p>
        </p:txBody>
      </p:sp>
      <p:sp>
        <p:nvSpPr>
          <p:cNvPr id="7" name="Text Placeholder 6"/>
          <p:cNvSpPr>
            <a:spLocks noGrp="1"/>
          </p:cNvSpPr>
          <p:nvPr>
            <p:ph type="body" sz="quarter" idx="15"/>
          </p:nvPr>
        </p:nvSpPr>
        <p:spPr/>
        <p:txBody>
          <a:bodyPr/>
          <a:lstStyle/>
          <a:p>
            <a:r>
              <a:rPr lang="en-US" dirty="0"/>
              <a:t>Repeater</a:t>
            </a:r>
          </a:p>
        </p:txBody>
      </p:sp>
    </p:spTree>
  </p:cSld>
  <p:clrMapOvr>
    <a:masterClrMapping/>
  </p:clrMapOvr>
  <p:transition spd="slow">
    <p:wipe dir="d"/>
  </p:transition>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A8AD38-00DD-3515-82CD-A5B78BA35B85}"/>
              </a:ext>
            </a:extLst>
          </p:cNvPr>
          <p:cNvSpPr>
            <a:spLocks noGrp="1"/>
          </p:cNvSpPr>
          <p:nvPr>
            <p:ph type="title"/>
          </p:nvPr>
        </p:nvSpPr>
        <p:spPr>
          <a:xfrm>
            <a:off x="457200" y="109154"/>
            <a:ext cx="8229600" cy="553998"/>
          </a:xfrm>
        </p:spPr>
        <p:txBody>
          <a:bodyPr/>
          <a:lstStyle/>
          <a:p>
            <a:r>
              <a:rPr lang="en-IN" dirty="0"/>
              <a:t>VLAN</a:t>
            </a:r>
          </a:p>
        </p:txBody>
      </p:sp>
      <p:sp>
        <p:nvSpPr>
          <p:cNvPr id="3" name="Content Placeholder 2">
            <a:extLst>
              <a:ext uri="{FF2B5EF4-FFF2-40B4-BE49-F238E27FC236}">
                <a16:creationId xmlns:a16="http://schemas.microsoft.com/office/drawing/2014/main" id="{09C7F68A-0EA5-8EFB-7597-CD23BD034FBB}"/>
              </a:ext>
            </a:extLst>
          </p:cNvPr>
          <p:cNvSpPr>
            <a:spLocks noGrp="1"/>
          </p:cNvSpPr>
          <p:nvPr>
            <p:ph idx="1"/>
          </p:nvPr>
        </p:nvSpPr>
        <p:spPr>
          <a:xfrm>
            <a:off x="457200" y="1144963"/>
            <a:ext cx="8229600" cy="5383427"/>
          </a:xfrm>
        </p:spPr>
        <p:txBody>
          <a:bodyPr>
            <a:normAutofit/>
          </a:bodyPr>
          <a:lstStyle/>
          <a:p>
            <a:r>
              <a:rPr lang="en-US" dirty="0"/>
              <a:t>Through VLAN, different small-size sub-networks are created which are comparatively easy to handle. </a:t>
            </a:r>
          </a:p>
          <a:p>
            <a:endParaRPr lang="en-US" dirty="0"/>
          </a:p>
          <a:p>
            <a:r>
              <a:rPr lang="en-US" dirty="0"/>
              <a:t>VLAN ranges – </a:t>
            </a:r>
          </a:p>
          <a:p>
            <a:endParaRPr lang="en-US" dirty="0"/>
          </a:p>
          <a:p>
            <a:r>
              <a:rPr lang="en-US" dirty="0"/>
              <a:t>VLAN 0, 4095: These are reserved VLAN which cannot be seen or used.</a:t>
            </a:r>
          </a:p>
          <a:p>
            <a:r>
              <a:rPr lang="en-US" dirty="0"/>
              <a:t>VLAN 1: It is the default VLAN of switches. By default, all switch ports are in VLAN. This VLAN can’t be deleted or edit but can be used.</a:t>
            </a:r>
          </a:p>
          <a:p>
            <a:r>
              <a:rPr lang="en-US" dirty="0"/>
              <a:t>VLAN 2-1001: This is a normal VLAN range. We can create, edit and delete these VLAN.</a:t>
            </a:r>
          </a:p>
          <a:p>
            <a:r>
              <a:rPr lang="en-US" dirty="0"/>
              <a:t>VLAN 1002-1005: These are CISCO defaults for </a:t>
            </a:r>
            <a:r>
              <a:rPr lang="en-US" dirty="0" err="1"/>
              <a:t>fddi</a:t>
            </a:r>
            <a:r>
              <a:rPr lang="en-US" dirty="0"/>
              <a:t> and token rings. These VLAN can’t be deleted.</a:t>
            </a:r>
          </a:p>
          <a:p>
            <a:r>
              <a:rPr lang="en-US" dirty="0" err="1"/>
              <a:t>Vlan</a:t>
            </a:r>
            <a:r>
              <a:rPr lang="en-US" dirty="0"/>
              <a:t> 1006-4094: This is the extended range of </a:t>
            </a:r>
            <a:r>
              <a:rPr lang="en-US" dirty="0" err="1"/>
              <a:t>Vlan</a:t>
            </a:r>
            <a:r>
              <a:rPr lang="en-US" dirty="0"/>
              <a:t>.</a:t>
            </a:r>
          </a:p>
          <a:p>
            <a:endParaRPr lang="en-US" dirty="0"/>
          </a:p>
        </p:txBody>
      </p:sp>
    </p:spTree>
    <p:extLst>
      <p:ext uri="{BB962C8B-B14F-4D97-AF65-F5344CB8AC3E}">
        <p14:creationId xmlns:p14="http://schemas.microsoft.com/office/powerpoint/2010/main" val="255393816"/>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9EA420-DA03-FD3E-90FB-6AF0A6628816}"/>
              </a:ext>
            </a:extLst>
          </p:cNvPr>
          <p:cNvSpPr>
            <a:spLocks noGrp="1"/>
          </p:cNvSpPr>
          <p:nvPr>
            <p:ph type="title"/>
          </p:nvPr>
        </p:nvSpPr>
        <p:spPr>
          <a:xfrm>
            <a:off x="457200" y="109154"/>
            <a:ext cx="8229600" cy="553998"/>
          </a:xfrm>
        </p:spPr>
        <p:txBody>
          <a:bodyPr/>
          <a:lstStyle/>
          <a:p>
            <a:r>
              <a:rPr lang="en-IN" dirty="0"/>
              <a:t>VLAN Trunking Protocol</a:t>
            </a:r>
          </a:p>
        </p:txBody>
      </p:sp>
      <p:sp>
        <p:nvSpPr>
          <p:cNvPr id="3" name="Content Placeholder 2">
            <a:extLst>
              <a:ext uri="{FF2B5EF4-FFF2-40B4-BE49-F238E27FC236}">
                <a16:creationId xmlns:a16="http://schemas.microsoft.com/office/drawing/2014/main" id="{C308A50E-57EF-8EA6-3892-56C3070FBED9}"/>
              </a:ext>
            </a:extLst>
          </p:cNvPr>
          <p:cNvSpPr>
            <a:spLocks noGrp="1"/>
          </p:cNvSpPr>
          <p:nvPr>
            <p:ph idx="1"/>
          </p:nvPr>
        </p:nvSpPr>
        <p:spPr>
          <a:xfrm>
            <a:off x="457200" y="1144964"/>
            <a:ext cx="8229600" cy="5266469"/>
          </a:xfrm>
        </p:spPr>
        <p:txBody>
          <a:bodyPr/>
          <a:lstStyle/>
          <a:p>
            <a:r>
              <a:rPr lang="en-US" dirty="0"/>
              <a:t>VTP is CISCO proprietary protocol used to maintain consistency throughout the network or user can say that synchronizing the VLAN information in same VTP domain. </a:t>
            </a:r>
          </a:p>
          <a:p>
            <a:r>
              <a:rPr lang="en-US" dirty="0"/>
              <a:t>VTP allows you to add, delete and rename VLANs which is then propagated to other switches in the VTP domain. </a:t>
            </a:r>
          </a:p>
          <a:p>
            <a:r>
              <a:rPr lang="en-US" dirty="0"/>
              <a:t>VTP advertisements can be sent over 802.1Q, and ISL trunks. </a:t>
            </a:r>
          </a:p>
          <a:p>
            <a:r>
              <a:rPr lang="en-US" dirty="0"/>
              <a:t>There are some requirements for VTP to communicate VLAN information between switches. These are:</a:t>
            </a:r>
          </a:p>
          <a:p>
            <a:pPr lvl="1"/>
            <a:r>
              <a:rPr lang="en-US" dirty="0"/>
              <a:t>The VTP version must be same on the switches user wants to configure</a:t>
            </a:r>
          </a:p>
          <a:p>
            <a:pPr lvl="1"/>
            <a:r>
              <a:rPr lang="en-US" dirty="0"/>
              <a:t>VTP domain name must be same on the switches</a:t>
            </a:r>
          </a:p>
          <a:p>
            <a:pPr lvl="1"/>
            <a:r>
              <a:rPr lang="en-US" dirty="0"/>
              <a:t>One of the switches must be a server</a:t>
            </a:r>
          </a:p>
          <a:p>
            <a:pPr lvl="1"/>
            <a:r>
              <a:rPr lang="en-US" dirty="0"/>
              <a:t>Authentication should match if applied</a:t>
            </a:r>
            <a:endParaRPr lang="en-IN" dirty="0"/>
          </a:p>
        </p:txBody>
      </p:sp>
    </p:spTree>
    <p:extLst>
      <p:ext uri="{BB962C8B-B14F-4D97-AF65-F5344CB8AC3E}">
        <p14:creationId xmlns:p14="http://schemas.microsoft.com/office/powerpoint/2010/main" val="1062793739"/>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9EA420-DA03-FD3E-90FB-6AF0A6628816}"/>
              </a:ext>
            </a:extLst>
          </p:cNvPr>
          <p:cNvSpPr>
            <a:spLocks noGrp="1"/>
          </p:cNvSpPr>
          <p:nvPr>
            <p:ph type="title"/>
          </p:nvPr>
        </p:nvSpPr>
        <p:spPr>
          <a:xfrm>
            <a:off x="457200" y="109154"/>
            <a:ext cx="8229600" cy="553998"/>
          </a:xfrm>
        </p:spPr>
        <p:txBody>
          <a:bodyPr/>
          <a:lstStyle/>
          <a:p>
            <a:r>
              <a:rPr lang="en-IN" dirty="0"/>
              <a:t>VLAN Trunking Protocol</a:t>
            </a:r>
          </a:p>
        </p:txBody>
      </p:sp>
      <p:pic>
        <p:nvPicPr>
          <p:cNvPr id="7172" name="Picture 4" descr="How VTP Works">
            <a:extLst>
              <a:ext uri="{FF2B5EF4-FFF2-40B4-BE49-F238E27FC236}">
                <a16:creationId xmlns:a16="http://schemas.microsoft.com/office/drawing/2014/main" id="{41C85F70-FCDC-51C7-B403-C66C76CA45F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2094"/>
          <a:stretch/>
        </p:blipFill>
        <p:spPr bwMode="auto">
          <a:xfrm>
            <a:off x="886380" y="1302267"/>
            <a:ext cx="6924675" cy="42534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7505512"/>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9EA420-DA03-FD3E-90FB-6AF0A6628816}"/>
              </a:ext>
            </a:extLst>
          </p:cNvPr>
          <p:cNvSpPr>
            <a:spLocks noGrp="1"/>
          </p:cNvSpPr>
          <p:nvPr>
            <p:ph type="title"/>
          </p:nvPr>
        </p:nvSpPr>
        <p:spPr>
          <a:xfrm>
            <a:off x="457200" y="109154"/>
            <a:ext cx="8229600" cy="553998"/>
          </a:xfrm>
        </p:spPr>
        <p:txBody>
          <a:bodyPr/>
          <a:lstStyle/>
          <a:p>
            <a:r>
              <a:rPr lang="en-IN" dirty="0"/>
              <a:t>VLAN Trunking Protocol</a:t>
            </a:r>
          </a:p>
        </p:txBody>
      </p:sp>
      <p:sp>
        <p:nvSpPr>
          <p:cNvPr id="3" name="Content Placeholder 2">
            <a:extLst>
              <a:ext uri="{FF2B5EF4-FFF2-40B4-BE49-F238E27FC236}">
                <a16:creationId xmlns:a16="http://schemas.microsoft.com/office/drawing/2014/main" id="{44E6EBEC-4517-9310-1709-5E70CB083BA8}"/>
              </a:ext>
            </a:extLst>
          </p:cNvPr>
          <p:cNvSpPr>
            <a:spLocks noGrp="1"/>
          </p:cNvSpPr>
          <p:nvPr>
            <p:ph idx="1"/>
          </p:nvPr>
        </p:nvSpPr>
        <p:spPr/>
        <p:txBody>
          <a:bodyPr/>
          <a:lstStyle/>
          <a:p>
            <a:r>
              <a:rPr lang="en-US" dirty="0"/>
              <a:t>We have one VTP server. This is the switch where you create/modify or delete VLANs.</a:t>
            </a:r>
          </a:p>
          <a:p>
            <a:r>
              <a:rPr lang="en-US" dirty="0"/>
              <a:t> The other switches are VTP clients. </a:t>
            </a:r>
          </a:p>
          <a:p>
            <a:r>
              <a:rPr lang="en-US" dirty="0"/>
              <a:t>The VTP configuration has a revision number that increases every time you make a change. </a:t>
            </a:r>
          </a:p>
          <a:p>
            <a:r>
              <a:rPr lang="en-US" dirty="0"/>
              <a:t>Every time you make a change on the VTP server, this will be synchronized to the VTP clients.</a:t>
            </a:r>
          </a:p>
          <a:p>
            <a:r>
              <a:rPr lang="en-US" dirty="0"/>
              <a:t> We can have multiple VTP servers since it also functions as a VTP client, so you can make changes on multiple switches in your network.</a:t>
            </a:r>
          </a:p>
          <a:p>
            <a:r>
              <a:rPr lang="en-US" dirty="0"/>
              <a:t> To make VTP work, you need to set up a VTP domain name, which you can just make up if you configure it to be the same on all your switches.</a:t>
            </a:r>
            <a:endParaRPr lang="en-IN" dirty="0"/>
          </a:p>
        </p:txBody>
      </p:sp>
    </p:spTree>
    <p:extLst>
      <p:ext uri="{BB962C8B-B14F-4D97-AF65-F5344CB8AC3E}">
        <p14:creationId xmlns:p14="http://schemas.microsoft.com/office/powerpoint/2010/main" val="3273358683"/>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9EA420-DA03-FD3E-90FB-6AF0A6628816}"/>
              </a:ext>
            </a:extLst>
          </p:cNvPr>
          <p:cNvSpPr>
            <a:spLocks noGrp="1"/>
          </p:cNvSpPr>
          <p:nvPr>
            <p:ph type="title"/>
          </p:nvPr>
        </p:nvSpPr>
        <p:spPr>
          <a:xfrm>
            <a:off x="457200" y="109154"/>
            <a:ext cx="8229600" cy="553998"/>
          </a:xfrm>
        </p:spPr>
        <p:txBody>
          <a:bodyPr/>
          <a:lstStyle/>
          <a:p>
            <a:r>
              <a:rPr lang="en-IN" dirty="0"/>
              <a:t>VLAN Trunking Protocol Advantages</a:t>
            </a:r>
          </a:p>
        </p:txBody>
      </p:sp>
      <p:sp>
        <p:nvSpPr>
          <p:cNvPr id="3" name="Content Placeholder 2">
            <a:extLst>
              <a:ext uri="{FF2B5EF4-FFF2-40B4-BE49-F238E27FC236}">
                <a16:creationId xmlns:a16="http://schemas.microsoft.com/office/drawing/2014/main" id="{44E6EBEC-4517-9310-1709-5E70CB083BA8}"/>
              </a:ext>
            </a:extLst>
          </p:cNvPr>
          <p:cNvSpPr>
            <a:spLocks noGrp="1"/>
          </p:cNvSpPr>
          <p:nvPr>
            <p:ph idx="1"/>
          </p:nvPr>
        </p:nvSpPr>
        <p:spPr/>
        <p:txBody>
          <a:bodyPr/>
          <a:lstStyle/>
          <a:p>
            <a:r>
              <a:rPr lang="en-US" dirty="0"/>
              <a:t>Helps you to separate the network into smaller network VLAN management.</a:t>
            </a:r>
          </a:p>
          <a:p>
            <a:r>
              <a:rPr lang="en-US" dirty="0"/>
              <a:t>It allows you to track and monitoring of VLANs accurately.</a:t>
            </a:r>
          </a:p>
          <a:p>
            <a:r>
              <a:rPr lang="en-US" dirty="0"/>
              <a:t>Plug-and-play configuration when adding new VLANs.</a:t>
            </a:r>
          </a:p>
          <a:p>
            <a:r>
              <a:rPr lang="en-US" dirty="0"/>
              <a:t>VLAN configuration consistency across the network.</a:t>
            </a:r>
          </a:p>
          <a:p>
            <a:r>
              <a:rPr lang="en-US" dirty="0"/>
              <a:t>Accurate tracking and monitoring of VLANs.</a:t>
            </a:r>
          </a:p>
          <a:p>
            <a:r>
              <a:rPr lang="en-US" dirty="0"/>
              <a:t>Provide dynamic reporting of added VLANs across a network.</a:t>
            </a:r>
          </a:p>
          <a:p>
            <a:r>
              <a:rPr lang="en-US" dirty="0"/>
              <a:t>Offers simplify the management of the VLAN database across multiple switches.</a:t>
            </a:r>
          </a:p>
          <a:p>
            <a:r>
              <a:rPr lang="en-US" dirty="0"/>
              <a:t>VLAN management on switches like adding, deleting, and renaming VLANs.</a:t>
            </a:r>
          </a:p>
          <a:p>
            <a:r>
              <a:rPr lang="en-US" dirty="0"/>
              <a:t>Configurations are consistent and have fewer errors</a:t>
            </a:r>
          </a:p>
          <a:p>
            <a:r>
              <a:rPr lang="en-US" dirty="0"/>
              <a:t>Reduce VLAN management.</a:t>
            </a:r>
            <a:endParaRPr lang="en-IN" dirty="0"/>
          </a:p>
        </p:txBody>
      </p:sp>
    </p:spTree>
    <p:extLst>
      <p:ext uri="{BB962C8B-B14F-4D97-AF65-F5344CB8AC3E}">
        <p14:creationId xmlns:p14="http://schemas.microsoft.com/office/powerpoint/2010/main" val="2249383578"/>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A059D3-01B8-D0B9-15C8-17980ABC3CD2}"/>
              </a:ext>
            </a:extLst>
          </p:cNvPr>
          <p:cNvSpPr>
            <a:spLocks noGrp="1"/>
          </p:cNvSpPr>
          <p:nvPr>
            <p:ph type="title"/>
          </p:nvPr>
        </p:nvSpPr>
        <p:spPr>
          <a:xfrm>
            <a:off x="457200" y="109154"/>
            <a:ext cx="8229600" cy="553998"/>
          </a:xfrm>
        </p:spPr>
        <p:txBody>
          <a:bodyPr/>
          <a:lstStyle/>
          <a:p>
            <a:r>
              <a:rPr lang="en-IN" dirty="0"/>
              <a:t>Spanning Tree protocol</a:t>
            </a:r>
          </a:p>
        </p:txBody>
      </p:sp>
      <p:sp>
        <p:nvSpPr>
          <p:cNvPr id="3" name="Content Placeholder 2">
            <a:extLst>
              <a:ext uri="{FF2B5EF4-FFF2-40B4-BE49-F238E27FC236}">
                <a16:creationId xmlns:a16="http://schemas.microsoft.com/office/drawing/2014/main" id="{68B78879-85CB-A99D-6A64-78A34313C7D6}"/>
              </a:ext>
            </a:extLst>
          </p:cNvPr>
          <p:cNvSpPr>
            <a:spLocks noGrp="1"/>
          </p:cNvSpPr>
          <p:nvPr>
            <p:ph idx="1"/>
          </p:nvPr>
        </p:nvSpPr>
        <p:spPr/>
        <p:txBody>
          <a:bodyPr/>
          <a:lstStyle/>
          <a:p>
            <a:r>
              <a:rPr lang="en-US" dirty="0"/>
              <a:t>The spanning tree protocol is also known as STP. It is a protocol that monitors the overall performance of the network. </a:t>
            </a:r>
          </a:p>
          <a:p>
            <a:r>
              <a:rPr lang="en-US" dirty="0"/>
              <a:t>The main task of the spanning tree protocol is to remove the redundant link. </a:t>
            </a:r>
          </a:p>
          <a:p>
            <a:r>
              <a:rPr lang="en-US" dirty="0"/>
              <a:t>This protocol uses the Spanning tree algorithm (STA), which is used to detect the redundant link. </a:t>
            </a:r>
          </a:p>
          <a:p>
            <a:r>
              <a:rPr lang="en-US" dirty="0"/>
              <a:t>The STA maintains the topology database that is used to find the redundant links. </a:t>
            </a:r>
          </a:p>
          <a:p>
            <a:r>
              <a:rPr lang="en-US" dirty="0"/>
              <a:t>If the redundant link is found, then the link gets disabled. </a:t>
            </a:r>
          </a:p>
          <a:p>
            <a:r>
              <a:rPr lang="en-US" dirty="0"/>
              <a:t>Once the redundant links are removed, then only those links will remain active which are chosen by the STA. If a new link is added or some existing link is removed, then the STA will be re-executed to adjust the changes.</a:t>
            </a:r>
            <a:endParaRPr lang="en-IN" dirty="0"/>
          </a:p>
        </p:txBody>
      </p:sp>
    </p:spTree>
    <p:extLst>
      <p:ext uri="{BB962C8B-B14F-4D97-AF65-F5344CB8AC3E}">
        <p14:creationId xmlns:p14="http://schemas.microsoft.com/office/powerpoint/2010/main" val="4114603038"/>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A059D3-01B8-D0B9-15C8-17980ABC3CD2}"/>
              </a:ext>
            </a:extLst>
          </p:cNvPr>
          <p:cNvSpPr>
            <a:spLocks noGrp="1"/>
          </p:cNvSpPr>
          <p:nvPr>
            <p:ph type="title"/>
          </p:nvPr>
        </p:nvSpPr>
        <p:spPr>
          <a:xfrm>
            <a:off x="457200" y="109154"/>
            <a:ext cx="8229600" cy="553998"/>
          </a:xfrm>
        </p:spPr>
        <p:txBody>
          <a:bodyPr/>
          <a:lstStyle/>
          <a:p>
            <a:r>
              <a:rPr lang="en-IN" dirty="0"/>
              <a:t>Spanning Tree protocol</a:t>
            </a:r>
          </a:p>
        </p:txBody>
      </p:sp>
      <p:sp>
        <p:nvSpPr>
          <p:cNvPr id="3" name="Content Placeholder 2">
            <a:extLst>
              <a:ext uri="{FF2B5EF4-FFF2-40B4-BE49-F238E27FC236}">
                <a16:creationId xmlns:a16="http://schemas.microsoft.com/office/drawing/2014/main" id="{68B78879-85CB-A99D-6A64-78A34313C7D6}"/>
              </a:ext>
            </a:extLst>
          </p:cNvPr>
          <p:cNvSpPr>
            <a:spLocks noGrp="1"/>
          </p:cNvSpPr>
          <p:nvPr>
            <p:ph idx="1"/>
          </p:nvPr>
        </p:nvSpPr>
        <p:spPr>
          <a:xfrm>
            <a:off x="457200" y="1144963"/>
            <a:ext cx="8229600" cy="5425957"/>
          </a:xfrm>
        </p:spPr>
        <p:txBody>
          <a:bodyPr>
            <a:normAutofit fontScale="92500" lnSpcReduction="20000"/>
          </a:bodyPr>
          <a:lstStyle/>
          <a:p>
            <a:r>
              <a:rPr lang="en-US" dirty="0"/>
              <a:t>The spanning tree protocol is a layer 2 protocol that tends to solve the problems when the computers use the shared telecommunications paths on a local area network. </a:t>
            </a:r>
          </a:p>
          <a:p>
            <a:r>
              <a:rPr lang="en-US" dirty="0"/>
              <a:t>When they share the common path, if all the computers send the data simultaneously, it affects the overall network performance and brings all the network traffic near a halt.</a:t>
            </a:r>
          </a:p>
          <a:p>
            <a:r>
              <a:rPr lang="en-US" dirty="0"/>
              <a:t>The spanning tree protocol (STP) overcomes this situation by using the concept of bridge looping. </a:t>
            </a:r>
          </a:p>
          <a:p>
            <a:r>
              <a:rPr lang="en-US" dirty="0"/>
              <a:t>Bridge looping is used when there are multiple connections between the two endpoints, and messages are sent continuously, which leads to the flooding of the network.</a:t>
            </a:r>
          </a:p>
          <a:p>
            <a:r>
              <a:rPr lang="en-US" dirty="0"/>
              <a:t>To remove the looping, STP divides the LAN network into two or more segments with the help of a device known as bridges. </a:t>
            </a:r>
          </a:p>
          <a:p>
            <a:r>
              <a:rPr lang="en-US" dirty="0"/>
              <a:t>The bridge is used to connect the two segments so when the message is sent, the message is passed through the bridge to reach the intended destination. </a:t>
            </a:r>
          </a:p>
          <a:p>
            <a:r>
              <a:rPr lang="en-US" dirty="0"/>
              <a:t>The bridge determines whether the message is for the same segment or a different segment, and it works accordingly. </a:t>
            </a:r>
          </a:p>
          <a:p>
            <a:r>
              <a:rPr lang="en-US" dirty="0"/>
              <a:t>This network segmentation greatly reduces the chances of a network coming to a halt.</a:t>
            </a:r>
            <a:endParaRPr lang="en-IN" dirty="0"/>
          </a:p>
        </p:txBody>
      </p:sp>
    </p:spTree>
    <p:extLst>
      <p:ext uri="{BB962C8B-B14F-4D97-AF65-F5344CB8AC3E}">
        <p14:creationId xmlns:p14="http://schemas.microsoft.com/office/powerpoint/2010/main" val="3614658838"/>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A059D3-01B8-D0B9-15C8-17980ABC3CD2}"/>
              </a:ext>
            </a:extLst>
          </p:cNvPr>
          <p:cNvSpPr>
            <a:spLocks noGrp="1"/>
          </p:cNvSpPr>
          <p:nvPr>
            <p:ph type="title"/>
          </p:nvPr>
        </p:nvSpPr>
        <p:spPr>
          <a:xfrm>
            <a:off x="457200" y="109154"/>
            <a:ext cx="8229600" cy="553998"/>
          </a:xfrm>
        </p:spPr>
        <p:txBody>
          <a:bodyPr/>
          <a:lstStyle/>
          <a:p>
            <a:r>
              <a:rPr lang="en-IN" dirty="0"/>
              <a:t>Spanning Tree protocol</a:t>
            </a:r>
          </a:p>
        </p:txBody>
      </p:sp>
      <p:sp>
        <p:nvSpPr>
          <p:cNvPr id="3" name="Content Placeholder 2">
            <a:extLst>
              <a:ext uri="{FF2B5EF4-FFF2-40B4-BE49-F238E27FC236}">
                <a16:creationId xmlns:a16="http://schemas.microsoft.com/office/drawing/2014/main" id="{68B78879-85CB-A99D-6A64-78A34313C7D6}"/>
              </a:ext>
            </a:extLst>
          </p:cNvPr>
          <p:cNvSpPr>
            <a:spLocks noGrp="1"/>
          </p:cNvSpPr>
          <p:nvPr>
            <p:ph idx="1"/>
          </p:nvPr>
        </p:nvSpPr>
        <p:spPr>
          <a:xfrm>
            <a:off x="457200" y="1144963"/>
            <a:ext cx="8229600" cy="5425957"/>
          </a:xfrm>
        </p:spPr>
        <p:txBody>
          <a:bodyPr>
            <a:normAutofit/>
          </a:bodyPr>
          <a:lstStyle/>
          <a:p>
            <a:r>
              <a:rPr lang="en-US" dirty="0"/>
              <a:t>This protocol selects one switch as a root bridge where the root bridge is a central point as when the message is sent; then it always passes through the bridge.</a:t>
            </a:r>
          </a:p>
          <a:p>
            <a:r>
              <a:rPr lang="en-US" dirty="0"/>
              <a:t>It selects the shortest path from a switch to the root bridge.</a:t>
            </a:r>
          </a:p>
          <a:p>
            <a:r>
              <a:rPr lang="en-US" dirty="0"/>
              <a:t>It blocks the links that cause the looping on a network, and all the blocked links are maintained as backups. </a:t>
            </a:r>
          </a:p>
          <a:p>
            <a:r>
              <a:rPr lang="en-US" dirty="0"/>
              <a:t>It can also activate the blocked links whenever the active link fails. Therefore, we can say that it also provides fault tolerance on a network.</a:t>
            </a:r>
            <a:endParaRPr lang="en-IN" dirty="0"/>
          </a:p>
        </p:txBody>
      </p:sp>
    </p:spTree>
    <p:extLst>
      <p:ext uri="{BB962C8B-B14F-4D97-AF65-F5344CB8AC3E}">
        <p14:creationId xmlns:p14="http://schemas.microsoft.com/office/powerpoint/2010/main" val="511900574"/>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A059D3-01B8-D0B9-15C8-17980ABC3CD2}"/>
              </a:ext>
            </a:extLst>
          </p:cNvPr>
          <p:cNvSpPr>
            <a:spLocks noGrp="1"/>
          </p:cNvSpPr>
          <p:nvPr>
            <p:ph type="title"/>
          </p:nvPr>
        </p:nvSpPr>
        <p:spPr>
          <a:xfrm>
            <a:off x="457200" y="109154"/>
            <a:ext cx="8229600" cy="553998"/>
          </a:xfrm>
        </p:spPr>
        <p:txBody>
          <a:bodyPr/>
          <a:lstStyle/>
          <a:p>
            <a:r>
              <a:rPr lang="en-IN" dirty="0"/>
              <a:t>Spanning Tree protocol</a:t>
            </a:r>
          </a:p>
        </p:txBody>
      </p:sp>
      <p:sp>
        <p:nvSpPr>
          <p:cNvPr id="3" name="Content Placeholder 2">
            <a:extLst>
              <a:ext uri="{FF2B5EF4-FFF2-40B4-BE49-F238E27FC236}">
                <a16:creationId xmlns:a16="http://schemas.microsoft.com/office/drawing/2014/main" id="{68B78879-85CB-A99D-6A64-78A34313C7D6}"/>
              </a:ext>
            </a:extLst>
          </p:cNvPr>
          <p:cNvSpPr>
            <a:spLocks noGrp="1"/>
          </p:cNvSpPr>
          <p:nvPr>
            <p:ph idx="1"/>
          </p:nvPr>
        </p:nvSpPr>
        <p:spPr>
          <a:xfrm>
            <a:off x="457200" y="1144963"/>
            <a:ext cx="8229600" cy="5425957"/>
          </a:xfrm>
        </p:spPr>
        <p:txBody>
          <a:bodyPr>
            <a:normAutofit/>
          </a:bodyPr>
          <a:lstStyle/>
          <a:p>
            <a:r>
              <a:rPr lang="en-US" dirty="0"/>
              <a:t>There are five ports used in STP:</a:t>
            </a:r>
          </a:p>
          <a:p>
            <a:r>
              <a:rPr lang="en-US" dirty="0"/>
              <a:t>Root port: The root port is a port that has the lowest cost path to the root bridge.</a:t>
            </a:r>
          </a:p>
          <a:p>
            <a:r>
              <a:rPr lang="en-US" dirty="0"/>
              <a:t>Designated port: The designated port is a port that forwards the traffic away from the root bridge.</a:t>
            </a:r>
          </a:p>
          <a:p>
            <a:r>
              <a:rPr lang="en-US" dirty="0"/>
              <a:t>Blocking port: The blocking port is a port that receives the frames, but it neither forwards nor sends the frames. It simply drops the received frames.</a:t>
            </a:r>
          </a:p>
          <a:p>
            <a:r>
              <a:rPr lang="en-US" dirty="0"/>
              <a:t>Backup port: The backup port is a port that provides the backup path in a spanning</a:t>
            </a:r>
          </a:p>
          <a:p>
            <a:r>
              <a:rPr lang="en-US" dirty="0"/>
              <a:t>tree if a designated port fails. This port gets active immediately when the designated port fails.</a:t>
            </a:r>
          </a:p>
          <a:p>
            <a:r>
              <a:rPr lang="en-US" dirty="0"/>
              <a:t>Alternate port: The alternate port is a port that provides the alternate path to the root bridge if the root bridge fails.</a:t>
            </a:r>
            <a:endParaRPr lang="en-IN" dirty="0"/>
          </a:p>
        </p:txBody>
      </p:sp>
    </p:spTree>
    <p:extLst>
      <p:ext uri="{BB962C8B-B14F-4D97-AF65-F5344CB8AC3E}">
        <p14:creationId xmlns:p14="http://schemas.microsoft.com/office/powerpoint/2010/main" val="1269732644"/>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2612799"/>
            <a:ext cx="9143999" cy="623887"/>
          </a:xfrm>
        </p:spPr>
        <p:txBody>
          <a:bodyPr/>
          <a:lstStyle/>
          <a:p>
            <a:r>
              <a:rPr lang="en-GB" dirty="0"/>
              <a:t>Windows Server Administration</a:t>
            </a:r>
          </a:p>
        </p:txBody>
      </p:sp>
    </p:spTree>
  </p:cSld>
  <p:clrMapOvr>
    <a:masterClrMapping/>
  </p:clrMapOvr>
  <p:transition spd="slow">
    <p:wipe dir="d"/>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27000"/>
            <a:ext cx="9144000" cy="553998"/>
          </a:xfrm>
        </p:spPr>
        <p:txBody>
          <a:bodyPr/>
          <a:lstStyle/>
          <a:p>
            <a:r>
              <a:rPr lang="en-US" dirty="0"/>
              <a:t>Hardware Requirement for Network </a:t>
            </a:r>
            <a:r>
              <a:rPr lang="en-US" sz="1600" dirty="0"/>
              <a:t>(3 of 12)</a:t>
            </a:r>
            <a:endParaRPr lang="en-GB" dirty="0"/>
          </a:p>
        </p:txBody>
      </p:sp>
      <p:sp>
        <p:nvSpPr>
          <p:cNvPr id="4" name="Text Placeholder 3"/>
          <p:cNvSpPr>
            <a:spLocks noGrp="1"/>
          </p:cNvSpPr>
          <p:nvPr>
            <p:ph type="body" sz="quarter" idx="11"/>
          </p:nvPr>
        </p:nvSpPr>
        <p:spPr>
          <a:xfrm>
            <a:off x="685800" y="2057399"/>
            <a:ext cx="5715000" cy="4372429"/>
          </a:xfrm>
        </p:spPr>
        <p:txBody>
          <a:bodyPr/>
          <a:lstStyle/>
          <a:p>
            <a:pPr>
              <a:lnSpc>
                <a:spcPct val="200000"/>
              </a:lnSpc>
            </a:pPr>
            <a:r>
              <a:rPr lang="en-GB" dirty="0"/>
              <a:t>Multiplexer is a device which combines two or more signals into an aggregate signal for transmission.</a:t>
            </a:r>
          </a:p>
          <a:p>
            <a:pPr>
              <a:lnSpc>
                <a:spcPct val="200000"/>
              </a:lnSpc>
            </a:pPr>
            <a:r>
              <a:rPr lang="en-US" dirty="0"/>
              <a:t>Multiplexer device chooses an input signal from many analog or digital signals and forwards the input signal into a line. </a:t>
            </a:r>
          </a:p>
          <a:p>
            <a:pPr>
              <a:lnSpc>
                <a:spcPct val="200000"/>
              </a:lnSpc>
            </a:pPr>
            <a:r>
              <a:rPr lang="en-US" dirty="0"/>
              <a:t>Several signals can share one device or resource if you use multiplexer. </a:t>
            </a:r>
            <a:endParaRPr lang="en-GB" dirty="0"/>
          </a:p>
        </p:txBody>
      </p:sp>
      <p:sp>
        <p:nvSpPr>
          <p:cNvPr id="5" name="Text Placeholder 4"/>
          <p:cNvSpPr>
            <a:spLocks noGrp="1"/>
          </p:cNvSpPr>
          <p:nvPr>
            <p:ph type="body" sz="quarter" idx="12"/>
          </p:nvPr>
        </p:nvSpPr>
        <p:spPr/>
        <p:txBody>
          <a:bodyPr/>
          <a:lstStyle/>
          <a:p>
            <a:r>
              <a:rPr lang="en-GB" dirty="0"/>
              <a:t>Multiplexer</a:t>
            </a:r>
          </a:p>
          <a:p>
            <a:endParaRPr lang="en-GB" dirty="0"/>
          </a:p>
        </p:txBody>
      </p:sp>
    </p:spTree>
  </p:cSld>
  <p:clrMapOvr>
    <a:masterClrMapping/>
  </p:clrMapOvr>
  <p:transition spd="slow">
    <p:wipe dir="d"/>
  </p:transition>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D1409CC-D05A-B348-F76D-B6391624155B}"/>
              </a:ext>
            </a:extLst>
          </p:cNvPr>
          <p:cNvSpPr>
            <a:spLocks noGrp="1"/>
          </p:cNvSpPr>
          <p:nvPr>
            <p:ph type="title"/>
          </p:nvPr>
        </p:nvSpPr>
        <p:spPr>
          <a:xfrm>
            <a:off x="457200" y="109154"/>
            <a:ext cx="8229600" cy="400110"/>
          </a:xfrm>
        </p:spPr>
        <p:txBody>
          <a:bodyPr/>
          <a:lstStyle/>
          <a:p>
            <a:r>
              <a:rPr lang="en-US" sz="2000" dirty="0"/>
              <a:t>Windows Server 2019: Important new features and improvements</a:t>
            </a:r>
            <a:endParaRPr lang="en-IN" sz="2000" dirty="0"/>
          </a:p>
        </p:txBody>
      </p:sp>
      <p:sp>
        <p:nvSpPr>
          <p:cNvPr id="5" name="Content Placeholder 4">
            <a:extLst>
              <a:ext uri="{FF2B5EF4-FFF2-40B4-BE49-F238E27FC236}">
                <a16:creationId xmlns:a16="http://schemas.microsoft.com/office/drawing/2014/main" id="{02719E66-8468-63CB-E16D-F1652480F541}"/>
              </a:ext>
            </a:extLst>
          </p:cNvPr>
          <p:cNvSpPr>
            <a:spLocks noGrp="1"/>
          </p:cNvSpPr>
          <p:nvPr>
            <p:ph idx="1"/>
          </p:nvPr>
        </p:nvSpPr>
        <p:spPr/>
        <p:txBody>
          <a:bodyPr/>
          <a:lstStyle/>
          <a:p>
            <a:r>
              <a:rPr lang="en-US" dirty="0"/>
              <a:t>Microsoft Windows Server 2019 is the operating System bridging on-premises and cloud that will help you to grow your business locally and extend operations to the cloud from a position of strength. </a:t>
            </a:r>
          </a:p>
          <a:p>
            <a:r>
              <a:rPr lang="en-US" dirty="0"/>
              <a:t>It maximizes your existing investments and builds on Windows Server security, app innovation, and Hyper-Converged Infrastructure capabilities to help you extend and enrich on-premises investments to include cloud services</a:t>
            </a:r>
            <a:endParaRPr lang="en-IN" dirty="0"/>
          </a:p>
        </p:txBody>
      </p:sp>
    </p:spTree>
    <p:extLst>
      <p:ext uri="{BB962C8B-B14F-4D97-AF65-F5344CB8AC3E}">
        <p14:creationId xmlns:p14="http://schemas.microsoft.com/office/powerpoint/2010/main" val="902938882"/>
      </p:ext>
    </p:extLst>
  </p:cSld>
  <p:clrMapOvr>
    <a:masterClrMapping/>
  </p:clrMapOvr>
  <p:transition spd="slow">
    <p:wipe dir="d"/>
  </p:transition>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D1409CC-D05A-B348-F76D-B6391624155B}"/>
              </a:ext>
            </a:extLst>
          </p:cNvPr>
          <p:cNvSpPr>
            <a:spLocks noGrp="1"/>
          </p:cNvSpPr>
          <p:nvPr>
            <p:ph type="title"/>
          </p:nvPr>
        </p:nvSpPr>
        <p:spPr>
          <a:xfrm>
            <a:off x="457200" y="109154"/>
            <a:ext cx="8229600" cy="400110"/>
          </a:xfrm>
        </p:spPr>
        <p:txBody>
          <a:bodyPr/>
          <a:lstStyle/>
          <a:p>
            <a:r>
              <a:rPr lang="en-US" sz="2000" dirty="0"/>
              <a:t>Windows Server 2019: Important new features and improvements</a:t>
            </a:r>
            <a:endParaRPr lang="en-IN" sz="2000" dirty="0"/>
          </a:p>
        </p:txBody>
      </p:sp>
      <p:sp>
        <p:nvSpPr>
          <p:cNvPr id="5" name="Content Placeholder 4">
            <a:extLst>
              <a:ext uri="{FF2B5EF4-FFF2-40B4-BE49-F238E27FC236}">
                <a16:creationId xmlns:a16="http://schemas.microsoft.com/office/drawing/2014/main" id="{02719E66-8468-63CB-E16D-F1652480F541}"/>
              </a:ext>
            </a:extLst>
          </p:cNvPr>
          <p:cNvSpPr>
            <a:spLocks noGrp="1"/>
          </p:cNvSpPr>
          <p:nvPr>
            <p:ph idx="1"/>
          </p:nvPr>
        </p:nvSpPr>
        <p:spPr>
          <a:xfrm>
            <a:off x="457200" y="1144964"/>
            <a:ext cx="8229600" cy="5511017"/>
          </a:xfrm>
        </p:spPr>
        <p:txBody>
          <a:bodyPr>
            <a:normAutofit fontScale="92500" lnSpcReduction="20000"/>
          </a:bodyPr>
          <a:lstStyle/>
          <a:p>
            <a:pPr marL="0" indent="0">
              <a:buNone/>
            </a:pPr>
            <a:r>
              <a:rPr lang="en-US" dirty="0"/>
              <a:t>Storage Replica (now limited support also included in Windows Server 2019 Standard)</a:t>
            </a:r>
          </a:p>
          <a:p>
            <a:pPr marL="0" indent="0">
              <a:buNone/>
            </a:pPr>
            <a:r>
              <a:rPr lang="en-US" dirty="0"/>
              <a:t>• Storage Migration Service for easy and automated, wizard-driven migration of legacy Windows file servers</a:t>
            </a:r>
          </a:p>
          <a:p>
            <a:pPr marL="0" indent="0">
              <a:buNone/>
            </a:pPr>
            <a:r>
              <a:rPr lang="en-US" dirty="0"/>
              <a:t>• 24TB RAM support</a:t>
            </a:r>
          </a:p>
          <a:p>
            <a:pPr marL="0" indent="0">
              <a:buNone/>
            </a:pPr>
            <a:r>
              <a:rPr lang="en-US" dirty="0"/>
              <a:t>• 1024 Logical Processor support</a:t>
            </a:r>
          </a:p>
          <a:p>
            <a:pPr marL="0" indent="0">
              <a:buNone/>
            </a:pPr>
            <a:r>
              <a:rPr lang="en-US" dirty="0"/>
              <a:t>• Windows Defender Advanced Threat Protection – ATP (Azure subscription required) unified endpoint protection</a:t>
            </a:r>
          </a:p>
          <a:p>
            <a:pPr marL="0" indent="0">
              <a:buNone/>
            </a:pPr>
            <a:r>
              <a:rPr lang="en-US" dirty="0"/>
              <a:t>• Security enhancements:</a:t>
            </a:r>
          </a:p>
          <a:p>
            <a:pPr marL="0" indent="0">
              <a:buNone/>
            </a:pPr>
            <a:r>
              <a:rPr lang="en-US" dirty="0"/>
              <a:t>o System Guard Runtime Monitor</a:t>
            </a:r>
          </a:p>
          <a:p>
            <a:pPr marL="0" indent="0">
              <a:buNone/>
            </a:pPr>
            <a:r>
              <a:rPr lang="en-US" dirty="0"/>
              <a:t>o Virtual Secure Mode (VSM) Enclaves</a:t>
            </a:r>
          </a:p>
          <a:p>
            <a:pPr marL="0" indent="0">
              <a:buNone/>
            </a:pPr>
            <a:r>
              <a:rPr lang="en-US" dirty="0"/>
              <a:t>o Shielded Linux VMs</a:t>
            </a:r>
          </a:p>
          <a:p>
            <a:pPr marL="0" indent="0">
              <a:buNone/>
            </a:pPr>
            <a:r>
              <a:rPr lang="en-US" dirty="0"/>
              <a:t>o Shielded VM Single Host Binding</a:t>
            </a:r>
          </a:p>
          <a:p>
            <a:pPr marL="0" indent="0">
              <a:buNone/>
            </a:pPr>
            <a:r>
              <a:rPr lang="en-US" dirty="0"/>
              <a:t>• Windows Admin Center (browser-based, out-of-band management tool: free download from Microsoft)</a:t>
            </a:r>
          </a:p>
          <a:p>
            <a:pPr marL="0" indent="0">
              <a:buNone/>
            </a:pPr>
            <a:r>
              <a:rPr lang="en-US" dirty="0"/>
              <a:t>• Azure integration(Azure subscription required):</a:t>
            </a:r>
          </a:p>
          <a:p>
            <a:pPr marL="0" indent="0">
              <a:buNone/>
            </a:pPr>
            <a:r>
              <a:rPr lang="en-US" dirty="0"/>
              <a:t>o Azure File Sync</a:t>
            </a:r>
          </a:p>
          <a:p>
            <a:pPr marL="0" indent="0">
              <a:buNone/>
            </a:pPr>
            <a:r>
              <a:rPr lang="en-US" dirty="0"/>
              <a:t>o Azure Backup</a:t>
            </a:r>
          </a:p>
          <a:p>
            <a:pPr marL="0" indent="0">
              <a:buNone/>
            </a:pPr>
            <a:r>
              <a:rPr lang="en-US" dirty="0"/>
              <a:t>o Azure Advanced Threat Analytics(ATA)</a:t>
            </a:r>
          </a:p>
        </p:txBody>
      </p:sp>
    </p:spTree>
    <p:extLst>
      <p:ext uri="{BB962C8B-B14F-4D97-AF65-F5344CB8AC3E}">
        <p14:creationId xmlns:p14="http://schemas.microsoft.com/office/powerpoint/2010/main" val="761632531"/>
      </p:ext>
    </p:extLst>
  </p:cSld>
  <p:clrMapOvr>
    <a:masterClrMapping/>
  </p:clrMapOvr>
  <p:transition spd="slow">
    <p:wipe dir="d"/>
  </p:transition>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D1409CC-D05A-B348-F76D-B6391624155B}"/>
              </a:ext>
            </a:extLst>
          </p:cNvPr>
          <p:cNvSpPr>
            <a:spLocks noGrp="1"/>
          </p:cNvSpPr>
          <p:nvPr>
            <p:ph type="title"/>
          </p:nvPr>
        </p:nvSpPr>
        <p:spPr>
          <a:xfrm>
            <a:off x="457200" y="109154"/>
            <a:ext cx="8229600" cy="400110"/>
          </a:xfrm>
        </p:spPr>
        <p:txBody>
          <a:bodyPr/>
          <a:lstStyle/>
          <a:p>
            <a:r>
              <a:rPr lang="en-US" sz="2000" dirty="0"/>
              <a:t>Windows Server 2019: Important new features and improvements</a:t>
            </a:r>
            <a:endParaRPr lang="en-IN" sz="2000" dirty="0"/>
          </a:p>
        </p:txBody>
      </p:sp>
      <p:sp>
        <p:nvSpPr>
          <p:cNvPr id="5" name="Content Placeholder 4">
            <a:extLst>
              <a:ext uri="{FF2B5EF4-FFF2-40B4-BE49-F238E27FC236}">
                <a16:creationId xmlns:a16="http://schemas.microsoft.com/office/drawing/2014/main" id="{02719E66-8468-63CB-E16D-F1652480F541}"/>
              </a:ext>
            </a:extLst>
          </p:cNvPr>
          <p:cNvSpPr>
            <a:spLocks noGrp="1"/>
          </p:cNvSpPr>
          <p:nvPr>
            <p:ph idx="1"/>
          </p:nvPr>
        </p:nvSpPr>
        <p:spPr/>
        <p:txBody>
          <a:bodyPr>
            <a:normAutofit fontScale="92500" lnSpcReduction="10000"/>
          </a:bodyPr>
          <a:lstStyle/>
          <a:p>
            <a:pPr marL="0" indent="0">
              <a:buNone/>
            </a:pPr>
            <a:r>
              <a:rPr lang="en-US" dirty="0"/>
              <a:t>• Hyper-V:</a:t>
            </a:r>
          </a:p>
          <a:p>
            <a:pPr marL="0" indent="0">
              <a:buNone/>
            </a:pPr>
            <a:r>
              <a:rPr lang="en-US" dirty="0"/>
              <a:t>o Virtual Persistent Memory (</a:t>
            </a:r>
            <a:r>
              <a:rPr lang="en-US" dirty="0" err="1"/>
              <a:t>vPMEM</a:t>
            </a:r>
            <a:r>
              <a:rPr lang="en-US" dirty="0"/>
              <a:t>)</a:t>
            </a:r>
          </a:p>
          <a:p>
            <a:pPr marL="0" indent="0">
              <a:buNone/>
            </a:pPr>
            <a:r>
              <a:rPr lang="en-US" dirty="0"/>
              <a:t>o Nested virtualization</a:t>
            </a:r>
          </a:p>
          <a:p>
            <a:pPr marL="0" indent="0">
              <a:buNone/>
            </a:pPr>
            <a:r>
              <a:rPr lang="en-US" dirty="0"/>
              <a:t>o Fallback Host Guardian Service (HGS)</a:t>
            </a:r>
          </a:p>
          <a:p>
            <a:pPr marL="0" indent="0">
              <a:buNone/>
            </a:pPr>
            <a:r>
              <a:rPr lang="en-US" dirty="0"/>
              <a:t>o Shielded VM Offline Mode</a:t>
            </a:r>
          </a:p>
          <a:p>
            <a:pPr marL="0" indent="0">
              <a:buNone/>
            </a:pPr>
            <a:r>
              <a:rPr lang="en-US" dirty="0"/>
              <a:t>• Updated WSSD Program for validated Storage Spaces Direct(S2D) solutions</a:t>
            </a:r>
          </a:p>
          <a:p>
            <a:pPr marL="0" indent="0">
              <a:buNone/>
            </a:pPr>
            <a:r>
              <a:rPr lang="en-US" dirty="0"/>
              <a:t>• System Insights local predictive analytics</a:t>
            </a:r>
          </a:p>
          <a:p>
            <a:pPr marL="0" indent="0">
              <a:buNone/>
            </a:pPr>
            <a:r>
              <a:rPr lang="en-US" dirty="0"/>
              <a:t>• Common PMEM architecture for all NV-DIMM devices</a:t>
            </a:r>
          </a:p>
          <a:p>
            <a:pPr marL="0" indent="0">
              <a:buNone/>
            </a:pPr>
            <a:r>
              <a:rPr lang="en-US" dirty="0"/>
              <a:t>• PMEM enhancements within Clustering, Virtualization, S2D and </a:t>
            </a:r>
            <a:r>
              <a:rPr lang="en-US" dirty="0" err="1"/>
              <a:t>ReFS</a:t>
            </a:r>
            <a:r>
              <a:rPr lang="en-US" dirty="0"/>
              <a:t> to enable DAX with certain Apps (SQL)</a:t>
            </a:r>
          </a:p>
          <a:p>
            <a:pPr marL="0" indent="0">
              <a:buNone/>
            </a:pPr>
            <a:r>
              <a:rPr lang="en-US" dirty="0"/>
              <a:t>• S2D Networking performance enhancements - Guest RDMA</a:t>
            </a:r>
          </a:p>
          <a:p>
            <a:pPr marL="0" indent="0">
              <a:buNone/>
            </a:pPr>
            <a:r>
              <a:rPr lang="en-US" dirty="0"/>
              <a:t>• Telemetry enhancements – include HW configuration, System ROM version, OS version, Server roles/Features/Apps,</a:t>
            </a:r>
          </a:p>
          <a:p>
            <a:pPr marL="0" indent="0">
              <a:buNone/>
            </a:pPr>
            <a:r>
              <a:rPr lang="en-US" dirty="0"/>
              <a:t>Geographic location, device/driver reliability</a:t>
            </a:r>
          </a:p>
          <a:p>
            <a:pPr marL="0" indent="0">
              <a:buNone/>
            </a:pPr>
            <a:r>
              <a:rPr lang="en-US" dirty="0"/>
              <a:t>• RDS Next Gen enhancements</a:t>
            </a:r>
          </a:p>
          <a:p>
            <a:pPr marL="0" indent="0">
              <a:buNone/>
            </a:pPr>
            <a:endParaRPr lang="en-US" dirty="0"/>
          </a:p>
        </p:txBody>
      </p:sp>
    </p:spTree>
    <p:extLst>
      <p:ext uri="{BB962C8B-B14F-4D97-AF65-F5344CB8AC3E}">
        <p14:creationId xmlns:p14="http://schemas.microsoft.com/office/powerpoint/2010/main" val="683678755"/>
      </p:ext>
    </p:extLst>
  </p:cSld>
  <p:clrMapOvr>
    <a:masterClrMapping/>
  </p:clrMapOvr>
  <p:transition spd="slow">
    <p:wipe dir="d"/>
  </p:transition>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D1409CC-D05A-B348-F76D-B6391624155B}"/>
              </a:ext>
            </a:extLst>
          </p:cNvPr>
          <p:cNvSpPr>
            <a:spLocks noGrp="1"/>
          </p:cNvSpPr>
          <p:nvPr>
            <p:ph type="title"/>
          </p:nvPr>
        </p:nvSpPr>
        <p:spPr>
          <a:xfrm>
            <a:off x="457200" y="109154"/>
            <a:ext cx="8229600" cy="400110"/>
          </a:xfrm>
        </p:spPr>
        <p:txBody>
          <a:bodyPr/>
          <a:lstStyle/>
          <a:p>
            <a:r>
              <a:rPr lang="en-US" sz="2000" dirty="0"/>
              <a:t>Windows Server 2019: Important new features and improvements</a:t>
            </a:r>
            <a:endParaRPr lang="en-IN" sz="2000" dirty="0"/>
          </a:p>
        </p:txBody>
      </p:sp>
      <p:sp>
        <p:nvSpPr>
          <p:cNvPr id="5" name="Content Placeholder 4">
            <a:extLst>
              <a:ext uri="{FF2B5EF4-FFF2-40B4-BE49-F238E27FC236}">
                <a16:creationId xmlns:a16="http://schemas.microsoft.com/office/drawing/2014/main" id="{02719E66-8468-63CB-E16D-F1652480F541}"/>
              </a:ext>
            </a:extLst>
          </p:cNvPr>
          <p:cNvSpPr>
            <a:spLocks noGrp="1"/>
          </p:cNvSpPr>
          <p:nvPr>
            <p:ph idx="1"/>
          </p:nvPr>
        </p:nvSpPr>
        <p:spPr/>
        <p:txBody>
          <a:bodyPr>
            <a:normAutofit fontScale="92500" lnSpcReduction="10000"/>
          </a:bodyPr>
          <a:lstStyle/>
          <a:p>
            <a:r>
              <a:rPr lang="en-US" dirty="0"/>
              <a:t>Container services:</a:t>
            </a:r>
          </a:p>
          <a:p>
            <a:pPr lvl="1"/>
            <a:r>
              <a:rPr lang="en-US" dirty="0"/>
              <a:t>Support for Kubernetes (stable; v1.14)</a:t>
            </a:r>
          </a:p>
          <a:p>
            <a:pPr lvl="1"/>
            <a:r>
              <a:rPr lang="en-US" dirty="0"/>
              <a:t>Support for </a:t>
            </a:r>
            <a:r>
              <a:rPr lang="en-US" dirty="0" err="1"/>
              <a:t>Tigera</a:t>
            </a:r>
            <a:r>
              <a:rPr lang="en-US" dirty="0"/>
              <a:t> Calico for Windows</a:t>
            </a:r>
          </a:p>
          <a:p>
            <a:pPr lvl="1"/>
            <a:r>
              <a:rPr lang="en-US" dirty="0"/>
              <a:t>Linux containers on Windows</a:t>
            </a:r>
          </a:p>
          <a:p>
            <a:r>
              <a:rPr lang="en-US" dirty="0"/>
              <a:t>Storage:</a:t>
            </a:r>
          </a:p>
          <a:p>
            <a:pPr lvl="1"/>
            <a:r>
              <a:rPr lang="en-US" dirty="0"/>
              <a:t>Storage Spaces Direct</a:t>
            </a:r>
          </a:p>
          <a:p>
            <a:pPr lvl="1"/>
            <a:r>
              <a:rPr lang="en-US" dirty="0"/>
              <a:t>Storage Migration Service</a:t>
            </a:r>
          </a:p>
          <a:p>
            <a:pPr lvl="1"/>
            <a:r>
              <a:rPr lang="en-US" dirty="0"/>
              <a:t>Storage Replica</a:t>
            </a:r>
          </a:p>
          <a:p>
            <a:pPr lvl="1"/>
            <a:r>
              <a:rPr lang="en-US" dirty="0"/>
              <a:t>System Insights</a:t>
            </a:r>
          </a:p>
          <a:p>
            <a:r>
              <a:rPr lang="en-US" dirty="0"/>
              <a:t>Security:</a:t>
            </a:r>
          </a:p>
          <a:p>
            <a:pPr lvl="1"/>
            <a:r>
              <a:rPr lang="en-US" dirty="0"/>
              <a:t>Shielded Virtual Machines</a:t>
            </a:r>
          </a:p>
          <a:p>
            <a:pPr lvl="1"/>
            <a:r>
              <a:rPr lang="en-US" dirty="0"/>
              <a:t>Improved Windows Defender Advanced Threat Protection (ATP)</a:t>
            </a:r>
          </a:p>
          <a:p>
            <a:r>
              <a:rPr lang="en-US" dirty="0"/>
              <a:t>Administration:</a:t>
            </a:r>
          </a:p>
          <a:p>
            <a:pPr lvl="1"/>
            <a:r>
              <a:rPr lang="en-US" dirty="0"/>
              <a:t>Windows Admin Center</a:t>
            </a:r>
          </a:p>
          <a:p>
            <a:pPr lvl="1"/>
            <a:r>
              <a:rPr lang="en-US" dirty="0" err="1"/>
              <a:t>SetupDiag</a:t>
            </a:r>
            <a:endParaRPr lang="en-US" dirty="0"/>
          </a:p>
          <a:p>
            <a:pPr lvl="1"/>
            <a:r>
              <a:rPr lang="en-US" dirty="0"/>
              <a:t>OpenSSH included</a:t>
            </a:r>
            <a:endParaRPr lang="en-IN" dirty="0"/>
          </a:p>
        </p:txBody>
      </p:sp>
    </p:spTree>
    <p:extLst>
      <p:ext uri="{BB962C8B-B14F-4D97-AF65-F5344CB8AC3E}">
        <p14:creationId xmlns:p14="http://schemas.microsoft.com/office/powerpoint/2010/main" val="1674065880"/>
      </p:ext>
    </p:extLst>
  </p:cSld>
  <p:clrMapOvr>
    <a:masterClrMapping/>
  </p:clrMapOvr>
  <p:transition spd="slow">
    <p:wipe dir="d"/>
  </p:transition>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1769B6-3635-F53F-DA6F-A9E4B598071C}"/>
              </a:ext>
            </a:extLst>
          </p:cNvPr>
          <p:cNvSpPr>
            <a:spLocks noGrp="1"/>
          </p:cNvSpPr>
          <p:nvPr>
            <p:ph type="title"/>
          </p:nvPr>
        </p:nvSpPr>
        <p:spPr>
          <a:xfrm>
            <a:off x="457200" y="109154"/>
            <a:ext cx="8229600" cy="553998"/>
          </a:xfrm>
        </p:spPr>
        <p:txBody>
          <a:bodyPr/>
          <a:lstStyle/>
          <a:p>
            <a:r>
              <a:rPr lang="en-IN" dirty="0"/>
              <a:t>Software Information</a:t>
            </a:r>
          </a:p>
        </p:txBody>
      </p:sp>
      <p:pic>
        <p:nvPicPr>
          <p:cNvPr id="5" name="Picture 4">
            <a:extLst>
              <a:ext uri="{FF2B5EF4-FFF2-40B4-BE49-F238E27FC236}">
                <a16:creationId xmlns:a16="http://schemas.microsoft.com/office/drawing/2014/main" id="{B2845664-CAF8-3176-1DA5-87F8784AB3CE}"/>
              </a:ext>
            </a:extLst>
          </p:cNvPr>
          <p:cNvPicPr>
            <a:picLocks noChangeAspect="1"/>
          </p:cNvPicPr>
          <p:nvPr/>
        </p:nvPicPr>
        <p:blipFill rotWithShape="1">
          <a:blip r:embed="rId2"/>
          <a:srcRect l="34885" t="29845" r="17557" b="27571"/>
          <a:stretch/>
        </p:blipFill>
        <p:spPr>
          <a:xfrm>
            <a:off x="120982" y="1350334"/>
            <a:ext cx="8655215" cy="4359349"/>
          </a:xfrm>
          <a:prstGeom prst="rect">
            <a:avLst/>
          </a:prstGeom>
        </p:spPr>
      </p:pic>
    </p:spTree>
    <p:extLst>
      <p:ext uri="{BB962C8B-B14F-4D97-AF65-F5344CB8AC3E}">
        <p14:creationId xmlns:p14="http://schemas.microsoft.com/office/powerpoint/2010/main" val="2429578733"/>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10"/>
          </p:nvPr>
        </p:nvSpPr>
        <p:spPr/>
        <p:txBody>
          <a:bodyPr>
            <a:normAutofit/>
          </a:bodyPr>
          <a:lstStyle/>
          <a:p>
            <a:r>
              <a:rPr lang="en-US" dirty="0"/>
              <a:t>Protocol</a:t>
            </a:r>
          </a:p>
          <a:p>
            <a:r>
              <a:rPr lang="en-US" dirty="0"/>
              <a:t>What is Authentication? </a:t>
            </a:r>
          </a:p>
          <a:p>
            <a:r>
              <a:rPr lang="en-US" dirty="0"/>
              <a:t>What is Authorization? </a:t>
            </a:r>
          </a:p>
          <a:p>
            <a:r>
              <a:rPr lang="en-US" dirty="0"/>
              <a:t>Why Deploy AD DS? </a:t>
            </a:r>
          </a:p>
          <a:p>
            <a:r>
              <a:rPr lang="en-US" dirty="0"/>
              <a:t>Centralized Network Management</a:t>
            </a:r>
          </a:p>
          <a:p>
            <a:r>
              <a:rPr lang="en-US" dirty="0"/>
              <a:t>Requirements for Installing AD DS</a:t>
            </a:r>
          </a:p>
          <a:p>
            <a:r>
              <a:rPr lang="en-US" dirty="0"/>
              <a:t>Overview of AD DS and DNS</a:t>
            </a:r>
          </a:p>
          <a:p>
            <a:r>
              <a:rPr lang="en-US" dirty="0"/>
              <a:t>Overview of AD DS Components </a:t>
            </a:r>
          </a:p>
          <a:p>
            <a:pPr lvl="1"/>
            <a:endParaRPr lang="en-GB" dirty="0"/>
          </a:p>
          <a:p>
            <a:endParaRPr lang="en-GB" dirty="0"/>
          </a:p>
        </p:txBody>
      </p:sp>
      <p:sp>
        <p:nvSpPr>
          <p:cNvPr id="2" name="Title 1"/>
          <p:cNvSpPr>
            <a:spLocks noGrp="1"/>
          </p:cNvSpPr>
          <p:nvPr>
            <p:ph type="title"/>
          </p:nvPr>
        </p:nvSpPr>
        <p:spPr/>
        <p:txBody>
          <a:bodyPr>
            <a:normAutofit/>
          </a:bodyPr>
          <a:lstStyle/>
          <a:p>
            <a:r>
              <a:rPr lang="en-GB" dirty="0"/>
              <a:t>Overview of AD DS</a:t>
            </a:r>
            <a:endParaRPr lang="en-US" dirty="0"/>
          </a:p>
        </p:txBody>
      </p:sp>
      <p:pic>
        <p:nvPicPr>
          <p:cNvPr id="9" name="Picture 8"/>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7542279" y="5347654"/>
            <a:ext cx="1385681" cy="554273"/>
          </a:xfrm>
          <a:prstGeom prst="rect">
            <a:avLst/>
          </a:prstGeom>
        </p:spPr>
      </p:pic>
    </p:spTree>
    <p:extLst>
      <p:ext uri="{BB962C8B-B14F-4D97-AF65-F5344CB8AC3E}">
        <p14:creationId xmlns:p14="http://schemas.microsoft.com/office/powerpoint/2010/main" val="363084686"/>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Protocol</a:t>
            </a:r>
          </a:p>
        </p:txBody>
      </p:sp>
      <p:sp>
        <p:nvSpPr>
          <p:cNvPr id="3" name="Content Placeholder 2"/>
          <p:cNvSpPr>
            <a:spLocks noGrp="1"/>
          </p:cNvSpPr>
          <p:nvPr>
            <p:ph sz="quarter" idx="10"/>
          </p:nvPr>
        </p:nvSpPr>
        <p:spPr/>
        <p:txBody>
          <a:bodyPr/>
          <a:lstStyle/>
          <a:p>
            <a:r>
              <a:rPr lang="en-US" dirty="0"/>
              <a:t>Lightweight Directory Access Protocol (LDAP)</a:t>
            </a:r>
          </a:p>
          <a:p>
            <a:pPr lvl="1"/>
            <a:r>
              <a:rPr lang="en-US" dirty="0"/>
              <a:t>X.500 Standard</a:t>
            </a:r>
          </a:p>
          <a:p>
            <a:pPr lvl="1"/>
            <a:r>
              <a:rPr lang="en-US" dirty="0"/>
              <a:t>Based on TCP/IP</a:t>
            </a:r>
          </a:p>
          <a:p>
            <a:pPr lvl="1"/>
            <a:r>
              <a:rPr lang="en-US" dirty="0"/>
              <a:t>A method for accessing, searching, and modifying a </a:t>
            </a:r>
            <a:br>
              <a:rPr lang="en-US" dirty="0"/>
            </a:br>
            <a:r>
              <a:rPr lang="en-US" dirty="0"/>
              <a:t>directory service</a:t>
            </a:r>
          </a:p>
          <a:p>
            <a:pPr lvl="1"/>
            <a:r>
              <a:rPr lang="en-US" dirty="0"/>
              <a:t>A client-server model</a:t>
            </a:r>
          </a:p>
          <a:p>
            <a:pPr lvl="1"/>
            <a:endParaRPr lang="en-US" dirty="0"/>
          </a:p>
        </p:txBody>
      </p:sp>
      <p:pic>
        <p:nvPicPr>
          <p:cNvPr id="4" name="Picture 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7542279" y="5347654"/>
            <a:ext cx="1385681" cy="554273"/>
          </a:xfrm>
          <a:prstGeom prst="rect">
            <a:avLst/>
          </a:prstGeom>
        </p:spPr>
      </p:pic>
    </p:spTree>
    <p:extLst>
      <p:ext uri="{BB962C8B-B14F-4D97-AF65-F5344CB8AC3E}">
        <p14:creationId xmlns:p14="http://schemas.microsoft.com/office/powerpoint/2010/main" val="243085737"/>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pPr eaLnBrk="1" hangingPunct="1"/>
            <a:r>
              <a:rPr lang="en-US" dirty="0"/>
              <a:t>What is Authentication?</a:t>
            </a:r>
          </a:p>
        </p:txBody>
      </p:sp>
      <p:sp>
        <p:nvSpPr>
          <p:cNvPr id="7171" name="Rounded Rectangle 812098"/>
          <p:cNvSpPr>
            <a:spLocks noGrp="1" noChangeArrowheads="1"/>
          </p:cNvSpPr>
          <p:nvPr>
            <p:ph type="body" idx="4294967295"/>
          </p:nvPr>
        </p:nvSpPr>
        <p:spPr>
          <a:xfrm>
            <a:off x="1476375" y="2551510"/>
            <a:ext cx="6254354" cy="3046809"/>
          </a:xfrm>
          <a:prstGeom prst="rect">
            <a:avLst/>
          </a:prstGeom>
          <a:solidFill>
            <a:srgbClr val="DEE7F1"/>
          </a:solidFill>
          <a:ln cap="flat" algn="ctr">
            <a:solidFill>
              <a:srgbClr val="333333"/>
            </a:solidFill>
            <a:round/>
            <a:headEnd type="none" w="med" len="med"/>
            <a:tailEnd type="none" w="med" len="med"/>
          </a:ln>
        </p:spPr>
        <p:txBody>
          <a:bodyPr lIns="68580" tIns="34290" rIns="68580" bIns="34290">
            <a:normAutofit/>
          </a:bodyPr>
          <a:lstStyle/>
          <a:p>
            <a:pPr marL="0" indent="0">
              <a:spcBef>
                <a:spcPct val="0"/>
              </a:spcBef>
              <a:buNone/>
            </a:pPr>
            <a:r>
              <a:rPr lang="en-US" b="0"/>
              <a:t>Authentication includes two components:</a:t>
            </a:r>
          </a:p>
        </p:txBody>
      </p:sp>
      <p:sp>
        <p:nvSpPr>
          <p:cNvPr id="927752" name="AutoShape 8"/>
          <p:cNvSpPr>
            <a:spLocks noChangeArrowheads="1"/>
          </p:cNvSpPr>
          <p:nvPr/>
        </p:nvSpPr>
        <p:spPr bwMode="auto">
          <a:xfrm>
            <a:off x="1459706" y="1634730"/>
            <a:ext cx="6278166" cy="696515"/>
          </a:xfrm>
          <a:prstGeom prst="rect">
            <a:avLst/>
          </a:prstGeom>
          <a:gradFill rotWithShape="1">
            <a:gsLst>
              <a:gs pos="0">
                <a:schemeClr val="accent4">
                  <a:lumMod val="40000"/>
                  <a:lumOff val="60000"/>
                </a:schemeClr>
              </a:gs>
              <a:gs pos="100000">
                <a:schemeClr val="accent4">
                  <a:lumMod val="20000"/>
                  <a:lumOff val="80000"/>
                </a:schemeClr>
              </a:gs>
            </a:gsLst>
            <a:lin ang="2700000" scaled="1"/>
          </a:gradFill>
          <a:ln w="9525" algn="ctr">
            <a:solidFill>
              <a:srgbClr val="808080"/>
            </a:solidFill>
            <a:round/>
            <a:headEnd/>
            <a:tailEnd/>
          </a:ln>
          <a:effectLst>
            <a:outerShdw dist="35921" dir="2700000" algn="ctr" rotWithShape="0">
              <a:srgbClr val="C0C0C0"/>
            </a:outerShdw>
          </a:effectLst>
        </p:spPr>
        <p:txBody>
          <a:bodyPr anchor="ctr"/>
          <a:lstStyle/>
          <a:p>
            <a:pPr algn="l" eaLnBrk="1" hangingPunct="1">
              <a:lnSpc>
                <a:spcPct val="90000"/>
              </a:lnSpc>
              <a:spcBef>
                <a:spcPct val="40000"/>
              </a:spcBef>
              <a:defRPr/>
            </a:pPr>
            <a:r>
              <a:rPr lang="en-US" sz="1350" dirty="0">
                <a:latin typeface="Segoe UI Light" panose="020B0502040204020203" pitchFamily="34" charset="0"/>
                <a:cs typeface="Segoe UI Light" panose="020B0502040204020203" pitchFamily="34" charset="0"/>
              </a:rPr>
              <a:t>Authentication is the process of verifying a user’s identity on a network</a:t>
            </a:r>
          </a:p>
        </p:txBody>
      </p:sp>
      <p:grpSp>
        <p:nvGrpSpPr>
          <p:cNvPr id="3" name="Group 2"/>
          <p:cNvGrpSpPr/>
          <p:nvPr/>
        </p:nvGrpSpPr>
        <p:grpSpPr>
          <a:xfrm>
            <a:off x="4691064" y="3034904"/>
            <a:ext cx="2880122" cy="2332434"/>
            <a:chOff x="6254751" y="2903538"/>
            <a:chExt cx="3840163" cy="3109912"/>
          </a:xfrm>
        </p:grpSpPr>
        <p:sp>
          <p:nvSpPr>
            <p:cNvPr id="7173" name="Rounded Rectangle 844808"/>
            <p:cNvSpPr>
              <a:spLocks noChangeArrowheads="1"/>
            </p:cNvSpPr>
            <p:nvPr/>
          </p:nvSpPr>
          <p:spPr bwMode="auto">
            <a:xfrm>
              <a:off x="6254751" y="2903538"/>
              <a:ext cx="3840163" cy="3109912"/>
            </a:xfrm>
            <a:prstGeom prst="rect">
              <a:avLst/>
            </a:prstGeom>
            <a:solidFill>
              <a:srgbClr val="F2E7CE"/>
            </a:solidFill>
            <a:ln w="9525" algn="ctr">
              <a:solidFill>
                <a:srgbClr val="333333"/>
              </a:solidFill>
              <a:round/>
              <a:headEnd/>
              <a:tailEnd/>
            </a:ln>
          </p:spPr>
          <p:txBody>
            <a:bodyPr/>
            <a:lstStyle>
              <a:lvl1pPr marL="228600" indent="-228600">
                <a:defRPr b="1">
                  <a:solidFill>
                    <a:schemeClr val="tx1"/>
                  </a:solidFill>
                  <a:latin typeface="Verdana" panose="020B0604030504040204" pitchFamily="34" charset="0"/>
                </a:defRPr>
              </a:lvl1pPr>
              <a:lvl2pPr marL="742950" indent="-285750">
                <a:defRPr b="1">
                  <a:solidFill>
                    <a:schemeClr val="tx1"/>
                  </a:solidFill>
                  <a:latin typeface="Verdana" panose="020B0604030504040204" pitchFamily="34" charset="0"/>
                </a:defRPr>
              </a:lvl2pPr>
              <a:lvl3pPr marL="1143000" indent="-228600">
                <a:defRPr b="1">
                  <a:solidFill>
                    <a:schemeClr val="tx1"/>
                  </a:solidFill>
                  <a:latin typeface="Verdana" panose="020B0604030504040204" pitchFamily="34" charset="0"/>
                </a:defRPr>
              </a:lvl3pPr>
              <a:lvl4pPr marL="1600200" indent="-228600">
                <a:defRPr b="1">
                  <a:solidFill>
                    <a:schemeClr val="tx1"/>
                  </a:solidFill>
                  <a:latin typeface="Verdana" panose="020B0604030504040204" pitchFamily="34" charset="0"/>
                </a:defRPr>
              </a:lvl4pPr>
              <a:lvl5pPr marL="2057400" indent="-228600">
                <a:defRPr b="1">
                  <a:solidFill>
                    <a:schemeClr val="tx1"/>
                  </a:solidFill>
                  <a:latin typeface="Verdana" panose="020B0604030504040204" pitchFamily="34" charset="0"/>
                </a:defRPr>
              </a:lvl5pPr>
              <a:lvl6pPr marL="2514600" indent="-228600" algn="ctr" eaLnBrk="0" fontAlgn="base" hangingPunct="0">
                <a:spcBef>
                  <a:spcPct val="0"/>
                </a:spcBef>
                <a:spcAft>
                  <a:spcPct val="0"/>
                </a:spcAft>
                <a:defRPr b="1">
                  <a:solidFill>
                    <a:schemeClr val="tx1"/>
                  </a:solidFill>
                  <a:latin typeface="Verdana" panose="020B0604030504040204" pitchFamily="34" charset="0"/>
                </a:defRPr>
              </a:lvl6pPr>
              <a:lvl7pPr marL="2971800" indent="-228600" algn="ctr" eaLnBrk="0" fontAlgn="base" hangingPunct="0">
                <a:spcBef>
                  <a:spcPct val="0"/>
                </a:spcBef>
                <a:spcAft>
                  <a:spcPct val="0"/>
                </a:spcAft>
                <a:defRPr b="1">
                  <a:solidFill>
                    <a:schemeClr val="tx1"/>
                  </a:solidFill>
                  <a:latin typeface="Verdana" panose="020B0604030504040204" pitchFamily="34" charset="0"/>
                </a:defRPr>
              </a:lvl7pPr>
              <a:lvl8pPr marL="3429000" indent="-228600" algn="ctr" eaLnBrk="0" fontAlgn="base" hangingPunct="0">
                <a:spcBef>
                  <a:spcPct val="0"/>
                </a:spcBef>
                <a:spcAft>
                  <a:spcPct val="0"/>
                </a:spcAft>
                <a:defRPr b="1">
                  <a:solidFill>
                    <a:schemeClr val="tx1"/>
                  </a:solidFill>
                  <a:latin typeface="Verdana" panose="020B0604030504040204" pitchFamily="34" charset="0"/>
                </a:defRPr>
              </a:lvl8pPr>
              <a:lvl9pPr marL="3886200" indent="-228600" algn="ctr" eaLnBrk="0" fontAlgn="base" hangingPunct="0">
                <a:spcBef>
                  <a:spcPct val="0"/>
                </a:spcBef>
                <a:spcAft>
                  <a:spcPct val="0"/>
                </a:spcAft>
                <a:defRPr b="1">
                  <a:solidFill>
                    <a:schemeClr val="tx1"/>
                  </a:solidFill>
                  <a:latin typeface="Verdana" panose="020B0604030504040204" pitchFamily="34" charset="0"/>
                </a:defRPr>
              </a:lvl9pPr>
            </a:lstStyle>
            <a:p>
              <a:pPr algn="l">
                <a:lnSpc>
                  <a:spcPct val="90000"/>
                </a:lnSpc>
                <a:spcBef>
                  <a:spcPct val="40000"/>
                </a:spcBef>
                <a:buClr>
                  <a:srgbClr val="006699"/>
                </a:buClr>
                <a:buFontTx/>
                <a:buChar char="•"/>
              </a:pPr>
              <a:r>
                <a:rPr lang="en-US" sz="1350" b="0" dirty="0">
                  <a:latin typeface="Segoe UI Light" panose="020B0502040204020203" pitchFamily="34" charset="0"/>
                  <a:cs typeface="Segoe UI Light" panose="020B0502040204020203" pitchFamily="34" charset="0"/>
                </a:rPr>
                <a:t>Network authentication: grants access to network resources</a:t>
              </a:r>
            </a:p>
          </p:txBody>
        </p:sp>
        <p:pic>
          <p:nvPicPr>
            <p:cNvPr id="927756" name="Picture 12"/>
            <p:cNvPicPr>
              <a:picLocks noChangeAspect="1" noChangeArrowheads="1"/>
            </p:cNvPicPr>
            <p:nvPr/>
          </p:nvPicPr>
          <p:blipFill>
            <a:blip r:embed="rId3"/>
            <a:srcRect/>
            <a:stretch>
              <a:fillRect/>
            </a:stretch>
          </p:blipFill>
          <p:spPr bwMode="auto">
            <a:xfrm>
              <a:off x="6962776" y="4113213"/>
              <a:ext cx="1122363" cy="1308100"/>
            </a:xfrm>
            <a:prstGeom prst="rect">
              <a:avLst/>
            </a:prstGeom>
            <a:noFill/>
            <a:ln w="9525" algn="ctr">
              <a:noFill/>
              <a:miter lim="800000"/>
              <a:headEnd/>
              <a:tailEnd/>
            </a:ln>
            <a:effectLst>
              <a:outerShdw dist="35921" dir="2700000" algn="ctr" rotWithShape="0">
                <a:srgbClr val="AFAFAF"/>
              </a:outerShdw>
            </a:effectLst>
          </p:spPr>
        </p:pic>
        <p:pic>
          <p:nvPicPr>
            <p:cNvPr id="927757" name="Picture 13"/>
            <p:cNvPicPr>
              <a:picLocks noChangeAspect="1" noChangeArrowheads="1"/>
            </p:cNvPicPr>
            <p:nvPr/>
          </p:nvPicPr>
          <p:blipFill>
            <a:blip r:embed="rId4"/>
            <a:srcRect/>
            <a:stretch>
              <a:fillRect/>
            </a:stretch>
          </p:blipFill>
          <p:spPr bwMode="auto">
            <a:xfrm>
              <a:off x="7305675" y="4643439"/>
              <a:ext cx="1651000" cy="1201737"/>
            </a:xfrm>
            <a:prstGeom prst="rect">
              <a:avLst/>
            </a:prstGeom>
            <a:noFill/>
            <a:ln w="9525" algn="ctr">
              <a:noFill/>
              <a:miter lim="800000"/>
              <a:headEnd/>
              <a:tailEnd/>
            </a:ln>
            <a:effectLst>
              <a:outerShdw dist="35921" dir="2700000" algn="ctr" rotWithShape="0">
                <a:srgbClr val="AFAFAF"/>
              </a:outerShdw>
            </a:effectLst>
          </p:spPr>
        </p:pic>
        <p:pic>
          <p:nvPicPr>
            <p:cNvPr id="927759" name="Picture 15"/>
            <p:cNvPicPr>
              <a:picLocks noChangeAspect="1" noChangeArrowheads="1"/>
            </p:cNvPicPr>
            <p:nvPr/>
          </p:nvPicPr>
          <p:blipFill>
            <a:blip r:embed="rId5"/>
            <a:srcRect/>
            <a:stretch>
              <a:fillRect/>
            </a:stretch>
          </p:blipFill>
          <p:spPr bwMode="auto">
            <a:xfrm>
              <a:off x="8510589" y="4040188"/>
              <a:ext cx="706437" cy="1397000"/>
            </a:xfrm>
            <a:prstGeom prst="rect">
              <a:avLst/>
            </a:prstGeom>
            <a:noFill/>
            <a:ln w="9525" algn="ctr">
              <a:noFill/>
              <a:miter lim="800000"/>
              <a:headEnd/>
              <a:tailEnd/>
            </a:ln>
            <a:effectLst>
              <a:outerShdw dist="35921" dir="2700000" algn="ctr" rotWithShape="0">
                <a:srgbClr val="AFAFAF"/>
              </a:outerShdw>
            </a:effectLst>
          </p:spPr>
        </p:pic>
      </p:grpSp>
      <p:pic>
        <p:nvPicPr>
          <p:cNvPr id="13" name="Picture 12"/>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a:off x="184635" y="5347654"/>
            <a:ext cx="1385681" cy="554273"/>
          </a:xfrm>
          <a:prstGeom prst="rect">
            <a:avLst/>
          </a:prstGeom>
        </p:spPr>
      </p:pic>
      <p:grpSp>
        <p:nvGrpSpPr>
          <p:cNvPr id="2" name="Group 1"/>
          <p:cNvGrpSpPr/>
          <p:nvPr/>
        </p:nvGrpSpPr>
        <p:grpSpPr>
          <a:xfrm>
            <a:off x="1624014" y="3033714"/>
            <a:ext cx="2880122" cy="2331244"/>
            <a:chOff x="2165351" y="2901951"/>
            <a:chExt cx="3840163" cy="3108325"/>
          </a:xfrm>
        </p:grpSpPr>
        <p:sp>
          <p:nvSpPr>
            <p:cNvPr id="7172" name="Rounded Rectangle 844806"/>
            <p:cNvSpPr>
              <a:spLocks noChangeArrowheads="1"/>
            </p:cNvSpPr>
            <p:nvPr/>
          </p:nvSpPr>
          <p:spPr bwMode="auto">
            <a:xfrm>
              <a:off x="2165351" y="2901951"/>
              <a:ext cx="3840163" cy="3108325"/>
            </a:xfrm>
            <a:prstGeom prst="rect">
              <a:avLst/>
            </a:prstGeom>
            <a:solidFill>
              <a:srgbClr val="F2E7CE"/>
            </a:solidFill>
            <a:ln w="9525" algn="ctr">
              <a:solidFill>
                <a:srgbClr val="333333"/>
              </a:solidFill>
              <a:round/>
              <a:headEnd/>
              <a:tailEnd/>
            </a:ln>
          </p:spPr>
          <p:txBody>
            <a:bodyPr/>
            <a:lstStyle>
              <a:lvl1pPr marL="228600" indent="-228600">
                <a:defRPr b="1">
                  <a:solidFill>
                    <a:schemeClr val="tx1"/>
                  </a:solidFill>
                  <a:latin typeface="Verdana" panose="020B0604030504040204" pitchFamily="34" charset="0"/>
                </a:defRPr>
              </a:lvl1pPr>
              <a:lvl2pPr marL="742950" indent="-285750">
                <a:defRPr b="1">
                  <a:solidFill>
                    <a:schemeClr val="tx1"/>
                  </a:solidFill>
                  <a:latin typeface="Verdana" panose="020B0604030504040204" pitchFamily="34" charset="0"/>
                </a:defRPr>
              </a:lvl2pPr>
              <a:lvl3pPr marL="1143000" indent="-228600">
                <a:defRPr b="1">
                  <a:solidFill>
                    <a:schemeClr val="tx1"/>
                  </a:solidFill>
                  <a:latin typeface="Verdana" panose="020B0604030504040204" pitchFamily="34" charset="0"/>
                </a:defRPr>
              </a:lvl3pPr>
              <a:lvl4pPr marL="1600200" indent="-228600">
                <a:defRPr b="1">
                  <a:solidFill>
                    <a:schemeClr val="tx1"/>
                  </a:solidFill>
                  <a:latin typeface="Verdana" panose="020B0604030504040204" pitchFamily="34" charset="0"/>
                </a:defRPr>
              </a:lvl4pPr>
              <a:lvl5pPr marL="2057400" indent="-228600">
                <a:defRPr b="1">
                  <a:solidFill>
                    <a:schemeClr val="tx1"/>
                  </a:solidFill>
                  <a:latin typeface="Verdana" panose="020B0604030504040204" pitchFamily="34" charset="0"/>
                </a:defRPr>
              </a:lvl5pPr>
              <a:lvl6pPr marL="2514600" indent="-228600" algn="ctr" eaLnBrk="0" fontAlgn="base" hangingPunct="0">
                <a:spcBef>
                  <a:spcPct val="0"/>
                </a:spcBef>
                <a:spcAft>
                  <a:spcPct val="0"/>
                </a:spcAft>
                <a:defRPr b="1">
                  <a:solidFill>
                    <a:schemeClr val="tx1"/>
                  </a:solidFill>
                  <a:latin typeface="Verdana" panose="020B0604030504040204" pitchFamily="34" charset="0"/>
                </a:defRPr>
              </a:lvl6pPr>
              <a:lvl7pPr marL="2971800" indent="-228600" algn="ctr" eaLnBrk="0" fontAlgn="base" hangingPunct="0">
                <a:spcBef>
                  <a:spcPct val="0"/>
                </a:spcBef>
                <a:spcAft>
                  <a:spcPct val="0"/>
                </a:spcAft>
                <a:defRPr b="1">
                  <a:solidFill>
                    <a:schemeClr val="tx1"/>
                  </a:solidFill>
                  <a:latin typeface="Verdana" panose="020B0604030504040204" pitchFamily="34" charset="0"/>
                </a:defRPr>
              </a:lvl7pPr>
              <a:lvl8pPr marL="3429000" indent="-228600" algn="ctr" eaLnBrk="0" fontAlgn="base" hangingPunct="0">
                <a:spcBef>
                  <a:spcPct val="0"/>
                </a:spcBef>
                <a:spcAft>
                  <a:spcPct val="0"/>
                </a:spcAft>
                <a:defRPr b="1">
                  <a:solidFill>
                    <a:schemeClr val="tx1"/>
                  </a:solidFill>
                  <a:latin typeface="Verdana" panose="020B0604030504040204" pitchFamily="34" charset="0"/>
                </a:defRPr>
              </a:lvl8pPr>
              <a:lvl9pPr marL="3886200" indent="-228600" algn="ctr" eaLnBrk="0" fontAlgn="base" hangingPunct="0">
                <a:spcBef>
                  <a:spcPct val="0"/>
                </a:spcBef>
                <a:spcAft>
                  <a:spcPct val="0"/>
                </a:spcAft>
                <a:defRPr b="1">
                  <a:solidFill>
                    <a:schemeClr val="tx1"/>
                  </a:solidFill>
                  <a:latin typeface="Verdana" panose="020B0604030504040204" pitchFamily="34" charset="0"/>
                </a:defRPr>
              </a:lvl9pPr>
            </a:lstStyle>
            <a:p>
              <a:pPr algn="l">
                <a:lnSpc>
                  <a:spcPct val="90000"/>
                </a:lnSpc>
                <a:spcBef>
                  <a:spcPct val="40000"/>
                </a:spcBef>
                <a:buClr>
                  <a:srgbClr val="006699"/>
                </a:buClr>
                <a:buFontTx/>
                <a:buChar char="•"/>
              </a:pPr>
              <a:r>
                <a:rPr lang="en-US" sz="1350" b="0" dirty="0">
                  <a:latin typeface="Segoe UI Light" panose="020B0502040204020203" pitchFamily="34" charset="0"/>
                  <a:cs typeface="Segoe UI Light" panose="020B0502040204020203" pitchFamily="34" charset="0"/>
                </a:rPr>
                <a:t>Interactive logon: grants access to the local computer</a:t>
              </a:r>
            </a:p>
          </p:txBody>
        </p:sp>
        <p:pic>
          <p:nvPicPr>
            <p:cNvPr id="927754" name="Picture 10"/>
            <p:cNvPicPr>
              <a:picLocks noChangeAspect="1" noChangeArrowheads="1"/>
            </p:cNvPicPr>
            <p:nvPr/>
          </p:nvPicPr>
          <p:blipFill>
            <a:blip r:embed="rId7"/>
            <a:srcRect/>
            <a:stretch>
              <a:fillRect/>
            </a:stretch>
          </p:blipFill>
          <p:spPr bwMode="auto">
            <a:xfrm>
              <a:off x="3286126" y="4217988"/>
              <a:ext cx="1228725" cy="1498600"/>
            </a:xfrm>
            <a:prstGeom prst="rect">
              <a:avLst/>
            </a:prstGeom>
            <a:noFill/>
            <a:ln w="9525" algn="ctr">
              <a:noFill/>
              <a:miter lim="800000"/>
              <a:headEnd/>
              <a:tailEnd/>
            </a:ln>
            <a:effectLst>
              <a:outerShdw dist="35921" dir="2700000" algn="ctr" rotWithShape="0">
                <a:srgbClr val="AFAFAF"/>
              </a:outerShdw>
            </a:effectLst>
          </p:spPr>
        </p:pic>
        <p:pic>
          <p:nvPicPr>
            <p:cNvPr id="927755" name="Picture 11"/>
            <p:cNvPicPr>
              <a:picLocks noChangeAspect="1" noChangeArrowheads="1"/>
            </p:cNvPicPr>
            <p:nvPr/>
          </p:nvPicPr>
          <p:blipFill>
            <a:blip r:embed="rId5"/>
            <a:srcRect/>
            <a:stretch>
              <a:fillRect/>
            </a:stretch>
          </p:blipFill>
          <p:spPr bwMode="auto">
            <a:xfrm>
              <a:off x="4003676" y="4019550"/>
              <a:ext cx="665163" cy="1316038"/>
            </a:xfrm>
            <a:prstGeom prst="rect">
              <a:avLst/>
            </a:prstGeom>
            <a:noFill/>
            <a:ln w="9525" algn="ctr">
              <a:noFill/>
              <a:miter lim="800000"/>
              <a:headEnd/>
              <a:tailEnd/>
            </a:ln>
            <a:effectLst>
              <a:outerShdw dist="35921" dir="2700000" algn="ctr" rotWithShape="0">
                <a:srgbClr val="AFAFAF"/>
              </a:outerShdw>
            </a:effectLst>
          </p:spPr>
        </p:pic>
      </p:grpSp>
    </p:spTree>
    <p:extLst>
      <p:ext uri="{BB962C8B-B14F-4D97-AF65-F5344CB8AC3E}">
        <p14:creationId xmlns:p14="http://schemas.microsoft.com/office/powerpoint/2010/main" val="3014380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71">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171">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8"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anim calcmode="lin" valueType="num">
                                      <p:cBhvr additive="base">
                                        <p:cTn id="15" dur="500" fill="hold"/>
                                        <p:tgtEl>
                                          <p:spTgt spid="2"/>
                                        </p:tgtEl>
                                        <p:attrNameLst>
                                          <p:attrName>ppt_x</p:attrName>
                                        </p:attrNameLst>
                                      </p:cBhvr>
                                      <p:tavLst>
                                        <p:tav tm="0">
                                          <p:val>
                                            <p:strVal val="0-#ppt_w/2"/>
                                          </p:val>
                                        </p:tav>
                                        <p:tav tm="100000">
                                          <p:val>
                                            <p:strVal val="#ppt_x"/>
                                          </p:val>
                                        </p:tav>
                                      </p:tavLst>
                                    </p:anim>
                                    <p:anim calcmode="lin" valueType="num">
                                      <p:cBhvr additive="base">
                                        <p:cTn id="16"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2" fill="hold" nodeType="clickEffect">
                                  <p:stCondLst>
                                    <p:cond delay="0"/>
                                  </p:stCondLst>
                                  <p:childTnLst>
                                    <p:set>
                                      <p:cBhvr>
                                        <p:cTn id="20" dur="1" fill="hold">
                                          <p:stCondLst>
                                            <p:cond delay="0"/>
                                          </p:stCondLst>
                                        </p:cTn>
                                        <p:tgtEl>
                                          <p:spTgt spid="3"/>
                                        </p:tgtEl>
                                        <p:attrNameLst>
                                          <p:attrName>style.visibility</p:attrName>
                                        </p:attrNameLst>
                                      </p:cBhvr>
                                      <p:to>
                                        <p:strVal val="visible"/>
                                      </p:to>
                                    </p:set>
                                    <p:anim calcmode="lin" valueType="num">
                                      <p:cBhvr additive="base">
                                        <p:cTn id="21" dur="500" fill="hold"/>
                                        <p:tgtEl>
                                          <p:spTgt spid="3"/>
                                        </p:tgtEl>
                                        <p:attrNameLst>
                                          <p:attrName>ppt_x</p:attrName>
                                        </p:attrNameLst>
                                      </p:cBhvr>
                                      <p:tavLst>
                                        <p:tav tm="0">
                                          <p:val>
                                            <p:strVal val="1+#ppt_w/2"/>
                                          </p:val>
                                        </p:tav>
                                        <p:tav tm="100000">
                                          <p:val>
                                            <p:strVal val="#ppt_x"/>
                                          </p:val>
                                        </p:tav>
                                      </p:tavLst>
                                    </p:anim>
                                    <p:anim calcmode="lin" valueType="num">
                                      <p:cBhvr additive="base">
                                        <p:cTn id="22"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1" grpId="0" build="p" animBg="1"/>
    </p:bldLst>
  </p:timing>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9839" name="Oval 47"/>
          <p:cNvSpPr>
            <a:spLocks noChangeArrowheads="1"/>
          </p:cNvSpPr>
          <p:nvPr/>
        </p:nvSpPr>
        <p:spPr bwMode="auto">
          <a:xfrm>
            <a:off x="1435895" y="2330053"/>
            <a:ext cx="6165056" cy="3138488"/>
          </a:xfrm>
          <a:prstGeom prst="ellipse">
            <a:avLst/>
          </a:prstGeom>
          <a:gradFill rotWithShape="1">
            <a:gsLst>
              <a:gs pos="0">
                <a:srgbClr val="FFFFFF"/>
              </a:gs>
              <a:gs pos="100000">
                <a:srgbClr val="EEEFD7"/>
              </a:gs>
            </a:gsLst>
            <a:path path="shape">
              <a:fillToRect l="50000" t="50000" r="50000" b="50000"/>
            </a:path>
          </a:gradFill>
          <a:ln w="9525">
            <a:noFill/>
            <a:round/>
            <a:headEnd/>
            <a:tailEnd/>
          </a:ln>
          <a:effectLst>
            <a:outerShdw dist="35921" dir="2700000" algn="ctr" rotWithShape="0">
              <a:srgbClr val="ADADAD"/>
            </a:outerShdw>
          </a:effectLst>
        </p:spPr>
        <p:txBody>
          <a:bodyPr wrap="none" anchor="ctr"/>
          <a:lstStyle/>
          <a:p>
            <a:pPr>
              <a:defRPr/>
            </a:pPr>
            <a:endParaRPr lang="en-US" sz="1350">
              <a:latin typeface="Segoe UI Light" panose="020B0502040204020203" pitchFamily="34" charset="0"/>
              <a:cs typeface="Segoe UI Light" panose="020B0502040204020203" pitchFamily="34" charset="0"/>
            </a:endParaRPr>
          </a:p>
        </p:txBody>
      </p:sp>
      <p:sp>
        <p:nvSpPr>
          <p:cNvPr id="8195" name="Rectangle 3"/>
          <p:cNvSpPr>
            <a:spLocks noGrp="1" noChangeArrowheads="1"/>
          </p:cNvSpPr>
          <p:nvPr>
            <p:ph type="title"/>
          </p:nvPr>
        </p:nvSpPr>
        <p:spPr/>
        <p:txBody>
          <a:bodyPr/>
          <a:lstStyle/>
          <a:p>
            <a:pPr eaLnBrk="1" hangingPunct="1"/>
            <a:r>
              <a:rPr lang="en-US" dirty="0"/>
              <a:t>What is Authorization?</a:t>
            </a:r>
          </a:p>
        </p:txBody>
      </p:sp>
      <p:grpSp>
        <p:nvGrpSpPr>
          <p:cNvPr id="8196" name="Group 29"/>
          <p:cNvGrpSpPr>
            <a:grpSpLocks/>
          </p:cNvGrpSpPr>
          <p:nvPr/>
        </p:nvGrpSpPr>
        <p:grpSpPr bwMode="auto">
          <a:xfrm>
            <a:off x="1764506" y="2334816"/>
            <a:ext cx="2728913" cy="1560909"/>
            <a:chOff x="828136" y="1970088"/>
            <a:chExt cx="3639089" cy="2081212"/>
          </a:xfrm>
        </p:grpSpPr>
        <p:sp>
          <p:nvSpPr>
            <p:cNvPr id="929796" name="AutoShape 4"/>
            <p:cNvSpPr>
              <a:spLocks noChangeArrowheads="1"/>
            </p:cNvSpPr>
            <p:nvPr/>
          </p:nvSpPr>
          <p:spPr bwMode="auto">
            <a:xfrm>
              <a:off x="828136" y="1970088"/>
              <a:ext cx="3639089" cy="2039937"/>
            </a:xfrm>
            <a:prstGeom prst="rect">
              <a:avLst/>
            </a:prstGeom>
            <a:gradFill rotWithShape="1">
              <a:gsLst>
                <a:gs pos="0">
                  <a:srgbClr val="B395D8"/>
                </a:gs>
                <a:gs pos="100000">
                  <a:srgbClr val="DFD2EE"/>
                </a:gs>
              </a:gsLst>
              <a:lin ang="2700000" scaled="1"/>
            </a:gradFill>
            <a:ln w="9525" algn="ctr">
              <a:solidFill>
                <a:srgbClr val="333333"/>
              </a:solidFill>
              <a:round/>
              <a:headEnd/>
              <a:tailEnd/>
            </a:ln>
            <a:effectLst>
              <a:outerShdw dist="35921" dir="2700000" algn="ctr" rotWithShape="0">
                <a:schemeClr val="bg2"/>
              </a:outerShdw>
            </a:effectLst>
          </p:spPr>
          <p:txBody>
            <a:bodyPr/>
            <a:lstStyle/>
            <a:p>
              <a:pPr marL="125016" indent="-125016">
                <a:lnSpc>
                  <a:spcPct val="90000"/>
                </a:lnSpc>
                <a:spcBef>
                  <a:spcPct val="40000"/>
                </a:spcBef>
                <a:buSzPct val="80000"/>
                <a:buBlip>
                  <a:blip r:embed="rId3"/>
                </a:buBlip>
                <a:defRPr/>
              </a:pPr>
              <a:r>
                <a:rPr lang="en-US" sz="1350" dirty="0">
                  <a:latin typeface="Segoe UI Light" panose="020B0502040204020203" pitchFamily="34" charset="0"/>
                  <a:cs typeface="Segoe UI Light" panose="020B0502040204020203" pitchFamily="34" charset="0"/>
                </a:rPr>
                <a:t>Security principals are issued security identifiers (SIDs) when the account is created</a:t>
              </a:r>
            </a:p>
            <a:p>
              <a:pPr marL="125016" indent="-125016">
                <a:lnSpc>
                  <a:spcPct val="90000"/>
                </a:lnSpc>
                <a:spcBef>
                  <a:spcPct val="40000"/>
                </a:spcBef>
                <a:buSzPct val="80000"/>
                <a:defRPr/>
              </a:pPr>
              <a:endParaRPr lang="en-US" sz="1200" dirty="0">
                <a:latin typeface="Segoe UI Light" panose="020B0502040204020203" pitchFamily="34" charset="0"/>
                <a:cs typeface="Segoe UI Light" panose="020B0502040204020203" pitchFamily="34" charset="0"/>
              </a:endParaRPr>
            </a:p>
          </p:txBody>
        </p:sp>
        <p:grpSp>
          <p:nvGrpSpPr>
            <p:cNvPr id="8226" name="Group 43"/>
            <p:cNvGrpSpPr>
              <a:grpSpLocks/>
            </p:cNvGrpSpPr>
            <p:nvPr/>
          </p:nvGrpSpPr>
          <p:grpSpPr bwMode="auto">
            <a:xfrm>
              <a:off x="2930525" y="3116263"/>
              <a:ext cx="998538" cy="935037"/>
              <a:chOff x="1936" y="1703"/>
              <a:chExt cx="629" cy="589"/>
            </a:xfrm>
          </p:grpSpPr>
          <p:pic>
            <p:nvPicPr>
              <p:cNvPr id="929817" name="Picture 25"/>
              <p:cNvPicPr>
                <a:picLocks noChangeAspect="1" noChangeArrowheads="1"/>
              </p:cNvPicPr>
              <p:nvPr/>
            </p:nvPicPr>
            <p:blipFill>
              <a:blip r:embed="rId4"/>
              <a:srcRect/>
              <a:stretch>
                <a:fillRect/>
              </a:stretch>
            </p:blipFill>
            <p:spPr bwMode="auto">
              <a:xfrm>
                <a:off x="1936" y="1703"/>
                <a:ext cx="591" cy="568"/>
              </a:xfrm>
              <a:prstGeom prst="rect">
                <a:avLst/>
              </a:prstGeom>
              <a:noFill/>
              <a:ln w="9525" algn="ctr">
                <a:noFill/>
                <a:miter lim="800000"/>
                <a:headEnd/>
                <a:tailEnd/>
              </a:ln>
              <a:effectLst>
                <a:outerShdw dist="35921" dir="2700000" algn="ctr" rotWithShape="0">
                  <a:srgbClr val="AFAFAF"/>
                </a:outerShdw>
              </a:effectLst>
            </p:spPr>
          </p:pic>
          <p:pic>
            <p:nvPicPr>
              <p:cNvPr id="929818" name="Picture 26"/>
              <p:cNvPicPr>
                <a:picLocks noChangeAspect="1" noChangeArrowheads="1"/>
              </p:cNvPicPr>
              <p:nvPr/>
            </p:nvPicPr>
            <p:blipFill>
              <a:blip r:embed="rId5"/>
              <a:srcRect/>
              <a:stretch>
                <a:fillRect/>
              </a:stretch>
            </p:blipFill>
            <p:spPr bwMode="auto">
              <a:xfrm>
                <a:off x="2375" y="1987"/>
                <a:ext cx="190" cy="305"/>
              </a:xfrm>
              <a:prstGeom prst="rect">
                <a:avLst/>
              </a:prstGeom>
              <a:noFill/>
              <a:ln w="9525" algn="ctr">
                <a:noFill/>
                <a:miter lim="800000"/>
                <a:headEnd/>
                <a:tailEnd/>
              </a:ln>
              <a:effectLst>
                <a:outerShdw dist="35921" dir="2700000" algn="ctr" rotWithShape="0">
                  <a:srgbClr val="AFAFAF"/>
                </a:outerShdw>
              </a:effectLst>
            </p:spPr>
          </p:pic>
        </p:grpSp>
      </p:grpSp>
      <p:grpSp>
        <p:nvGrpSpPr>
          <p:cNvPr id="4" name="Group 30"/>
          <p:cNvGrpSpPr>
            <a:grpSpLocks/>
          </p:cNvGrpSpPr>
          <p:nvPr/>
        </p:nvGrpSpPr>
        <p:grpSpPr bwMode="auto">
          <a:xfrm>
            <a:off x="4593431" y="2333626"/>
            <a:ext cx="2734866" cy="1635919"/>
            <a:chOff x="4600913" y="1968740"/>
            <a:chExt cx="3645940" cy="2180476"/>
          </a:xfrm>
        </p:grpSpPr>
        <p:sp>
          <p:nvSpPr>
            <p:cNvPr id="929798" name="AutoShape 6"/>
            <p:cNvSpPr>
              <a:spLocks noChangeArrowheads="1"/>
            </p:cNvSpPr>
            <p:nvPr/>
          </p:nvSpPr>
          <p:spPr bwMode="auto">
            <a:xfrm>
              <a:off x="4600913" y="1968740"/>
              <a:ext cx="3645940" cy="2017020"/>
            </a:xfrm>
            <a:prstGeom prst="rect">
              <a:avLst/>
            </a:prstGeom>
            <a:gradFill rotWithShape="1">
              <a:gsLst>
                <a:gs pos="0">
                  <a:srgbClr val="97DFC1"/>
                </a:gs>
                <a:gs pos="100000">
                  <a:srgbClr val="DAF4E9"/>
                </a:gs>
              </a:gsLst>
              <a:lin ang="2700000" scaled="1"/>
            </a:gradFill>
            <a:ln w="9525" algn="ctr">
              <a:solidFill>
                <a:srgbClr val="333333"/>
              </a:solidFill>
              <a:round/>
              <a:headEnd/>
              <a:tailEnd/>
            </a:ln>
            <a:effectLst>
              <a:outerShdw dist="35921" dir="2700000" algn="ctr" rotWithShape="0">
                <a:schemeClr val="bg2"/>
              </a:outerShdw>
            </a:effectLst>
          </p:spPr>
          <p:txBody>
            <a:bodyPr/>
            <a:lstStyle/>
            <a:p>
              <a:pPr marL="125016" indent="-125016">
                <a:lnSpc>
                  <a:spcPct val="90000"/>
                </a:lnSpc>
                <a:spcBef>
                  <a:spcPct val="40000"/>
                </a:spcBef>
                <a:buSzPct val="80000"/>
                <a:buBlip>
                  <a:blip r:embed="rId3"/>
                </a:buBlip>
                <a:defRPr/>
              </a:pPr>
              <a:r>
                <a:rPr lang="en-US" sz="1350" dirty="0">
                  <a:latin typeface="Segoe UI Light" panose="020B0502040204020203" pitchFamily="34" charset="0"/>
                  <a:cs typeface="Segoe UI Light" panose="020B0502040204020203" pitchFamily="34" charset="0"/>
                </a:rPr>
                <a:t>User accounts are issued security tokens during authentication that include the user’s SID and all related group </a:t>
              </a:r>
              <a:r>
                <a:rPr lang="en-US" sz="1350" dirty="0" err="1">
                  <a:latin typeface="Segoe UI Light" panose="020B0502040204020203" pitchFamily="34" charset="0"/>
                  <a:cs typeface="Segoe UI Light" panose="020B0502040204020203" pitchFamily="34" charset="0"/>
                </a:rPr>
                <a:t>SIDs</a:t>
              </a:r>
              <a:endParaRPr lang="en-US" sz="1350" dirty="0">
                <a:latin typeface="Segoe UI Light" panose="020B0502040204020203" pitchFamily="34" charset="0"/>
                <a:cs typeface="Segoe UI Light" panose="020B0502040204020203" pitchFamily="34" charset="0"/>
              </a:endParaRPr>
            </a:p>
          </p:txBody>
        </p:sp>
        <p:grpSp>
          <p:nvGrpSpPr>
            <p:cNvPr id="8222" name="Group 45"/>
            <p:cNvGrpSpPr>
              <a:grpSpLocks/>
            </p:cNvGrpSpPr>
            <p:nvPr/>
          </p:nvGrpSpPr>
          <p:grpSpPr bwMode="auto">
            <a:xfrm>
              <a:off x="6555126" y="3369753"/>
              <a:ext cx="1039812" cy="779463"/>
              <a:chOff x="1785" y="3470"/>
              <a:chExt cx="655" cy="491"/>
            </a:xfrm>
          </p:grpSpPr>
          <p:pic>
            <p:nvPicPr>
              <p:cNvPr id="929814" name="Picture 22"/>
              <p:cNvPicPr>
                <a:picLocks noChangeAspect="1" noChangeArrowheads="1"/>
              </p:cNvPicPr>
              <p:nvPr/>
            </p:nvPicPr>
            <p:blipFill>
              <a:blip r:embed="rId6"/>
              <a:srcRect/>
              <a:stretch>
                <a:fillRect/>
              </a:stretch>
            </p:blipFill>
            <p:spPr bwMode="auto">
              <a:xfrm>
                <a:off x="1785" y="3470"/>
                <a:ext cx="655" cy="491"/>
              </a:xfrm>
              <a:prstGeom prst="rect">
                <a:avLst/>
              </a:prstGeom>
              <a:noFill/>
              <a:ln w="9525" algn="ctr">
                <a:noFill/>
                <a:miter lim="800000"/>
                <a:headEnd/>
                <a:tailEnd/>
              </a:ln>
              <a:effectLst>
                <a:outerShdw dist="35921" dir="2700000" algn="ctr" rotWithShape="0">
                  <a:srgbClr val="AFAFAF"/>
                </a:outerShdw>
              </a:effectLst>
            </p:spPr>
          </p:pic>
          <p:pic>
            <p:nvPicPr>
              <p:cNvPr id="929819" name="Picture 27"/>
              <p:cNvPicPr>
                <a:picLocks noChangeAspect="1" noChangeArrowheads="1"/>
              </p:cNvPicPr>
              <p:nvPr/>
            </p:nvPicPr>
            <p:blipFill>
              <a:blip r:embed="rId7"/>
              <a:srcRect/>
              <a:stretch>
                <a:fillRect/>
              </a:stretch>
            </p:blipFill>
            <p:spPr bwMode="auto">
              <a:xfrm>
                <a:off x="2022" y="3561"/>
                <a:ext cx="177" cy="284"/>
              </a:xfrm>
              <a:prstGeom prst="rect">
                <a:avLst/>
              </a:prstGeom>
              <a:noFill/>
              <a:ln w="9525" algn="ctr">
                <a:noFill/>
                <a:miter lim="800000"/>
                <a:headEnd/>
                <a:tailEnd/>
              </a:ln>
              <a:effectLst>
                <a:outerShdw dist="35921" dir="2700000" algn="ctr" rotWithShape="0">
                  <a:srgbClr val="AFAFAF"/>
                </a:outerShdw>
              </a:effectLst>
            </p:spPr>
          </p:pic>
        </p:grpSp>
      </p:grpSp>
      <p:grpSp>
        <p:nvGrpSpPr>
          <p:cNvPr id="6" name="Group 38"/>
          <p:cNvGrpSpPr>
            <a:grpSpLocks/>
          </p:cNvGrpSpPr>
          <p:nvPr/>
        </p:nvGrpSpPr>
        <p:grpSpPr bwMode="auto">
          <a:xfrm>
            <a:off x="1764507" y="3975498"/>
            <a:ext cx="2722960" cy="1578769"/>
            <a:chOff x="829049" y="4157476"/>
            <a:chExt cx="3630613" cy="2105025"/>
          </a:xfrm>
        </p:grpSpPr>
        <p:sp>
          <p:nvSpPr>
            <p:cNvPr id="929797" name="AutoShape 5"/>
            <p:cNvSpPr>
              <a:spLocks noChangeArrowheads="1"/>
            </p:cNvSpPr>
            <p:nvPr/>
          </p:nvSpPr>
          <p:spPr bwMode="auto">
            <a:xfrm>
              <a:off x="829049" y="4157476"/>
              <a:ext cx="3630613" cy="2039937"/>
            </a:xfrm>
            <a:prstGeom prst="rect">
              <a:avLst/>
            </a:prstGeom>
            <a:gradFill rotWithShape="1">
              <a:gsLst>
                <a:gs pos="0">
                  <a:srgbClr val="8DACD0"/>
                </a:gs>
                <a:gs pos="100000">
                  <a:srgbClr val="DEE7F1"/>
                </a:gs>
              </a:gsLst>
              <a:lin ang="2700000" scaled="1"/>
            </a:gradFill>
            <a:ln w="9525">
              <a:solidFill>
                <a:srgbClr val="333333"/>
              </a:solidFill>
              <a:round/>
              <a:headEnd/>
              <a:tailEnd/>
            </a:ln>
            <a:effectLst>
              <a:outerShdw dist="35921" dir="2700000" algn="ctr" rotWithShape="0">
                <a:srgbClr val="AFAFAF"/>
              </a:outerShdw>
            </a:effectLst>
          </p:spPr>
          <p:txBody>
            <a:bodyPr/>
            <a:lstStyle/>
            <a:p>
              <a:pPr marL="125016" indent="-125016">
                <a:lnSpc>
                  <a:spcPct val="90000"/>
                </a:lnSpc>
                <a:spcBef>
                  <a:spcPct val="40000"/>
                </a:spcBef>
                <a:buSzPct val="80000"/>
                <a:buBlip>
                  <a:blip r:embed="rId3"/>
                </a:buBlip>
                <a:defRPr/>
              </a:pPr>
              <a:r>
                <a:rPr lang="en-US" sz="1350" dirty="0">
                  <a:latin typeface="Segoe UI Light" panose="020B0502040204020203" pitchFamily="34" charset="0"/>
                  <a:cs typeface="Segoe UI Light" panose="020B0502040204020203" pitchFamily="34" charset="0"/>
                </a:rPr>
                <a:t>Shared resources on a network include access control lists (ACL) that define who can access the resource</a:t>
              </a:r>
            </a:p>
          </p:txBody>
        </p:sp>
        <p:grpSp>
          <p:nvGrpSpPr>
            <p:cNvPr id="8218" name="Group 44"/>
            <p:cNvGrpSpPr>
              <a:grpSpLocks/>
            </p:cNvGrpSpPr>
            <p:nvPr/>
          </p:nvGrpSpPr>
          <p:grpSpPr bwMode="auto">
            <a:xfrm>
              <a:off x="3089649" y="5306826"/>
              <a:ext cx="658813" cy="955675"/>
              <a:chOff x="4158" y="1785"/>
              <a:chExt cx="415" cy="602"/>
            </a:xfrm>
          </p:grpSpPr>
          <p:pic>
            <p:nvPicPr>
              <p:cNvPr id="929820" name="Picture 28"/>
              <p:cNvPicPr>
                <a:picLocks noChangeAspect="1" noChangeArrowheads="1"/>
              </p:cNvPicPr>
              <p:nvPr/>
            </p:nvPicPr>
            <p:blipFill>
              <a:blip r:embed="rId8"/>
              <a:srcRect/>
              <a:stretch>
                <a:fillRect/>
              </a:stretch>
            </p:blipFill>
            <p:spPr bwMode="auto">
              <a:xfrm>
                <a:off x="4204" y="1785"/>
                <a:ext cx="369" cy="602"/>
              </a:xfrm>
              <a:prstGeom prst="rect">
                <a:avLst/>
              </a:prstGeom>
              <a:noFill/>
              <a:ln w="9525" algn="ctr">
                <a:noFill/>
                <a:miter lim="800000"/>
                <a:headEnd/>
                <a:tailEnd/>
              </a:ln>
              <a:effectLst>
                <a:outerShdw dist="35921" dir="2700000" algn="ctr" rotWithShape="0">
                  <a:srgbClr val="AFAFAF"/>
                </a:outerShdw>
              </a:effectLst>
            </p:spPr>
          </p:pic>
          <p:pic>
            <p:nvPicPr>
              <p:cNvPr id="929821" name="Picture 29"/>
              <p:cNvPicPr>
                <a:picLocks noChangeAspect="1" noChangeArrowheads="1"/>
              </p:cNvPicPr>
              <p:nvPr/>
            </p:nvPicPr>
            <p:blipFill>
              <a:blip r:embed="rId5"/>
              <a:srcRect/>
              <a:stretch>
                <a:fillRect/>
              </a:stretch>
            </p:blipFill>
            <p:spPr bwMode="auto">
              <a:xfrm>
                <a:off x="4158" y="1886"/>
                <a:ext cx="190" cy="305"/>
              </a:xfrm>
              <a:prstGeom prst="rect">
                <a:avLst/>
              </a:prstGeom>
              <a:noFill/>
              <a:ln w="9525" algn="ctr">
                <a:noFill/>
                <a:miter lim="800000"/>
                <a:headEnd/>
                <a:tailEnd/>
              </a:ln>
              <a:effectLst>
                <a:outerShdw dist="35921" dir="2700000" algn="ctr" rotWithShape="0">
                  <a:srgbClr val="AFAFAF"/>
                </a:outerShdw>
              </a:effectLst>
            </p:spPr>
          </p:pic>
        </p:grpSp>
      </p:grpSp>
      <p:sp>
        <p:nvSpPr>
          <p:cNvPr id="929838" name="AutoShape 46"/>
          <p:cNvSpPr>
            <a:spLocks noChangeArrowheads="1"/>
          </p:cNvSpPr>
          <p:nvPr/>
        </p:nvSpPr>
        <p:spPr bwMode="auto">
          <a:xfrm>
            <a:off x="1459708" y="1634728"/>
            <a:ext cx="6298406" cy="557213"/>
          </a:xfrm>
          <a:prstGeom prst="rect">
            <a:avLst/>
          </a:prstGeom>
          <a:gradFill rotWithShape="1">
            <a:gsLst>
              <a:gs pos="0">
                <a:srgbClr val="EAABA0"/>
              </a:gs>
              <a:gs pos="100000">
                <a:srgbClr val="F6D9D4"/>
              </a:gs>
            </a:gsLst>
            <a:lin ang="2700000" scaled="1"/>
          </a:gradFill>
          <a:ln w="9525" algn="ctr">
            <a:solidFill>
              <a:srgbClr val="808080"/>
            </a:solidFill>
            <a:round/>
            <a:headEnd/>
            <a:tailEnd/>
          </a:ln>
          <a:effectLst>
            <a:outerShdw dist="35921" dir="2700000" algn="ctr" rotWithShape="0">
              <a:srgbClr val="C0C0C0"/>
            </a:outerShdw>
          </a:effectLst>
        </p:spPr>
        <p:txBody>
          <a:bodyPr anchor="ctr"/>
          <a:lstStyle/>
          <a:p>
            <a:pPr algn="l" eaLnBrk="1" hangingPunct="1">
              <a:lnSpc>
                <a:spcPct val="90000"/>
              </a:lnSpc>
              <a:spcBef>
                <a:spcPct val="40000"/>
              </a:spcBef>
              <a:defRPr/>
            </a:pPr>
            <a:r>
              <a:rPr lang="en-US" sz="1350" dirty="0">
                <a:latin typeface="Segoe UI Light" panose="020B0502040204020203" pitchFamily="34" charset="0"/>
                <a:cs typeface="Segoe UI Light" panose="020B0502040204020203" pitchFamily="34" charset="0"/>
              </a:rPr>
              <a:t>Authorization is a process of verifying that an authenticated user has permission to perform an action</a:t>
            </a:r>
          </a:p>
        </p:txBody>
      </p:sp>
      <p:grpSp>
        <p:nvGrpSpPr>
          <p:cNvPr id="8" name="Group 39"/>
          <p:cNvGrpSpPr>
            <a:grpSpLocks/>
          </p:cNvGrpSpPr>
          <p:nvPr/>
        </p:nvGrpSpPr>
        <p:grpSpPr bwMode="auto">
          <a:xfrm>
            <a:off x="4588670" y="3981450"/>
            <a:ext cx="2722960" cy="1629966"/>
            <a:chOff x="4594225" y="4165600"/>
            <a:chExt cx="3630613" cy="2173288"/>
          </a:xfrm>
        </p:grpSpPr>
        <p:sp>
          <p:nvSpPr>
            <p:cNvPr id="929799" name="AutoShape 7"/>
            <p:cNvSpPr>
              <a:spLocks noChangeArrowheads="1"/>
            </p:cNvSpPr>
            <p:nvPr/>
          </p:nvSpPr>
          <p:spPr bwMode="auto">
            <a:xfrm>
              <a:off x="4594225" y="4165600"/>
              <a:ext cx="3630613" cy="2028825"/>
            </a:xfrm>
            <a:prstGeom prst="rect">
              <a:avLst/>
            </a:prstGeom>
            <a:gradFill rotWithShape="1">
              <a:gsLst>
                <a:gs pos="0">
                  <a:srgbClr val="D5D69C"/>
                </a:gs>
                <a:gs pos="100000">
                  <a:srgbClr val="EEEFD7"/>
                </a:gs>
              </a:gsLst>
              <a:lin ang="2700000" scaled="1"/>
            </a:gradFill>
            <a:ln w="9525">
              <a:solidFill>
                <a:srgbClr val="4D4D4D"/>
              </a:solidFill>
              <a:round/>
              <a:headEnd/>
              <a:tailEnd/>
            </a:ln>
            <a:effectLst>
              <a:outerShdw dist="35921" dir="2700000" algn="ctr" rotWithShape="0">
                <a:srgbClr val="AFAFAF"/>
              </a:outerShdw>
            </a:effectLst>
          </p:spPr>
          <p:txBody>
            <a:bodyPr/>
            <a:lstStyle/>
            <a:p>
              <a:pPr marL="125016" indent="-125016">
                <a:lnSpc>
                  <a:spcPct val="90000"/>
                </a:lnSpc>
                <a:spcBef>
                  <a:spcPct val="40000"/>
                </a:spcBef>
                <a:buSzPct val="80000"/>
                <a:buBlip>
                  <a:blip r:embed="rId3"/>
                </a:buBlip>
                <a:defRPr/>
              </a:pPr>
              <a:r>
                <a:rPr lang="en-US" sz="1350" dirty="0">
                  <a:latin typeface="Segoe UI Light" panose="020B0502040204020203" pitchFamily="34" charset="0"/>
                  <a:cs typeface="Segoe UI Light" panose="020B0502040204020203" pitchFamily="34" charset="0"/>
                </a:rPr>
                <a:t>The security token is compared against the Discretionary Access Control List (DACL) on the resource and access is granted or denied</a:t>
              </a:r>
            </a:p>
          </p:txBody>
        </p:sp>
        <p:grpSp>
          <p:nvGrpSpPr>
            <p:cNvPr id="8210" name="Group 42"/>
            <p:cNvGrpSpPr>
              <a:grpSpLocks/>
            </p:cNvGrpSpPr>
            <p:nvPr/>
          </p:nvGrpSpPr>
          <p:grpSpPr bwMode="auto">
            <a:xfrm>
              <a:off x="6992938" y="5532438"/>
              <a:ext cx="566737" cy="806450"/>
              <a:chOff x="4275" y="3295"/>
              <a:chExt cx="357" cy="508"/>
            </a:xfrm>
          </p:grpSpPr>
          <p:pic>
            <p:nvPicPr>
              <p:cNvPr id="929829" name="Picture 37"/>
              <p:cNvPicPr>
                <a:picLocks noChangeAspect="1" noChangeArrowheads="1"/>
              </p:cNvPicPr>
              <p:nvPr/>
            </p:nvPicPr>
            <p:blipFill>
              <a:blip r:embed="rId9"/>
              <a:srcRect/>
              <a:stretch>
                <a:fillRect/>
              </a:stretch>
            </p:blipFill>
            <p:spPr bwMode="auto">
              <a:xfrm>
                <a:off x="4321" y="3295"/>
                <a:ext cx="311" cy="508"/>
              </a:xfrm>
              <a:prstGeom prst="rect">
                <a:avLst/>
              </a:prstGeom>
              <a:noFill/>
              <a:ln w="9525" algn="ctr">
                <a:noFill/>
                <a:miter lim="800000"/>
                <a:headEnd/>
                <a:tailEnd/>
              </a:ln>
              <a:effectLst>
                <a:outerShdw dist="35921" dir="2700000" algn="ctr" rotWithShape="0">
                  <a:srgbClr val="AFAFAF"/>
                </a:outerShdw>
              </a:effectLst>
            </p:spPr>
          </p:pic>
          <p:pic>
            <p:nvPicPr>
              <p:cNvPr id="929830" name="Picture 38"/>
              <p:cNvPicPr>
                <a:picLocks noChangeAspect="1" noChangeArrowheads="1"/>
              </p:cNvPicPr>
              <p:nvPr/>
            </p:nvPicPr>
            <p:blipFill>
              <a:blip r:embed="rId10"/>
              <a:srcRect/>
              <a:stretch>
                <a:fillRect/>
              </a:stretch>
            </p:blipFill>
            <p:spPr bwMode="auto">
              <a:xfrm>
                <a:off x="4275" y="3396"/>
                <a:ext cx="183" cy="294"/>
              </a:xfrm>
              <a:prstGeom prst="rect">
                <a:avLst/>
              </a:prstGeom>
              <a:noFill/>
              <a:ln w="9525" algn="ctr">
                <a:noFill/>
                <a:miter lim="800000"/>
                <a:headEnd/>
                <a:tailEnd/>
              </a:ln>
              <a:effectLst>
                <a:outerShdw dist="35921" dir="2700000" algn="ctr" rotWithShape="0">
                  <a:srgbClr val="AFAFAF"/>
                </a:outerShdw>
              </a:effectLst>
            </p:spPr>
          </p:pic>
        </p:grpSp>
        <p:grpSp>
          <p:nvGrpSpPr>
            <p:cNvPr id="8211" name="Group 41"/>
            <p:cNvGrpSpPr>
              <a:grpSpLocks/>
            </p:cNvGrpSpPr>
            <p:nvPr/>
          </p:nvGrpSpPr>
          <p:grpSpPr bwMode="auto">
            <a:xfrm>
              <a:off x="5129213" y="5602288"/>
              <a:ext cx="930275" cy="696912"/>
              <a:chOff x="2991" y="3409"/>
              <a:chExt cx="586" cy="439"/>
            </a:xfrm>
          </p:grpSpPr>
          <p:pic>
            <p:nvPicPr>
              <p:cNvPr id="929831" name="Picture 39"/>
              <p:cNvPicPr>
                <a:picLocks noChangeAspect="1" noChangeArrowheads="1"/>
              </p:cNvPicPr>
              <p:nvPr/>
            </p:nvPicPr>
            <p:blipFill>
              <a:blip r:embed="rId11"/>
              <a:srcRect/>
              <a:stretch>
                <a:fillRect/>
              </a:stretch>
            </p:blipFill>
            <p:spPr bwMode="auto">
              <a:xfrm>
                <a:off x="2991" y="3409"/>
                <a:ext cx="586" cy="439"/>
              </a:xfrm>
              <a:prstGeom prst="rect">
                <a:avLst/>
              </a:prstGeom>
              <a:noFill/>
              <a:ln w="9525" algn="ctr">
                <a:noFill/>
                <a:miter lim="800000"/>
                <a:headEnd/>
                <a:tailEnd/>
              </a:ln>
              <a:effectLst>
                <a:outerShdw dist="35921" dir="2700000" algn="ctr" rotWithShape="0">
                  <a:srgbClr val="AFAFAF"/>
                </a:outerShdw>
              </a:effectLst>
            </p:spPr>
          </p:pic>
          <p:pic>
            <p:nvPicPr>
              <p:cNvPr id="929832" name="Picture 40"/>
              <p:cNvPicPr>
                <a:picLocks noChangeAspect="1" noChangeArrowheads="1"/>
              </p:cNvPicPr>
              <p:nvPr/>
            </p:nvPicPr>
            <p:blipFill>
              <a:blip r:embed="rId10"/>
              <a:srcRect/>
              <a:stretch>
                <a:fillRect/>
              </a:stretch>
            </p:blipFill>
            <p:spPr bwMode="auto">
              <a:xfrm>
                <a:off x="3169" y="3451"/>
                <a:ext cx="183" cy="294"/>
              </a:xfrm>
              <a:prstGeom prst="rect">
                <a:avLst/>
              </a:prstGeom>
              <a:noFill/>
              <a:ln w="9525" algn="ctr">
                <a:noFill/>
                <a:miter lim="800000"/>
                <a:headEnd/>
                <a:tailEnd/>
              </a:ln>
              <a:effectLst>
                <a:outerShdw dist="35921" dir="2700000" algn="ctr" rotWithShape="0">
                  <a:srgbClr val="AFAFAF"/>
                </a:outerShdw>
              </a:effectLst>
            </p:spPr>
          </p:pic>
        </p:grpSp>
        <p:cxnSp>
          <p:nvCxnSpPr>
            <p:cNvPr id="8212" name="Straight Arrow Connector 32"/>
            <p:cNvCxnSpPr>
              <a:cxnSpLocks noChangeShapeType="1"/>
            </p:cNvCxnSpPr>
            <p:nvPr/>
          </p:nvCxnSpPr>
          <p:spPr bwMode="auto">
            <a:xfrm>
              <a:off x="6176512" y="5934974"/>
              <a:ext cx="741872" cy="1"/>
            </a:xfrm>
            <a:prstGeom prst="straightConnector1">
              <a:avLst/>
            </a:prstGeom>
            <a:noFill/>
            <a:ln w="50800" algn="ctr">
              <a:solidFill>
                <a:srgbClr val="C00000"/>
              </a:solidFill>
              <a:round/>
              <a:headEnd type="triangle" w="med" len="med"/>
              <a:tailEnd type="triangle" w="med" len="med"/>
            </a:ln>
            <a:extLst>
              <a:ext uri="{909E8E84-426E-40DD-AFC4-6F175D3DCCD1}">
                <a14:hiddenFill xmlns:a14="http://schemas.microsoft.com/office/drawing/2010/main">
                  <a:noFill/>
                </a14:hiddenFill>
              </a:ext>
            </a:extLst>
          </p:spPr>
        </p:cxnSp>
      </p:grpSp>
      <p:pic>
        <p:nvPicPr>
          <p:cNvPr id="30" name="Picture 29"/>
          <p:cNvPicPr>
            <a:picLocks noChangeAspect="1"/>
          </p:cNvPicPr>
          <p:nvPr/>
        </p:nvPicPr>
        <p:blipFill>
          <a:blip r:embed="rId12" cstate="email">
            <a:extLst>
              <a:ext uri="{28A0092B-C50C-407E-A947-70E740481C1C}">
                <a14:useLocalDpi xmlns:a14="http://schemas.microsoft.com/office/drawing/2010/main" val="0"/>
              </a:ext>
            </a:extLst>
          </a:blip>
          <a:stretch>
            <a:fillRect/>
          </a:stretch>
        </p:blipFill>
        <p:spPr>
          <a:xfrm>
            <a:off x="184635" y="5347654"/>
            <a:ext cx="1385681" cy="554273"/>
          </a:xfrm>
          <a:prstGeom prst="rect">
            <a:avLst/>
          </a:prstGeom>
        </p:spPr>
      </p:pic>
    </p:spTree>
    <p:extLst>
      <p:ext uri="{BB962C8B-B14F-4D97-AF65-F5344CB8AC3E}">
        <p14:creationId xmlns:p14="http://schemas.microsoft.com/office/powerpoint/2010/main" val="249545146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8196"/>
                                        </p:tgtEl>
                                        <p:attrNameLst>
                                          <p:attrName>style.visibility</p:attrName>
                                        </p:attrNameLst>
                                      </p:cBhvr>
                                      <p:to>
                                        <p:strVal val="visible"/>
                                      </p:to>
                                    </p:set>
                                    <p:animEffect transition="in" filter="fade">
                                      <p:cBhvr>
                                        <p:cTn id="7" dur="500"/>
                                        <p:tgtEl>
                                          <p:spTgt spid="819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pPr eaLnBrk="1" hangingPunct="1"/>
            <a:r>
              <a:rPr lang="en-US" dirty="0"/>
              <a:t>Why Deploy AD DS?</a:t>
            </a:r>
          </a:p>
        </p:txBody>
      </p:sp>
      <p:sp>
        <p:nvSpPr>
          <p:cNvPr id="6147" name="Rounded Rectangle 812098"/>
          <p:cNvSpPr>
            <a:spLocks noGrp="1" noChangeArrowheads="1"/>
          </p:cNvSpPr>
          <p:nvPr>
            <p:ph type="body" idx="4294967295"/>
          </p:nvPr>
        </p:nvSpPr>
        <p:spPr>
          <a:xfrm>
            <a:off x="1473994" y="2581275"/>
            <a:ext cx="6254354" cy="2901554"/>
          </a:xfrm>
          <a:prstGeom prst="rect">
            <a:avLst/>
          </a:prstGeom>
          <a:solidFill>
            <a:schemeClr val="accent1">
              <a:lumMod val="20000"/>
              <a:lumOff val="80000"/>
            </a:schemeClr>
          </a:solidFill>
          <a:ln cap="flat" algn="ctr">
            <a:noFill/>
            <a:round/>
            <a:headEnd type="none" w="med" len="med"/>
            <a:tailEnd type="none" w="med" len="med"/>
          </a:ln>
        </p:spPr>
        <p:txBody>
          <a:bodyPr lIns="68580" tIns="34290" rIns="68580" bIns="34290">
            <a:normAutofit/>
          </a:bodyPr>
          <a:lstStyle/>
          <a:p>
            <a:pPr marL="0" indent="0">
              <a:spcBef>
                <a:spcPct val="0"/>
              </a:spcBef>
              <a:buNone/>
            </a:pPr>
            <a:r>
              <a:rPr lang="en-US" b="0" dirty="0"/>
              <a:t>AD DS features include:</a:t>
            </a:r>
          </a:p>
        </p:txBody>
      </p:sp>
      <p:sp>
        <p:nvSpPr>
          <p:cNvPr id="6148" name="Rounded Rectangle 844806"/>
          <p:cNvSpPr>
            <a:spLocks noChangeArrowheads="1"/>
          </p:cNvSpPr>
          <p:nvPr/>
        </p:nvSpPr>
        <p:spPr bwMode="auto">
          <a:xfrm>
            <a:off x="1683544" y="3037805"/>
            <a:ext cx="5835254" cy="284710"/>
          </a:xfrm>
          <a:prstGeom prst="roundRect">
            <a:avLst>
              <a:gd name="adj" fmla="val 4167"/>
            </a:avLst>
          </a:prstGeom>
          <a:solidFill>
            <a:schemeClr val="bg2">
              <a:lumMod val="75000"/>
            </a:schemeClr>
          </a:solidFill>
          <a:ln w="9525" algn="ctr">
            <a:solidFill>
              <a:schemeClr val="tx1"/>
            </a:solidFill>
            <a:round/>
            <a:headEnd/>
            <a:tailEnd/>
          </a:ln>
        </p:spPr>
        <p:txBody>
          <a:bodyPr anchor="ctr">
            <a:spAutoFit/>
          </a:bodyPr>
          <a:lstStyle>
            <a:lvl1pPr marL="228600" indent="-228600">
              <a:defRPr b="1">
                <a:solidFill>
                  <a:schemeClr val="tx1"/>
                </a:solidFill>
                <a:latin typeface="Verdana" panose="020B0604030504040204" pitchFamily="34" charset="0"/>
              </a:defRPr>
            </a:lvl1pPr>
            <a:lvl2pPr marL="742950" indent="-285750">
              <a:defRPr b="1">
                <a:solidFill>
                  <a:schemeClr val="tx1"/>
                </a:solidFill>
                <a:latin typeface="Verdana" panose="020B0604030504040204" pitchFamily="34" charset="0"/>
              </a:defRPr>
            </a:lvl2pPr>
            <a:lvl3pPr marL="1143000" indent="-228600">
              <a:defRPr b="1">
                <a:solidFill>
                  <a:schemeClr val="tx1"/>
                </a:solidFill>
                <a:latin typeface="Verdana" panose="020B0604030504040204" pitchFamily="34" charset="0"/>
              </a:defRPr>
            </a:lvl3pPr>
            <a:lvl4pPr marL="1600200" indent="-228600">
              <a:defRPr b="1">
                <a:solidFill>
                  <a:schemeClr val="tx1"/>
                </a:solidFill>
                <a:latin typeface="Verdana" panose="020B0604030504040204" pitchFamily="34" charset="0"/>
              </a:defRPr>
            </a:lvl4pPr>
            <a:lvl5pPr marL="2057400" indent="-228600">
              <a:defRPr b="1">
                <a:solidFill>
                  <a:schemeClr val="tx1"/>
                </a:solidFill>
                <a:latin typeface="Verdana" panose="020B0604030504040204" pitchFamily="34" charset="0"/>
              </a:defRPr>
            </a:lvl5pPr>
            <a:lvl6pPr marL="2514600" indent="-228600" algn="ctr" eaLnBrk="0" fontAlgn="base" hangingPunct="0">
              <a:spcBef>
                <a:spcPct val="0"/>
              </a:spcBef>
              <a:spcAft>
                <a:spcPct val="0"/>
              </a:spcAft>
              <a:defRPr b="1">
                <a:solidFill>
                  <a:schemeClr val="tx1"/>
                </a:solidFill>
                <a:latin typeface="Verdana" panose="020B0604030504040204" pitchFamily="34" charset="0"/>
              </a:defRPr>
            </a:lvl6pPr>
            <a:lvl7pPr marL="2971800" indent="-228600" algn="ctr" eaLnBrk="0" fontAlgn="base" hangingPunct="0">
              <a:spcBef>
                <a:spcPct val="0"/>
              </a:spcBef>
              <a:spcAft>
                <a:spcPct val="0"/>
              </a:spcAft>
              <a:defRPr b="1">
                <a:solidFill>
                  <a:schemeClr val="tx1"/>
                </a:solidFill>
                <a:latin typeface="Verdana" panose="020B0604030504040204" pitchFamily="34" charset="0"/>
              </a:defRPr>
            </a:lvl7pPr>
            <a:lvl8pPr marL="3429000" indent="-228600" algn="ctr" eaLnBrk="0" fontAlgn="base" hangingPunct="0">
              <a:spcBef>
                <a:spcPct val="0"/>
              </a:spcBef>
              <a:spcAft>
                <a:spcPct val="0"/>
              </a:spcAft>
              <a:defRPr b="1">
                <a:solidFill>
                  <a:schemeClr val="tx1"/>
                </a:solidFill>
                <a:latin typeface="Verdana" panose="020B0604030504040204" pitchFamily="34" charset="0"/>
              </a:defRPr>
            </a:lvl8pPr>
            <a:lvl9pPr marL="3886200" indent="-228600" algn="ctr" eaLnBrk="0" fontAlgn="base" hangingPunct="0">
              <a:spcBef>
                <a:spcPct val="0"/>
              </a:spcBef>
              <a:spcAft>
                <a:spcPct val="0"/>
              </a:spcAft>
              <a:defRPr b="1">
                <a:solidFill>
                  <a:schemeClr val="tx1"/>
                </a:solidFill>
                <a:latin typeface="Verdana" panose="020B0604030504040204" pitchFamily="34" charset="0"/>
              </a:defRPr>
            </a:lvl9pPr>
          </a:lstStyle>
          <a:p>
            <a:pPr algn="l">
              <a:lnSpc>
                <a:spcPct val="90000"/>
              </a:lnSpc>
              <a:spcBef>
                <a:spcPct val="40000"/>
              </a:spcBef>
              <a:buClr>
                <a:srgbClr val="006699"/>
              </a:buClr>
              <a:buFontTx/>
              <a:buChar char="•"/>
            </a:pPr>
            <a:r>
              <a:rPr lang="en-US" sz="1350" b="0" dirty="0">
                <a:latin typeface="Segoe UI Light" panose="020B0502040204020203" pitchFamily="34" charset="0"/>
                <a:cs typeface="Segoe UI Light" panose="020B0502040204020203" pitchFamily="34" charset="0"/>
              </a:rPr>
              <a:t>Centralized directory </a:t>
            </a:r>
          </a:p>
        </p:txBody>
      </p:sp>
      <p:sp>
        <p:nvSpPr>
          <p:cNvPr id="6149" name="Rounded Rectangle 844808"/>
          <p:cNvSpPr>
            <a:spLocks noChangeArrowheads="1"/>
          </p:cNvSpPr>
          <p:nvPr/>
        </p:nvSpPr>
        <p:spPr bwMode="auto">
          <a:xfrm>
            <a:off x="1683544" y="3491433"/>
            <a:ext cx="5835254" cy="284710"/>
          </a:xfrm>
          <a:prstGeom prst="roundRect">
            <a:avLst>
              <a:gd name="adj" fmla="val 4167"/>
            </a:avLst>
          </a:prstGeom>
          <a:solidFill>
            <a:schemeClr val="bg2">
              <a:lumMod val="75000"/>
            </a:schemeClr>
          </a:solidFill>
          <a:ln w="9525" algn="ctr">
            <a:solidFill>
              <a:schemeClr val="tx1"/>
            </a:solidFill>
            <a:round/>
            <a:headEnd/>
            <a:tailEnd/>
          </a:ln>
        </p:spPr>
        <p:txBody>
          <a:bodyPr anchor="ctr">
            <a:spAutoFit/>
          </a:bodyPr>
          <a:lstStyle>
            <a:lvl1pPr marL="228600" indent="-228600">
              <a:defRPr b="1">
                <a:solidFill>
                  <a:schemeClr val="tx1"/>
                </a:solidFill>
                <a:latin typeface="Verdana" panose="020B0604030504040204" pitchFamily="34" charset="0"/>
              </a:defRPr>
            </a:lvl1pPr>
            <a:lvl2pPr marL="742950" indent="-285750">
              <a:defRPr b="1">
                <a:solidFill>
                  <a:schemeClr val="tx1"/>
                </a:solidFill>
                <a:latin typeface="Verdana" panose="020B0604030504040204" pitchFamily="34" charset="0"/>
              </a:defRPr>
            </a:lvl2pPr>
            <a:lvl3pPr marL="1143000" indent="-228600">
              <a:defRPr b="1">
                <a:solidFill>
                  <a:schemeClr val="tx1"/>
                </a:solidFill>
                <a:latin typeface="Verdana" panose="020B0604030504040204" pitchFamily="34" charset="0"/>
              </a:defRPr>
            </a:lvl3pPr>
            <a:lvl4pPr marL="1600200" indent="-228600">
              <a:defRPr b="1">
                <a:solidFill>
                  <a:schemeClr val="tx1"/>
                </a:solidFill>
                <a:latin typeface="Verdana" panose="020B0604030504040204" pitchFamily="34" charset="0"/>
              </a:defRPr>
            </a:lvl4pPr>
            <a:lvl5pPr marL="2057400" indent="-228600">
              <a:defRPr b="1">
                <a:solidFill>
                  <a:schemeClr val="tx1"/>
                </a:solidFill>
                <a:latin typeface="Verdana" panose="020B0604030504040204" pitchFamily="34" charset="0"/>
              </a:defRPr>
            </a:lvl5pPr>
            <a:lvl6pPr marL="2514600" indent="-228600" algn="ctr" eaLnBrk="0" fontAlgn="base" hangingPunct="0">
              <a:spcBef>
                <a:spcPct val="0"/>
              </a:spcBef>
              <a:spcAft>
                <a:spcPct val="0"/>
              </a:spcAft>
              <a:defRPr b="1">
                <a:solidFill>
                  <a:schemeClr val="tx1"/>
                </a:solidFill>
                <a:latin typeface="Verdana" panose="020B0604030504040204" pitchFamily="34" charset="0"/>
              </a:defRPr>
            </a:lvl6pPr>
            <a:lvl7pPr marL="2971800" indent="-228600" algn="ctr" eaLnBrk="0" fontAlgn="base" hangingPunct="0">
              <a:spcBef>
                <a:spcPct val="0"/>
              </a:spcBef>
              <a:spcAft>
                <a:spcPct val="0"/>
              </a:spcAft>
              <a:defRPr b="1">
                <a:solidFill>
                  <a:schemeClr val="tx1"/>
                </a:solidFill>
                <a:latin typeface="Verdana" panose="020B0604030504040204" pitchFamily="34" charset="0"/>
              </a:defRPr>
            </a:lvl7pPr>
            <a:lvl8pPr marL="3429000" indent="-228600" algn="ctr" eaLnBrk="0" fontAlgn="base" hangingPunct="0">
              <a:spcBef>
                <a:spcPct val="0"/>
              </a:spcBef>
              <a:spcAft>
                <a:spcPct val="0"/>
              </a:spcAft>
              <a:defRPr b="1">
                <a:solidFill>
                  <a:schemeClr val="tx1"/>
                </a:solidFill>
                <a:latin typeface="Verdana" panose="020B0604030504040204" pitchFamily="34" charset="0"/>
              </a:defRPr>
            </a:lvl8pPr>
            <a:lvl9pPr marL="3886200" indent="-228600" algn="ctr" eaLnBrk="0" fontAlgn="base" hangingPunct="0">
              <a:spcBef>
                <a:spcPct val="0"/>
              </a:spcBef>
              <a:spcAft>
                <a:spcPct val="0"/>
              </a:spcAft>
              <a:defRPr b="1">
                <a:solidFill>
                  <a:schemeClr val="tx1"/>
                </a:solidFill>
                <a:latin typeface="Verdana" panose="020B0604030504040204" pitchFamily="34" charset="0"/>
              </a:defRPr>
            </a:lvl9pPr>
          </a:lstStyle>
          <a:p>
            <a:pPr algn="l">
              <a:lnSpc>
                <a:spcPct val="90000"/>
              </a:lnSpc>
              <a:spcBef>
                <a:spcPct val="40000"/>
              </a:spcBef>
              <a:buClr>
                <a:srgbClr val="006699"/>
              </a:buClr>
              <a:buFontTx/>
              <a:buChar char="•"/>
            </a:pPr>
            <a:r>
              <a:rPr lang="en-US" sz="1350" b="0" dirty="0">
                <a:latin typeface="Segoe UI Light" panose="020B0502040204020203" pitchFamily="34" charset="0"/>
                <a:cs typeface="Segoe UI Light" panose="020B0502040204020203" pitchFamily="34" charset="0"/>
              </a:rPr>
              <a:t>Single</a:t>
            </a:r>
            <a:r>
              <a:rPr lang="en-US" sz="1350" dirty="0">
                <a:latin typeface="Segoe UI Light" panose="020B0502040204020203" pitchFamily="34" charset="0"/>
                <a:cs typeface="Segoe UI Light" panose="020B0502040204020203" pitchFamily="34" charset="0"/>
              </a:rPr>
              <a:t> </a:t>
            </a:r>
            <a:r>
              <a:rPr lang="en-US" sz="1350" b="0" dirty="0">
                <a:latin typeface="Segoe UI Light" panose="020B0502040204020203" pitchFamily="34" charset="0"/>
                <a:cs typeface="Segoe UI Light" panose="020B0502040204020203" pitchFamily="34" charset="0"/>
              </a:rPr>
              <a:t>sign-on</a:t>
            </a:r>
            <a:r>
              <a:rPr lang="en-US" sz="1350" dirty="0">
                <a:latin typeface="Segoe UI Light" panose="020B0502040204020203" pitchFamily="34" charset="0"/>
                <a:cs typeface="Segoe UI Light" panose="020B0502040204020203" pitchFamily="34" charset="0"/>
              </a:rPr>
              <a:t> </a:t>
            </a:r>
            <a:r>
              <a:rPr lang="en-US" sz="1350" b="0" dirty="0">
                <a:latin typeface="Segoe UI Light" panose="020B0502040204020203" pitchFamily="34" charset="0"/>
                <a:cs typeface="Segoe UI Light" panose="020B0502040204020203" pitchFamily="34" charset="0"/>
              </a:rPr>
              <a:t>access</a:t>
            </a:r>
            <a:r>
              <a:rPr lang="en-US" sz="1350" dirty="0">
                <a:latin typeface="Segoe UI Light" panose="020B0502040204020203" pitchFamily="34" charset="0"/>
                <a:cs typeface="Segoe UI Light" panose="020B0502040204020203" pitchFamily="34" charset="0"/>
              </a:rPr>
              <a:t> </a:t>
            </a:r>
          </a:p>
        </p:txBody>
      </p:sp>
      <p:sp>
        <p:nvSpPr>
          <p:cNvPr id="6150" name="Rounded Rectangle 844808"/>
          <p:cNvSpPr>
            <a:spLocks noChangeArrowheads="1"/>
          </p:cNvSpPr>
          <p:nvPr/>
        </p:nvSpPr>
        <p:spPr bwMode="auto">
          <a:xfrm>
            <a:off x="1678782" y="3983162"/>
            <a:ext cx="5845969" cy="284710"/>
          </a:xfrm>
          <a:prstGeom prst="roundRect">
            <a:avLst>
              <a:gd name="adj" fmla="val 4167"/>
            </a:avLst>
          </a:prstGeom>
          <a:solidFill>
            <a:schemeClr val="bg2">
              <a:lumMod val="75000"/>
            </a:schemeClr>
          </a:solidFill>
          <a:ln w="9525" algn="ctr">
            <a:solidFill>
              <a:schemeClr val="tx1"/>
            </a:solidFill>
            <a:round/>
            <a:headEnd/>
            <a:tailEnd/>
          </a:ln>
        </p:spPr>
        <p:txBody>
          <a:bodyPr anchor="ctr">
            <a:spAutoFit/>
          </a:bodyPr>
          <a:lstStyle>
            <a:lvl1pPr marL="228600" indent="-228600">
              <a:defRPr b="1">
                <a:solidFill>
                  <a:schemeClr val="tx1"/>
                </a:solidFill>
                <a:latin typeface="Verdana" panose="020B0604030504040204" pitchFamily="34" charset="0"/>
              </a:defRPr>
            </a:lvl1pPr>
            <a:lvl2pPr marL="742950" indent="-285750">
              <a:defRPr b="1">
                <a:solidFill>
                  <a:schemeClr val="tx1"/>
                </a:solidFill>
                <a:latin typeface="Verdana" panose="020B0604030504040204" pitchFamily="34" charset="0"/>
              </a:defRPr>
            </a:lvl2pPr>
            <a:lvl3pPr marL="1143000" indent="-228600">
              <a:defRPr b="1">
                <a:solidFill>
                  <a:schemeClr val="tx1"/>
                </a:solidFill>
                <a:latin typeface="Verdana" panose="020B0604030504040204" pitchFamily="34" charset="0"/>
              </a:defRPr>
            </a:lvl3pPr>
            <a:lvl4pPr marL="1600200" indent="-228600">
              <a:defRPr b="1">
                <a:solidFill>
                  <a:schemeClr val="tx1"/>
                </a:solidFill>
                <a:latin typeface="Verdana" panose="020B0604030504040204" pitchFamily="34" charset="0"/>
              </a:defRPr>
            </a:lvl4pPr>
            <a:lvl5pPr marL="2057400" indent="-228600">
              <a:defRPr b="1">
                <a:solidFill>
                  <a:schemeClr val="tx1"/>
                </a:solidFill>
                <a:latin typeface="Verdana" panose="020B0604030504040204" pitchFamily="34" charset="0"/>
              </a:defRPr>
            </a:lvl5pPr>
            <a:lvl6pPr marL="2514600" indent="-228600" algn="ctr" eaLnBrk="0" fontAlgn="base" hangingPunct="0">
              <a:spcBef>
                <a:spcPct val="0"/>
              </a:spcBef>
              <a:spcAft>
                <a:spcPct val="0"/>
              </a:spcAft>
              <a:defRPr b="1">
                <a:solidFill>
                  <a:schemeClr val="tx1"/>
                </a:solidFill>
                <a:latin typeface="Verdana" panose="020B0604030504040204" pitchFamily="34" charset="0"/>
              </a:defRPr>
            </a:lvl6pPr>
            <a:lvl7pPr marL="2971800" indent="-228600" algn="ctr" eaLnBrk="0" fontAlgn="base" hangingPunct="0">
              <a:spcBef>
                <a:spcPct val="0"/>
              </a:spcBef>
              <a:spcAft>
                <a:spcPct val="0"/>
              </a:spcAft>
              <a:defRPr b="1">
                <a:solidFill>
                  <a:schemeClr val="tx1"/>
                </a:solidFill>
                <a:latin typeface="Verdana" panose="020B0604030504040204" pitchFamily="34" charset="0"/>
              </a:defRPr>
            </a:lvl7pPr>
            <a:lvl8pPr marL="3429000" indent="-228600" algn="ctr" eaLnBrk="0" fontAlgn="base" hangingPunct="0">
              <a:spcBef>
                <a:spcPct val="0"/>
              </a:spcBef>
              <a:spcAft>
                <a:spcPct val="0"/>
              </a:spcAft>
              <a:defRPr b="1">
                <a:solidFill>
                  <a:schemeClr val="tx1"/>
                </a:solidFill>
                <a:latin typeface="Verdana" panose="020B0604030504040204" pitchFamily="34" charset="0"/>
              </a:defRPr>
            </a:lvl8pPr>
            <a:lvl9pPr marL="3886200" indent="-228600" algn="ctr" eaLnBrk="0" fontAlgn="base" hangingPunct="0">
              <a:spcBef>
                <a:spcPct val="0"/>
              </a:spcBef>
              <a:spcAft>
                <a:spcPct val="0"/>
              </a:spcAft>
              <a:defRPr b="1">
                <a:solidFill>
                  <a:schemeClr val="tx1"/>
                </a:solidFill>
                <a:latin typeface="Verdana" panose="020B0604030504040204" pitchFamily="34" charset="0"/>
              </a:defRPr>
            </a:lvl9pPr>
          </a:lstStyle>
          <a:p>
            <a:pPr algn="l">
              <a:lnSpc>
                <a:spcPct val="90000"/>
              </a:lnSpc>
              <a:spcBef>
                <a:spcPct val="40000"/>
              </a:spcBef>
              <a:buClr>
                <a:srgbClr val="006699"/>
              </a:buClr>
              <a:buFontTx/>
              <a:buChar char="•"/>
            </a:pPr>
            <a:r>
              <a:rPr lang="en-US" sz="1350" b="0" dirty="0">
                <a:latin typeface="Segoe UI Light" panose="020B0502040204020203" pitchFamily="34" charset="0"/>
                <a:cs typeface="Segoe UI Light" panose="020B0502040204020203" pitchFamily="34" charset="0"/>
              </a:rPr>
              <a:t>Integrated</a:t>
            </a:r>
            <a:r>
              <a:rPr lang="en-US" sz="1350" dirty="0">
                <a:latin typeface="Segoe UI Light" panose="020B0502040204020203" pitchFamily="34" charset="0"/>
                <a:cs typeface="Segoe UI Light" panose="020B0502040204020203" pitchFamily="34" charset="0"/>
              </a:rPr>
              <a:t> </a:t>
            </a:r>
            <a:r>
              <a:rPr lang="en-US" sz="1350" b="0" dirty="0">
                <a:latin typeface="Segoe UI Light" panose="020B0502040204020203" pitchFamily="34" charset="0"/>
                <a:cs typeface="Segoe UI Light" panose="020B0502040204020203" pitchFamily="34" charset="0"/>
              </a:rPr>
              <a:t>security</a:t>
            </a:r>
            <a:r>
              <a:rPr lang="en-US" sz="1350" dirty="0">
                <a:latin typeface="Segoe UI Light" panose="020B0502040204020203" pitchFamily="34" charset="0"/>
                <a:cs typeface="Segoe UI Light" panose="020B0502040204020203" pitchFamily="34" charset="0"/>
              </a:rPr>
              <a:t> </a:t>
            </a:r>
          </a:p>
        </p:txBody>
      </p:sp>
      <p:sp>
        <p:nvSpPr>
          <p:cNvPr id="6151" name="Rounded Rectangle 844808"/>
          <p:cNvSpPr>
            <a:spLocks noChangeArrowheads="1"/>
          </p:cNvSpPr>
          <p:nvPr/>
        </p:nvSpPr>
        <p:spPr bwMode="auto">
          <a:xfrm>
            <a:off x="1681163" y="4478462"/>
            <a:ext cx="5840016" cy="284710"/>
          </a:xfrm>
          <a:prstGeom prst="roundRect">
            <a:avLst>
              <a:gd name="adj" fmla="val 4167"/>
            </a:avLst>
          </a:prstGeom>
          <a:solidFill>
            <a:schemeClr val="bg2">
              <a:lumMod val="75000"/>
            </a:schemeClr>
          </a:solidFill>
          <a:ln w="9525" algn="ctr">
            <a:solidFill>
              <a:schemeClr val="tx1"/>
            </a:solidFill>
            <a:round/>
            <a:headEnd/>
            <a:tailEnd/>
          </a:ln>
        </p:spPr>
        <p:txBody>
          <a:bodyPr anchor="ctr">
            <a:spAutoFit/>
          </a:bodyPr>
          <a:lstStyle>
            <a:lvl1pPr marL="228600" indent="-228600">
              <a:defRPr b="1">
                <a:solidFill>
                  <a:schemeClr val="tx1"/>
                </a:solidFill>
                <a:latin typeface="Verdana" panose="020B0604030504040204" pitchFamily="34" charset="0"/>
              </a:defRPr>
            </a:lvl1pPr>
            <a:lvl2pPr marL="742950" indent="-285750">
              <a:defRPr b="1">
                <a:solidFill>
                  <a:schemeClr val="tx1"/>
                </a:solidFill>
                <a:latin typeface="Verdana" panose="020B0604030504040204" pitchFamily="34" charset="0"/>
              </a:defRPr>
            </a:lvl2pPr>
            <a:lvl3pPr marL="1143000" indent="-228600">
              <a:defRPr b="1">
                <a:solidFill>
                  <a:schemeClr val="tx1"/>
                </a:solidFill>
                <a:latin typeface="Verdana" panose="020B0604030504040204" pitchFamily="34" charset="0"/>
              </a:defRPr>
            </a:lvl3pPr>
            <a:lvl4pPr marL="1600200" indent="-228600">
              <a:defRPr b="1">
                <a:solidFill>
                  <a:schemeClr val="tx1"/>
                </a:solidFill>
                <a:latin typeface="Verdana" panose="020B0604030504040204" pitchFamily="34" charset="0"/>
              </a:defRPr>
            </a:lvl4pPr>
            <a:lvl5pPr marL="2057400" indent="-228600">
              <a:defRPr b="1">
                <a:solidFill>
                  <a:schemeClr val="tx1"/>
                </a:solidFill>
                <a:latin typeface="Verdana" panose="020B0604030504040204" pitchFamily="34" charset="0"/>
              </a:defRPr>
            </a:lvl5pPr>
            <a:lvl6pPr marL="2514600" indent="-228600" algn="ctr" eaLnBrk="0" fontAlgn="base" hangingPunct="0">
              <a:spcBef>
                <a:spcPct val="0"/>
              </a:spcBef>
              <a:spcAft>
                <a:spcPct val="0"/>
              </a:spcAft>
              <a:defRPr b="1">
                <a:solidFill>
                  <a:schemeClr val="tx1"/>
                </a:solidFill>
                <a:latin typeface="Verdana" panose="020B0604030504040204" pitchFamily="34" charset="0"/>
              </a:defRPr>
            </a:lvl6pPr>
            <a:lvl7pPr marL="2971800" indent="-228600" algn="ctr" eaLnBrk="0" fontAlgn="base" hangingPunct="0">
              <a:spcBef>
                <a:spcPct val="0"/>
              </a:spcBef>
              <a:spcAft>
                <a:spcPct val="0"/>
              </a:spcAft>
              <a:defRPr b="1">
                <a:solidFill>
                  <a:schemeClr val="tx1"/>
                </a:solidFill>
                <a:latin typeface="Verdana" panose="020B0604030504040204" pitchFamily="34" charset="0"/>
              </a:defRPr>
            </a:lvl7pPr>
            <a:lvl8pPr marL="3429000" indent="-228600" algn="ctr" eaLnBrk="0" fontAlgn="base" hangingPunct="0">
              <a:spcBef>
                <a:spcPct val="0"/>
              </a:spcBef>
              <a:spcAft>
                <a:spcPct val="0"/>
              </a:spcAft>
              <a:defRPr b="1">
                <a:solidFill>
                  <a:schemeClr val="tx1"/>
                </a:solidFill>
                <a:latin typeface="Verdana" panose="020B0604030504040204" pitchFamily="34" charset="0"/>
              </a:defRPr>
            </a:lvl8pPr>
            <a:lvl9pPr marL="3886200" indent="-228600" algn="ctr" eaLnBrk="0" fontAlgn="base" hangingPunct="0">
              <a:spcBef>
                <a:spcPct val="0"/>
              </a:spcBef>
              <a:spcAft>
                <a:spcPct val="0"/>
              </a:spcAft>
              <a:defRPr b="1">
                <a:solidFill>
                  <a:schemeClr val="tx1"/>
                </a:solidFill>
                <a:latin typeface="Verdana" panose="020B0604030504040204" pitchFamily="34" charset="0"/>
              </a:defRPr>
            </a:lvl9pPr>
          </a:lstStyle>
          <a:p>
            <a:pPr algn="l">
              <a:lnSpc>
                <a:spcPct val="90000"/>
              </a:lnSpc>
              <a:spcBef>
                <a:spcPct val="40000"/>
              </a:spcBef>
              <a:buClr>
                <a:srgbClr val="006699"/>
              </a:buClr>
              <a:buFontTx/>
              <a:buChar char="•"/>
            </a:pPr>
            <a:r>
              <a:rPr lang="en-US" sz="1350" b="0" dirty="0">
                <a:latin typeface="Segoe UI Light" panose="020B0502040204020203" pitchFamily="34" charset="0"/>
                <a:cs typeface="Segoe UI Light" panose="020B0502040204020203" pitchFamily="34" charset="0"/>
              </a:rPr>
              <a:t>Scalability </a:t>
            </a:r>
          </a:p>
        </p:txBody>
      </p:sp>
      <p:sp>
        <p:nvSpPr>
          <p:cNvPr id="925704" name="AutoShape 8"/>
          <p:cNvSpPr>
            <a:spLocks noChangeArrowheads="1"/>
          </p:cNvSpPr>
          <p:nvPr/>
        </p:nvSpPr>
        <p:spPr bwMode="auto">
          <a:xfrm>
            <a:off x="1475185" y="1646635"/>
            <a:ext cx="6251972" cy="713184"/>
          </a:xfrm>
          <a:prstGeom prst="rect">
            <a:avLst/>
          </a:prstGeom>
          <a:solidFill>
            <a:schemeClr val="accent2">
              <a:lumMod val="40000"/>
              <a:lumOff val="60000"/>
            </a:schemeClr>
          </a:solidFill>
          <a:ln w="9525" algn="ctr">
            <a:solidFill>
              <a:srgbClr val="808080"/>
            </a:solidFill>
            <a:round/>
            <a:headEnd/>
            <a:tailEnd/>
          </a:ln>
          <a:effectLst>
            <a:outerShdw dist="35921" dir="2700000" algn="ctr" rotWithShape="0">
              <a:srgbClr val="C0C0C0"/>
            </a:outerShdw>
          </a:effectLst>
        </p:spPr>
        <p:txBody>
          <a:bodyPr anchor="ctr"/>
          <a:lstStyle/>
          <a:p>
            <a:pPr algn="l" eaLnBrk="1" hangingPunct="1">
              <a:lnSpc>
                <a:spcPct val="90000"/>
              </a:lnSpc>
              <a:spcBef>
                <a:spcPct val="40000"/>
              </a:spcBef>
              <a:defRPr/>
            </a:pPr>
            <a:r>
              <a:rPr lang="en-US" sz="1350" dirty="0">
                <a:latin typeface="Segoe UI Light" panose="020B0502040204020203" pitchFamily="34" charset="0"/>
                <a:cs typeface="Segoe UI Light" panose="020B0502040204020203" pitchFamily="34" charset="0"/>
              </a:rPr>
              <a:t>AD DS provides a centralized system for managing users, computers, and other resources on a network</a:t>
            </a:r>
          </a:p>
        </p:txBody>
      </p:sp>
      <p:sp>
        <p:nvSpPr>
          <p:cNvPr id="6153" name="Rounded Rectangle 844808"/>
          <p:cNvSpPr>
            <a:spLocks noChangeArrowheads="1"/>
          </p:cNvSpPr>
          <p:nvPr/>
        </p:nvSpPr>
        <p:spPr bwMode="auto">
          <a:xfrm>
            <a:off x="1679972" y="4949949"/>
            <a:ext cx="5842397" cy="284710"/>
          </a:xfrm>
          <a:prstGeom prst="roundRect">
            <a:avLst>
              <a:gd name="adj" fmla="val 4167"/>
            </a:avLst>
          </a:prstGeom>
          <a:solidFill>
            <a:schemeClr val="bg2">
              <a:lumMod val="75000"/>
            </a:schemeClr>
          </a:solidFill>
          <a:ln w="9525" algn="ctr">
            <a:solidFill>
              <a:schemeClr val="tx1"/>
            </a:solidFill>
            <a:round/>
            <a:headEnd/>
            <a:tailEnd/>
          </a:ln>
        </p:spPr>
        <p:txBody>
          <a:bodyPr anchor="ctr">
            <a:spAutoFit/>
          </a:bodyPr>
          <a:lstStyle>
            <a:lvl1pPr marL="228600" indent="-228600">
              <a:defRPr b="1">
                <a:solidFill>
                  <a:schemeClr val="tx1"/>
                </a:solidFill>
                <a:latin typeface="Verdana" panose="020B0604030504040204" pitchFamily="34" charset="0"/>
              </a:defRPr>
            </a:lvl1pPr>
            <a:lvl2pPr marL="742950" indent="-285750">
              <a:defRPr b="1">
                <a:solidFill>
                  <a:schemeClr val="tx1"/>
                </a:solidFill>
                <a:latin typeface="Verdana" panose="020B0604030504040204" pitchFamily="34" charset="0"/>
              </a:defRPr>
            </a:lvl2pPr>
            <a:lvl3pPr marL="1143000" indent="-228600">
              <a:defRPr b="1">
                <a:solidFill>
                  <a:schemeClr val="tx1"/>
                </a:solidFill>
                <a:latin typeface="Verdana" panose="020B0604030504040204" pitchFamily="34" charset="0"/>
              </a:defRPr>
            </a:lvl3pPr>
            <a:lvl4pPr marL="1600200" indent="-228600">
              <a:defRPr b="1">
                <a:solidFill>
                  <a:schemeClr val="tx1"/>
                </a:solidFill>
                <a:latin typeface="Verdana" panose="020B0604030504040204" pitchFamily="34" charset="0"/>
              </a:defRPr>
            </a:lvl4pPr>
            <a:lvl5pPr marL="2057400" indent="-228600">
              <a:defRPr b="1">
                <a:solidFill>
                  <a:schemeClr val="tx1"/>
                </a:solidFill>
                <a:latin typeface="Verdana" panose="020B0604030504040204" pitchFamily="34" charset="0"/>
              </a:defRPr>
            </a:lvl5pPr>
            <a:lvl6pPr marL="2514600" indent="-228600" algn="ctr" eaLnBrk="0" fontAlgn="base" hangingPunct="0">
              <a:spcBef>
                <a:spcPct val="0"/>
              </a:spcBef>
              <a:spcAft>
                <a:spcPct val="0"/>
              </a:spcAft>
              <a:defRPr b="1">
                <a:solidFill>
                  <a:schemeClr val="tx1"/>
                </a:solidFill>
                <a:latin typeface="Verdana" panose="020B0604030504040204" pitchFamily="34" charset="0"/>
              </a:defRPr>
            </a:lvl6pPr>
            <a:lvl7pPr marL="2971800" indent="-228600" algn="ctr" eaLnBrk="0" fontAlgn="base" hangingPunct="0">
              <a:spcBef>
                <a:spcPct val="0"/>
              </a:spcBef>
              <a:spcAft>
                <a:spcPct val="0"/>
              </a:spcAft>
              <a:defRPr b="1">
                <a:solidFill>
                  <a:schemeClr val="tx1"/>
                </a:solidFill>
                <a:latin typeface="Verdana" panose="020B0604030504040204" pitchFamily="34" charset="0"/>
              </a:defRPr>
            </a:lvl7pPr>
            <a:lvl8pPr marL="3429000" indent="-228600" algn="ctr" eaLnBrk="0" fontAlgn="base" hangingPunct="0">
              <a:spcBef>
                <a:spcPct val="0"/>
              </a:spcBef>
              <a:spcAft>
                <a:spcPct val="0"/>
              </a:spcAft>
              <a:defRPr b="1">
                <a:solidFill>
                  <a:schemeClr val="tx1"/>
                </a:solidFill>
                <a:latin typeface="Verdana" panose="020B0604030504040204" pitchFamily="34" charset="0"/>
              </a:defRPr>
            </a:lvl8pPr>
            <a:lvl9pPr marL="3886200" indent="-228600" algn="ctr" eaLnBrk="0" fontAlgn="base" hangingPunct="0">
              <a:spcBef>
                <a:spcPct val="0"/>
              </a:spcBef>
              <a:spcAft>
                <a:spcPct val="0"/>
              </a:spcAft>
              <a:defRPr b="1">
                <a:solidFill>
                  <a:schemeClr val="tx1"/>
                </a:solidFill>
                <a:latin typeface="Verdana" panose="020B0604030504040204" pitchFamily="34" charset="0"/>
              </a:defRPr>
            </a:lvl9pPr>
          </a:lstStyle>
          <a:p>
            <a:pPr algn="l">
              <a:lnSpc>
                <a:spcPct val="90000"/>
              </a:lnSpc>
              <a:spcBef>
                <a:spcPct val="40000"/>
              </a:spcBef>
              <a:buClr>
                <a:srgbClr val="006699"/>
              </a:buClr>
              <a:buFontTx/>
              <a:buChar char="•"/>
            </a:pPr>
            <a:r>
              <a:rPr lang="en-US" sz="1350" b="0" dirty="0">
                <a:latin typeface="Segoe UI Light" panose="020B0502040204020203" pitchFamily="34" charset="0"/>
                <a:cs typeface="Segoe UI Light" panose="020B0502040204020203" pitchFamily="34" charset="0"/>
              </a:rPr>
              <a:t>Common management interface  </a:t>
            </a:r>
          </a:p>
        </p:txBody>
      </p:sp>
      <p:pic>
        <p:nvPicPr>
          <p:cNvPr id="11" name="Picture 10"/>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84635" y="5347654"/>
            <a:ext cx="1385681" cy="554273"/>
          </a:xfrm>
          <a:prstGeom prst="rect">
            <a:avLst/>
          </a:prstGeom>
        </p:spPr>
      </p:pic>
    </p:spTree>
    <p:extLst>
      <p:ext uri="{BB962C8B-B14F-4D97-AF65-F5344CB8AC3E}">
        <p14:creationId xmlns:p14="http://schemas.microsoft.com/office/powerpoint/2010/main" val="3872473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148"/>
                                        </p:tgtEl>
                                        <p:attrNameLst>
                                          <p:attrName>style.visibility</p:attrName>
                                        </p:attrNameLst>
                                      </p:cBhvr>
                                      <p:to>
                                        <p:strVal val="visible"/>
                                      </p:to>
                                    </p:set>
                                    <p:anim calcmode="lin" valueType="num">
                                      <p:cBhvr additive="base">
                                        <p:cTn id="7" dur="500" fill="hold"/>
                                        <p:tgtEl>
                                          <p:spTgt spid="6148"/>
                                        </p:tgtEl>
                                        <p:attrNameLst>
                                          <p:attrName>ppt_x</p:attrName>
                                        </p:attrNameLst>
                                      </p:cBhvr>
                                      <p:tavLst>
                                        <p:tav tm="0">
                                          <p:val>
                                            <p:strVal val="#ppt_x"/>
                                          </p:val>
                                        </p:tav>
                                        <p:tav tm="100000">
                                          <p:val>
                                            <p:strVal val="#ppt_x"/>
                                          </p:val>
                                        </p:tav>
                                      </p:tavLst>
                                    </p:anim>
                                    <p:anim calcmode="lin" valueType="num">
                                      <p:cBhvr additive="base">
                                        <p:cTn id="8" dur="500" fill="hold"/>
                                        <p:tgtEl>
                                          <p:spTgt spid="614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149"/>
                                        </p:tgtEl>
                                        <p:attrNameLst>
                                          <p:attrName>style.visibility</p:attrName>
                                        </p:attrNameLst>
                                      </p:cBhvr>
                                      <p:to>
                                        <p:strVal val="visible"/>
                                      </p:to>
                                    </p:set>
                                    <p:anim calcmode="lin" valueType="num">
                                      <p:cBhvr additive="base">
                                        <p:cTn id="13" dur="500" fill="hold"/>
                                        <p:tgtEl>
                                          <p:spTgt spid="6149"/>
                                        </p:tgtEl>
                                        <p:attrNameLst>
                                          <p:attrName>ppt_x</p:attrName>
                                        </p:attrNameLst>
                                      </p:cBhvr>
                                      <p:tavLst>
                                        <p:tav tm="0">
                                          <p:val>
                                            <p:strVal val="#ppt_x"/>
                                          </p:val>
                                        </p:tav>
                                        <p:tav tm="100000">
                                          <p:val>
                                            <p:strVal val="#ppt_x"/>
                                          </p:val>
                                        </p:tav>
                                      </p:tavLst>
                                    </p:anim>
                                    <p:anim calcmode="lin" valueType="num">
                                      <p:cBhvr additive="base">
                                        <p:cTn id="14" dur="500" fill="hold"/>
                                        <p:tgtEl>
                                          <p:spTgt spid="614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6150"/>
                                        </p:tgtEl>
                                        <p:attrNameLst>
                                          <p:attrName>style.visibility</p:attrName>
                                        </p:attrNameLst>
                                      </p:cBhvr>
                                      <p:to>
                                        <p:strVal val="visible"/>
                                      </p:to>
                                    </p:set>
                                    <p:anim calcmode="lin" valueType="num">
                                      <p:cBhvr additive="base">
                                        <p:cTn id="19" dur="500" fill="hold"/>
                                        <p:tgtEl>
                                          <p:spTgt spid="6150"/>
                                        </p:tgtEl>
                                        <p:attrNameLst>
                                          <p:attrName>ppt_x</p:attrName>
                                        </p:attrNameLst>
                                      </p:cBhvr>
                                      <p:tavLst>
                                        <p:tav tm="0">
                                          <p:val>
                                            <p:strVal val="#ppt_x"/>
                                          </p:val>
                                        </p:tav>
                                        <p:tav tm="100000">
                                          <p:val>
                                            <p:strVal val="#ppt_x"/>
                                          </p:val>
                                        </p:tav>
                                      </p:tavLst>
                                    </p:anim>
                                    <p:anim calcmode="lin" valueType="num">
                                      <p:cBhvr additive="base">
                                        <p:cTn id="20" dur="500" fill="hold"/>
                                        <p:tgtEl>
                                          <p:spTgt spid="6150"/>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6151"/>
                                        </p:tgtEl>
                                        <p:attrNameLst>
                                          <p:attrName>style.visibility</p:attrName>
                                        </p:attrNameLst>
                                      </p:cBhvr>
                                      <p:to>
                                        <p:strVal val="visible"/>
                                      </p:to>
                                    </p:set>
                                    <p:anim calcmode="lin" valueType="num">
                                      <p:cBhvr additive="base">
                                        <p:cTn id="25" dur="500" fill="hold"/>
                                        <p:tgtEl>
                                          <p:spTgt spid="6151"/>
                                        </p:tgtEl>
                                        <p:attrNameLst>
                                          <p:attrName>ppt_x</p:attrName>
                                        </p:attrNameLst>
                                      </p:cBhvr>
                                      <p:tavLst>
                                        <p:tav tm="0">
                                          <p:val>
                                            <p:strVal val="#ppt_x"/>
                                          </p:val>
                                        </p:tav>
                                        <p:tav tm="100000">
                                          <p:val>
                                            <p:strVal val="#ppt_x"/>
                                          </p:val>
                                        </p:tav>
                                      </p:tavLst>
                                    </p:anim>
                                    <p:anim calcmode="lin" valueType="num">
                                      <p:cBhvr additive="base">
                                        <p:cTn id="26" dur="500" fill="hold"/>
                                        <p:tgtEl>
                                          <p:spTgt spid="6151"/>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6153"/>
                                        </p:tgtEl>
                                        <p:attrNameLst>
                                          <p:attrName>style.visibility</p:attrName>
                                        </p:attrNameLst>
                                      </p:cBhvr>
                                      <p:to>
                                        <p:strVal val="visible"/>
                                      </p:to>
                                    </p:set>
                                    <p:anim calcmode="lin" valueType="num">
                                      <p:cBhvr additive="base">
                                        <p:cTn id="31" dur="500" fill="hold"/>
                                        <p:tgtEl>
                                          <p:spTgt spid="6153"/>
                                        </p:tgtEl>
                                        <p:attrNameLst>
                                          <p:attrName>ppt_x</p:attrName>
                                        </p:attrNameLst>
                                      </p:cBhvr>
                                      <p:tavLst>
                                        <p:tav tm="0">
                                          <p:val>
                                            <p:strVal val="#ppt_x"/>
                                          </p:val>
                                        </p:tav>
                                        <p:tav tm="100000">
                                          <p:val>
                                            <p:strVal val="#ppt_x"/>
                                          </p:val>
                                        </p:tav>
                                      </p:tavLst>
                                    </p:anim>
                                    <p:anim calcmode="lin" valueType="num">
                                      <p:cBhvr additive="base">
                                        <p:cTn id="32" dur="500" fill="hold"/>
                                        <p:tgtEl>
                                          <p:spTgt spid="615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8" grpId="0" animBg="1"/>
      <p:bldP spid="6149" grpId="0" animBg="1"/>
      <p:bldP spid="6150" grpId="0" animBg="1"/>
      <p:bldP spid="6151" grpId="0" animBg="1"/>
      <p:bldP spid="6153"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27000"/>
            <a:ext cx="9144000" cy="553998"/>
          </a:xfrm>
        </p:spPr>
        <p:txBody>
          <a:bodyPr/>
          <a:lstStyle/>
          <a:p>
            <a:r>
              <a:rPr lang="en-US" dirty="0"/>
              <a:t>Hardware Requirement for Network </a:t>
            </a:r>
            <a:r>
              <a:rPr lang="en-US" sz="1600" dirty="0"/>
              <a:t>(4 of 12)</a:t>
            </a:r>
            <a:endParaRPr lang="en-GB" dirty="0"/>
          </a:p>
        </p:txBody>
      </p:sp>
      <p:sp>
        <p:nvSpPr>
          <p:cNvPr id="4" name="Text Placeholder 3"/>
          <p:cNvSpPr>
            <a:spLocks noGrp="1"/>
          </p:cNvSpPr>
          <p:nvPr>
            <p:ph type="body" sz="quarter" idx="11"/>
          </p:nvPr>
        </p:nvSpPr>
        <p:spPr>
          <a:xfrm>
            <a:off x="685800" y="2057400"/>
            <a:ext cx="5740400" cy="4394200"/>
          </a:xfrm>
        </p:spPr>
        <p:txBody>
          <a:bodyPr/>
          <a:lstStyle/>
          <a:p>
            <a:pPr>
              <a:lnSpc>
                <a:spcPct val="200000"/>
              </a:lnSpc>
            </a:pPr>
            <a:r>
              <a:rPr lang="en-US" dirty="0"/>
              <a:t>Hub receives message and sends the message to all the networked computers though the message is meant for only one computer. </a:t>
            </a:r>
          </a:p>
          <a:p>
            <a:pPr>
              <a:lnSpc>
                <a:spcPct val="200000"/>
              </a:lnSpc>
            </a:pPr>
            <a:r>
              <a:rPr lang="en-US" dirty="0"/>
              <a:t>It is not an intelligent device to understand the data transmitted by it.</a:t>
            </a:r>
          </a:p>
          <a:p>
            <a:pPr>
              <a:lnSpc>
                <a:spcPct val="200000"/>
              </a:lnSpc>
            </a:pPr>
            <a:r>
              <a:rPr lang="en-US" dirty="0"/>
              <a:t> It does not know who sends the message and who should get the message. It receives from someone and forwards to all. </a:t>
            </a:r>
            <a:endParaRPr lang="en-GB" dirty="0"/>
          </a:p>
        </p:txBody>
      </p:sp>
      <p:sp>
        <p:nvSpPr>
          <p:cNvPr id="5" name="Text Placeholder 4"/>
          <p:cNvSpPr>
            <a:spLocks noGrp="1"/>
          </p:cNvSpPr>
          <p:nvPr>
            <p:ph type="body" sz="quarter" idx="12"/>
          </p:nvPr>
        </p:nvSpPr>
        <p:spPr/>
        <p:txBody>
          <a:bodyPr/>
          <a:lstStyle/>
          <a:p>
            <a:r>
              <a:rPr lang="en-US" dirty="0"/>
              <a:t>HUB</a:t>
            </a:r>
          </a:p>
        </p:txBody>
      </p:sp>
    </p:spTree>
  </p:cSld>
  <p:clrMapOvr>
    <a:masterClrMapping/>
  </p:clrMapOvr>
  <p:transition spd="slow">
    <p:wipe dir="d"/>
  </p:transition>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normAutofit/>
          </a:bodyPr>
          <a:lstStyle/>
          <a:p>
            <a:pPr eaLnBrk="1" hangingPunct="1"/>
            <a:r>
              <a:rPr lang="en-US" dirty="0"/>
              <a:t>Centralized Network Management</a:t>
            </a:r>
          </a:p>
        </p:txBody>
      </p:sp>
      <p:sp>
        <p:nvSpPr>
          <p:cNvPr id="9219" name="Rounded Rectangle 812098"/>
          <p:cNvSpPr>
            <a:spLocks noGrp="1" noChangeArrowheads="1"/>
          </p:cNvSpPr>
          <p:nvPr>
            <p:ph type="body" idx="4294967295"/>
          </p:nvPr>
        </p:nvSpPr>
        <p:spPr>
          <a:xfrm>
            <a:off x="1476375" y="1691880"/>
            <a:ext cx="6254354" cy="3906440"/>
          </a:xfrm>
          <a:prstGeom prst="rect">
            <a:avLst/>
          </a:prstGeom>
          <a:solidFill>
            <a:srgbClr val="DEE7F1"/>
          </a:solidFill>
          <a:ln cap="flat" algn="ctr">
            <a:solidFill>
              <a:srgbClr val="333333"/>
            </a:solidFill>
            <a:round/>
            <a:headEnd type="none" w="med" len="med"/>
            <a:tailEnd type="none" w="med" len="med"/>
          </a:ln>
        </p:spPr>
        <p:txBody>
          <a:bodyPr lIns="68580" tIns="34290" rIns="68580" bIns="34290">
            <a:normAutofit/>
          </a:bodyPr>
          <a:lstStyle/>
          <a:p>
            <a:pPr marL="0" indent="0">
              <a:spcBef>
                <a:spcPct val="0"/>
              </a:spcBef>
              <a:buNone/>
            </a:pPr>
            <a:r>
              <a:rPr lang="en-US" b="0"/>
              <a:t>AD DS centralizes network management by providing:</a:t>
            </a:r>
          </a:p>
        </p:txBody>
      </p:sp>
      <p:sp>
        <p:nvSpPr>
          <p:cNvPr id="9220" name="Rounded Rectangle 844806"/>
          <p:cNvSpPr>
            <a:spLocks noChangeArrowheads="1"/>
          </p:cNvSpPr>
          <p:nvPr/>
        </p:nvSpPr>
        <p:spPr bwMode="auto">
          <a:xfrm>
            <a:off x="1632348" y="2587749"/>
            <a:ext cx="5924550" cy="284710"/>
          </a:xfrm>
          <a:prstGeom prst="roundRect">
            <a:avLst>
              <a:gd name="adj" fmla="val 4167"/>
            </a:avLst>
          </a:prstGeom>
          <a:solidFill>
            <a:schemeClr val="bg2">
              <a:lumMod val="75000"/>
            </a:schemeClr>
          </a:solidFill>
          <a:ln w="9525" algn="ctr">
            <a:solidFill>
              <a:srgbClr val="333333"/>
            </a:solidFill>
            <a:round/>
            <a:headEnd/>
            <a:tailEnd/>
          </a:ln>
        </p:spPr>
        <p:txBody>
          <a:bodyPr anchor="ctr">
            <a:spAutoFit/>
          </a:bodyPr>
          <a:lstStyle>
            <a:lvl1pPr marL="228600" indent="-228600">
              <a:defRPr b="1">
                <a:solidFill>
                  <a:schemeClr val="tx1"/>
                </a:solidFill>
                <a:latin typeface="Verdana" panose="020B0604030504040204" pitchFamily="34" charset="0"/>
              </a:defRPr>
            </a:lvl1pPr>
            <a:lvl2pPr marL="742950" indent="-285750">
              <a:defRPr b="1">
                <a:solidFill>
                  <a:schemeClr val="tx1"/>
                </a:solidFill>
                <a:latin typeface="Verdana" panose="020B0604030504040204" pitchFamily="34" charset="0"/>
              </a:defRPr>
            </a:lvl2pPr>
            <a:lvl3pPr marL="1143000" indent="-228600">
              <a:defRPr b="1">
                <a:solidFill>
                  <a:schemeClr val="tx1"/>
                </a:solidFill>
                <a:latin typeface="Verdana" panose="020B0604030504040204" pitchFamily="34" charset="0"/>
              </a:defRPr>
            </a:lvl3pPr>
            <a:lvl4pPr marL="1600200" indent="-228600">
              <a:defRPr b="1">
                <a:solidFill>
                  <a:schemeClr val="tx1"/>
                </a:solidFill>
                <a:latin typeface="Verdana" panose="020B0604030504040204" pitchFamily="34" charset="0"/>
              </a:defRPr>
            </a:lvl4pPr>
            <a:lvl5pPr marL="2057400" indent="-228600">
              <a:defRPr b="1">
                <a:solidFill>
                  <a:schemeClr val="tx1"/>
                </a:solidFill>
                <a:latin typeface="Verdana" panose="020B0604030504040204" pitchFamily="34" charset="0"/>
              </a:defRPr>
            </a:lvl5pPr>
            <a:lvl6pPr marL="2514600" indent="-228600" algn="ctr" eaLnBrk="0" fontAlgn="base" hangingPunct="0">
              <a:spcBef>
                <a:spcPct val="0"/>
              </a:spcBef>
              <a:spcAft>
                <a:spcPct val="0"/>
              </a:spcAft>
              <a:defRPr b="1">
                <a:solidFill>
                  <a:schemeClr val="tx1"/>
                </a:solidFill>
                <a:latin typeface="Verdana" panose="020B0604030504040204" pitchFamily="34" charset="0"/>
              </a:defRPr>
            </a:lvl6pPr>
            <a:lvl7pPr marL="2971800" indent="-228600" algn="ctr" eaLnBrk="0" fontAlgn="base" hangingPunct="0">
              <a:spcBef>
                <a:spcPct val="0"/>
              </a:spcBef>
              <a:spcAft>
                <a:spcPct val="0"/>
              </a:spcAft>
              <a:defRPr b="1">
                <a:solidFill>
                  <a:schemeClr val="tx1"/>
                </a:solidFill>
                <a:latin typeface="Verdana" panose="020B0604030504040204" pitchFamily="34" charset="0"/>
              </a:defRPr>
            </a:lvl7pPr>
            <a:lvl8pPr marL="3429000" indent="-228600" algn="ctr" eaLnBrk="0" fontAlgn="base" hangingPunct="0">
              <a:spcBef>
                <a:spcPct val="0"/>
              </a:spcBef>
              <a:spcAft>
                <a:spcPct val="0"/>
              </a:spcAft>
              <a:defRPr b="1">
                <a:solidFill>
                  <a:schemeClr val="tx1"/>
                </a:solidFill>
                <a:latin typeface="Verdana" panose="020B0604030504040204" pitchFamily="34" charset="0"/>
              </a:defRPr>
            </a:lvl8pPr>
            <a:lvl9pPr marL="3886200" indent="-228600" algn="ctr" eaLnBrk="0" fontAlgn="base" hangingPunct="0">
              <a:spcBef>
                <a:spcPct val="0"/>
              </a:spcBef>
              <a:spcAft>
                <a:spcPct val="0"/>
              </a:spcAft>
              <a:defRPr b="1">
                <a:solidFill>
                  <a:schemeClr val="tx1"/>
                </a:solidFill>
                <a:latin typeface="Verdana" panose="020B0604030504040204" pitchFamily="34" charset="0"/>
              </a:defRPr>
            </a:lvl9pPr>
          </a:lstStyle>
          <a:p>
            <a:pPr algn="l">
              <a:lnSpc>
                <a:spcPct val="90000"/>
              </a:lnSpc>
              <a:spcBef>
                <a:spcPct val="40000"/>
              </a:spcBef>
              <a:buClr>
                <a:srgbClr val="006699"/>
              </a:buClr>
              <a:buFontTx/>
              <a:buChar char="•"/>
            </a:pPr>
            <a:r>
              <a:rPr lang="en-US" sz="1350" b="0" dirty="0">
                <a:latin typeface="Segoe UI Light" panose="020B0502040204020203" pitchFamily="34" charset="0"/>
                <a:cs typeface="Segoe UI Light" panose="020B0502040204020203" pitchFamily="34" charset="0"/>
              </a:rPr>
              <a:t>Single location and set of tools for managing user and group accounts </a:t>
            </a:r>
          </a:p>
        </p:txBody>
      </p:sp>
      <p:sp>
        <p:nvSpPr>
          <p:cNvPr id="9221" name="Rounded Rectangle 844808"/>
          <p:cNvSpPr>
            <a:spLocks noChangeArrowheads="1"/>
          </p:cNvSpPr>
          <p:nvPr/>
        </p:nvSpPr>
        <p:spPr bwMode="auto">
          <a:xfrm>
            <a:off x="1634729" y="3048521"/>
            <a:ext cx="5924550" cy="284710"/>
          </a:xfrm>
          <a:prstGeom prst="roundRect">
            <a:avLst>
              <a:gd name="adj" fmla="val 4167"/>
            </a:avLst>
          </a:prstGeom>
          <a:solidFill>
            <a:schemeClr val="bg2">
              <a:lumMod val="75000"/>
            </a:schemeClr>
          </a:solidFill>
          <a:ln w="9525" algn="ctr">
            <a:solidFill>
              <a:srgbClr val="333333"/>
            </a:solidFill>
            <a:round/>
            <a:headEnd/>
            <a:tailEnd/>
          </a:ln>
        </p:spPr>
        <p:txBody>
          <a:bodyPr anchor="ctr">
            <a:spAutoFit/>
          </a:bodyPr>
          <a:lstStyle>
            <a:lvl1pPr marL="228600" indent="-228600">
              <a:defRPr b="1">
                <a:solidFill>
                  <a:schemeClr val="tx1"/>
                </a:solidFill>
                <a:latin typeface="Verdana" panose="020B0604030504040204" pitchFamily="34" charset="0"/>
              </a:defRPr>
            </a:lvl1pPr>
            <a:lvl2pPr marL="742950" indent="-285750">
              <a:defRPr b="1">
                <a:solidFill>
                  <a:schemeClr val="tx1"/>
                </a:solidFill>
                <a:latin typeface="Verdana" panose="020B0604030504040204" pitchFamily="34" charset="0"/>
              </a:defRPr>
            </a:lvl2pPr>
            <a:lvl3pPr marL="1143000" indent="-228600">
              <a:defRPr b="1">
                <a:solidFill>
                  <a:schemeClr val="tx1"/>
                </a:solidFill>
                <a:latin typeface="Verdana" panose="020B0604030504040204" pitchFamily="34" charset="0"/>
              </a:defRPr>
            </a:lvl3pPr>
            <a:lvl4pPr marL="1600200" indent="-228600">
              <a:defRPr b="1">
                <a:solidFill>
                  <a:schemeClr val="tx1"/>
                </a:solidFill>
                <a:latin typeface="Verdana" panose="020B0604030504040204" pitchFamily="34" charset="0"/>
              </a:defRPr>
            </a:lvl4pPr>
            <a:lvl5pPr marL="2057400" indent="-228600">
              <a:defRPr b="1">
                <a:solidFill>
                  <a:schemeClr val="tx1"/>
                </a:solidFill>
                <a:latin typeface="Verdana" panose="020B0604030504040204" pitchFamily="34" charset="0"/>
              </a:defRPr>
            </a:lvl5pPr>
            <a:lvl6pPr marL="2514600" indent="-228600" algn="ctr" eaLnBrk="0" fontAlgn="base" hangingPunct="0">
              <a:spcBef>
                <a:spcPct val="0"/>
              </a:spcBef>
              <a:spcAft>
                <a:spcPct val="0"/>
              </a:spcAft>
              <a:defRPr b="1">
                <a:solidFill>
                  <a:schemeClr val="tx1"/>
                </a:solidFill>
                <a:latin typeface="Verdana" panose="020B0604030504040204" pitchFamily="34" charset="0"/>
              </a:defRPr>
            </a:lvl6pPr>
            <a:lvl7pPr marL="2971800" indent="-228600" algn="ctr" eaLnBrk="0" fontAlgn="base" hangingPunct="0">
              <a:spcBef>
                <a:spcPct val="0"/>
              </a:spcBef>
              <a:spcAft>
                <a:spcPct val="0"/>
              </a:spcAft>
              <a:defRPr b="1">
                <a:solidFill>
                  <a:schemeClr val="tx1"/>
                </a:solidFill>
                <a:latin typeface="Verdana" panose="020B0604030504040204" pitchFamily="34" charset="0"/>
              </a:defRPr>
            </a:lvl7pPr>
            <a:lvl8pPr marL="3429000" indent="-228600" algn="ctr" eaLnBrk="0" fontAlgn="base" hangingPunct="0">
              <a:spcBef>
                <a:spcPct val="0"/>
              </a:spcBef>
              <a:spcAft>
                <a:spcPct val="0"/>
              </a:spcAft>
              <a:defRPr b="1">
                <a:solidFill>
                  <a:schemeClr val="tx1"/>
                </a:solidFill>
                <a:latin typeface="Verdana" panose="020B0604030504040204" pitchFamily="34" charset="0"/>
              </a:defRPr>
            </a:lvl8pPr>
            <a:lvl9pPr marL="3886200" indent="-228600" algn="ctr" eaLnBrk="0" fontAlgn="base" hangingPunct="0">
              <a:spcBef>
                <a:spcPct val="0"/>
              </a:spcBef>
              <a:spcAft>
                <a:spcPct val="0"/>
              </a:spcAft>
              <a:defRPr b="1">
                <a:solidFill>
                  <a:schemeClr val="tx1"/>
                </a:solidFill>
                <a:latin typeface="Verdana" panose="020B0604030504040204" pitchFamily="34" charset="0"/>
              </a:defRPr>
            </a:lvl9pPr>
          </a:lstStyle>
          <a:p>
            <a:pPr algn="l">
              <a:lnSpc>
                <a:spcPct val="90000"/>
              </a:lnSpc>
              <a:spcBef>
                <a:spcPct val="40000"/>
              </a:spcBef>
              <a:buClr>
                <a:srgbClr val="006699"/>
              </a:buClr>
              <a:buFontTx/>
              <a:buChar char="•"/>
            </a:pPr>
            <a:r>
              <a:rPr lang="en-US" sz="1350" b="0" dirty="0">
                <a:latin typeface="Segoe UI Light" panose="020B0502040204020203" pitchFamily="34" charset="0"/>
                <a:cs typeface="Segoe UI Light" panose="020B0502040204020203" pitchFamily="34" charset="0"/>
              </a:rPr>
              <a:t>Single location for assigning access to shared network resources </a:t>
            </a:r>
          </a:p>
        </p:txBody>
      </p:sp>
      <p:sp>
        <p:nvSpPr>
          <p:cNvPr id="9222" name="Rounded Rectangle 844808"/>
          <p:cNvSpPr>
            <a:spLocks noChangeArrowheads="1"/>
          </p:cNvSpPr>
          <p:nvPr/>
        </p:nvSpPr>
        <p:spPr bwMode="auto">
          <a:xfrm>
            <a:off x="1631158" y="3514867"/>
            <a:ext cx="5925740" cy="284710"/>
          </a:xfrm>
          <a:prstGeom prst="roundRect">
            <a:avLst>
              <a:gd name="adj" fmla="val 4167"/>
            </a:avLst>
          </a:prstGeom>
          <a:solidFill>
            <a:schemeClr val="bg2">
              <a:lumMod val="75000"/>
            </a:schemeClr>
          </a:solidFill>
          <a:ln w="9525" algn="ctr">
            <a:solidFill>
              <a:srgbClr val="333333"/>
            </a:solidFill>
            <a:round/>
            <a:headEnd/>
            <a:tailEnd/>
          </a:ln>
        </p:spPr>
        <p:txBody>
          <a:bodyPr anchor="ctr">
            <a:spAutoFit/>
          </a:bodyPr>
          <a:lstStyle>
            <a:lvl1pPr marL="228600" indent="-228600">
              <a:defRPr b="1">
                <a:solidFill>
                  <a:schemeClr val="tx1"/>
                </a:solidFill>
                <a:latin typeface="Verdana" panose="020B0604030504040204" pitchFamily="34" charset="0"/>
              </a:defRPr>
            </a:lvl1pPr>
            <a:lvl2pPr marL="742950" indent="-285750">
              <a:defRPr b="1">
                <a:solidFill>
                  <a:schemeClr val="tx1"/>
                </a:solidFill>
                <a:latin typeface="Verdana" panose="020B0604030504040204" pitchFamily="34" charset="0"/>
              </a:defRPr>
            </a:lvl2pPr>
            <a:lvl3pPr marL="1143000" indent="-228600">
              <a:defRPr b="1">
                <a:solidFill>
                  <a:schemeClr val="tx1"/>
                </a:solidFill>
                <a:latin typeface="Verdana" panose="020B0604030504040204" pitchFamily="34" charset="0"/>
              </a:defRPr>
            </a:lvl3pPr>
            <a:lvl4pPr marL="1600200" indent="-228600">
              <a:defRPr b="1">
                <a:solidFill>
                  <a:schemeClr val="tx1"/>
                </a:solidFill>
                <a:latin typeface="Verdana" panose="020B0604030504040204" pitchFamily="34" charset="0"/>
              </a:defRPr>
            </a:lvl4pPr>
            <a:lvl5pPr marL="2057400" indent="-228600">
              <a:defRPr b="1">
                <a:solidFill>
                  <a:schemeClr val="tx1"/>
                </a:solidFill>
                <a:latin typeface="Verdana" panose="020B0604030504040204" pitchFamily="34" charset="0"/>
              </a:defRPr>
            </a:lvl5pPr>
            <a:lvl6pPr marL="2514600" indent="-228600" algn="ctr" eaLnBrk="0" fontAlgn="base" hangingPunct="0">
              <a:spcBef>
                <a:spcPct val="0"/>
              </a:spcBef>
              <a:spcAft>
                <a:spcPct val="0"/>
              </a:spcAft>
              <a:defRPr b="1">
                <a:solidFill>
                  <a:schemeClr val="tx1"/>
                </a:solidFill>
                <a:latin typeface="Verdana" panose="020B0604030504040204" pitchFamily="34" charset="0"/>
              </a:defRPr>
            </a:lvl6pPr>
            <a:lvl7pPr marL="2971800" indent="-228600" algn="ctr" eaLnBrk="0" fontAlgn="base" hangingPunct="0">
              <a:spcBef>
                <a:spcPct val="0"/>
              </a:spcBef>
              <a:spcAft>
                <a:spcPct val="0"/>
              </a:spcAft>
              <a:defRPr b="1">
                <a:solidFill>
                  <a:schemeClr val="tx1"/>
                </a:solidFill>
                <a:latin typeface="Verdana" panose="020B0604030504040204" pitchFamily="34" charset="0"/>
              </a:defRPr>
            </a:lvl7pPr>
            <a:lvl8pPr marL="3429000" indent="-228600" algn="ctr" eaLnBrk="0" fontAlgn="base" hangingPunct="0">
              <a:spcBef>
                <a:spcPct val="0"/>
              </a:spcBef>
              <a:spcAft>
                <a:spcPct val="0"/>
              </a:spcAft>
              <a:defRPr b="1">
                <a:solidFill>
                  <a:schemeClr val="tx1"/>
                </a:solidFill>
                <a:latin typeface="Verdana" panose="020B0604030504040204" pitchFamily="34" charset="0"/>
              </a:defRPr>
            </a:lvl8pPr>
            <a:lvl9pPr marL="3886200" indent="-228600" algn="ctr" eaLnBrk="0" fontAlgn="base" hangingPunct="0">
              <a:spcBef>
                <a:spcPct val="0"/>
              </a:spcBef>
              <a:spcAft>
                <a:spcPct val="0"/>
              </a:spcAft>
              <a:defRPr b="1">
                <a:solidFill>
                  <a:schemeClr val="tx1"/>
                </a:solidFill>
                <a:latin typeface="Verdana" panose="020B0604030504040204" pitchFamily="34" charset="0"/>
              </a:defRPr>
            </a:lvl9pPr>
          </a:lstStyle>
          <a:p>
            <a:pPr algn="l">
              <a:lnSpc>
                <a:spcPct val="90000"/>
              </a:lnSpc>
              <a:spcBef>
                <a:spcPct val="40000"/>
              </a:spcBef>
              <a:buClr>
                <a:srgbClr val="006699"/>
              </a:buClr>
              <a:buFontTx/>
              <a:buChar char="•"/>
            </a:pPr>
            <a:r>
              <a:rPr lang="en-US" sz="1350" b="0" dirty="0">
                <a:latin typeface="Segoe UI Light" panose="020B0502040204020203" pitchFamily="34" charset="0"/>
                <a:cs typeface="Segoe UI Light" panose="020B0502040204020203" pitchFamily="34" charset="0"/>
              </a:rPr>
              <a:t>Directory service for AD DS enabled applications </a:t>
            </a:r>
          </a:p>
        </p:txBody>
      </p:sp>
      <p:sp>
        <p:nvSpPr>
          <p:cNvPr id="9223" name="Rounded Rectangle 844808"/>
          <p:cNvSpPr>
            <a:spLocks noChangeArrowheads="1"/>
          </p:cNvSpPr>
          <p:nvPr/>
        </p:nvSpPr>
        <p:spPr bwMode="auto">
          <a:xfrm>
            <a:off x="1631158" y="3885918"/>
            <a:ext cx="5925740" cy="475300"/>
          </a:xfrm>
          <a:prstGeom prst="roundRect">
            <a:avLst>
              <a:gd name="adj" fmla="val 4167"/>
            </a:avLst>
          </a:prstGeom>
          <a:solidFill>
            <a:schemeClr val="bg2">
              <a:lumMod val="75000"/>
            </a:schemeClr>
          </a:solidFill>
          <a:ln w="9525" algn="ctr">
            <a:solidFill>
              <a:srgbClr val="333333"/>
            </a:solidFill>
            <a:round/>
            <a:headEnd/>
            <a:tailEnd/>
          </a:ln>
        </p:spPr>
        <p:txBody>
          <a:bodyPr anchor="ctr">
            <a:spAutoFit/>
          </a:bodyPr>
          <a:lstStyle>
            <a:lvl1pPr marL="228600" indent="-228600">
              <a:defRPr b="1">
                <a:solidFill>
                  <a:schemeClr val="tx1"/>
                </a:solidFill>
                <a:latin typeface="Verdana" panose="020B0604030504040204" pitchFamily="34" charset="0"/>
              </a:defRPr>
            </a:lvl1pPr>
            <a:lvl2pPr marL="742950" indent="-285750">
              <a:defRPr b="1">
                <a:solidFill>
                  <a:schemeClr val="tx1"/>
                </a:solidFill>
                <a:latin typeface="Verdana" panose="020B0604030504040204" pitchFamily="34" charset="0"/>
              </a:defRPr>
            </a:lvl2pPr>
            <a:lvl3pPr marL="1143000" indent="-228600">
              <a:defRPr b="1">
                <a:solidFill>
                  <a:schemeClr val="tx1"/>
                </a:solidFill>
                <a:latin typeface="Verdana" panose="020B0604030504040204" pitchFamily="34" charset="0"/>
              </a:defRPr>
            </a:lvl3pPr>
            <a:lvl4pPr marL="1600200" indent="-228600">
              <a:defRPr b="1">
                <a:solidFill>
                  <a:schemeClr val="tx1"/>
                </a:solidFill>
                <a:latin typeface="Verdana" panose="020B0604030504040204" pitchFamily="34" charset="0"/>
              </a:defRPr>
            </a:lvl4pPr>
            <a:lvl5pPr marL="2057400" indent="-228600">
              <a:defRPr b="1">
                <a:solidFill>
                  <a:schemeClr val="tx1"/>
                </a:solidFill>
                <a:latin typeface="Verdana" panose="020B0604030504040204" pitchFamily="34" charset="0"/>
              </a:defRPr>
            </a:lvl5pPr>
            <a:lvl6pPr marL="2514600" indent="-228600" algn="ctr" eaLnBrk="0" fontAlgn="base" hangingPunct="0">
              <a:spcBef>
                <a:spcPct val="0"/>
              </a:spcBef>
              <a:spcAft>
                <a:spcPct val="0"/>
              </a:spcAft>
              <a:defRPr b="1">
                <a:solidFill>
                  <a:schemeClr val="tx1"/>
                </a:solidFill>
                <a:latin typeface="Verdana" panose="020B0604030504040204" pitchFamily="34" charset="0"/>
              </a:defRPr>
            </a:lvl6pPr>
            <a:lvl7pPr marL="2971800" indent="-228600" algn="ctr" eaLnBrk="0" fontAlgn="base" hangingPunct="0">
              <a:spcBef>
                <a:spcPct val="0"/>
              </a:spcBef>
              <a:spcAft>
                <a:spcPct val="0"/>
              </a:spcAft>
              <a:defRPr b="1">
                <a:solidFill>
                  <a:schemeClr val="tx1"/>
                </a:solidFill>
                <a:latin typeface="Verdana" panose="020B0604030504040204" pitchFamily="34" charset="0"/>
              </a:defRPr>
            </a:lvl7pPr>
            <a:lvl8pPr marL="3429000" indent="-228600" algn="ctr" eaLnBrk="0" fontAlgn="base" hangingPunct="0">
              <a:spcBef>
                <a:spcPct val="0"/>
              </a:spcBef>
              <a:spcAft>
                <a:spcPct val="0"/>
              </a:spcAft>
              <a:defRPr b="1">
                <a:solidFill>
                  <a:schemeClr val="tx1"/>
                </a:solidFill>
                <a:latin typeface="Verdana" panose="020B0604030504040204" pitchFamily="34" charset="0"/>
              </a:defRPr>
            </a:lvl8pPr>
            <a:lvl9pPr marL="3886200" indent="-228600" algn="ctr" eaLnBrk="0" fontAlgn="base" hangingPunct="0">
              <a:spcBef>
                <a:spcPct val="0"/>
              </a:spcBef>
              <a:spcAft>
                <a:spcPct val="0"/>
              </a:spcAft>
              <a:defRPr b="1">
                <a:solidFill>
                  <a:schemeClr val="tx1"/>
                </a:solidFill>
                <a:latin typeface="Verdana" panose="020B0604030504040204" pitchFamily="34" charset="0"/>
              </a:defRPr>
            </a:lvl9pPr>
          </a:lstStyle>
          <a:p>
            <a:pPr algn="l">
              <a:lnSpc>
                <a:spcPct val="90000"/>
              </a:lnSpc>
              <a:spcBef>
                <a:spcPct val="40000"/>
              </a:spcBef>
              <a:buClr>
                <a:srgbClr val="006699"/>
              </a:buClr>
              <a:buFontTx/>
              <a:buChar char="•"/>
            </a:pPr>
            <a:r>
              <a:rPr lang="en-US" sz="1350" b="0" dirty="0">
                <a:latin typeface="Segoe UI Light" panose="020B0502040204020203" pitchFamily="34" charset="0"/>
                <a:cs typeface="Segoe UI Light" panose="020B0502040204020203" pitchFamily="34" charset="0"/>
              </a:rPr>
              <a:t>Options for configuring security policies that apply to all users and computers </a:t>
            </a:r>
          </a:p>
        </p:txBody>
      </p:sp>
      <p:sp>
        <p:nvSpPr>
          <p:cNvPr id="9224" name="Rounded Rectangle 844808"/>
          <p:cNvSpPr>
            <a:spLocks noChangeArrowheads="1"/>
          </p:cNvSpPr>
          <p:nvPr/>
        </p:nvSpPr>
        <p:spPr bwMode="auto">
          <a:xfrm>
            <a:off x="1631156" y="4441985"/>
            <a:ext cx="5925741" cy="284710"/>
          </a:xfrm>
          <a:prstGeom prst="roundRect">
            <a:avLst>
              <a:gd name="adj" fmla="val 4167"/>
            </a:avLst>
          </a:prstGeom>
          <a:solidFill>
            <a:schemeClr val="bg2">
              <a:lumMod val="75000"/>
            </a:schemeClr>
          </a:solidFill>
          <a:ln w="9525" algn="ctr">
            <a:solidFill>
              <a:srgbClr val="333333"/>
            </a:solidFill>
            <a:round/>
            <a:headEnd/>
            <a:tailEnd/>
          </a:ln>
        </p:spPr>
        <p:txBody>
          <a:bodyPr anchor="ctr">
            <a:spAutoFit/>
          </a:bodyPr>
          <a:lstStyle>
            <a:lvl1pPr marL="228600" indent="-228600">
              <a:defRPr b="1">
                <a:solidFill>
                  <a:schemeClr val="tx1"/>
                </a:solidFill>
                <a:latin typeface="Verdana" panose="020B0604030504040204" pitchFamily="34" charset="0"/>
              </a:defRPr>
            </a:lvl1pPr>
            <a:lvl2pPr marL="742950" indent="-285750">
              <a:defRPr b="1">
                <a:solidFill>
                  <a:schemeClr val="tx1"/>
                </a:solidFill>
                <a:latin typeface="Verdana" panose="020B0604030504040204" pitchFamily="34" charset="0"/>
              </a:defRPr>
            </a:lvl2pPr>
            <a:lvl3pPr marL="1143000" indent="-228600">
              <a:defRPr b="1">
                <a:solidFill>
                  <a:schemeClr val="tx1"/>
                </a:solidFill>
                <a:latin typeface="Verdana" panose="020B0604030504040204" pitchFamily="34" charset="0"/>
              </a:defRPr>
            </a:lvl3pPr>
            <a:lvl4pPr marL="1600200" indent="-228600">
              <a:defRPr b="1">
                <a:solidFill>
                  <a:schemeClr val="tx1"/>
                </a:solidFill>
                <a:latin typeface="Verdana" panose="020B0604030504040204" pitchFamily="34" charset="0"/>
              </a:defRPr>
            </a:lvl4pPr>
            <a:lvl5pPr marL="2057400" indent="-228600">
              <a:defRPr b="1">
                <a:solidFill>
                  <a:schemeClr val="tx1"/>
                </a:solidFill>
                <a:latin typeface="Verdana" panose="020B0604030504040204" pitchFamily="34" charset="0"/>
              </a:defRPr>
            </a:lvl5pPr>
            <a:lvl6pPr marL="2514600" indent="-228600" algn="ctr" eaLnBrk="0" fontAlgn="base" hangingPunct="0">
              <a:spcBef>
                <a:spcPct val="0"/>
              </a:spcBef>
              <a:spcAft>
                <a:spcPct val="0"/>
              </a:spcAft>
              <a:defRPr b="1">
                <a:solidFill>
                  <a:schemeClr val="tx1"/>
                </a:solidFill>
                <a:latin typeface="Verdana" panose="020B0604030504040204" pitchFamily="34" charset="0"/>
              </a:defRPr>
            </a:lvl6pPr>
            <a:lvl7pPr marL="2971800" indent="-228600" algn="ctr" eaLnBrk="0" fontAlgn="base" hangingPunct="0">
              <a:spcBef>
                <a:spcPct val="0"/>
              </a:spcBef>
              <a:spcAft>
                <a:spcPct val="0"/>
              </a:spcAft>
              <a:defRPr b="1">
                <a:solidFill>
                  <a:schemeClr val="tx1"/>
                </a:solidFill>
                <a:latin typeface="Verdana" panose="020B0604030504040204" pitchFamily="34" charset="0"/>
              </a:defRPr>
            </a:lvl7pPr>
            <a:lvl8pPr marL="3429000" indent="-228600" algn="ctr" eaLnBrk="0" fontAlgn="base" hangingPunct="0">
              <a:spcBef>
                <a:spcPct val="0"/>
              </a:spcBef>
              <a:spcAft>
                <a:spcPct val="0"/>
              </a:spcAft>
              <a:defRPr b="1">
                <a:solidFill>
                  <a:schemeClr val="tx1"/>
                </a:solidFill>
                <a:latin typeface="Verdana" panose="020B0604030504040204" pitchFamily="34" charset="0"/>
              </a:defRPr>
            </a:lvl8pPr>
            <a:lvl9pPr marL="3886200" indent="-228600" algn="ctr" eaLnBrk="0" fontAlgn="base" hangingPunct="0">
              <a:spcBef>
                <a:spcPct val="0"/>
              </a:spcBef>
              <a:spcAft>
                <a:spcPct val="0"/>
              </a:spcAft>
              <a:defRPr b="1">
                <a:solidFill>
                  <a:schemeClr val="tx1"/>
                </a:solidFill>
                <a:latin typeface="Verdana" panose="020B0604030504040204" pitchFamily="34" charset="0"/>
              </a:defRPr>
            </a:lvl9pPr>
          </a:lstStyle>
          <a:p>
            <a:pPr algn="l">
              <a:lnSpc>
                <a:spcPct val="90000"/>
              </a:lnSpc>
              <a:spcBef>
                <a:spcPct val="40000"/>
              </a:spcBef>
              <a:buClr>
                <a:srgbClr val="006699"/>
              </a:buClr>
              <a:buFontTx/>
              <a:buChar char="•"/>
            </a:pPr>
            <a:r>
              <a:rPr lang="en-US" sz="1350" b="0">
                <a:latin typeface="Segoe UI Light" panose="020B0502040204020203" pitchFamily="34" charset="0"/>
                <a:cs typeface="Segoe UI Light" panose="020B0502040204020203" pitchFamily="34" charset="0"/>
              </a:rPr>
              <a:t>Group policies to manage user desktops and security settings </a:t>
            </a:r>
          </a:p>
        </p:txBody>
      </p:sp>
      <p:pic>
        <p:nvPicPr>
          <p:cNvPr id="10" name="Picture 9"/>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84635" y="5347654"/>
            <a:ext cx="1385681" cy="554273"/>
          </a:xfrm>
          <a:prstGeom prst="rect">
            <a:avLst/>
          </a:prstGeom>
        </p:spPr>
      </p:pic>
    </p:spTree>
    <p:extLst>
      <p:ext uri="{BB962C8B-B14F-4D97-AF65-F5344CB8AC3E}">
        <p14:creationId xmlns:p14="http://schemas.microsoft.com/office/powerpoint/2010/main" val="4070248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9220"/>
                                        </p:tgtEl>
                                        <p:attrNameLst>
                                          <p:attrName>style.visibility</p:attrName>
                                        </p:attrNameLst>
                                      </p:cBhvr>
                                      <p:to>
                                        <p:strVal val="visible"/>
                                      </p:to>
                                    </p:set>
                                    <p:anim calcmode="lin" valueType="num">
                                      <p:cBhvr additive="base">
                                        <p:cTn id="7" dur="500" fill="hold"/>
                                        <p:tgtEl>
                                          <p:spTgt spid="9220"/>
                                        </p:tgtEl>
                                        <p:attrNameLst>
                                          <p:attrName>ppt_x</p:attrName>
                                        </p:attrNameLst>
                                      </p:cBhvr>
                                      <p:tavLst>
                                        <p:tav tm="0">
                                          <p:val>
                                            <p:strVal val="1+#ppt_w/2"/>
                                          </p:val>
                                        </p:tav>
                                        <p:tav tm="100000">
                                          <p:val>
                                            <p:strVal val="#ppt_x"/>
                                          </p:val>
                                        </p:tav>
                                      </p:tavLst>
                                    </p:anim>
                                    <p:anim calcmode="lin" valueType="num">
                                      <p:cBhvr additive="base">
                                        <p:cTn id="8" dur="500" fill="hold"/>
                                        <p:tgtEl>
                                          <p:spTgt spid="922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9221"/>
                                        </p:tgtEl>
                                        <p:attrNameLst>
                                          <p:attrName>style.visibility</p:attrName>
                                        </p:attrNameLst>
                                      </p:cBhvr>
                                      <p:to>
                                        <p:strVal val="visible"/>
                                      </p:to>
                                    </p:set>
                                    <p:anim calcmode="lin" valueType="num">
                                      <p:cBhvr additive="base">
                                        <p:cTn id="13" dur="500" fill="hold"/>
                                        <p:tgtEl>
                                          <p:spTgt spid="9221"/>
                                        </p:tgtEl>
                                        <p:attrNameLst>
                                          <p:attrName>ppt_x</p:attrName>
                                        </p:attrNameLst>
                                      </p:cBhvr>
                                      <p:tavLst>
                                        <p:tav tm="0">
                                          <p:val>
                                            <p:strVal val="1+#ppt_w/2"/>
                                          </p:val>
                                        </p:tav>
                                        <p:tav tm="100000">
                                          <p:val>
                                            <p:strVal val="#ppt_x"/>
                                          </p:val>
                                        </p:tav>
                                      </p:tavLst>
                                    </p:anim>
                                    <p:anim calcmode="lin" valueType="num">
                                      <p:cBhvr additive="base">
                                        <p:cTn id="14" dur="500" fill="hold"/>
                                        <p:tgtEl>
                                          <p:spTgt spid="9221"/>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9222"/>
                                        </p:tgtEl>
                                        <p:attrNameLst>
                                          <p:attrName>style.visibility</p:attrName>
                                        </p:attrNameLst>
                                      </p:cBhvr>
                                      <p:to>
                                        <p:strVal val="visible"/>
                                      </p:to>
                                    </p:set>
                                    <p:anim calcmode="lin" valueType="num">
                                      <p:cBhvr additive="base">
                                        <p:cTn id="19" dur="500" fill="hold"/>
                                        <p:tgtEl>
                                          <p:spTgt spid="9222"/>
                                        </p:tgtEl>
                                        <p:attrNameLst>
                                          <p:attrName>ppt_x</p:attrName>
                                        </p:attrNameLst>
                                      </p:cBhvr>
                                      <p:tavLst>
                                        <p:tav tm="0">
                                          <p:val>
                                            <p:strVal val="1+#ppt_w/2"/>
                                          </p:val>
                                        </p:tav>
                                        <p:tav tm="100000">
                                          <p:val>
                                            <p:strVal val="#ppt_x"/>
                                          </p:val>
                                        </p:tav>
                                      </p:tavLst>
                                    </p:anim>
                                    <p:anim calcmode="lin" valueType="num">
                                      <p:cBhvr additive="base">
                                        <p:cTn id="20" dur="500" fill="hold"/>
                                        <p:tgtEl>
                                          <p:spTgt spid="9222"/>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grpId="0" nodeType="clickEffect">
                                  <p:stCondLst>
                                    <p:cond delay="0"/>
                                  </p:stCondLst>
                                  <p:childTnLst>
                                    <p:set>
                                      <p:cBhvr>
                                        <p:cTn id="24" dur="1" fill="hold">
                                          <p:stCondLst>
                                            <p:cond delay="0"/>
                                          </p:stCondLst>
                                        </p:cTn>
                                        <p:tgtEl>
                                          <p:spTgt spid="9223"/>
                                        </p:tgtEl>
                                        <p:attrNameLst>
                                          <p:attrName>style.visibility</p:attrName>
                                        </p:attrNameLst>
                                      </p:cBhvr>
                                      <p:to>
                                        <p:strVal val="visible"/>
                                      </p:to>
                                    </p:set>
                                    <p:anim calcmode="lin" valueType="num">
                                      <p:cBhvr additive="base">
                                        <p:cTn id="25" dur="500" fill="hold"/>
                                        <p:tgtEl>
                                          <p:spTgt spid="9223"/>
                                        </p:tgtEl>
                                        <p:attrNameLst>
                                          <p:attrName>ppt_x</p:attrName>
                                        </p:attrNameLst>
                                      </p:cBhvr>
                                      <p:tavLst>
                                        <p:tav tm="0">
                                          <p:val>
                                            <p:strVal val="1+#ppt_w/2"/>
                                          </p:val>
                                        </p:tav>
                                        <p:tav tm="100000">
                                          <p:val>
                                            <p:strVal val="#ppt_x"/>
                                          </p:val>
                                        </p:tav>
                                      </p:tavLst>
                                    </p:anim>
                                    <p:anim calcmode="lin" valueType="num">
                                      <p:cBhvr additive="base">
                                        <p:cTn id="26" dur="500" fill="hold"/>
                                        <p:tgtEl>
                                          <p:spTgt spid="9223"/>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2" fill="hold" grpId="0" nodeType="clickEffect">
                                  <p:stCondLst>
                                    <p:cond delay="0"/>
                                  </p:stCondLst>
                                  <p:childTnLst>
                                    <p:set>
                                      <p:cBhvr>
                                        <p:cTn id="30" dur="1" fill="hold">
                                          <p:stCondLst>
                                            <p:cond delay="0"/>
                                          </p:stCondLst>
                                        </p:cTn>
                                        <p:tgtEl>
                                          <p:spTgt spid="9224"/>
                                        </p:tgtEl>
                                        <p:attrNameLst>
                                          <p:attrName>style.visibility</p:attrName>
                                        </p:attrNameLst>
                                      </p:cBhvr>
                                      <p:to>
                                        <p:strVal val="visible"/>
                                      </p:to>
                                    </p:set>
                                    <p:anim calcmode="lin" valueType="num">
                                      <p:cBhvr additive="base">
                                        <p:cTn id="31" dur="500" fill="hold"/>
                                        <p:tgtEl>
                                          <p:spTgt spid="9224"/>
                                        </p:tgtEl>
                                        <p:attrNameLst>
                                          <p:attrName>ppt_x</p:attrName>
                                        </p:attrNameLst>
                                      </p:cBhvr>
                                      <p:tavLst>
                                        <p:tav tm="0">
                                          <p:val>
                                            <p:strVal val="1+#ppt_w/2"/>
                                          </p:val>
                                        </p:tav>
                                        <p:tav tm="100000">
                                          <p:val>
                                            <p:strVal val="#ppt_x"/>
                                          </p:val>
                                        </p:tav>
                                      </p:tavLst>
                                    </p:anim>
                                    <p:anim calcmode="lin" valueType="num">
                                      <p:cBhvr additive="base">
                                        <p:cTn id="32" dur="500" fill="hold"/>
                                        <p:tgtEl>
                                          <p:spTgt spid="92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20" grpId="0" animBg="1"/>
      <p:bldP spid="9221" grpId="0" animBg="1"/>
      <p:bldP spid="9222" grpId="0" animBg="1"/>
      <p:bldP spid="9223" grpId="0" animBg="1"/>
      <p:bldP spid="9224" grpId="0" animBg="1"/>
    </p:bldLst>
  </p:timing>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55473" name="Group 81"/>
          <p:cNvGraphicFramePr>
            <a:graphicFrameLocks noGrp="1"/>
          </p:cNvGraphicFramePr>
          <p:nvPr>
            <p:ph idx="1"/>
          </p:nvPr>
        </p:nvGraphicFramePr>
        <p:xfrm>
          <a:off x="1345408" y="1550195"/>
          <a:ext cx="6450807" cy="3207989"/>
        </p:xfrm>
        <a:graphic>
          <a:graphicData uri="http://schemas.openxmlformats.org/drawingml/2006/table">
            <a:tbl>
              <a:tblPr/>
              <a:tblGrid>
                <a:gridCol w="1548047">
                  <a:extLst>
                    <a:ext uri="{9D8B030D-6E8A-4147-A177-3AD203B41FA5}">
                      <a16:colId xmlns:a16="http://schemas.microsoft.com/office/drawing/2014/main" val="20000"/>
                    </a:ext>
                  </a:extLst>
                </a:gridCol>
                <a:gridCol w="4902760">
                  <a:extLst>
                    <a:ext uri="{9D8B030D-6E8A-4147-A177-3AD203B41FA5}">
                      <a16:colId xmlns:a16="http://schemas.microsoft.com/office/drawing/2014/main" val="20001"/>
                    </a:ext>
                  </a:extLst>
                </a:gridCol>
              </a:tblGrid>
              <a:tr h="342893">
                <a:tc>
                  <a:txBody>
                    <a:bodyPr/>
                    <a:lstStyle/>
                    <a:p>
                      <a:pPr marL="0" marR="0" lvl="0" indent="0" algn="ctr" defTabSz="914400" rtl="0" eaLnBrk="1" fontAlgn="base" latinLnBrk="0" hangingPunct="1">
                        <a:lnSpc>
                          <a:spcPct val="90000"/>
                        </a:lnSpc>
                        <a:spcBef>
                          <a:spcPct val="70000"/>
                        </a:spcBef>
                        <a:spcAft>
                          <a:spcPct val="0"/>
                        </a:spcAft>
                        <a:buClr>
                          <a:schemeClr val="hlink"/>
                        </a:buClr>
                        <a:buSzPct val="90000"/>
                        <a:buFontTx/>
                        <a:buNone/>
                        <a:tabLst/>
                      </a:pPr>
                      <a:r>
                        <a:rPr kumimoji="0" lang="en-US" sz="1500" b="0" i="0" u="none" strike="noStrike" cap="none" normalizeH="0" baseline="0" dirty="0">
                          <a:ln>
                            <a:noFill/>
                          </a:ln>
                          <a:solidFill>
                            <a:schemeClr val="tx1"/>
                          </a:solidFill>
                          <a:effectLst/>
                          <a:latin typeface="Segoe UI Light" panose="020B0502040204020203" pitchFamily="34" charset="0"/>
                          <a:cs typeface="Segoe UI Light" panose="020B0502040204020203" pitchFamily="34" charset="0"/>
                        </a:rPr>
                        <a:t>Object</a:t>
                      </a:r>
                    </a:p>
                  </a:txBody>
                  <a:tcPr marL="68580" marR="68580" marT="68576" marB="68576" anchor="ctr" horzOverflow="overflow">
                    <a:lnL w="12700" cap="flat" cmpd="sng" algn="ctr">
                      <a:solidFill>
                        <a:srgbClr val="D2AC56"/>
                      </a:solidFill>
                      <a:prstDash val="solid"/>
                      <a:round/>
                      <a:headEnd type="none" w="med" len="med"/>
                      <a:tailEnd type="none" w="med" len="med"/>
                    </a:lnL>
                    <a:lnR w="12700" cap="flat" cmpd="sng" algn="ctr">
                      <a:solidFill>
                        <a:srgbClr val="D2AC56"/>
                      </a:solidFill>
                      <a:prstDash val="solid"/>
                      <a:round/>
                      <a:headEnd type="none" w="med" len="med"/>
                      <a:tailEnd type="none" w="med" len="med"/>
                    </a:lnR>
                    <a:lnT w="12700" cap="flat" cmpd="sng" algn="ctr">
                      <a:solidFill>
                        <a:srgbClr val="D2AC56"/>
                      </a:solidFill>
                      <a:prstDash val="solid"/>
                      <a:round/>
                      <a:headEnd type="none" w="med" len="med"/>
                      <a:tailEnd type="none" w="med" len="med"/>
                    </a:lnT>
                    <a:lnB w="12700" cap="flat" cmpd="sng" algn="ctr">
                      <a:solidFill>
                        <a:srgbClr val="D2AC56"/>
                      </a:solidFill>
                      <a:prstDash val="solid"/>
                      <a:round/>
                      <a:headEnd type="none" w="med" len="med"/>
                      <a:tailEnd type="none" w="med" len="med"/>
                    </a:lnB>
                    <a:lnTlToBr>
                      <a:noFill/>
                    </a:lnTlToBr>
                    <a:lnBlToTr>
                      <a:noFill/>
                    </a:lnBlToTr>
                    <a:solidFill>
                      <a:srgbClr val="E4CD9A"/>
                    </a:solidFill>
                  </a:tcPr>
                </a:tc>
                <a:tc>
                  <a:txBody>
                    <a:bodyPr/>
                    <a:lstStyle/>
                    <a:p>
                      <a:pPr marL="0" marR="0" lvl="0" indent="0" algn="ctr" defTabSz="914400" rtl="0" eaLnBrk="1" fontAlgn="base" latinLnBrk="0" hangingPunct="1">
                        <a:lnSpc>
                          <a:spcPct val="90000"/>
                        </a:lnSpc>
                        <a:spcBef>
                          <a:spcPct val="70000"/>
                        </a:spcBef>
                        <a:spcAft>
                          <a:spcPct val="0"/>
                        </a:spcAft>
                        <a:buClrTx/>
                        <a:buSzTx/>
                        <a:buFontTx/>
                        <a:buNone/>
                        <a:tabLst/>
                      </a:pPr>
                      <a:r>
                        <a:rPr kumimoji="0" lang="en-US" sz="1500" b="0" i="0" u="none" strike="noStrike" cap="none" normalizeH="0" baseline="0" dirty="0">
                          <a:ln>
                            <a:noFill/>
                          </a:ln>
                          <a:solidFill>
                            <a:schemeClr val="tx1"/>
                          </a:solidFill>
                          <a:effectLst/>
                          <a:latin typeface="Segoe UI Light" panose="020B0502040204020203" pitchFamily="34" charset="0"/>
                          <a:cs typeface="Segoe UI Light" panose="020B0502040204020203" pitchFamily="34" charset="0"/>
                        </a:rPr>
                        <a:t>Description</a:t>
                      </a:r>
                    </a:p>
                  </a:txBody>
                  <a:tcPr marL="68580" marR="68580" marT="68576" marB="68576" anchor="ctr" horzOverflow="overflow">
                    <a:lnL w="12700" cap="flat" cmpd="sng" algn="ctr">
                      <a:solidFill>
                        <a:srgbClr val="D2AC56"/>
                      </a:solidFill>
                      <a:prstDash val="solid"/>
                      <a:round/>
                      <a:headEnd type="none" w="med" len="med"/>
                      <a:tailEnd type="none" w="med" len="med"/>
                    </a:lnL>
                    <a:lnR w="12700" cap="flat" cmpd="sng" algn="ctr">
                      <a:solidFill>
                        <a:srgbClr val="D2AC56"/>
                      </a:solidFill>
                      <a:prstDash val="solid"/>
                      <a:round/>
                      <a:headEnd type="none" w="med" len="med"/>
                      <a:tailEnd type="none" w="med" len="med"/>
                    </a:lnR>
                    <a:lnT w="12700" cap="flat" cmpd="sng" algn="ctr">
                      <a:solidFill>
                        <a:srgbClr val="D2AC56"/>
                      </a:solidFill>
                      <a:prstDash val="solid"/>
                      <a:round/>
                      <a:headEnd type="none" w="med" len="med"/>
                      <a:tailEnd type="none" w="med" len="med"/>
                    </a:lnT>
                    <a:lnB w="12700" cap="flat" cmpd="sng" algn="ctr">
                      <a:solidFill>
                        <a:srgbClr val="D2AC56"/>
                      </a:solidFill>
                      <a:prstDash val="solid"/>
                      <a:round/>
                      <a:headEnd type="none" w="med" len="med"/>
                      <a:tailEnd type="none" w="med" len="med"/>
                    </a:lnB>
                    <a:lnTlToBr>
                      <a:noFill/>
                    </a:lnTlToBr>
                    <a:lnBlToTr>
                      <a:noFill/>
                    </a:lnBlToTr>
                    <a:solidFill>
                      <a:srgbClr val="E4CD9A"/>
                    </a:solidFill>
                  </a:tcPr>
                </a:tc>
                <a:extLst>
                  <a:ext uri="{0D108BD9-81ED-4DB2-BD59-A6C34878D82A}">
                    <a16:rowId xmlns:a16="http://schemas.microsoft.com/office/drawing/2014/main" val="10000"/>
                  </a:ext>
                </a:extLst>
              </a:tr>
              <a:tr h="322319">
                <a:tc>
                  <a:txBody>
                    <a:bodyPr/>
                    <a:lstStyle/>
                    <a:p>
                      <a:pPr marL="0" marR="0" lvl="0" indent="0" algn="l" defTabSz="914400" rtl="0" eaLnBrk="1" fontAlgn="base" latinLnBrk="0" hangingPunct="1">
                        <a:lnSpc>
                          <a:spcPct val="90000"/>
                        </a:lnSpc>
                        <a:spcBef>
                          <a:spcPct val="70000"/>
                        </a:spcBef>
                        <a:spcAft>
                          <a:spcPct val="0"/>
                        </a:spcAft>
                        <a:buClr>
                          <a:schemeClr val="hlink"/>
                        </a:buClr>
                        <a:buSzPct val="90000"/>
                        <a:buFontTx/>
                        <a:buNone/>
                        <a:tabLst/>
                      </a:pPr>
                      <a:r>
                        <a:rPr kumimoji="0" lang="en-US" sz="1400" b="0" i="0" u="none" strike="noStrike" cap="none" normalizeH="0" baseline="0" dirty="0">
                          <a:ln>
                            <a:noFill/>
                          </a:ln>
                          <a:solidFill>
                            <a:schemeClr val="tx1"/>
                          </a:solidFill>
                          <a:effectLst/>
                          <a:latin typeface="Segoe UI Light" panose="020B0502040204020203" pitchFamily="34" charset="0"/>
                          <a:cs typeface="Segoe UI Light" panose="020B0502040204020203" pitchFamily="34" charset="0"/>
                        </a:rPr>
                        <a:t>TCP/IP</a:t>
                      </a:r>
                    </a:p>
                  </a:txBody>
                  <a:tcPr marL="68580" marR="68580" marT="68576" marB="68576" anchor="ctr" horzOverflow="overflow">
                    <a:lnL w="12700" cap="flat" cmpd="sng" algn="ctr">
                      <a:solidFill>
                        <a:srgbClr val="D2AC56"/>
                      </a:solidFill>
                      <a:prstDash val="solid"/>
                      <a:round/>
                      <a:headEnd type="none" w="med" len="med"/>
                      <a:tailEnd type="none" w="med" len="med"/>
                    </a:lnL>
                    <a:lnR w="12700" cap="flat" cmpd="sng" algn="ctr">
                      <a:solidFill>
                        <a:srgbClr val="D2AC56"/>
                      </a:solidFill>
                      <a:prstDash val="solid"/>
                      <a:round/>
                      <a:headEnd type="none" w="med" len="med"/>
                      <a:tailEnd type="none" w="med" len="med"/>
                    </a:lnR>
                    <a:lnT w="12700" cap="flat" cmpd="sng" algn="ctr">
                      <a:solidFill>
                        <a:srgbClr val="D2AC56"/>
                      </a:solidFill>
                      <a:prstDash val="solid"/>
                      <a:round/>
                      <a:headEnd type="none" w="med" len="med"/>
                      <a:tailEnd type="none" w="med" len="med"/>
                    </a:lnT>
                    <a:lnB w="12700" cap="flat" cmpd="sng" algn="ctr">
                      <a:solidFill>
                        <a:srgbClr val="D2AC56"/>
                      </a:solidFill>
                      <a:prstDash val="solid"/>
                      <a:round/>
                      <a:headEnd type="none" w="med" len="med"/>
                      <a:tailEnd type="none" w="med" len="med"/>
                    </a:lnB>
                    <a:lnTlToBr>
                      <a:noFill/>
                    </a:lnTlToBr>
                    <a:lnBlToTr>
                      <a:noFill/>
                    </a:lnBlToTr>
                    <a:gradFill rotWithShape="0">
                      <a:gsLst>
                        <a:gs pos="0">
                          <a:srgbClr val="EEEFD7"/>
                        </a:gs>
                        <a:gs pos="100000">
                          <a:srgbClr val="D5D69C"/>
                        </a:gs>
                      </a:gsLst>
                      <a:lin ang="0" scaled="1"/>
                    </a:gradFill>
                  </a:tcPr>
                </a:tc>
                <a:tc>
                  <a:txBody>
                    <a:bodyPr/>
                    <a:lstStyle/>
                    <a:p>
                      <a:pPr marL="233363" marR="0" lvl="0" indent="-233363" algn="l" defTabSz="914400" rtl="0" eaLnBrk="1" fontAlgn="base" latinLnBrk="0" hangingPunct="1">
                        <a:lnSpc>
                          <a:spcPct val="90000"/>
                        </a:lnSpc>
                        <a:spcBef>
                          <a:spcPct val="70000"/>
                        </a:spcBef>
                        <a:spcAft>
                          <a:spcPct val="0"/>
                        </a:spcAft>
                        <a:buClr>
                          <a:schemeClr val="hlink"/>
                        </a:buClr>
                        <a:buSzPct val="90000"/>
                        <a:buFontTx/>
                        <a:buChar char="•"/>
                        <a:tabLst/>
                      </a:pPr>
                      <a:r>
                        <a:rPr kumimoji="0" lang="en-US" sz="1400" b="0" i="0" u="none" strike="noStrike" cap="none" normalizeH="0" baseline="0" dirty="0">
                          <a:ln>
                            <a:noFill/>
                          </a:ln>
                          <a:solidFill>
                            <a:schemeClr val="tx1"/>
                          </a:solidFill>
                          <a:effectLst/>
                          <a:latin typeface="Segoe UI Light" panose="020B0502040204020203" pitchFamily="34" charset="0"/>
                          <a:cs typeface="Segoe UI Light" panose="020B0502040204020203" pitchFamily="34" charset="0"/>
                        </a:rPr>
                        <a:t>Configure appropriate TCP/IP and DNS server addresses.</a:t>
                      </a:r>
                    </a:p>
                  </a:txBody>
                  <a:tcPr marL="68580" marR="68580" marT="68576" marB="68576" anchor="ctr" horzOverflow="overflow">
                    <a:lnL w="12700" cap="flat" cmpd="sng" algn="ctr">
                      <a:solidFill>
                        <a:srgbClr val="D2AC56"/>
                      </a:solidFill>
                      <a:prstDash val="solid"/>
                      <a:round/>
                      <a:headEnd type="none" w="med" len="med"/>
                      <a:tailEnd type="none" w="med" len="med"/>
                    </a:lnL>
                    <a:lnR w="12700" cap="flat" cmpd="sng" algn="ctr">
                      <a:solidFill>
                        <a:srgbClr val="D2AC56"/>
                      </a:solidFill>
                      <a:prstDash val="solid"/>
                      <a:round/>
                      <a:headEnd type="none" w="med" len="med"/>
                      <a:tailEnd type="none" w="med" len="med"/>
                    </a:lnR>
                    <a:lnT w="12700" cap="flat" cmpd="sng" algn="ctr">
                      <a:solidFill>
                        <a:srgbClr val="D2AC56"/>
                      </a:solidFill>
                      <a:prstDash val="solid"/>
                      <a:round/>
                      <a:headEnd type="none" w="med" len="med"/>
                      <a:tailEnd type="none" w="med" len="med"/>
                    </a:lnT>
                    <a:lnB w="12700" cap="flat" cmpd="sng" algn="ctr">
                      <a:solidFill>
                        <a:srgbClr val="D2AC56"/>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877817">
                <a:tc>
                  <a:txBody>
                    <a:bodyPr/>
                    <a:lstStyle/>
                    <a:p>
                      <a:pPr marL="0" marR="0" lvl="0" indent="0" algn="l" defTabSz="914400" rtl="0" eaLnBrk="1" fontAlgn="base" latinLnBrk="0" hangingPunct="1">
                        <a:lnSpc>
                          <a:spcPct val="90000"/>
                        </a:lnSpc>
                        <a:spcBef>
                          <a:spcPct val="70000"/>
                        </a:spcBef>
                        <a:spcAft>
                          <a:spcPct val="0"/>
                        </a:spcAft>
                        <a:buClr>
                          <a:schemeClr val="hlink"/>
                        </a:buClr>
                        <a:buSzPct val="90000"/>
                        <a:buFontTx/>
                        <a:buNone/>
                        <a:tabLst/>
                      </a:pPr>
                      <a:r>
                        <a:rPr kumimoji="0" lang="en-US" sz="1400" b="0" i="0" u="none" strike="noStrike" cap="none" normalizeH="0" baseline="0" dirty="0">
                          <a:ln>
                            <a:noFill/>
                          </a:ln>
                          <a:solidFill>
                            <a:schemeClr val="tx1"/>
                          </a:solidFill>
                          <a:effectLst/>
                          <a:latin typeface="Segoe UI Light" panose="020B0502040204020203" pitchFamily="34" charset="0"/>
                          <a:cs typeface="Segoe UI Light" panose="020B0502040204020203" pitchFamily="34" charset="0"/>
                        </a:rPr>
                        <a:t>Credentials</a:t>
                      </a:r>
                    </a:p>
                  </a:txBody>
                  <a:tcPr marL="68580" marR="68580" marT="68576" marB="68576" anchor="ctr" horzOverflow="overflow">
                    <a:lnL w="12700" cap="flat" cmpd="sng" algn="ctr">
                      <a:solidFill>
                        <a:srgbClr val="D2AC56"/>
                      </a:solidFill>
                      <a:prstDash val="solid"/>
                      <a:round/>
                      <a:headEnd type="none" w="med" len="med"/>
                      <a:tailEnd type="none" w="med" len="med"/>
                    </a:lnL>
                    <a:lnR w="12700" cap="flat" cmpd="sng" algn="ctr">
                      <a:solidFill>
                        <a:srgbClr val="D2AC56"/>
                      </a:solidFill>
                      <a:prstDash val="solid"/>
                      <a:round/>
                      <a:headEnd type="none" w="med" len="med"/>
                      <a:tailEnd type="none" w="med" len="med"/>
                    </a:lnR>
                    <a:lnT w="12700" cap="flat" cmpd="sng" algn="ctr">
                      <a:solidFill>
                        <a:srgbClr val="D2AC56"/>
                      </a:solidFill>
                      <a:prstDash val="solid"/>
                      <a:round/>
                      <a:headEnd type="none" w="med" len="med"/>
                      <a:tailEnd type="none" w="med" len="med"/>
                    </a:lnT>
                    <a:lnB w="12700" cap="flat" cmpd="sng" algn="ctr">
                      <a:solidFill>
                        <a:srgbClr val="D2AC56"/>
                      </a:solidFill>
                      <a:prstDash val="solid"/>
                      <a:round/>
                      <a:headEnd type="none" w="med" len="med"/>
                      <a:tailEnd type="none" w="med" len="med"/>
                    </a:lnB>
                    <a:lnTlToBr>
                      <a:noFill/>
                    </a:lnTlToBr>
                    <a:lnBlToTr>
                      <a:noFill/>
                    </a:lnBlToTr>
                    <a:gradFill rotWithShape="0">
                      <a:gsLst>
                        <a:gs pos="0">
                          <a:srgbClr val="EEEFD7"/>
                        </a:gs>
                        <a:gs pos="100000">
                          <a:srgbClr val="D5D69C"/>
                        </a:gs>
                      </a:gsLst>
                      <a:lin ang="0" scaled="1"/>
                    </a:gradFill>
                  </a:tcPr>
                </a:tc>
                <a:tc>
                  <a:txBody>
                    <a:bodyPr/>
                    <a:lstStyle/>
                    <a:p>
                      <a:pPr marL="233363" marR="0" lvl="0" indent="-233363" algn="l" defTabSz="914400" rtl="0" eaLnBrk="1" fontAlgn="base" latinLnBrk="0" hangingPunct="1">
                        <a:lnSpc>
                          <a:spcPct val="90000"/>
                        </a:lnSpc>
                        <a:spcBef>
                          <a:spcPct val="70000"/>
                        </a:spcBef>
                        <a:spcAft>
                          <a:spcPct val="0"/>
                        </a:spcAft>
                        <a:buClr>
                          <a:schemeClr val="hlink"/>
                        </a:buClr>
                        <a:buSzPct val="90000"/>
                        <a:buFontTx/>
                        <a:buChar char="•"/>
                        <a:tabLst/>
                      </a:pPr>
                      <a:r>
                        <a:rPr kumimoji="0" lang="en-US" sz="1400" b="0" i="0" u="none" strike="noStrike" cap="none" normalizeH="0" baseline="0" dirty="0">
                          <a:ln>
                            <a:noFill/>
                          </a:ln>
                          <a:solidFill>
                            <a:schemeClr val="tx1"/>
                          </a:solidFill>
                          <a:effectLst/>
                          <a:latin typeface="Segoe UI Light" panose="020B0502040204020203" pitchFamily="34" charset="0"/>
                          <a:cs typeface="Segoe UI Light" panose="020B0502040204020203" pitchFamily="34" charset="0"/>
                        </a:rPr>
                        <a:t>To install a new AD DS forest, you need to be local Administrator on the server. To install an additional domain controller in an existing domain, you need to be a member of the Domain Admins group. </a:t>
                      </a:r>
                    </a:p>
                  </a:txBody>
                  <a:tcPr marL="68580" marR="68580" marT="68576" marB="68576" anchor="ctr" horzOverflow="overflow">
                    <a:lnL w="12700" cap="flat" cmpd="sng" algn="ctr">
                      <a:solidFill>
                        <a:srgbClr val="D2AC56"/>
                      </a:solidFill>
                      <a:prstDash val="solid"/>
                      <a:round/>
                      <a:headEnd type="none" w="med" len="med"/>
                      <a:tailEnd type="none" w="med" len="med"/>
                    </a:lnL>
                    <a:lnR w="12700" cap="flat" cmpd="sng" algn="ctr">
                      <a:solidFill>
                        <a:srgbClr val="D2AC56"/>
                      </a:solidFill>
                      <a:prstDash val="solid"/>
                      <a:round/>
                      <a:headEnd type="none" w="med" len="med"/>
                      <a:tailEnd type="none" w="med" len="med"/>
                    </a:lnR>
                    <a:lnT w="12700" cap="flat" cmpd="sng" algn="ctr">
                      <a:solidFill>
                        <a:srgbClr val="D2AC56"/>
                      </a:solidFill>
                      <a:prstDash val="solid"/>
                      <a:round/>
                      <a:headEnd type="none" w="med" len="med"/>
                      <a:tailEnd type="none" w="med" len="med"/>
                    </a:lnT>
                    <a:lnB w="12700" cap="flat" cmpd="sng" algn="ctr">
                      <a:solidFill>
                        <a:srgbClr val="D2AC56"/>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1392167">
                <a:tc>
                  <a:txBody>
                    <a:bodyPr/>
                    <a:lstStyle/>
                    <a:p>
                      <a:pPr marL="0" marR="0" lvl="0" indent="0" algn="l" defTabSz="914400" rtl="0" eaLnBrk="1" fontAlgn="base" latinLnBrk="0" hangingPunct="1">
                        <a:lnSpc>
                          <a:spcPct val="90000"/>
                        </a:lnSpc>
                        <a:spcBef>
                          <a:spcPct val="70000"/>
                        </a:spcBef>
                        <a:spcAft>
                          <a:spcPct val="0"/>
                        </a:spcAft>
                        <a:buClr>
                          <a:schemeClr val="hlink"/>
                        </a:buClr>
                        <a:buSzPct val="90000"/>
                        <a:buFontTx/>
                        <a:buNone/>
                        <a:tabLst/>
                      </a:pPr>
                      <a:r>
                        <a:rPr kumimoji="0" lang="en-US" sz="1400" b="0" i="0" u="none" strike="noStrike" cap="none" normalizeH="0" baseline="0" dirty="0">
                          <a:ln>
                            <a:noFill/>
                          </a:ln>
                          <a:solidFill>
                            <a:schemeClr val="tx1"/>
                          </a:solidFill>
                          <a:effectLst/>
                          <a:latin typeface="Segoe UI Light" panose="020B0502040204020203" pitchFamily="34" charset="0"/>
                          <a:cs typeface="Segoe UI Light" panose="020B0502040204020203" pitchFamily="34" charset="0"/>
                        </a:rPr>
                        <a:t>Domain Name System )DNS) Infrastructure</a:t>
                      </a:r>
                    </a:p>
                  </a:txBody>
                  <a:tcPr marL="68580" marR="68580" marT="68576" marB="68576" anchor="ctr" horzOverflow="overflow">
                    <a:lnL w="12700" cap="flat" cmpd="sng" algn="ctr">
                      <a:solidFill>
                        <a:srgbClr val="D2AC56"/>
                      </a:solidFill>
                      <a:prstDash val="solid"/>
                      <a:round/>
                      <a:headEnd type="none" w="med" len="med"/>
                      <a:tailEnd type="none" w="med" len="med"/>
                    </a:lnL>
                    <a:lnR w="12700" cap="flat" cmpd="sng" algn="ctr">
                      <a:solidFill>
                        <a:srgbClr val="D2AC56"/>
                      </a:solidFill>
                      <a:prstDash val="solid"/>
                      <a:round/>
                      <a:headEnd type="none" w="med" len="med"/>
                      <a:tailEnd type="none" w="med" len="med"/>
                    </a:lnR>
                    <a:lnT w="12700" cap="flat" cmpd="sng" algn="ctr">
                      <a:solidFill>
                        <a:srgbClr val="D2AC56"/>
                      </a:solidFill>
                      <a:prstDash val="solid"/>
                      <a:round/>
                      <a:headEnd type="none" w="med" len="med"/>
                      <a:tailEnd type="none" w="med" len="med"/>
                    </a:lnT>
                    <a:lnB w="12700" cap="flat" cmpd="sng" algn="ctr">
                      <a:solidFill>
                        <a:srgbClr val="D2AC56"/>
                      </a:solidFill>
                      <a:prstDash val="solid"/>
                      <a:round/>
                      <a:headEnd type="none" w="med" len="med"/>
                      <a:tailEnd type="none" w="med" len="med"/>
                    </a:lnB>
                    <a:lnTlToBr>
                      <a:noFill/>
                    </a:lnTlToBr>
                    <a:lnBlToTr>
                      <a:noFill/>
                    </a:lnBlToTr>
                    <a:gradFill rotWithShape="0">
                      <a:gsLst>
                        <a:gs pos="0">
                          <a:srgbClr val="EEEFD7"/>
                        </a:gs>
                        <a:gs pos="100000">
                          <a:srgbClr val="D5D69C"/>
                        </a:gs>
                      </a:gsLst>
                      <a:lin ang="0" scaled="1"/>
                    </a:gradFill>
                  </a:tcPr>
                </a:tc>
                <a:tc>
                  <a:txBody>
                    <a:bodyPr/>
                    <a:lstStyle/>
                    <a:p>
                      <a:pPr marL="233363" marR="0" lvl="0" indent="-233363" algn="l" defTabSz="914400" rtl="0" eaLnBrk="1" fontAlgn="base" latinLnBrk="0" hangingPunct="1">
                        <a:lnSpc>
                          <a:spcPct val="90000"/>
                        </a:lnSpc>
                        <a:spcBef>
                          <a:spcPct val="70000"/>
                        </a:spcBef>
                        <a:spcAft>
                          <a:spcPct val="0"/>
                        </a:spcAft>
                        <a:buClr>
                          <a:schemeClr val="hlink"/>
                        </a:buClr>
                        <a:buSzPct val="90000"/>
                        <a:buFontTx/>
                        <a:buChar char="•"/>
                        <a:tabLst/>
                      </a:pPr>
                      <a:r>
                        <a:rPr kumimoji="0" lang="en-US" sz="1400" b="0" i="0" u="none" strike="noStrike" cap="none" normalizeH="0" baseline="0" dirty="0">
                          <a:ln>
                            <a:noFill/>
                          </a:ln>
                          <a:solidFill>
                            <a:schemeClr val="tx1"/>
                          </a:solidFill>
                          <a:effectLst/>
                          <a:latin typeface="Segoe UI Light" panose="020B0502040204020203" pitchFamily="34" charset="0"/>
                          <a:cs typeface="Segoe UI Light" panose="020B0502040204020203" pitchFamily="34" charset="0"/>
                        </a:rPr>
                        <a:t>Verify that a DNS infrastructure is in place. When you install AD DS, you can include DNS server installation, if it is needed. </a:t>
                      </a:r>
                    </a:p>
                    <a:p>
                      <a:pPr marL="233363" marR="0" lvl="0" indent="-233363" algn="l" defTabSz="914400" rtl="0" eaLnBrk="1" fontAlgn="base" latinLnBrk="0" hangingPunct="1">
                        <a:lnSpc>
                          <a:spcPct val="90000"/>
                        </a:lnSpc>
                        <a:spcBef>
                          <a:spcPct val="70000"/>
                        </a:spcBef>
                        <a:spcAft>
                          <a:spcPct val="0"/>
                        </a:spcAft>
                        <a:buClr>
                          <a:schemeClr val="hlink"/>
                        </a:buClr>
                        <a:buSzPct val="90000"/>
                        <a:buFontTx/>
                        <a:buChar char="•"/>
                        <a:tabLst/>
                      </a:pPr>
                      <a:r>
                        <a:rPr kumimoji="0" lang="en-US" sz="1400" b="0" i="0" u="none" strike="noStrike" cap="none" normalizeH="0" baseline="0" dirty="0">
                          <a:ln>
                            <a:noFill/>
                          </a:ln>
                          <a:solidFill>
                            <a:schemeClr val="tx1"/>
                          </a:solidFill>
                          <a:effectLst/>
                          <a:latin typeface="Segoe UI Light" panose="020B0502040204020203" pitchFamily="34" charset="0"/>
                          <a:cs typeface="Segoe UI Light" panose="020B0502040204020203" pitchFamily="34" charset="0"/>
                        </a:rPr>
                        <a:t>When you create a new domain, a DNS delegation is created automatically during the installation process. Creating a DNS delegation requires credentials that have permissions to update the parent DNS zones.</a:t>
                      </a:r>
                    </a:p>
                  </a:txBody>
                  <a:tcPr marL="68580" marR="68580" marT="68576" marB="68576" anchor="ctr" horzOverflow="overflow">
                    <a:lnL w="12700" cap="flat" cmpd="sng" algn="ctr">
                      <a:solidFill>
                        <a:srgbClr val="D2AC56"/>
                      </a:solidFill>
                      <a:prstDash val="solid"/>
                      <a:round/>
                      <a:headEnd type="none" w="med" len="med"/>
                      <a:tailEnd type="none" w="med" len="med"/>
                    </a:lnL>
                    <a:lnR w="12700" cap="flat" cmpd="sng" algn="ctr">
                      <a:solidFill>
                        <a:srgbClr val="D2AC56"/>
                      </a:solidFill>
                      <a:prstDash val="solid"/>
                      <a:round/>
                      <a:headEnd type="none" w="med" len="med"/>
                      <a:tailEnd type="none" w="med" len="med"/>
                    </a:lnR>
                    <a:lnT w="12700" cap="flat" cmpd="sng" algn="ctr">
                      <a:solidFill>
                        <a:srgbClr val="D2AC56"/>
                      </a:solidFill>
                      <a:prstDash val="solid"/>
                      <a:round/>
                      <a:headEnd type="none" w="med" len="med"/>
                      <a:tailEnd type="none" w="med" len="med"/>
                    </a:lnT>
                    <a:lnB w="12700" cap="flat" cmpd="sng" algn="ctr">
                      <a:solidFill>
                        <a:srgbClr val="D2AC56"/>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bl>
          </a:graphicData>
        </a:graphic>
      </p:graphicFrame>
      <p:pic>
        <p:nvPicPr>
          <p:cNvPr id="5" name="Picture 4"/>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84635" y="5347654"/>
            <a:ext cx="1385681" cy="554273"/>
          </a:xfrm>
          <a:prstGeom prst="rect">
            <a:avLst/>
          </a:prstGeom>
        </p:spPr>
      </p:pic>
      <p:sp>
        <p:nvSpPr>
          <p:cNvPr id="6" name="Rectangle 2"/>
          <p:cNvSpPr txBox="1">
            <a:spLocks noChangeArrowheads="1"/>
          </p:cNvSpPr>
          <p:nvPr/>
        </p:nvSpPr>
        <p:spPr>
          <a:xfrm>
            <a:off x="249149" y="143308"/>
            <a:ext cx="8643324" cy="492661"/>
          </a:xfrm>
          <a:prstGeom prst="rect">
            <a:avLst/>
          </a:prstGeom>
        </p:spPr>
        <p:txBody>
          <a:bodyPr vert="horz" lIns="68557" tIns="34279" rIns="68557" bIns="34279" rtlCol="0" anchor="t" anchorCtr="0">
            <a:normAutofit/>
          </a:bodyPr>
          <a:lstStyle>
            <a:lvl1pPr algn="l" defTabSz="914088" rtl="0" eaLnBrk="1" latinLnBrk="0" hangingPunct="1">
              <a:lnSpc>
                <a:spcPct val="80000"/>
              </a:lnSpc>
              <a:spcBef>
                <a:spcPct val="0"/>
              </a:spcBef>
              <a:buNone/>
              <a:defRPr sz="4400" kern="120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stStyle>
          <a:p>
            <a:r>
              <a:rPr lang="en-US" sz="3300" dirty="0"/>
              <a:t>Requirements for Installing AD DS</a:t>
            </a:r>
          </a:p>
        </p:txBody>
      </p:sp>
    </p:spTree>
    <p:extLst>
      <p:ext uri="{BB962C8B-B14F-4D97-AF65-F5344CB8AC3E}">
        <p14:creationId xmlns:p14="http://schemas.microsoft.com/office/powerpoint/2010/main" val="4212678833"/>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1538" name="Oval 2"/>
          <p:cNvSpPr>
            <a:spLocks noChangeArrowheads="1"/>
          </p:cNvSpPr>
          <p:nvPr/>
        </p:nvSpPr>
        <p:spPr bwMode="auto">
          <a:xfrm>
            <a:off x="1435895" y="1877616"/>
            <a:ext cx="6165056" cy="3138488"/>
          </a:xfrm>
          <a:prstGeom prst="ellipse">
            <a:avLst/>
          </a:prstGeom>
          <a:gradFill rotWithShape="1">
            <a:gsLst>
              <a:gs pos="0">
                <a:srgbClr val="FFFFFF"/>
              </a:gs>
              <a:gs pos="100000">
                <a:srgbClr val="EEEFD7"/>
              </a:gs>
            </a:gsLst>
            <a:path path="shape">
              <a:fillToRect l="50000" t="50000" r="50000" b="50000"/>
            </a:path>
          </a:gradFill>
          <a:ln w="9525">
            <a:noFill/>
            <a:round/>
            <a:headEnd/>
            <a:tailEnd/>
          </a:ln>
          <a:effectLst>
            <a:outerShdw dist="35921" dir="2700000" algn="ctr" rotWithShape="0">
              <a:srgbClr val="ADADAD"/>
            </a:outerShdw>
          </a:effectLst>
        </p:spPr>
        <p:txBody>
          <a:bodyPr wrap="none" anchor="ctr"/>
          <a:lstStyle/>
          <a:p>
            <a:pPr>
              <a:defRPr/>
            </a:pPr>
            <a:endParaRPr lang="en-US" sz="1350">
              <a:latin typeface="Segoe UI Light" panose="020B0502040204020203" pitchFamily="34" charset="0"/>
              <a:cs typeface="Segoe UI Light" panose="020B0502040204020203" pitchFamily="34" charset="0"/>
            </a:endParaRPr>
          </a:p>
        </p:txBody>
      </p:sp>
      <p:sp>
        <p:nvSpPr>
          <p:cNvPr id="23555" name="Rectangle 3"/>
          <p:cNvSpPr>
            <a:spLocks noGrp="1" noChangeArrowheads="1"/>
          </p:cNvSpPr>
          <p:nvPr>
            <p:ph type="title"/>
          </p:nvPr>
        </p:nvSpPr>
        <p:spPr/>
        <p:txBody>
          <a:bodyPr/>
          <a:lstStyle/>
          <a:p>
            <a:pPr eaLnBrk="1" hangingPunct="1"/>
            <a:r>
              <a:rPr lang="en-US" dirty="0"/>
              <a:t>Overview of AD DS and DNS</a:t>
            </a:r>
          </a:p>
        </p:txBody>
      </p:sp>
      <p:sp>
        <p:nvSpPr>
          <p:cNvPr id="961542" name="AutoShape 6"/>
          <p:cNvSpPr>
            <a:spLocks noChangeArrowheads="1"/>
          </p:cNvSpPr>
          <p:nvPr/>
        </p:nvSpPr>
        <p:spPr bwMode="auto">
          <a:xfrm>
            <a:off x="1850231" y="3529013"/>
            <a:ext cx="2643188" cy="1591866"/>
          </a:xfrm>
          <a:prstGeom prst="rect">
            <a:avLst/>
          </a:prstGeom>
          <a:gradFill rotWithShape="1">
            <a:gsLst>
              <a:gs pos="0">
                <a:srgbClr val="97DFC1"/>
              </a:gs>
              <a:gs pos="100000">
                <a:srgbClr val="DAF4E9"/>
              </a:gs>
            </a:gsLst>
            <a:lin ang="2700000" scaled="1"/>
          </a:gradFill>
          <a:ln w="9525" algn="ctr">
            <a:solidFill>
              <a:srgbClr val="333333"/>
            </a:solidFill>
            <a:round/>
            <a:headEnd/>
            <a:tailEnd/>
          </a:ln>
          <a:effectLst>
            <a:outerShdw dist="35921" dir="2700000" algn="ctr" rotWithShape="0">
              <a:schemeClr val="bg2"/>
            </a:outerShdw>
          </a:effectLst>
        </p:spPr>
        <p:txBody>
          <a:bodyPr/>
          <a:lstStyle/>
          <a:p>
            <a:pPr marL="125016" indent="-125016">
              <a:lnSpc>
                <a:spcPct val="90000"/>
              </a:lnSpc>
              <a:spcBef>
                <a:spcPct val="40000"/>
              </a:spcBef>
              <a:buSzPct val="80000"/>
              <a:buBlip>
                <a:blip r:embed="rId3"/>
              </a:buBlip>
              <a:defRPr/>
            </a:pPr>
            <a:r>
              <a:rPr lang="en-US" sz="1350" dirty="0">
                <a:latin typeface="Segoe UI Light" panose="020B0502040204020203" pitchFamily="34" charset="0"/>
                <a:cs typeface="Segoe UI Light" panose="020B0502040204020203" pitchFamily="34" charset="0"/>
              </a:rPr>
              <a:t>AD DS domain controller records must be registered in DNS to enable other domain controllers and client computers to locate the domain controllers</a:t>
            </a:r>
          </a:p>
        </p:txBody>
      </p:sp>
      <p:grpSp>
        <p:nvGrpSpPr>
          <p:cNvPr id="2" name="Group 22"/>
          <p:cNvGrpSpPr>
            <a:grpSpLocks/>
          </p:cNvGrpSpPr>
          <p:nvPr/>
        </p:nvGrpSpPr>
        <p:grpSpPr bwMode="auto">
          <a:xfrm>
            <a:off x="4588670" y="1882380"/>
            <a:ext cx="2722960" cy="1529953"/>
            <a:chOff x="4594225" y="1366838"/>
            <a:chExt cx="3630613" cy="2039937"/>
          </a:xfrm>
        </p:grpSpPr>
        <p:sp>
          <p:nvSpPr>
            <p:cNvPr id="961541" name="AutoShape 5"/>
            <p:cNvSpPr>
              <a:spLocks noChangeArrowheads="1"/>
            </p:cNvSpPr>
            <p:nvPr/>
          </p:nvSpPr>
          <p:spPr bwMode="auto">
            <a:xfrm>
              <a:off x="4594225" y="1366838"/>
              <a:ext cx="3630613" cy="2039937"/>
            </a:xfrm>
            <a:prstGeom prst="rect">
              <a:avLst/>
            </a:prstGeom>
            <a:gradFill rotWithShape="1">
              <a:gsLst>
                <a:gs pos="0">
                  <a:srgbClr val="8DACD0"/>
                </a:gs>
                <a:gs pos="100000">
                  <a:srgbClr val="DEE7F1"/>
                </a:gs>
              </a:gsLst>
              <a:lin ang="2700000" scaled="1"/>
            </a:gradFill>
            <a:ln w="9525">
              <a:solidFill>
                <a:srgbClr val="333333"/>
              </a:solidFill>
              <a:round/>
              <a:headEnd/>
              <a:tailEnd/>
            </a:ln>
            <a:effectLst>
              <a:outerShdw dist="35921" dir="2700000" algn="ctr" rotWithShape="0">
                <a:srgbClr val="AFAFAF"/>
              </a:outerShdw>
            </a:effectLst>
          </p:spPr>
          <p:txBody>
            <a:bodyPr/>
            <a:lstStyle/>
            <a:p>
              <a:pPr marL="125016" indent="-125016">
                <a:lnSpc>
                  <a:spcPct val="90000"/>
                </a:lnSpc>
                <a:spcBef>
                  <a:spcPct val="40000"/>
                </a:spcBef>
                <a:buSzPct val="80000"/>
                <a:buBlip>
                  <a:blip r:embed="rId3"/>
                </a:buBlip>
                <a:defRPr/>
              </a:pPr>
              <a:r>
                <a:rPr lang="en-US" sz="1350" dirty="0">
                  <a:latin typeface="Segoe UI Light" panose="020B0502040204020203" pitchFamily="34" charset="0"/>
                  <a:cs typeface="Segoe UI Light" panose="020B0502040204020203" pitchFamily="34" charset="0"/>
                </a:rPr>
                <a:t>AD DS domain names must be DNS domain names</a:t>
              </a:r>
            </a:p>
          </p:txBody>
        </p:sp>
        <p:pic>
          <p:nvPicPr>
            <p:cNvPr id="961569" name="Picture 33"/>
            <p:cNvPicPr>
              <a:picLocks noChangeAspect="1" noChangeArrowheads="1"/>
            </p:cNvPicPr>
            <p:nvPr/>
          </p:nvPicPr>
          <p:blipFill>
            <a:blip r:embed="rId4"/>
            <a:srcRect/>
            <a:stretch>
              <a:fillRect/>
            </a:stretch>
          </p:blipFill>
          <p:spPr bwMode="auto">
            <a:xfrm>
              <a:off x="6518275" y="1974850"/>
              <a:ext cx="1452563" cy="1284288"/>
            </a:xfrm>
            <a:prstGeom prst="rect">
              <a:avLst/>
            </a:prstGeom>
            <a:noFill/>
            <a:ln w="9525" algn="ctr">
              <a:noFill/>
              <a:miter lim="800000"/>
              <a:headEnd/>
              <a:tailEnd/>
            </a:ln>
            <a:effectLst>
              <a:outerShdw dist="35921" dir="2700000" algn="ctr" rotWithShape="0">
                <a:srgbClr val="AFAFAF"/>
              </a:outerShdw>
            </a:effectLst>
          </p:spPr>
        </p:pic>
        <p:sp>
          <p:nvSpPr>
            <p:cNvPr id="23583" name="Text Box 34"/>
            <p:cNvSpPr txBox="1">
              <a:spLocks noChangeArrowheads="1"/>
            </p:cNvSpPr>
            <p:nvPr/>
          </p:nvSpPr>
          <p:spPr bwMode="auto">
            <a:xfrm>
              <a:off x="6572250" y="2386013"/>
              <a:ext cx="1325563" cy="449262"/>
            </a:xfrm>
            <a:prstGeom prst="rect">
              <a:avLst/>
            </a:prstGeom>
            <a:solidFill>
              <a:schemeClr val="bg1"/>
            </a:solidFill>
            <a:ln w="9525" algn="ctr">
              <a:solidFill>
                <a:srgbClr val="333333"/>
              </a:solidFill>
              <a:miter lim="800000"/>
              <a:headEnd/>
              <a:tailEnd/>
            </a:ln>
          </p:spPr>
          <p:txBody>
            <a:bodyPr anchor="ctr"/>
            <a:lstStyle>
              <a:lvl1pPr>
                <a:defRPr b="1">
                  <a:solidFill>
                    <a:schemeClr val="tx1"/>
                  </a:solidFill>
                  <a:latin typeface="Verdana" panose="020B0604030504040204" pitchFamily="34" charset="0"/>
                </a:defRPr>
              </a:lvl1pPr>
              <a:lvl2pPr marL="742950" indent="-285750">
                <a:defRPr b="1">
                  <a:solidFill>
                    <a:schemeClr val="tx1"/>
                  </a:solidFill>
                  <a:latin typeface="Verdana" panose="020B0604030504040204" pitchFamily="34" charset="0"/>
                </a:defRPr>
              </a:lvl2pPr>
              <a:lvl3pPr marL="1143000" indent="-228600">
                <a:defRPr b="1">
                  <a:solidFill>
                    <a:schemeClr val="tx1"/>
                  </a:solidFill>
                  <a:latin typeface="Verdana" panose="020B0604030504040204" pitchFamily="34" charset="0"/>
                </a:defRPr>
              </a:lvl3pPr>
              <a:lvl4pPr marL="1600200" indent="-228600">
                <a:defRPr b="1">
                  <a:solidFill>
                    <a:schemeClr val="tx1"/>
                  </a:solidFill>
                  <a:latin typeface="Verdana" panose="020B0604030504040204" pitchFamily="34" charset="0"/>
                </a:defRPr>
              </a:lvl4pPr>
              <a:lvl5pPr marL="2057400" indent="-228600">
                <a:defRPr b="1">
                  <a:solidFill>
                    <a:schemeClr val="tx1"/>
                  </a:solidFill>
                  <a:latin typeface="Verdana" panose="020B0604030504040204" pitchFamily="34" charset="0"/>
                </a:defRPr>
              </a:lvl5pPr>
              <a:lvl6pPr marL="2514600" indent="-228600" algn="ctr" eaLnBrk="0" fontAlgn="base" hangingPunct="0">
                <a:spcBef>
                  <a:spcPct val="0"/>
                </a:spcBef>
                <a:spcAft>
                  <a:spcPct val="0"/>
                </a:spcAft>
                <a:defRPr b="1">
                  <a:solidFill>
                    <a:schemeClr val="tx1"/>
                  </a:solidFill>
                  <a:latin typeface="Verdana" panose="020B0604030504040204" pitchFamily="34" charset="0"/>
                </a:defRPr>
              </a:lvl6pPr>
              <a:lvl7pPr marL="2971800" indent="-228600" algn="ctr" eaLnBrk="0" fontAlgn="base" hangingPunct="0">
                <a:spcBef>
                  <a:spcPct val="0"/>
                </a:spcBef>
                <a:spcAft>
                  <a:spcPct val="0"/>
                </a:spcAft>
                <a:defRPr b="1">
                  <a:solidFill>
                    <a:schemeClr val="tx1"/>
                  </a:solidFill>
                  <a:latin typeface="Verdana" panose="020B0604030504040204" pitchFamily="34" charset="0"/>
                </a:defRPr>
              </a:lvl7pPr>
              <a:lvl8pPr marL="3429000" indent="-228600" algn="ctr" eaLnBrk="0" fontAlgn="base" hangingPunct="0">
                <a:spcBef>
                  <a:spcPct val="0"/>
                </a:spcBef>
                <a:spcAft>
                  <a:spcPct val="0"/>
                </a:spcAft>
                <a:defRPr b="1">
                  <a:solidFill>
                    <a:schemeClr val="tx1"/>
                  </a:solidFill>
                  <a:latin typeface="Verdana" panose="020B0604030504040204" pitchFamily="34" charset="0"/>
                </a:defRPr>
              </a:lvl8pPr>
              <a:lvl9pPr marL="3886200" indent="-228600" algn="ctr" eaLnBrk="0" fontAlgn="base" hangingPunct="0">
                <a:spcBef>
                  <a:spcPct val="0"/>
                </a:spcBef>
                <a:spcAft>
                  <a:spcPct val="0"/>
                </a:spcAft>
                <a:defRPr b="1">
                  <a:solidFill>
                    <a:schemeClr val="tx1"/>
                  </a:solidFill>
                  <a:latin typeface="Verdana" panose="020B0604030504040204" pitchFamily="34" charset="0"/>
                </a:defRPr>
              </a:lvl9pPr>
            </a:lstStyle>
            <a:p>
              <a:r>
                <a:rPr lang="en-GB" sz="900" b="0" dirty="0">
                  <a:latin typeface="Segoe UI Light" panose="020B0502040204020203" pitchFamily="34" charset="0"/>
                  <a:cs typeface="Segoe UI Light" panose="020B0502040204020203" pitchFamily="34" charset="0"/>
                </a:rPr>
                <a:t>DNS Domain Name</a:t>
              </a:r>
              <a:endParaRPr lang="en-US" sz="900" b="0" dirty="0">
                <a:latin typeface="Segoe UI Light" panose="020B0502040204020203" pitchFamily="34" charset="0"/>
                <a:cs typeface="Segoe UI Light" panose="020B0502040204020203" pitchFamily="34" charset="0"/>
              </a:endParaRPr>
            </a:p>
          </p:txBody>
        </p:sp>
        <p:pic>
          <p:nvPicPr>
            <p:cNvPr id="961567" name="Picture 31"/>
            <p:cNvPicPr>
              <a:picLocks noChangeAspect="1" noChangeArrowheads="1"/>
            </p:cNvPicPr>
            <p:nvPr/>
          </p:nvPicPr>
          <p:blipFill>
            <a:blip r:embed="rId5"/>
            <a:srcRect/>
            <a:stretch>
              <a:fillRect/>
            </a:stretch>
          </p:blipFill>
          <p:spPr bwMode="auto">
            <a:xfrm>
              <a:off x="7366000" y="2949575"/>
              <a:ext cx="527050" cy="344488"/>
            </a:xfrm>
            <a:prstGeom prst="rect">
              <a:avLst/>
            </a:prstGeom>
            <a:noFill/>
            <a:ln w="9525" algn="ctr">
              <a:noFill/>
              <a:miter lim="800000"/>
              <a:headEnd/>
              <a:tailEnd/>
            </a:ln>
            <a:effectLst>
              <a:outerShdw dist="35921" dir="2700000" algn="ctr" rotWithShape="0">
                <a:srgbClr val="AFAFAF"/>
              </a:outerShdw>
            </a:effectLst>
          </p:spPr>
        </p:pic>
      </p:grpSp>
      <p:grpSp>
        <p:nvGrpSpPr>
          <p:cNvPr id="23558" name="Group 21"/>
          <p:cNvGrpSpPr>
            <a:grpSpLocks/>
          </p:cNvGrpSpPr>
          <p:nvPr/>
        </p:nvGrpSpPr>
        <p:grpSpPr bwMode="auto">
          <a:xfrm>
            <a:off x="1863330" y="1882380"/>
            <a:ext cx="2630090" cy="1529953"/>
            <a:chOff x="960438" y="1366838"/>
            <a:chExt cx="3506787" cy="2039937"/>
          </a:xfrm>
        </p:grpSpPr>
        <p:sp>
          <p:nvSpPr>
            <p:cNvPr id="961540" name="AutoShape 4"/>
            <p:cNvSpPr>
              <a:spLocks noChangeArrowheads="1"/>
            </p:cNvSpPr>
            <p:nvPr/>
          </p:nvSpPr>
          <p:spPr bwMode="auto">
            <a:xfrm>
              <a:off x="960438" y="1366838"/>
              <a:ext cx="3506787" cy="2039937"/>
            </a:xfrm>
            <a:prstGeom prst="rect">
              <a:avLst/>
            </a:prstGeom>
            <a:gradFill rotWithShape="1">
              <a:gsLst>
                <a:gs pos="0">
                  <a:srgbClr val="B395D8"/>
                </a:gs>
                <a:gs pos="100000">
                  <a:srgbClr val="DFD2EE"/>
                </a:gs>
              </a:gsLst>
              <a:lin ang="2700000" scaled="1"/>
            </a:gradFill>
            <a:ln w="9525" algn="ctr">
              <a:solidFill>
                <a:srgbClr val="333333"/>
              </a:solidFill>
              <a:round/>
              <a:headEnd/>
              <a:tailEnd/>
            </a:ln>
            <a:effectLst>
              <a:outerShdw dist="35921" dir="2700000" algn="ctr" rotWithShape="0">
                <a:schemeClr val="bg2"/>
              </a:outerShdw>
            </a:effectLst>
          </p:spPr>
          <p:txBody>
            <a:bodyPr/>
            <a:lstStyle/>
            <a:p>
              <a:pPr marL="125016" indent="-125016">
                <a:lnSpc>
                  <a:spcPct val="90000"/>
                </a:lnSpc>
                <a:spcBef>
                  <a:spcPct val="40000"/>
                </a:spcBef>
                <a:buSzPct val="80000"/>
                <a:buBlip>
                  <a:blip r:embed="rId3"/>
                </a:buBlip>
                <a:defRPr/>
              </a:pPr>
              <a:r>
                <a:rPr lang="en-US" sz="1350" dirty="0">
                  <a:latin typeface="Segoe UI Light" panose="020B0502040204020203" pitchFamily="34" charset="0"/>
                  <a:cs typeface="Segoe UI Light" panose="020B0502040204020203" pitchFamily="34" charset="0"/>
                </a:rPr>
                <a:t>AD DS requires a DNS infrastructure</a:t>
              </a:r>
            </a:p>
            <a:p>
              <a:pPr marL="125016" indent="-125016">
                <a:lnSpc>
                  <a:spcPct val="90000"/>
                </a:lnSpc>
                <a:spcBef>
                  <a:spcPct val="40000"/>
                </a:spcBef>
                <a:buSzPct val="80000"/>
                <a:defRPr/>
              </a:pPr>
              <a:endParaRPr lang="en-US" sz="1200" dirty="0">
                <a:latin typeface="Segoe UI Light" panose="020B0502040204020203" pitchFamily="34" charset="0"/>
                <a:cs typeface="Segoe UI Light" panose="020B0502040204020203" pitchFamily="34" charset="0"/>
              </a:endParaRPr>
            </a:p>
          </p:txBody>
        </p:sp>
        <p:pic>
          <p:nvPicPr>
            <p:cNvPr id="961579" name="Picture 43"/>
            <p:cNvPicPr>
              <a:picLocks noChangeAspect="1" noChangeArrowheads="1"/>
            </p:cNvPicPr>
            <p:nvPr/>
          </p:nvPicPr>
          <p:blipFill>
            <a:blip r:embed="rId6"/>
            <a:srcRect/>
            <a:stretch>
              <a:fillRect/>
            </a:stretch>
          </p:blipFill>
          <p:spPr bwMode="auto">
            <a:xfrm>
              <a:off x="2947988" y="2093913"/>
              <a:ext cx="1130300" cy="1268412"/>
            </a:xfrm>
            <a:prstGeom prst="rect">
              <a:avLst/>
            </a:prstGeom>
            <a:noFill/>
            <a:ln w="9525" algn="ctr">
              <a:noFill/>
              <a:miter lim="800000"/>
              <a:headEnd/>
              <a:tailEnd/>
            </a:ln>
            <a:effectLst>
              <a:outerShdw dist="35921" dir="2700000" algn="ctr" rotWithShape="0">
                <a:srgbClr val="AFAFAF"/>
              </a:outerShdw>
            </a:effectLst>
          </p:spPr>
        </p:pic>
        <p:sp>
          <p:nvSpPr>
            <p:cNvPr id="23577" name="Text Box 39"/>
            <p:cNvSpPr txBox="1">
              <a:spLocks noChangeArrowheads="1"/>
            </p:cNvSpPr>
            <p:nvPr/>
          </p:nvSpPr>
          <p:spPr bwMode="auto">
            <a:xfrm>
              <a:off x="2832100" y="3013075"/>
              <a:ext cx="674688" cy="252413"/>
            </a:xfrm>
            <a:prstGeom prst="rect">
              <a:avLst/>
            </a:prstGeom>
            <a:solidFill>
              <a:schemeClr val="bg1"/>
            </a:solidFill>
            <a:ln w="9525" algn="ctr">
              <a:solidFill>
                <a:srgbClr val="333333"/>
              </a:solidFill>
              <a:miter lim="800000"/>
              <a:headEnd/>
              <a:tailEnd/>
            </a:ln>
          </p:spPr>
          <p:txBody>
            <a:bodyPr anchor="ctr"/>
            <a:lstStyle>
              <a:lvl1pPr>
                <a:defRPr b="1">
                  <a:solidFill>
                    <a:schemeClr val="tx1"/>
                  </a:solidFill>
                  <a:latin typeface="Verdana" panose="020B0604030504040204" pitchFamily="34" charset="0"/>
                </a:defRPr>
              </a:lvl1pPr>
              <a:lvl2pPr marL="742950" indent="-285750">
                <a:defRPr b="1">
                  <a:solidFill>
                    <a:schemeClr val="tx1"/>
                  </a:solidFill>
                  <a:latin typeface="Verdana" panose="020B0604030504040204" pitchFamily="34" charset="0"/>
                </a:defRPr>
              </a:lvl2pPr>
              <a:lvl3pPr marL="1143000" indent="-228600">
                <a:defRPr b="1">
                  <a:solidFill>
                    <a:schemeClr val="tx1"/>
                  </a:solidFill>
                  <a:latin typeface="Verdana" panose="020B0604030504040204" pitchFamily="34" charset="0"/>
                </a:defRPr>
              </a:lvl3pPr>
              <a:lvl4pPr marL="1600200" indent="-228600">
                <a:defRPr b="1">
                  <a:solidFill>
                    <a:schemeClr val="tx1"/>
                  </a:solidFill>
                  <a:latin typeface="Verdana" panose="020B0604030504040204" pitchFamily="34" charset="0"/>
                </a:defRPr>
              </a:lvl4pPr>
              <a:lvl5pPr marL="2057400" indent="-228600">
                <a:defRPr b="1">
                  <a:solidFill>
                    <a:schemeClr val="tx1"/>
                  </a:solidFill>
                  <a:latin typeface="Verdana" panose="020B0604030504040204" pitchFamily="34" charset="0"/>
                </a:defRPr>
              </a:lvl5pPr>
              <a:lvl6pPr marL="2514600" indent="-228600" algn="ctr" eaLnBrk="0" fontAlgn="base" hangingPunct="0">
                <a:spcBef>
                  <a:spcPct val="0"/>
                </a:spcBef>
                <a:spcAft>
                  <a:spcPct val="0"/>
                </a:spcAft>
                <a:defRPr b="1">
                  <a:solidFill>
                    <a:schemeClr val="tx1"/>
                  </a:solidFill>
                  <a:latin typeface="Verdana" panose="020B0604030504040204" pitchFamily="34" charset="0"/>
                </a:defRPr>
              </a:lvl6pPr>
              <a:lvl7pPr marL="2971800" indent="-228600" algn="ctr" eaLnBrk="0" fontAlgn="base" hangingPunct="0">
                <a:spcBef>
                  <a:spcPct val="0"/>
                </a:spcBef>
                <a:spcAft>
                  <a:spcPct val="0"/>
                </a:spcAft>
                <a:defRPr b="1">
                  <a:solidFill>
                    <a:schemeClr val="tx1"/>
                  </a:solidFill>
                  <a:latin typeface="Verdana" panose="020B0604030504040204" pitchFamily="34" charset="0"/>
                </a:defRPr>
              </a:lvl7pPr>
              <a:lvl8pPr marL="3429000" indent="-228600" algn="ctr" eaLnBrk="0" fontAlgn="base" hangingPunct="0">
                <a:spcBef>
                  <a:spcPct val="0"/>
                </a:spcBef>
                <a:spcAft>
                  <a:spcPct val="0"/>
                </a:spcAft>
                <a:defRPr b="1">
                  <a:solidFill>
                    <a:schemeClr val="tx1"/>
                  </a:solidFill>
                  <a:latin typeface="Verdana" panose="020B0604030504040204" pitchFamily="34" charset="0"/>
                </a:defRPr>
              </a:lvl8pPr>
              <a:lvl9pPr marL="3886200" indent="-228600" algn="ctr" eaLnBrk="0" fontAlgn="base" hangingPunct="0">
                <a:spcBef>
                  <a:spcPct val="0"/>
                </a:spcBef>
                <a:spcAft>
                  <a:spcPct val="0"/>
                </a:spcAft>
                <a:defRPr b="1">
                  <a:solidFill>
                    <a:schemeClr val="tx1"/>
                  </a:solidFill>
                  <a:latin typeface="Verdana" panose="020B0604030504040204" pitchFamily="34" charset="0"/>
                </a:defRPr>
              </a:lvl9pPr>
            </a:lstStyle>
            <a:p>
              <a:r>
                <a:rPr lang="en-GB" sz="1050">
                  <a:latin typeface="Segoe UI Light" panose="020B0502040204020203" pitchFamily="34" charset="0"/>
                  <a:cs typeface="Segoe UI Light" panose="020B0502040204020203" pitchFamily="34" charset="0"/>
                </a:rPr>
                <a:t>DNS</a:t>
              </a:r>
              <a:endParaRPr lang="en-US" sz="1050">
                <a:latin typeface="Segoe UI Light" panose="020B0502040204020203" pitchFamily="34" charset="0"/>
                <a:cs typeface="Segoe UI Light" panose="020B0502040204020203" pitchFamily="34" charset="0"/>
              </a:endParaRPr>
            </a:p>
          </p:txBody>
        </p:sp>
        <p:grpSp>
          <p:nvGrpSpPr>
            <p:cNvPr id="23578" name="Group 44"/>
            <p:cNvGrpSpPr>
              <a:grpSpLocks/>
            </p:cNvGrpSpPr>
            <p:nvPr/>
          </p:nvGrpSpPr>
          <p:grpSpPr bwMode="auto">
            <a:xfrm>
              <a:off x="3151188" y="1930400"/>
              <a:ext cx="755650" cy="666750"/>
              <a:chOff x="-1172" y="457"/>
              <a:chExt cx="476" cy="420"/>
            </a:xfrm>
          </p:grpSpPr>
          <p:pic>
            <p:nvPicPr>
              <p:cNvPr id="961577" name="Picture 41"/>
              <p:cNvPicPr>
                <a:picLocks noChangeAspect="1" noChangeArrowheads="1"/>
              </p:cNvPicPr>
              <p:nvPr/>
            </p:nvPicPr>
            <p:blipFill>
              <a:blip r:embed="rId7"/>
              <a:srcRect/>
              <a:stretch>
                <a:fillRect/>
              </a:stretch>
            </p:blipFill>
            <p:spPr bwMode="auto">
              <a:xfrm>
                <a:off x="-1172" y="457"/>
                <a:ext cx="476" cy="420"/>
              </a:xfrm>
              <a:prstGeom prst="rect">
                <a:avLst/>
              </a:prstGeom>
              <a:noFill/>
              <a:ln w="9525" algn="ctr">
                <a:noFill/>
                <a:miter lim="800000"/>
                <a:headEnd/>
                <a:tailEnd/>
              </a:ln>
              <a:effectLst>
                <a:outerShdw dist="35921" dir="2700000" algn="ctr" rotWithShape="0">
                  <a:srgbClr val="AFAFAF"/>
                </a:outerShdw>
              </a:effectLst>
            </p:spPr>
          </p:pic>
          <p:pic>
            <p:nvPicPr>
              <p:cNvPr id="23580" name="Picture 42" descr="ActiveDirectory01"/>
              <p:cNvPicPr>
                <a:picLocks noChangeAspect="1" noChangeArrowheads="1"/>
              </p:cNvPicPr>
              <p:nvPr/>
            </p:nvPicPr>
            <p:blipFill>
              <a:blip r:embed="rId8" cstate="email">
                <a:extLst>
                  <a:ext uri="{28A0092B-C50C-407E-A947-70E740481C1C}">
                    <a14:useLocalDpi xmlns:a14="http://schemas.microsoft.com/office/drawing/2010/main" val="0"/>
                  </a:ext>
                </a:extLst>
              </a:blip>
              <a:srcRect/>
              <a:stretch>
                <a:fillRect/>
              </a:stretch>
            </p:blipFill>
            <p:spPr bwMode="auto">
              <a:xfrm>
                <a:off x="-1036" y="620"/>
                <a:ext cx="319" cy="2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5" name="Group 23"/>
          <p:cNvGrpSpPr>
            <a:grpSpLocks/>
          </p:cNvGrpSpPr>
          <p:nvPr/>
        </p:nvGrpSpPr>
        <p:grpSpPr bwMode="auto">
          <a:xfrm>
            <a:off x="4588670" y="3529012"/>
            <a:ext cx="2770585" cy="1690688"/>
            <a:chOff x="4594225" y="3562350"/>
            <a:chExt cx="3694113" cy="2254250"/>
          </a:xfrm>
        </p:grpSpPr>
        <p:sp>
          <p:nvSpPr>
            <p:cNvPr id="961543" name="AutoShape 7"/>
            <p:cNvSpPr>
              <a:spLocks noChangeArrowheads="1"/>
            </p:cNvSpPr>
            <p:nvPr/>
          </p:nvSpPr>
          <p:spPr bwMode="auto">
            <a:xfrm>
              <a:off x="4594225" y="3562350"/>
              <a:ext cx="3630613" cy="2103438"/>
            </a:xfrm>
            <a:prstGeom prst="rect">
              <a:avLst/>
            </a:prstGeom>
            <a:gradFill rotWithShape="1">
              <a:gsLst>
                <a:gs pos="0">
                  <a:srgbClr val="D5D69C"/>
                </a:gs>
                <a:gs pos="100000">
                  <a:srgbClr val="EEEFD7"/>
                </a:gs>
              </a:gsLst>
              <a:lin ang="2700000" scaled="1"/>
            </a:gradFill>
            <a:ln w="9525">
              <a:solidFill>
                <a:srgbClr val="4D4D4D"/>
              </a:solidFill>
              <a:round/>
              <a:headEnd/>
              <a:tailEnd/>
            </a:ln>
            <a:effectLst>
              <a:outerShdw dist="35921" dir="2700000" algn="ctr" rotWithShape="0">
                <a:srgbClr val="AFAFAF"/>
              </a:outerShdw>
            </a:effectLst>
          </p:spPr>
          <p:txBody>
            <a:bodyPr/>
            <a:lstStyle/>
            <a:p>
              <a:pPr marL="125016" indent="-125016">
                <a:lnSpc>
                  <a:spcPct val="90000"/>
                </a:lnSpc>
                <a:spcBef>
                  <a:spcPct val="40000"/>
                </a:spcBef>
                <a:buSzPct val="80000"/>
                <a:buBlip>
                  <a:blip r:embed="rId3"/>
                </a:buBlip>
                <a:defRPr/>
              </a:pPr>
              <a:r>
                <a:rPr lang="en-US" sz="1350">
                  <a:latin typeface="Segoe UI Light" panose="020B0502040204020203" pitchFamily="34" charset="0"/>
                  <a:cs typeface="Segoe UI Light" panose="020B0502040204020203" pitchFamily="34" charset="0"/>
                </a:rPr>
                <a:t>DNS zones can be stored in AD DS as Active Directory integrated zones</a:t>
              </a:r>
            </a:p>
          </p:txBody>
        </p:sp>
        <p:grpSp>
          <p:nvGrpSpPr>
            <p:cNvPr id="23569" name="Group 50"/>
            <p:cNvGrpSpPr>
              <a:grpSpLocks/>
            </p:cNvGrpSpPr>
            <p:nvPr/>
          </p:nvGrpSpPr>
          <p:grpSpPr bwMode="auto">
            <a:xfrm>
              <a:off x="6783388" y="4494213"/>
              <a:ext cx="1504950" cy="1322387"/>
              <a:chOff x="-1648" y="1123"/>
              <a:chExt cx="948" cy="833"/>
            </a:xfrm>
          </p:grpSpPr>
          <p:pic>
            <p:nvPicPr>
              <p:cNvPr id="961583" name="Picture 47"/>
              <p:cNvPicPr>
                <a:picLocks noChangeAspect="1" noChangeArrowheads="1"/>
              </p:cNvPicPr>
              <p:nvPr/>
            </p:nvPicPr>
            <p:blipFill>
              <a:blip r:embed="rId9"/>
              <a:srcRect/>
              <a:stretch>
                <a:fillRect/>
              </a:stretch>
            </p:blipFill>
            <p:spPr bwMode="auto">
              <a:xfrm>
                <a:off x="-1648" y="1123"/>
                <a:ext cx="938" cy="827"/>
              </a:xfrm>
              <a:prstGeom prst="rect">
                <a:avLst/>
              </a:prstGeom>
              <a:noFill/>
              <a:ln w="9525" algn="ctr">
                <a:noFill/>
                <a:miter lim="800000"/>
                <a:headEnd/>
                <a:tailEnd/>
              </a:ln>
              <a:effectLst>
                <a:outerShdw dist="35921" dir="2700000" algn="ctr" rotWithShape="0">
                  <a:srgbClr val="AFAFAF"/>
                </a:outerShdw>
              </a:effectLst>
            </p:spPr>
          </p:pic>
          <p:pic>
            <p:nvPicPr>
              <p:cNvPr id="23571" name="Picture 48" descr="ActiveDirectory01"/>
              <p:cNvPicPr>
                <a:picLocks noChangeAspect="1" noChangeArrowheads="1"/>
              </p:cNvPicPr>
              <p:nvPr/>
            </p:nvPicPr>
            <p:blipFill>
              <a:blip r:embed="rId8" cstate="email">
                <a:extLst>
                  <a:ext uri="{28A0092B-C50C-407E-A947-70E740481C1C}">
                    <a14:useLocalDpi xmlns:a14="http://schemas.microsoft.com/office/drawing/2010/main" val="0"/>
                  </a:ext>
                </a:extLst>
              </a:blip>
              <a:srcRect/>
              <a:stretch>
                <a:fillRect/>
              </a:stretch>
            </p:blipFill>
            <p:spPr bwMode="auto">
              <a:xfrm>
                <a:off x="-1019" y="1747"/>
                <a:ext cx="319" cy="2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3572" name="Group 49"/>
              <p:cNvGrpSpPr>
                <a:grpSpLocks/>
              </p:cNvGrpSpPr>
              <p:nvPr/>
            </p:nvGrpSpPr>
            <p:grpSpPr bwMode="auto">
              <a:xfrm>
                <a:off x="-1429" y="1412"/>
                <a:ext cx="511" cy="373"/>
                <a:chOff x="-1159" y="2866"/>
                <a:chExt cx="511" cy="373"/>
              </a:xfrm>
            </p:grpSpPr>
            <p:pic>
              <p:nvPicPr>
                <p:cNvPr id="961581" name="Picture 45"/>
                <p:cNvPicPr>
                  <a:picLocks noChangeAspect="1" noChangeArrowheads="1"/>
                </p:cNvPicPr>
                <p:nvPr/>
              </p:nvPicPr>
              <p:blipFill>
                <a:blip r:embed="rId10"/>
                <a:srcRect/>
                <a:stretch>
                  <a:fillRect/>
                </a:stretch>
              </p:blipFill>
              <p:spPr bwMode="auto">
                <a:xfrm>
                  <a:off x="-1159" y="2866"/>
                  <a:ext cx="485" cy="373"/>
                </a:xfrm>
                <a:prstGeom prst="rect">
                  <a:avLst/>
                </a:prstGeom>
                <a:noFill/>
                <a:ln w="9525" algn="ctr">
                  <a:noFill/>
                  <a:miter lim="800000"/>
                  <a:headEnd/>
                  <a:tailEnd/>
                </a:ln>
                <a:effectLst>
                  <a:outerShdw dist="35921" dir="2700000" algn="ctr" rotWithShape="0">
                    <a:srgbClr val="AFAFAF"/>
                  </a:outerShdw>
                </a:effectLst>
              </p:spPr>
            </p:pic>
            <p:sp>
              <p:nvSpPr>
                <p:cNvPr id="23574" name="Text Box 37"/>
                <p:cNvSpPr txBox="1">
                  <a:spLocks noChangeArrowheads="1"/>
                </p:cNvSpPr>
                <p:nvPr/>
              </p:nvSpPr>
              <p:spPr bwMode="auto">
                <a:xfrm>
                  <a:off x="-1083" y="2907"/>
                  <a:ext cx="435"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nchor="ctr"/>
                <a:lstStyle>
                  <a:lvl1pPr>
                    <a:defRPr b="1">
                      <a:solidFill>
                        <a:schemeClr val="tx1"/>
                      </a:solidFill>
                      <a:latin typeface="Verdana" panose="020B0604030504040204" pitchFamily="34" charset="0"/>
                    </a:defRPr>
                  </a:lvl1pPr>
                  <a:lvl2pPr marL="742950" indent="-285750">
                    <a:defRPr b="1">
                      <a:solidFill>
                        <a:schemeClr val="tx1"/>
                      </a:solidFill>
                      <a:latin typeface="Verdana" panose="020B0604030504040204" pitchFamily="34" charset="0"/>
                    </a:defRPr>
                  </a:lvl2pPr>
                  <a:lvl3pPr marL="1143000" indent="-228600">
                    <a:defRPr b="1">
                      <a:solidFill>
                        <a:schemeClr val="tx1"/>
                      </a:solidFill>
                      <a:latin typeface="Verdana" panose="020B0604030504040204" pitchFamily="34" charset="0"/>
                    </a:defRPr>
                  </a:lvl3pPr>
                  <a:lvl4pPr marL="1600200" indent="-228600">
                    <a:defRPr b="1">
                      <a:solidFill>
                        <a:schemeClr val="tx1"/>
                      </a:solidFill>
                      <a:latin typeface="Verdana" panose="020B0604030504040204" pitchFamily="34" charset="0"/>
                    </a:defRPr>
                  </a:lvl4pPr>
                  <a:lvl5pPr marL="2057400" indent="-228600">
                    <a:defRPr b="1">
                      <a:solidFill>
                        <a:schemeClr val="tx1"/>
                      </a:solidFill>
                      <a:latin typeface="Verdana" panose="020B0604030504040204" pitchFamily="34" charset="0"/>
                    </a:defRPr>
                  </a:lvl5pPr>
                  <a:lvl6pPr marL="2514600" indent="-228600" algn="ctr" eaLnBrk="0" fontAlgn="base" hangingPunct="0">
                    <a:spcBef>
                      <a:spcPct val="0"/>
                    </a:spcBef>
                    <a:spcAft>
                      <a:spcPct val="0"/>
                    </a:spcAft>
                    <a:defRPr b="1">
                      <a:solidFill>
                        <a:schemeClr val="tx1"/>
                      </a:solidFill>
                      <a:latin typeface="Verdana" panose="020B0604030504040204" pitchFamily="34" charset="0"/>
                    </a:defRPr>
                  </a:lvl6pPr>
                  <a:lvl7pPr marL="2971800" indent="-228600" algn="ctr" eaLnBrk="0" fontAlgn="base" hangingPunct="0">
                    <a:spcBef>
                      <a:spcPct val="0"/>
                    </a:spcBef>
                    <a:spcAft>
                      <a:spcPct val="0"/>
                    </a:spcAft>
                    <a:defRPr b="1">
                      <a:solidFill>
                        <a:schemeClr val="tx1"/>
                      </a:solidFill>
                      <a:latin typeface="Verdana" panose="020B0604030504040204" pitchFamily="34" charset="0"/>
                    </a:defRPr>
                  </a:lvl7pPr>
                  <a:lvl8pPr marL="3429000" indent="-228600" algn="ctr" eaLnBrk="0" fontAlgn="base" hangingPunct="0">
                    <a:spcBef>
                      <a:spcPct val="0"/>
                    </a:spcBef>
                    <a:spcAft>
                      <a:spcPct val="0"/>
                    </a:spcAft>
                    <a:defRPr b="1">
                      <a:solidFill>
                        <a:schemeClr val="tx1"/>
                      </a:solidFill>
                      <a:latin typeface="Verdana" panose="020B0604030504040204" pitchFamily="34" charset="0"/>
                    </a:defRPr>
                  </a:lvl8pPr>
                  <a:lvl9pPr marL="3886200" indent="-228600" algn="ctr" eaLnBrk="0" fontAlgn="base" hangingPunct="0">
                    <a:spcBef>
                      <a:spcPct val="0"/>
                    </a:spcBef>
                    <a:spcAft>
                      <a:spcPct val="0"/>
                    </a:spcAft>
                    <a:defRPr b="1">
                      <a:solidFill>
                        <a:schemeClr val="tx1"/>
                      </a:solidFill>
                      <a:latin typeface="Verdana" panose="020B0604030504040204" pitchFamily="34" charset="0"/>
                    </a:defRPr>
                  </a:lvl9pPr>
                </a:lstStyle>
                <a:p>
                  <a:r>
                    <a:rPr lang="en-GB" sz="1050" b="0" dirty="0">
                      <a:latin typeface="Segoe UI Light" panose="020B0502040204020203" pitchFamily="34" charset="0"/>
                      <a:cs typeface="Segoe UI Light" panose="020B0502040204020203" pitchFamily="34" charset="0"/>
                    </a:rPr>
                    <a:t>DNS Zone</a:t>
                  </a:r>
                  <a:endParaRPr lang="en-US" sz="1050" b="0" dirty="0">
                    <a:latin typeface="Segoe UI Light" panose="020B0502040204020203" pitchFamily="34" charset="0"/>
                    <a:cs typeface="Segoe UI Light" panose="020B0502040204020203" pitchFamily="34" charset="0"/>
                  </a:endParaRPr>
                </a:p>
              </p:txBody>
            </p:sp>
          </p:grpSp>
        </p:grpSp>
      </p:grpSp>
      <p:pic>
        <p:nvPicPr>
          <p:cNvPr id="26" name="Picture 25"/>
          <p:cNvPicPr>
            <a:picLocks noChangeAspect="1"/>
          </p:cNvPicPr>
          <p:nvPr/>
        </p:nvPicPr>
        <p:blipFill>
          <a:blip r:embed="rId11" cstate="email">
            <a:extLst>
              <a:ext uri="{28A0092B-C50C-407E-A947-70E740481C1C}">
                <a14:useLocalDpi xmlns:a14="http://schemas.microsoft.com/office/drawing/2010/main" val="0"/>
              </a:ext>
            </a:extLst>
          </a:blip>
          <a:stretch>
            <a:fillRect/>
          </a:stretch>
        </p:blipFill>
        <p:spPr>
          <a:xfrm>
            <a:off x="184635" y="5347654"/>
            <a:ext cx="1385681" cy="554273"/>
          </a:xfrm>
          <a:prstGeom prst="rect">
            <a:avLst/>
          </a:prstGeom>
        </p:spPr>
      </p:pic>
    </p:spTree>
    <p:extLst>
      <p:ext uri="{BB962C8B-B14F-4D97-AF65-F5344CB8AC3E}">
        <p14:creationId xmlns:p14="http://schemas.microsoft.com/office/powerpoint/2010/main" val="3576812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355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961542"/>
                                        </p:tgtEl>
                                        <p:attrNameLst>
                                          <p:attrName>style.visibility</p:attrName>
                                        </p:attrNameLst>
                                      </p:cBhvr>
                                      <p:to>
                                        <p:strVal val="visible"/>
                                      </p:to>
                                    </p:set>
                                    <p:animEffect transition="in" filter="fade">
                                      <p:cBhvr>
                                        <p:cTn id="16" dur="500"/>
                                        <p:tgtEl>
                                          <p:spTgt spid="961542"/>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10"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1542" grpId="0" animBg="1"/>
    </p:bldLst>
  </p:timing>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33973" name="Picture 85"/>
          <p:cNvPicPr>
            <a:picLocks noChangeAspect="1" noChangeArrowheads="1"/>
          </p:cNvPicPr>
          <p:nvPr/>
        </p:nvPicPr>
        <p:blipFill>
          <a:blip r:embed="rId3"/>
          <a:srcRect/>
          <a:stretch>
            <a:fillRect/>
          </a:stretch>
        </p:blipFill>
        <p:spPr bwMode="auto">
          <a:xfrm>
            <a:off x="1347789" y="1593056"/>
            <a:ext cx="6485335" cy="3987404"/>
          </a:xfrm>
          <a:prstGeom prst="rect">
            <a:avLst/>
          </a:prstGeom>
          <a:noFill/>
          <a:ln w="9525" cap="flat" cmpd="sng" algn="ctr">
            <a:noFill/>
            <a:prstDash val="solid"/>
            <a:miter lim="800000"/>
            <a:headEnd/>
            <a:tailEnd/>
          </a:ln>
          <a:effectLst>
            <a:outerShdw dist="35921" dir="2700000" algn="ctr" rotWithShape="0">
              <a:srgbClr val="AFAFAF"/>
            </a:outerShdw>
          </a:effectLst>
        </p:spPr>
      </p:pic>
      <p:graphicFrame>
        <p:nvGraphicFramePr>
          <p:cNvPr id="933969" name="Group 81"/>
          <p:cNvGraphicFramePr>
            <a:graphicFrameLocks noGrp="1"/>
          </p:cNvGraphicFramePr>
          <p:nvPr>
            <p:ph idx="1"/>
          </p:nvPr>
        </p:nvGraphicFramePr>
        <p:xfrm>
          <a:off x="1868092" y="2499122"/>
          <a:ext cx="5435203" cy="2743200"/>
        </p:xfrm>
        <a:graphic>
          <a:graphicData uri="http://schemas.openxmlformats.org/drawingml/2006/table">
            <a:tbl>
              <a:tblPr/>
              <a:tblGrid>
                <a:gridCol w="2662966">
                  <a:extLst>
                    <a:ext uri="{9D8B030D-6E8A-4147-A177-3AD203B41FA5}">
                      <a16:colId xmlns:a16="http://schemas.microsoft.com/office/drawing/2014/main" val="20000"/>
                    </a:ext>
                  </a:extLst>
                </a:gridCol>
                <a:gridCol w="2772237">
                  <a:extLst>
                    <a:ext uri="{9D8B030D-6E8A-4147-A177-3AD203B41FA5}">
                      <a16:colId xmlns:a16="http://schemas.microsoft.com/office/drawing/2014/main" val="20001"/>
                    </a:ext>
                  </a:extLst>
                </a:gridCol>
              </a:tblGrid>
              <a:tr h="361950">
                <a:tc>
                  <a:txBody>
                    <a:bodyPr/>
                    <a:lstStyle/>
                    <a:p>
                      <a:pPr marL="0" marR="0" lvl="0" indent="0" algn="ctr" defTabSz="914400" rtl="0" eaLnBrk="1" fontAlgn="base" latinLnBrk="0" hangingPunct="1">
                        <a:lnSpc>
                          <a:spcPct val="90000"/>
                        </a:lnSpc>
                        <a:spcBef>
                          <a:spcPct val="70000"/>
                        </a:spcBef>
                        <a:spcAft>
                          <a:spcPct val="0"/>
                        </a:spcAft>
                        <a:buClrTx/>
                        <a:buSzTx/>
                        <a:buFontTx/>
                        <a:buNone/>
                        <a:tabLst/>
                      </a:pPr>
                      <a:r>
                        <a:rPr kumimoji="0" lang="en-US" sz="1400" b="0" i="0" u="none" strike="noStrike" cap="none" normalizeH="0" baseline="0" dirty="0">
                          <a:ln>
                            <a:noFill/>
                          </a:ln>
                          <a:solidFill>
                            <a:schemeClr val="tx1"/>
                          </a:solidFill>
                          <a:effectLst/>
                          <a:latin typeface="Segoe UI Light" panose="020B0502040204020203" pitchFamily="34" charset="0"/>
                          <a:cs typeface="Segoe UI Light" panose="020B0502040204020203" pitchFamily="34" charset="0"/>
                        </a:rPr>
                        <a:t>Physical Components</a:t>
                      </a:r>
                    </a:p>
                  </a:txBody>
                  <a:tcPr marL="68580" marR="68580" marT="68580" marB="68580" anchor="ctr" horzOverflow="overflow">
                    <a:lnL w="12700" cap="flat" cmpd="sng" algn="ctr">
                      <a:solidFill>
                        <a:srgbClr val="D2AC56"/>
                      </a:solidFill>
                      <a:prstDash val="solid"/>
                      <a:round/>
                      <a:headEnd type="none" w="med" len="med"/>
                      <a:tailEnd type="none" w="med" len="med"/>
                    </a:lnL>
                    <a:lnR w="12700" cap="flat" cmpd="sng" algn="ctr">
                      <a:solidFill>
                        <a:srgbClr val="D2AC56"/>
                      </a:solidFill>
                      <a:prstDash val="solid"/>
                      <a:round/>
                      <a:headEnd type="none" w="med" len="med"/>
                      <a:tailEnd type="none" w="med" len="med"/>
                    </a:lnR>
                    <a:lnT w="12700" cap="flat" cmpd="sng" algn="ctr">
                      <a:solidFill>
                        <a:srgbClr val="D2AC56"/>
                      </a:solidFill>
                      <a:prstDash val="solid"/>
                      <a:round/>
                      <a:headEnd type="none" w="med" len="med"/>
                      <a:tailEnd type="none" w="med" len="med"/>
                    </a:lnT>
                    <a:lnB w="12700" cap="flat" cmpd="sng" algn="ctr">
                      <a:solidFill>
                        <a:srgbClr val="D2AC56"/>
                      </a:solidFill>
                      <a:prstDash val="solid"/>
                      <a:round/>
                      <a:headEnd type="none" w="med" len="med"/>
                      <a:tailEnd type="none" w="med" len="med"/>
                    </a:lnB>
                    <a:lnTlToBr>
                      <a:noFill/>
                    </a:lnTlToBr>
                    <a:lnBlToTr>
                      <a:noFill/>
                    </a:lnBlToTr>
                    <a:solidFill>
                      <a:srgbClr val="E4CD9A"/>
                    </a:solidFill>
                  </a:tcPr>
                </a:tc>
                <a:tc>
                  <a:txBody>
                    <a:bodyPr/>
                    <a:lstStyle/>
                    <a:p>
                      <a:pPr marL="0" marR="0" lvl="0" indent="0" algn="ctr" defTabSz="914400" rtl="0" eaLnBrk="1" fontAlgn="base" latinLnBrk="0" hangingPunct="1">
                        <a:lnSpc>
                          <a:spcPct val="90000"/>
                        </a:lnSpc>
                        <a:spcBef>
                          <a:spcPct val="70000"/>
                        </a:spcBef>
                        <a:spcAft>
                          <a:spcPct val="0"/>
                        </a:spcAft>
                        <a:buClrTx/>
                        <a:buSzTx/>
                        <a:buFontTx/>
                        <a:buNone/>
                        <a:tabLst/>
                      </a:pPr>
                      <a:r>
                        <a:rPr kumimoji="0" lang="en-US" sz="1400" b="0" i="0" u="none" strike="noStrike" cap="none" normalizeH="0" baseline="0" dirty="0">
                          <a:ln>
                            <a:noFill/>
                          </a:ln>
                          <a:solidFill>
                            <a:schemeClr val="tx1"/>
                          </a:solidFill>
                          <a:effectLst/>
                          <a:latin typeface="Segoe UI Light" panose="020B0502040204020203" pitchFamily="34" charset="0"/>
                          <a:cs typeface="Segoe UI Light" panose="020B0502040204020203" pitchFamily="34" charset="0"/>
                        </a:rPr>
                        <a:t>Logical Components</a:t>
                      </a:r>
                    </a:p>
                  </a:txBody>
                  <a:tcPr marL="68580" marR="68580" marT="68580" marB="68580" anchor="ctr" horzOverflow="overflow">
                    <a:lnL w="12700" cap="flat" cmpd="sng" algn="ctr">
                      <a:solidFill>
                        <a:srgbClr val="D2AC56"/>
                      </a:solidFill>
                      <a:prstDash val="solid"/>
                      <a:round/>
                      <a:headEnd type="none" w="med" len="med"/>
                      <a:tailEnd type="none" w="med" len="med"/>
                    </a:lnL>
                    <a:lnR w="12700" cap="flat" cmpd="sng" algn="ctr">
                      <a:solidFill>
                        <a:srgbClr val="D2AC56"/>
                      </a:solidFill>
                      <a:prstDash val="solid"/>
                      <a:round/>
                      <a:headEnd type="none" w="med" len="med"/>
                      <a:tailEnd type="none" w="med" len="med"/>
                    </a:lnR>
                    <a:lnT w="12700" cap="flat" cmpd="sng" algn="ctr">
                      <a:solidFill>
                        <a:srgbClr val="D2AC56"/>
                      </a:solidFill>
                      <a:prstDash val="solid"/>
                      <a:round/>
                      <a:headEnd type="none" w="med" len="med"/>
                      <a:tailEnd type="none" w="med" len="med"/>
                    </a:lnT>
                    <a:lnB w="12700" cap="flat" cmpd="sng" algn="ctr">
                      <a:solidFill>
                        <a:srgbClr val="D2AC56"/>
                      </a:solidFill>
                      <a:prstDash val="solid"/>
                      <a:round/>
                      <a:headEnd type="none" w="med" len="med"/>
                      <a:tailEnd type="none" w="med" len="med"/>
                    </a:lnB>
                    <a:lnTlToBr>
                      <a:noFill/>
                    </a:lnTlToBr>
                    <a:lnBlToTr>
                      <a:noFill/>
                    </a:lnBlToTr>
                    <a:solidFill>
                      <a:srgbClr val="E4CD9A"/>
                    </a:solidFill>
                  </a:tcPr>
                </a:tc>
                <a:extLst>
                  <a:ext uri="{0D108BD9-81ED-4DB2-BD59-A6C34878D82A}">
                    <a16:rowId xmlns:a16="http://schemas.microsoft.com/office/drawing/2014/main" val="10000"/>
                  </a:ext>
                </a:extLst>
              </a:tr>
              <a:tr h="2381250">
                <a:tc>
                  <a:txBody>
                    <a:bodyPr/>
                    <a:lstStyle/>
                    <a:p>
                      <a:pPr marL="233363" marR="0" lvl="0" indent="-233363" algn="l" defTabSz="914400" rtl="0" eaLnBrk="1" fontAlgn="base" latinLnBrk="0" hangingPunct="1">
                        <a:lnSpc>
                          <a:spcPct val="90000"/>
                        </a:lnSpc>
                        <a:spcBef>
                          <a:spcPct val="70000"/>
                        </a:spcBef>
                        <a:spcAft>
                          <a:spcPct val="0"/>
                        </a:spcAft>
                        <a:buClr>
                          <a:schemeClr val="hlink"/>
                        </a:buClr>
                        <a:buSzPct val="90000"/>
                        <a:buFontTx/>
                        <a:buChar char="•"/>
                        <a:tabLst/>
                      </a:pPr>
                      <a:r>
                        <a:rPr kumimoji="0" lang="en-US" sz="1400" b="0" i="0" u="none" strike="noStrike" cap="none" normalizeH="0" baseline="0" dirty="0">
                          <a:ln>
                            <a:noFill/>
                          </a:ln>
                          <a:solidFill>
                            <a:schemeClr val="tx1"/>
                          </a:solidFill>
                          <a:effectLst/>
                          <a:latin typeface="Segoe UI Light" panose="020B0502040204020203" pitchFamily="34" charset="0"/>
                          <a:cs typeface="Segoe UI Light" panose="020B0502040204020203" pitchFamily="34" charset="0"/>
                        </a:rPr>
                        <a:t>Data store</a:t>
                      </a:r>
                    </a:p>
                    <a:p>
                      <a:pPr marL="233363" marR="0" lvl="0" indent="-233363" algn="l" defTabSz="914400" rtl="0" eaLnBrk="1" fontAlgn="base" latinLnBrk="0" hangingPunct="1">
                        <a:lnSpc>
                          <a:spcPct val="90000"/>
                        </a:lnSpc>
                        <a:spcBef>
                          <a:spcPct val="70000"/>
                        </a:spcBef>
                        <a:spcAft>
                          <a:spcPct val="0"/>
                        </a:spcAft>
                        <a:buClr>
                          <a:schemeClr val="hlink"/>
                        </a:buClr>
                        <a:buSzPct val="90000"/>
                        <a:buFontTx/>
                        <a:buChar char="•"/>
                        <a:tabLst/>
                      </a:pPr>
                      <a:r>
                        <a:rPr kumimoji="0" lang="en-US" sz="1400" b="0" i="0" u="none" strike="noStrike" cap="none" normalizeH="0" baseline="0" dirty="0">
                          <a:ln>
                            <a:noFill/>
                          </a:ln>
                          <a:solidFill>
                            <a:schemeClr val="tx1"/>
                          </a:solidFill>
                          <a:effectLst/>
                          <a:latin typeface="Segoe UI Light" panose="020B0502040204020203" pitchFamily="34" charset="0"/>
                          <a:cs typeface="Segoe UI Light" panose="020B0502040204020203" pitchFamily="34" charset="0"/>
                        </a:rPr>
                        <a:t>Domain controllers </a:t>
                      </a:r>
                    </a:p>
                    <a:p>
                      <a:pPr marL="233363" marR="0" lvl="0" indent="-233363" algn="l" defTabSz="914400" rtl="0" eaLnBrk="1" fontAlgn="base" latinLnBrk="0" hangingPunct="1">
                        <a:lnSpc>
                          <a:spcPct val="90000"/>
                        </a:lnSpc>
                        <a:spcBef>
                          <a:spcPct val="70000"/>
                        </a:spcBef>
                        <a:spcAft>
                          <a:spcPct val="0"/>
                        </a:spcAft>
                        <a:buClr>
                          <a:schemeClr val="hlink"/>
                        </a:buClr>
                        <a:buSzPct val="90000"/>
                        <a:buFontTx/>
                        <a:buChar char="•"/>
                        <a:tabLst/>
                      </a:pPr>
                      <a:r>
                        <a:rPr kumimoji="0" lang="en-US" sz="1400" b="0" i="0" u="none" strike="noStrike" cap="none" normalizeH="0" baseline="0" dirty="0">
                          <a:ln>
                            <a:noFill/>
                          </a:ln>
                          <a:solidFill>
                            <a:schemeClr val="tx1"/>
                          </a:solidFill>
                          <a:effectLst/>
                          <a:latin typeface="Segoe UI Light" panose="020B0502040204020203" pitchFamily="34" charset="0"/>
                          <a:cs typeface="Segoe UI Light" panose="020B0502040204020203" pitchFamily="34" charset="0"/>
                        </a:rPr>
                        <a:t>Global catalog server</a:t>
                      </a:r>
                    </a:p>
                    <a:p>
                      <a:pPr marL="233363" marR="0" lvl="0" indent="-233363" algn="l" defTabSz="914400" rtl="0" eaLnBrk="1" fontAlgn="base" latinLnBrk="0" hangingPunct="1">
                        <a:lnSpc>
                          <a:spcPct val="90000"/>
                        </a:lnSpc>
                        <a:spcBef>
                          <a:spcPct val="70000"/>
                        </a:spcBef>
                        <a:spcAft>
                          <a:spcPct val="0"/>
                        </a:spcAft>
                        <a:buClr>
                          <a:schemeClr val="hlink"/>
                        </a:buClr>
                        <a:buSzPct val="90000"/>
                        <a:buFontTx/>
                        <a:buChar char="•"/>
                        <a:tabLst/>
                      </a:pPr>
                      <a:r>
                        <a:rPr kumimoji="0" lang="en-US" sz="1400" b="0" i="0" u="none" strike="noStrike" cap="none" normalizeH="0" baseline="0" dirty="0">
                          <a:ln>
                            <a:noFill/>
                          </a:ln>
                          <a:solidFill>
                            <a:schemeClr val="tx1"/>
                          </a:solidFill>
                          <a:effectLst/>
                          <a:latin typeface="Segoe UI Light" panose="020B0502040204020203" pitchFamily="34" charset="0"/>
                          <a:cs typeface="Segoe UI Light" panose="020B0502040204020203" pitchFamily="34" charset="0"/>
                        </a:rPr>
                        <a:t>Read-Only Domain Controller (RODC)</a:t>
                      </a:r>
                    </a:p>
                    <a:p>
                      <a:pPr marL="233363" marR="0" lvl="0" indent="-233363" algn="l" defTabSz="914400" rtl="0" eaLnBrk="1" fontAlgn="base" latinLnBrk="0" hangingPunct="1">
                        <a:lnSpc>
                          <a:spcPct val="90000"/>
                        </a:lnSpc>
                        <a:spcBef>
                          <a:spcPct val="70000"/>
                        </a:spcBef>
                        <a:spcAft>
                          <a:spcPct val="0"/>
                        </a:spcAft>
                        <a:buClr>
                          <a:schemeClr val="hlink"/>
                        </a:buClr>
                        <a:buSzPct val="90000"/>
                        <a:buFontTx/>
                        <a:buNone/>
                        <a:tabLst/>
                      </a:pPr>
                      <a:endParaRPr kumimoji="0" lang="en-US" sz="1400" b="0" i="0" u="none" strike="noStrike" cap="none" normalizeH="0" baseline="0" dirty="0">
                        <a:ln>
                          <a:noFill/>
                        </a:ln>
                        <a:solidFill>
                          <a:schemeClr val="tx1"/>
                        </a:solidFill>
                        <a:effectLst/>
                        <a:latin typeface="Segoe UI Light" panose="020B0502040204020203" pitchFamily="34" charset="0"/>
                        <a:cs typeface="Segoe UI Light" panose="020B0502040204020203" pitchFamily="34" charset="0"/>
                      </a:endParaRPr>
                    </a:p>
                  </a:txBody>
                  <a:tcPr marL="68580" marR="68580" marT="68580" marB="68580" horzOverflow="overflow">
                    <a:lnL w="12700" cap="flat" cmpd="sng" algn="ctr">
                      <a:solidFill>
                        <a:srgbClr val="D2AC56"/>
                      </a:solidFill>
                      <a:prstDash val="solid"/>
                      <a:round/>
                      <a:headEnd type="none" w="med" len="med"/>
                      <a:tailEnd type="none" w="med" len="med"/>
                    </a:lnL>
                    <a:lnR w="12700" cap="flat" cmpd="sng" algn="ctr">
                      <a:solidFill>
                        <a:srgbClr val="D2AC56"/>
                      </a:solidFill>
                      <a:prstDash val="solid"/>
                      <a:round/>
                      <a:headEnd type="none" w="med" len="med"/>
                      <a:tailEnd type="none" w="med" len="med"/>
                    </a:lnR>
                    <a:lnT w="12700" cap="flat" cmpd="sng" algn="ctr">
                      <a:solidFill>
                        <a:srgbClr val="D2AC56"/>
                      </a:solidFill>
                      <a:prstDash val="solid"/>
                      <a:round/>
                      <a:headEnd type="none" w="med" len="med"/>
                      <a:tailEnd type="none" w="med" len="med"/>
                    </a:lnT>
                    <a:lnB w="12700" cap="flat" cmpd="sng" algn="ctr">
                      <a:solidFill>
                        <a:srgbClr val="D2AC56"/>
                      </a:solidFill>
                      <a:prstDash val="solid"/>
                      <a:round/>
                      <a:headEnd type="none" w="med" len="med"/>
                      <a:tailEnd type="none" w="med" len="med"/>
                    </a:lnB>
                    <a:lnTlToBr>
                      <a:noFill/>
                    </a:lnTlToBr>
                    <a:lnBlToTr>
                      <a:noFill/>
                    </a:lnBlToTr>
                    <a:solidFill>
                      <a:schemeClr val="bg1"/>
                    </a:solidFill>
                  </a:tcPr>
                </a:tc>
                <a:tc>
                  <a:txBody>
                    <a:bodyPr/>
                    <a:lstStyle/>
                    <a:p>
                      <a:pPr marL="233363" marR="0" lvl="0" indent="-233363" algn="l" defTabSz="914400" rtl="0" eaLnBrk="1" fontAlgn="base" latinLnBrk="0" hangingPunct="1">
                        <a:lnSpc>
                          <a:spcPct val="90000"/>
                        </a:lnSpc>
                        <a:spcBef>
                          <a:spcPct val="70000"/>
                        </a:spcBef>
                        <a:spcAft>
                          <a:spcPct val="0"/>
                        </a:spcAft>
                        <a:buClr>
                          <a:schemeClr val="hlink"/>
                        </a:buClr>
                        <a:buSzPct val="90000"/>
                        <a:buFontTx/>
                        <a:buChar char="•"/>
                        <a:tabLst/>
                      </a:pPr>
                      <a:r>
                        <a:rPr kumimoji="0" lang="en-US" sz="1400" b="0" i="0" u="none" strike="noStrike" cap="none" normalizeH="0" baseline="0" dirty="0">
                          <a:ln>
                            <a:noFill/>
                          </a:ln>
                          <a:solidFill>
                            <a:schemeClr val="tx1"/>
                          </a:solidFill>
                          <a:effectLst/>
                          <a:latin typeface="Segoe UI Light" panose="020B0502040204020203" pitchFamily="34" charset="0"/>
                          <a:cs typeface="Segoe UI Light" panose="020B0502040204020203" pitchFamily="34" charset="0"/>
                        </a:rPr>
                        <a:t>Partitions</a:t>
                      </a:r>
                    </a:p>
                    <a:p>
                      <a:pPr marL="233363" marR="0" lvl="0" indent="-233363" algn="l" defTabSz="914400" rtl="0" eaLnBrk="1" fontAlgn="base" latinLnBrk="0" hangingPunct="1">
                        <a:lnSpc>
                          <a:spcPct val="90000"/>
                        </a:lnSpc>
                        <a:spcBef>
                          <a:spcPct val="70000"/>
                        </a:spcBef>
                        <a:spcAft>
                          <a:spcPct val="0"/>
                        </a:spcAft>
                        <a:buClr>
                          <a:schemeClr val="hlink"/>
                        </a:buClr>
                        <a:buSzPct val="90000"/>
                        <a:buFontTx/>
                        <a:buChar char="•"/>
                        <a:tabLst/>
                      </a:pPr>
                      <a:r>
                        <a:rPr kumimoji="0" lang="en-US" sz="1400" b="0" i="0" u="none" strike="noStrike" cap="none" normalizeH="0" baseline="0" dirty="0">
                          <a:ln>
                            <a:noFill/>
                          </a:ln>
                          <a:solidFill>
                            <a:schemeClr val="tx1"/>
                          </a:solidFill>
                          <a:effectLst/>
                          <a:latin typeface="Segoe UI Light" panose="020B0502040204020203" pitchFamily="34" charset="0"/>
                          <a:cs typeface="Segoe UI Light" panose="020B0502040204020203" pitchFamily="34" charset="0"/>
                        </a:rPr>
                        <a:t>Schema</a:t>
                      </a:r>
                    </a:p>
                    <a:p>
                      <a:pPr marL="233363" marR="0" lvl="0" indent="-233363" algn="l" defTabSz="914400" rtl="0" eaLnBrk="1" fontAlgn="base" latinLnBrk="0" hangingPunct="1">
                        <a:lnSpc>
                          <a:spcPct val="90000"/>
                        </a:lnSpc>
                        <a:spcBef>
                          <a:spcPct val="70000"/>
                        </a:spcBef>
                        <a:spcAft>
                          <a:spcPct val="0"/>
                        </a:spcAft>
                        <a:buClr>
                          <a:schemeClr val="hlink"/>
                        </a:buClr>
                        <a:buSzPct val="90000"/>
                        <a:buFontTx/>
                        <a:buChar char="•"/>
                        <a:tabLst/>
                      </a:pPr>
                      <a:r>
                        <a:rPr kumimoji="0" lang="en-US" sz="1400" b="0" i="0" u="none" strike="noStrike" cap="none" normalizeH="0" baseline="0" dirty="0">
                          <a:ln>
                            <a:noFill/>
                          </a:ln>
                          <a:solidFill>
                            <a:schemeClr val="tx1"/>
                          </a:solidFill>
                          <a:effectLst/>
                          <a:latin typeface="Segoe UI Light" panose="020B0502040204020203" pitchFamily="34" charset="0"/>
                          <a:cs typeface="Segoe UI Light" panose="020B0502040204020203" pitchFamily="34" charset="0"/>
                        </a:rPr>
                        <a:t>Domains</a:t>
                      </a:r>
                    </a:p>
                    <a:p>
                      <a:pPr marL="233363" marR="0" lvl="0" indent="-233363" algn="l" defTabSz="914400" rtl="0" eaLnBrk="1" fontAlgn="base" latinLnBrk="0" hangingPunct="1">
                        <a:lnSpc>
                          <a:spcPct val="90000"/>
                        </a:lnSpc>
                        <a:spcBef>
                          <a:spcPct val="70000"/>
                        </a:spcBef>
                        <a:spcAft>
                          <a:spcPct val="0"/>
                        </a:spcAft>
                        <a:buClr>
                          <a:schemeClr val="hlink"/>
                        </a:buClr>
                        <a:buSzPct val="90000"/>
                        <a:buFontTx/>
                        <a:buChar char="•"/>
                        <a:tabLst/>
                      </a:pPr>
                      <a:r>
                        <a:rPr kumimoji="0" lang="en-US" sz="1400" b="0" i="0" u="none" strike="noStrike" cap="none" normalizeH="0" baseline="0" dirty="0">
                          <a:ln>
                            <a:noFill/>
                          </a:ln>
                          <a:solidFill>
                            <a:schemeClr val="tx1"/>
                          </a:solidFill>
                          <a:effectLst/>
                          <a:latin typeface="Segoe UI Light" panose="020B0502040204020203" pitchFamily="34" charset="0"/>
                          <a:cs typeface="Segoe UI Light" panose="020B0502040204020203" pitchFamily="34" charset="0"/>
                        </a:rPr>
                        <a:t>Domain trees</a:t>
                      </a:r>
                    </a:p>
                    <a:p>
                      <a:pPr marL="233363" marR="0" lvl="0" indent="-233363" algn="l" defTabSz="914400" rtl="0" eaLnBrk="1" fontAlgn="base" latinLnBrk="0" hangingPunct="1">
                        <a:lnSpc>
                          <a:spcPct val="90000"/>
                        </a:lnSpc>
                        <a:spcBef>
                          <a:spcPct val="70000"/>
                        </a:spcBef>
                        <a:spcAft>
                          <a:spcPct val="0"/>
                        </a:spcAft>
                        <a:buClr>
                          <a:schemeClr val="hlink"/>
                        </a:buClr>
                        <a:buSzPct val="90000"/>
                        <a:buFontTx/>
                        <a:buChar char="•"/>
                        <a:tabLst/>
                      </a:pPr>
                      <a:r>
                        <a:rPr kumimoji="0" lang="en-US" sz="1400" b="0" i="0" u="none" strike="noStrike" cap="none" normalizeH="0" baseline="0" dirty="0">
                          <a:ln>
                            <a:noFill/>
                          </a:ln>
                          <a:solidFill>
                            <a:schemeClr val="tx1"/>
                          </a:solidFill>
                          <a:effectLst/>
                          <a:latin typeface="Segoe UI Light" panose="020B0502040204020203" pitchFamily="34" charset="0"/>
                          <a:cs typeface="Segoe UI Light" panose="020B0502040204020203" pitchFamily="34" charset="0"/>
                        </a:rPr>
                        <a:t>Forests</a:t>
                      </a:r>
                    </a:p>
                    <a:p>
                      <a:pPr marL="233363" marR="0" lvl="0" indent="-233363" algn="l" defTabSz="914400" rtl="0" eaLnBrk="1" fontAlgn="base" latinLnBrk="0" hangingPunct="1">
                        <a:lnSpc>
                          <a:spcPct val="90000"/>
                        </a:lnSpc>
                        <a:spcBef>
                          <a:spcPct val="70000"/>
                        </a:spcBef>
                        <a:spcAft>
                          <a:spcPct val="0"/>
                        </a:spcAft>
                        <a:buClr>
                          <a:schemeClr val="hlink"/>
                        </a:buClr>
                        <a:buSzPct val="90000"/>
                        <a:buFontTx/>
                        <a:buChar char="•"/>
                        <a:tabLst/>
                      </a:pPr>
                      <a:r>
                        <a:rPr kumimoji="0" lang="en-US" sz="1400" b="0" i="0" u="none" strike="noStrike" cap="none" normalizeH="0" baseline="0" dirty="0">
                          <a:ln>
                            <a:noFill/>
                          </a:ln>
                          <a:solidFill>
                            <a:schemeClr val="tx1"/>
                          </a:solidFill>
                          <a:effectLst/>
                          <a:latin typeface="Segoe UI Light" panose="020B0502040204020203" pitchFamily="34" charset="0"/>
                          <a:cs typeface="Segoe UI Light" panose="020B0502040204020203" pitchFamily="34" charset="0"/>
                        </a:rPr>
                        <a:t>Sites</a:t>
                      </a:r>
                    </a:p>
                    <a:p>
                      <a:pPr marL="233363" marR="0" lvl="0" indent="-233363" algn="l" defTabSz="914400" rtl="0" eaLnBrk="1" fontAlgn="base" latinLnBrk="0" hangingPunct="1">
                        <a:lnSpc>
                          <a:spcPct val="90000"/>
                        </a:lnSpc>
                        <a:spcBef>
                          <a:spcPct val="70000"/>
                        </a:spcBef>
                        <a:spcAft>
                          <a:spcPct val="0"/>
                        </a:spcAft>
                        <a:buClr>
                          <a:schemeClr val="hlink"/>
                        </a:buClr>
                        <a:buSzPct val="90000"/>
                        <a:buFontTx/>
                        <a:buChar char="•"/>
                        <a:tabLst/>
                      </a:pPr>
                      <a:r>
                        <a:rPr kumimoji="0" lang="en-US" sz="1400" b="0" i="0" u="none" strike="noStrike" cap="none" normalizeH="0" baseline="0" dirty="0">
                          <a:ln>
                            <a:noFill/>
                          </a:ln>
                          <a:solidFill>
                            <a:schemeClr val="tx1"/>
                          </a:solidFill>
                          <a:effectLst/>
                          <a:latin typeface="Segoe UI Light" panose="020B0502040204020203" pitchFamily="34" charset="0"/>
                          <a:cs typeface="Segoe UI Light" panose="020B0502040204020203" pitchFamily="34" charset="0"/>
                        </a:rPr>
                        <a:t>Organizational units (</a:t>
                      </a:r>
                      <a:r>
                        <a:rPr kumimoji="0" lang="en-US" sz="1400" b="0" i="0" u="none" strike="noStrike" cap="none" normalizeH="0" baseline="0" dirty="0" err="1">
                          <a:ln>
                            <a:noFill/>
                          </a:ln>
                          <a:solidFill>
                            <a:schemeClr val="tx1"/>
                          </a:solidFill>
                          <a:effectLst/>
                          <a:latin typeface="Segoe UI Light" panose="020B0502040204020203" pitchFamily="34" charset="0"/>
                          <a:cs typeface="Segoe UI Light" panose="020B0502040204020203" pitchFamily="34" charset="0"/>
                        </a:rPr>
                        <a:t>OUs</a:t>
                      </a:r>
                      <a:r>
                        <a:rPr kumimoji="0" lang="en-US" sz="1400" b="0" i="0" u="none" strike="noStrike" cap="none" normalizeH="0" baseline="0" dirty="0">
                          <a:ln>
                            <a:noFill/>
                          </a:ln>
                          <a:solidFill>
                            <a:schemeClr val="tx1"/>
                          </a:solidFill>
                          <a:effectLst/>
                          <a:latin typeface="Segoe UI Light" panose="020B0502040204020203" pitchFamily="34" charset="0"/>
                          <a:cs typeface="Segoe UI Light" panose="020B0502040204020203" pitchFamily="34" charset="0"/>
                        </a:rPr>
                        <a:t>)</a:t>
                      </a:r>
                    </a:p>
                  </a:txBody>
                  <a:tcPr marL="68580" marR="68580" marT="68580" marB="68580" horzOverflow="overflow">
                    <a:lnL w="12700" cap="flat" cmpd="sng" algn="ctr">
                      <a:solidFill>
                        <a:srgbClr val="D2AC56"/>
                      </a:solidFill>
                      <a:prstDash val="solid"/>
                      <a:round/>
                      <a:headEnd type="none" w="med" len="med"/>
                      <a:tailEnd type="none" w="med" len="med"/>
                    </a:lnL>
                    <a:lnR w="12700" cap="flat" cmpd="sng" algn="ctr">
                      <a:solidFill>
                        <a:srgbClr val="D2AC56"/>
                      </a:solidFill>
                      <a:prstDash val="solid"/>
                      <a:round/>
                      <a:headEnd type="none" w="med" len="med"/>
                      <a:tailEnd type="none" w="med" len="med"/>
                    </a:lnR>
                    <a:lnT w="12700" cap="flat" cmpd="sng" algn="ctr">
                      <a:solidFill>
                        <a:srgbClr val="D2AC56"/>
                      </a:solidFill>
                      <a:prstDash val="solid"/>
                      <a:round/>
                      <a:headEnd type="none" w="med" len="med"/>
                      <a:tailEnd type="none" w="med" len="med"/>
                    </a:lnT>
                    <a:lnB w="12700" cap="flat" cmpd="sng" algn="ctr">
                      <a:solidFill>
                        <a:srgbClr val="D2AC56"/>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bl>
          </a:graphicData>
        </a:graphic>
      </p:graphicFrame>
      <p:sp>
        <p:nvSpPr>
          <p:cNvPr id="933917" name="AutoShape 29"/>
          <p:cNvSpPr>
            <a:spLocks noChangeArrowheads="1"/>
          </p:cNvSpPr>
          <p:nvPr/>
        </p:nvSpPr>
        <p:spPr bwMode="auto">
          <a:xfrm>
            <a:off x="1553767" y="1897969"/>
            <a:ext cx="6059090" cy="346249"/>
          </a:xfrm>
          <a:prstGeom prst="rect">
            <a:avLst/>
          </a:prstGeom>
          <a:solidFill>
            <a:schemeClr val="accent2">
              <a:lumMod val="40000"/>
              <a:lumOff val="60000"/>
            </a:schemeClr>
          </a:solidFill>
          <a:ln w="9525" algn="ctr">
            <a:solidFill>
              <a:srgbClr val="808080"/>
            </a:solidFill>
            <a:round/>
            <a:headEnd/>
            <a:tailEnd/>
          </a:ln>
          <a:effectLst>
            <a:outerShdw dist="35921" dir="2700000" algn="ctr" rotWithShape="0">
              <a:srgbClr val="C0C0C0"/>
            </a:outerShdw>
          </a:effectLst>
        </p:spPr>
        <p:txBody>
          <a:bodyPr tIns="68580" bIns="68580" anchor="ctr">
            <a:spAutoFit/>
          </a:bodyPr>
          <a:lstStyle/>
          <a:p>
            <a:pPr algn="l">
              <a:defRPr/>
            </a:pPr>
            <a:r>
              <a:rPr lang="en-US" sz="1350" dirty="0">
                <a:latin typeface="Segoe UI Light" panose="020B0502040204020203" pitchFamily="34" charset="0"/>
                <a:cs typeface="Segoe UI Light" panose="020B0502040204020203" pitchFamily="34" charset="0"/>
              </a:rPr>
              <a:t>AD DS is composed of both physical and logical components</a:t>
            </a:r>
          </a:p>
        </p:txBody>
      </p:sp>
      <p:sp>
        <p:nvSpPr>
          <p:cNvPr id="7" name="Rectangle 2"/>
          <p:cNvSpPr txBox="1">
            <a:spLocks noChangeArrowheads="1"/>
          </p:cNvSpPr>
          <p:nvPr/>
        </p:nvSpPr>
        <p:spPr>
          <a:xfrm>
            <a:off x="184635" y="149789"/>
            <a:ext cx="8643324" cy="797615"/>
          </a:xfrm>
          <a:prstGeom prst="rect">
            <a:avLst/>
          </a:prstGeom>
        </p:spPr>
        <p:txBody>
          <a:bodyPr vert="horz" lIns="68557" tIns="34279" rIns="68557" bIns="34279" rtlCol="0" anchor="t" anchorCtr="0">
            <a:normAutofit/>
          </a:bodyPr>
          <a:lstStyle>
            <a:lvl1pPr algn="l" defTabSz="914088" rtl="0" eaLnBrk="1" latinLnBrk="0" hangingPunct="1">
              <a:lnSpc>
                <a:spcPct val="80000"/>
              </a:lnSpc>
              <a:spcBef>
                <a:spcPct val="0"/>
              </a:spcBef>
              <a:buNone/>
              <a:defRPr sz="4400" kern="120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stStyle>
          <a:p>
            <a:r>
              <a:rPr lang="en-US" sz="3300" dirty="0"/>
              <a:t>Component Overview</a:t>
            </a:r>
          </a:p>
        </p:txBody>
      </p:sp>
      <p:pic>
        <p:nvPicPr>
          <p:cNvPr id="8" name="Picture 7"/>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184635" y="5347654"/>
            <a:ext cx="1385681" cy="554273"/>
          </a:xfrm>
          <a:prstGeom prst="rect">
            <a:avLst/>
          </a:prstGeom>
        </p:spPr>
      </p:pic>
    </p:spTree>
    <p:extLst>
      <p:ext uri="{BB962C8B-B14F-4D97-AF65-F5344CB8AC3E}">
        <p14:creationId xmlns:p14="http://schemas.microsoft.com/office/powerpoint/2010/main" val="547123435"/>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normAutofit/>
          </a:bodyPr>
          <a:lstStyle/>
          <a:p>
            <a:pPr eaLnBrk="1" hangingPunct="1"/>
            <a:r>
              <a:rPr lang="en-US" dirty="0"/>
              <a:t>Overview of AD DS Physical Components</a:t>
            </a:r>
          </a:p>
        </p:txBody>
      </p:sp>
      <p:sp>
        <p:nvSpPr>
          <p:cNvPr id="4" name="Content Placeholder 6"/>
          <p:cNvSpPr>
            <a:spLocks noGrp="1"/>
          </p:cNvSpPr>
          <p:nvPr>
            <p:ph sz="quarter" idx="10"/>
          </p:nvPr>
        </p:nvSpPr>
        <p:spPr>
          <a:xfrm>
            <a:off x="284560" y="1920479"/>
            <a:ext cx="8643938" cy="3945731"/>
          </a:xfrm>
        </p:spPr>
        <p:txBody>
          <a:bodyPr>
            <a:normAutofit/>
          </a:bodyPr>
          <a:lstStyle/>
          <a:p>
            <a:r>
              <a:rPr lang="en-US" dirty="0"/>
              <a:t>Domain Controllers</a:t>
            </a:r>
          </a:p>
          <a:p>
            <a:r>
              <a:rPr lang="en-US" dirty="0"/>
              <a:t>Global Catalog Servers</a:t>
            </a:r>
          </a:p>
          <a:p>
            <a:r>
              <a:rPr lang="en-US" dirty="0"/>
              <a:t>Data Store</a:t>
            </a:r>
          </a:p>
          <a:p>
            <a:r>
              <a:rPr lang="en-US" dirty="0"/>
              <a:t>Replication</a:t>
            </a:r>
          </a:p>
          <a:p>
            <a:r>
              <a:rPr lang="en-US" dirty="0"/>
              <a:t>Sites </a:t>
            </a:r>
          </a:p>
          <a:p>
            <a:endParaRPr lang="en-US" dirty="0"/>
          </a:p>
        </p:txBody>
      </p:sp>
      <p:pic>
        <p:nvPicPr>
          <p:cNvPr id="5" name="Picture 4"/>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7542279" y="5347654"/>
            <a:ext cx="1385681" cy="554273"/>
          </a:xfrm>
          <a:prstGeom prst="rect">
            <a:avLst/>
          </a:prstGeom>
        </p:spPr>
      </p:pic>
    </p:spTree>
    <p:extLst>
      <p:ext uri="{BB962C8B-B14F-4D97-AF65-F5344CB8AC3E}">
        <p14:creationId xmlns:p14="http://schemas.microsoft.com/office/powerpoint/2010/main" val="3560004754"/>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pPr eaLnBrk="1" hangingPunct="1"/>
            <a:r>
              <a:rPr lang="en-US" dirty="0"/>
              <a:t>Domain Controllers</a:t>
            </a:r>
          </a:p>
        </p:txBody>
      </p:sp>
      <p:sp>
        <p:nvSpPr>
          <p:cNvPr id="22531" name="Rounded Rectangle 812098"/>
          <p:cNvSpPr>
            <a:spLocks noGrp="1" noChangeArrowheads="1"/>
          </p:cNvSpPr>
          <p:nvPr>
            <p:ph type="body" idx="4294967295"/>
          </p:nvPr>
        </p:nvSpPr>
        <p:spPr>
          <a:xfrm>
            <a:off x="1476376" y="2603898"/>
            <a:ext cx="6303169" cy="2321719"/>
          </a:xfrm>
          <a:prstGeom prst="rect">
            <a:avLst/>
          </a:prstGeom>
          <a:solidFill>
            <a:srgbClr val="DEE7F1"/>
          </a:solidFill>
          <a:ln cap="flat" algn="ctr">
            <a:solidFill>
              <a:srgbClr val="333333"/>
            </a:solidFill>
            <a:round/>
            <a:headEnd type="none" w="med" len="med"/>
            <a:tailEnd type="none" w="med" len="med"/>
          </a:ln>
        </p:spPr>
        <p:txBody>
          <a:bodyPr lIns="68580" tIns="34290" rIns="68580" bIns="34290">
            <a:normAutofit/>
          </a:bodyPr>
          <a:lstStyle/>
          <a:p>
            <a:pPr marL="0" indent="0">
              <a:spcBef>
                <a:spcPct val="0"/>
              </a:spcBef>
              <a:buNone/>
            </a:pPr>
            <a:r>
              <a:rPr lang="en-US" b="0" dirty="0"/>
              <a:t>Domain controllers:</a:t>
            </a:r>
          </a:p>
        </p:txBody>
      </p:sp>
      <p:sp>
        <p:nvSpPr>
          <p:cNvPr id="22532" name="Rounded Rectangle 844806"/>
          <p:cNvSpPr>
            <a:spLocks noChangeArrowheads="1"/>
          </p:cNvSpPr>
          <p:nvPr/>
        </p:nvSpPr>
        <p:spPr bwMode="auto">
          <a:xfrm>
            <a:off x="1653183" y="3064567"/>
            <a:ext cx="5959079" cy="284710"/>
          </a:xfrm>
          <a:prstGeom prst="roundRect">
            <a:avLst>
              <a:gd name="adj" fmla="val 4167"/>
            </a:avLst>
          </a:prstGeom>
          <a:solidFill>
            <a:srgbClr val="F2E7CE"/>
          </a:solidFill>
          <a:ln w="9525" algn="ctr">
            <a:solidFill>
              <a:srgbClr val="333333"/>
            </a:solidFill>
            <a:round/>
            <a:headEnd/>
            <a:tailEnd/>
          </a:ln>
        </p:spPr>
        <p:txBody>
          <a:bodyPr wrap="square" anchor="ctr">
            <a:spAutoFit/>
          </a:bodyPr>
          <a:lstStyle>
            <a:lvl1pPr marL="228600" indent="-228600">
              <a:defRPr b="1">
                <a:solidFill>
                  <a:schemeClr val="tx1"/>
                </a:solidFill>
                <a:latin typeface="Verdana" panose="020B0604030504040204" pitchFamily="34" charset="0"/>
              </a:defRPr>
            </a:lvl1pPr>
            <a:lvl2pPr marL="742950" indent="-285750">
              <a:defRPr b="1">
                <a:solidFill>
                  <a:schemeClr val="tx1"/>
                </a:solidFill>
                <a:latin typeface="Verdana" panose="020B0604030504040204" pitchFamily="34" charset="0"/>
              </a:defRPr>
            </a:lvl2pPr>
            <a:lvl3pPr marL="1143000" indent="-228600">
              <a:defRPr b="1">
                <a:solidFill>
                  <a:schemeClr val="tx1"/>
                </a:solidFill>
                <a:latin typeface="Verdana" panose="020B0604030504040204" pitchFamily="34" charset="0"/>
              </a:defRPr>
            </a:lvl3pPr>
            <a:lvl4pPr marL="1600200" indent="-228600">
              <a:defRPr b="1">
                <a:solidFill>
                  <a:schemeClr val="tx1"/>
                </a:solidFill>
                <a:latin typeface="Verdana" panose="020B0604030504040204" pitchFamily="34" charset="0"/>
              </a:defRPr>
            </a:lvl4pPr>
            <a:lvl5pPr marL="2057400" indent="-228600">
              <a:defRPr b="1">
                <a:solidFill>
                  <a:schemeClr val="tx1"/>
                </a:solidFill>
                <a:latin typeface="Verdana" panose="020B0604030504040204" pitchFamily="34" charset="0"/>
              </a:defRPr>
            </a:lvl5pPr>
            <a:lvl6pPr marL="2514600" indent="-228600" algn="ctr" eaLnBrk="0" fontAlgn="base" hangingPunct="0">
              <a:spcBef>
                <a:spcPct val="0"/>
              </a:spcBef>
              <a:spcAft>
                <a:spcPct val="0"/>
              </a:spcAft>
              <a:defRPr b="1">
                <a:solidFill>
                  <a:schemeClr val="tx1"/>
                </a:solidFill>
                <a:latin typeface="Verdana" panose="020B0604030504040204" pitchFamily="34" charset="0"/>
              </a:defRPr>
            </a:lvl6pPr>
            <a:lvl7pPr marL="2971800" indent="-228600" algn="ctr" eaLnBrk="0" fontAlgn="base" hangingPunct="0">
              <a:spcBef>
                <a:spcPct val="0"/>
              </a:spcBef>
              <a:spcAft>
                <a:spcPct val="0"/>
              </a:spcAft>
              <a:defRPr b="1">
                <a:solidFill>
                  <a:schemeClr val="tx1"/>
                </a:solidFill>
                <a:latin typeface="Verdana" panose="020B0604030504040204" pitchFamily="34" charset="0"/>
              </a:defRPr>
            </a:lvl7pPr>
            <a:lvl8pPr marL="3429000" indent="-228600" algn="ctr" eaLnBrk="0" fontAlgn="base" hangingPunct="0">
              <a:spcBef>
                <a:spcPct val="0"/>
              </a:spcBef>
              <a:spcAft>
                <a:spcPct val="0"/>
              </a:spcAft>
              <a:defRPr b="1">
                <a:solidFill>
                  <a:schemeClr val="tx1"/>
                </a:solidFill>
                <a:latin typeface="Verdana" panose="020B0604030504040204" pitchFamily="34" charset="0"/>
              </a:defRPr>
            </a:lvl8pPr>
            <a:lvl9pPr marL="3886200" indent="-228600" algn="ctr" eaLnBrk="0" fontAlgn="base" hangingPunct="0">
              <a:spcBef>
                <a:spcPct val="0"/>
              </a:spcBef>
              <a:spcAft>
                <a:spcPct val="0"/>
              </a:spcAft>
              <a:defRPr b="1">
                <a:solidFill>
                  <a:schemeClr val="tx1"/>
                </a:solidFill>
                <a:latin typeface="Verdana" panose="020B0604030504040204" pitchFamily="34" charset="0"/>
              </a:defRPr>
            </a:lvl9pPr>
          </a:lstStyle>
          <a:p>
            <a:pPr algn="l">
              <a:lnSpc>
                <a:spcPct val="90000"/>
              </a:lnSpc>
              <a:spcBef>
                <a:spcPct val="40000"/>
              </a:spcBef>
              <a:buClr>
                <a:srgbClr val="006699"/>
              </a:buClr>
              <a:buFontTx/>
              <a:buChar char="•"/>
            </a:pPr>
            <a:r>
              <a:rPr lang="en-US" sz="1350" b="0">
                <a:latin typeface="Segoe UI Light" panose="020B0502040204020203" pitchFamily="34" charset="0"/>
                <a:cs typeface="Segoe UI Light" panose="020B0502040204020203" pitchFamily="34" charset="0"/>
              </a:rPr>
              <a:t>Host a copy of the AD DS directory store</a:t>
            </a:r>
          </a:p>
        </p:txBody>
      </p:sp>
      <p:sp>
        <p:nvSpPr>
          <p:cNvPr id="22533" name="Rounded Rectangle 844808"/>
          <p:cNvSpPr>
            <a:spLocks noChangeArrowheads="1"/>
          </p:cNvSpPr>
          <p:nvPr/>
        </p:nvSpPr>
        <p:spPr bwMode="auto">
          <a:xfrm>
            <a:off x="1657946" y="3499146"/>
            <a:ext cx="5954316" cy="284710"/>
          </a:xfrm>
          <a:prstGeom prst="roundRect">
            <a:avLst>
              <a:gd name="adj" fmla="val 4167"/>
            </a:avLst>
          </a:prstGeom>
          <a:solidFill>
            <a:srgbClr val="F2E7CE"/>
          </a:solidFill>
          <a:ln w="9525" algn="ctr">
            <a:solidFill>
              <a:srgbClr val="333333"/>
            </a:solidFill>
            <a:round/>
            <a:headEnd/>
            <a:tailEnd/>
          </a:ln>
        </p:spPr>
        <p:txBody>
          <a:bodyPr anchor="ctr">
            <a:spAutoFit/>
          </a:bodyPr>
          <a:lstStyle>
            <a:lvl1pPr marL="228600" indent="-228600">
              <a:defRPr b="1">
                <a:solidFill>
                  <a:schemeClr val="tx1"/>
                </a:solidFill>
                <a:latin typeface="Verdana" panose="020B0604030504040204" pitchFamily="34" charset="0"/>
              </a:defRPr>
            </a:lvl1pPr>
            <a:lvl2pPr marL="742950" indent="-285750">
              <a:defRPr b="1">
                <a:solidFill>
                  <a:schemeClr val="tx1"/>
                </a:solidFill>
                <a:latin typeface="Verdana" panose="020B0604030504040204" pitchFamily="34" charset="0"/>
              </a:defRPr>
            </a:lvl2pPr>
            <a:lvl3pPr marL="1143000" indent="-228600">
              <a:defRPr b="1">
                <a:solidFill>
                  <a:schemeClr val="tx1"/>
                </a:solidFill>
                <a:latin typeface="Verdana" panose="020B0604030504040204" pitchFamily="34" charset="0"/>
              </a:defRPr>
            </a:lvl3pPr>
            <a:lvl4pPr marL="1600200" indent="-228600">
              <a:defRPr b="1">
                <a:solidFill>
                  <a:schemeClr val="tx1"/>
                </a:solidFill>
                <a:latin typeface="Verdana" panose="020B0604030504040204" pitchFamily="34" charset="0"/>
              </a:defRPr>
            </a:lvl4pPr>
            <a:lvl5pPr marL="2057400" indent="-228600">
              <a:defRPr b="1">
                <a:solidFill>
                  <a:schemeClr val="tx1"/>
                </a:solidFill>
                <a:latin typeface="Verdana" panose="020B0604030504040204" pitchFamily="34" charset="0"/>
              </a:defRPr>
            </a:lvl5pPr>
            <a:lvl6pPr marL="2514600" indent="-228600" algn="ctr" eaLnBrk="0" fontAlgn="base" hangingPunct="0">
              <a:spcBef>
                <a:spcPct val="0"/>
              </a:spcBef>
              <a:spcAft>
                <a:spcPct val="0"/>
              </a:spcAft>
              <a:defRPr b="1">
                <a:solidFill>
                  <a:schemeClr val="tx1"/>
                </a:solidFill>
                <a:latin typeface="Verdana" panose="020B0604030504040204" pitchFamily="34" charset="0"/>
              </a:defRPr>
            </a:lvl6pPr>
            <a:lvl7pPr marL="2971800" indent="-228600" algn="ctr" eaLnBrk="0" fontAlgn="base" hangingPunct="0">
              <a:spcBef>
                <a:spcPct val="0"/>
              </a:spcBef>
              <a:spcAft>
                <a:spcPct val="0"/>
              </a:spcAft>
              <a:defRPr b="1">
                <a:solidFill>
                  <a:schemeClr val="tx1"/>
                </a:solidFill>
                <a:latin typeface="Verdana" panose="020B0604030504040204" pitchFamily="34" charset="0"/>
              </a:defRPr>
            </a:lvl7pPr>
            <a:lvl8pPr marL="3429000" indent="-228600" algn="ctr" eaLnBrk="0" fontAlgn="base" hangingPunct="0">
              <a:spcBef>
                <a:spcPct val="0"/>
              </a:spcBef>
              <a:spcAft>
                <a:spcPct val="0"/>
              </a:spcAft>
              <a:defRPr b="1">
                <a:solidFill>
                  <a:schemeClr val="tx1"/>
                </a:solidFill>
                <a:latin typeface="Verdana" panose="020B0604030504040204" pitchFamily="34" charset="0"/>
              </a:defRPr>
            </a:lvl8pPr>
            <a:lvl9pPr marL="3886200" indent="-228600" algn="ctr" eaLnBrk="0" fontAlgn="base" hangingPunct="0">
              <a:spcBef>
                <a:spcPct val="0"/>
              </a:spcBef>
              <a:spcAft>
                <a:spcPct val="0"/>
              </a:spcAft>
              <a:defRPr b="1">
                <a:solidFill>
                  <a:schemeClr val="tx1"/>
                </a:solidFill>
                <a:latin typeface="Verdana" panose="020B0604030504040204" pitchFamily="34" charset="0"/>
              </a:defRPr>
            </a:lvl9pPr>
          </a:lstStyle>
          <a:p>
            <a:pPr algn="l">
              <a:lnSpc>
                <a:spcPct val="90000"/>
              </a:lnSpc>
              <a:spcBef>
                <a:spcPct val="40000"/>
              </a:spcBef>
              <a:buClr>
                <a:srgbClr val="006699"/>
              </a:buClr>
              <a:buFontTx/>
              <a:buChar char="•"/>
            </a:pPr>
            <a:r>
              <a:rPr lang="en-US" sz="1350" b="0">
                <a:latin typeface="Segoe UI Light" panose="020B0502040204020203" pitchFamily="34" charset="0"/>
                <a:cs typeface="Segoe UI Light" panose="020B0502040204020203" pitchFamily="34" charset="0"/>
              </a:rPr>
              <a:t>Provide authentication and authorization services</a:t>
            </a:r>
          </a:p>
        </p:txBody>
      </p:sp>
      <p:sp>
        <p:nvSpPr>
          <p:cNvPr id="22534" name="Rounded Rectangle 844808"/>
          <p:cNvSpPr>
            <a:spLocks noChangeArrowheads="1"/>
          </p:cNvSpPr>
          <p:nvPr/>
        </p:nvSpPr>
        <p:spPr bwMode="auto">
          <a:xfrm>
            <a:off x="1657947" y="3930965"/>
            <a:ext cx="5954315" cy="284710"/>
          </a:xfrm>
          <a:prstGeom prst="roundRect">
            <a:avLst>
              <a:gd name="adj" fmla="val 4167"/>
            </a:avLst>
          </a:prstGeom>
          <a:solidFill>
            <a:srgbClr val="F2E7CE"/>
          </a:solidFill>
          <a:ln w="9525" algn="ctr">
            <a:solidFill>
              <a:srgbClr val="333333"/>
            </a:solidFill>
            <a:round/>
            <a:headEnd/>
            <a:tailEnd/>
          </a:ln>
        </p:spPr>
        <p:txBody>
          <a:bodyPr wrap="square" anchor="ctr">
            <a:spAutoFit/>
          </a:bodyPr>
          <a:lstStyle>
            <a:lvl1pPr marL="228600" indent="-228600">
              <a:defRPr b="1">
                <a:solidFill>
                  <a:schemeClr val="tx1"/>
                </a:solidFill>
                <a:latin typeface="Verdana" panose="020B0604030504040204" pitchFamily="34" charset="0"/>
              </a:defRPr>
            </a:lvl1pPr>
            <a:lvl2pPr marL="742950" indent="-285750">
              <a:defRPr b="1">
                <a:solidFill>
                  <a:schemeClr val="tx1"/>
                </a:solidFill>
                <a:latin typeface="Verdana" panose="020B0604030504040204" pitchFamily="34" charset="0"/>
              </a:defRPr>
            </a:lvl2pPr>
            <a:lvl3pPr marL="1143000" indent="-228600">
              <a:defRPr b="1">
                <a:solidFill>
                  <a:schemeClr val="tx1"/>
                </a:solidFill>
                <a:latin typeface="Verdana" panose="020B0604030504040204" pitchFamily="34" charset="0"/>
              </a:defRPr>
            </a:lvl3pPr>
            <a:lvl4pPr marL="1600200" indent="-228600">
              <a:defRPr b="1">
                <a:solidFill>
                  <a:schemeClr val="tx1"/>
                </a:solidFill>
                <a:latin typeface="Verdana" panose="020B0604030504040204" pitchFamily="34" charset="0"/>
              </a:defRPr>
            </a:lvl4pPr>
            <a:lvl5pPr marL="2057400" indent="-228600">
              <a:defRPr b="1">
                <a:solidFill>
                  <a:schemeClr val="tx1"/>
                </a:solidFill>
                <a:latin typeface="Verdana" panose="020B0604030504040204" pitchFamily="34" charset="0"/>
              </a:defRPr>
            </a:lvl5pPr>
            <a:lvl6pPr marL="2514600" indent="-228600" algn="ctr" eaLnBrk="0" fontAlgn="base" hangingPunct="0">
              <a:spcBef>
                <a:spcPct val="0"/>
              </a:spcBef>
              <a:spcAft>
                <a:spcPct val="0"/>
              </a:spcAft>
              <a:defRPr b="1">
                <a:solidFill>
                  <a:schemeClr val="tx1"/>
                </a:solidFill>
                <a:latin typeface="Verdana" panose="020B0604030504040204" pitchFamily="34" charset="0"/>
              </a:defRPr>
            </a:lvl6pPr>
            <a:lvl7pPr marL="2971800" indent="-228600" algn="ctr" eaLnBrk="0" fontAlgn="base" hangingPunct="0">
              <a:spcBef>
                <a:spcPct val="0"/>
              </a:spcBef>
              <a:spcAft>
                <a:spcPct val="0"/>
              </a:spcAft>
              <a:defRPr b="1">
                <a:solidFill>
                  <a:schemeClr val="tx1"/>
                </a:solidFill>
                <a:latin typeface="Verdana" panose="020B0604030504040204" pitchFamily="34" charset="0"/>
              </a:defRPr>
            </a:lvl7pPr>
            <a:lvl8pPr marL="3429000" indent="-228600" algn="ctr" eaLnBrk="0" fontAlgn="base" hangingPunct="0">
              <a:spcBef>
                <a:spcPct val="0"/>
              </a:spcBef>
              <a:spcAft>
                <a:spcPct val="0"/>
              </a:spcAft>
              <a:defRPr b="1">
                <a:solidFill>
                  <a:schemeClr val="tx1"/>
                </a:solidFill>
                <a:latin typeface="Verdana" panose="020B0604030504040204" pitchFamily="34" charset="0"/>
              </a:defRPr>
            </a:lvl8pPr>
            <a:lvl9pPr marL="3886200" indent="-228600" algn="ctr" eaLnBrk="0" fontAlgn="base" hangingPunct="0">
              <a:spcBef>
                <a:spcPct val="0"/>
              </a:spcBef>
              <a:spcAft>
                <a:spcPct val="0"/>
              </a:spcAft>
              <a:defRPr b="1">
                <a:solidFill>
                  <a:schemeClr val="tx1"/>
                </a:solidFill>
                <a:latin typeface="Verdana" panose="020B0604030504040204" pitchFamily="34" charset="0"/>
              </a:defRPr>
            </a:lvl9pPr>
          </a:lstStyle>
          <a:p>
            <a:pPr algn="l">
              <a:lnSpc>
                <a:spcPct val="90000"/>
              </a:lnSpc>
              <a:spcBef>
                <a:spcPct val="40000"/>
              </a:spcBef>
              <a:buClr>
                <a:srgbClr val="006699"/>
              </a:buClr>
              <a:buFontTx/>
              <a:buChar char="•"/>
            </a:pPr>
            <a:r>
              <a:rPr lang="en-US" sz="1350" b="0" dirty="0">
                <a:latin typeface="Segoe UI Light" panose="020B0502040204020203" pitchFamily="34" charset="0"/>
                <a:cs typeface="Segoe UI Light" panose="020B0502040204020203" pitchFamily="34" charset="0"/>
              </a:rPr>
              <a:t>Replicate updates to other domain controllers in the domain and forest</a:t>
            </a:r>
          </a:p>
        </p:txBody>
      </p:sp>
      <p:sp>
        <p:nvSpPr>
          <p:cNvPr id="959495" name="AutoShape 7"/>
          <p:cNvSpPr>
            <a:spLocks noChangeArrowheads="1"/>
          </p:cNvSpPr>
          <p:nvPr/>
        </p:nvSpPr>
        <p:spPr bwMode="auto">
          <a:xfrm>
            <a:off x="1471614" y="1646635"/>
            <a:ext cx="6298406" cy="656034"/>
          </a:xfrm>
          <a:prstGeom prst="rect">
            <a:avLst/>
          </a:prstGeom>
          <a:solidFill>
            <a:schemeClr val="accent2">
              <a:lumMod val="40000"/>
              <a:lumOff val="60000"/>
            </a:schemeClr>
          </a:solidFill>
          <a:ln w="9525" algn="ctr">
            <a:solidFill>
              <a:srgbClr val="808080"/>
            </a:solidFill>
            <a:round/>
            <a:headEnd/>
            <a:tailEnd/>
          </a:ln>
          <a:effectLst>
            <a:outerShdw dist="35921" dir="2700000" algn="ctr" rotWithShape="0">
              <a:srgbClr val="C0C0C0"/>
            </a:outerShdw>
          </a:effectLst>
        </p:spPr>
        <p:txBody>
          <a:bodyPr anchor="ctr"/>
          <a:lstStyle/>
          <a:p>
            <a:pPr algn="l" eaLnBrk="1" hangingPunct="1">
              <a:lnSpc>
                <a:spcPct val="90000"/>
              </a:lnSpc>
              <a:spcBef>
                <a:spcPct val="40000"/>
              </a:spcBef>
              <a:defRPr/>
            </a:pPr>
            <a:r>
              <a:rPr lang="en-US" sz="1350" dirty="0">
                <a:latin typeface="Segoe UI Light" panose="020B0502040204020203" pitchFamily="34" charset="0"/>
                <a:cs typeface="Segoe UI Light" panose="020B0502040204020203" pitchFamily="34" charset="0"/>
              </a:rPr>
              <a:t>A domain controller is a server with the AD DS server role installed that has specifically been promoted to a domain controller</a:t>
            </a:r>
          </a:p>
        </p:txBody>
      </p:sp>
      <p:sp>
        <p:nvSpPr>
          <p:cNvPr id="22536" name="Rounded Rectangle 844808"/>
          <p:cNvSpPr>
            <a:spLocks noChangeArrowheads="1"/>
          </p:cNvSpPr>
          <p:nvPr/>
        </p:nvSpPr>
        <p:spPr bwMode="auto">
          <a:xfrm>
            <a:off x="1657947" y="4360025"/>
            <a:ext cx="5954315" cy="284710"/>
          </a:xfrm>
          <a:prstGeom prst="roundRect">
            <a:avLst>
              <a:gd name="adj" fmla="val 4167"/>
            </a:avLst>
          </a:prstGeom>
          <a:solidFill>
            <a:srgbClr val="F2E7CE"/>
          </a:solidFill>
          <a:ln w="9525" algn="ctr">
            <a:solidFill>
              <a:srgbClr val="333333"/>
            </a:solidFill>
            <a:round/>
            <a:headEnd/>
            <a:tailEnd/>
          </a:ln>
        </p:spPr>
        <p:txBody>
          <a:bodyPr wrap="square" anchor="ctr">
            <a:spAutoFit/>
          </a:bodyPr>
          <a:lstStyle>
            <a:lvl1pPr marL="228600" indent="-228600">
              <a:defRPr b="1">
                <a:solidFill>
                  <a:schemeClr val="tx1"/>
                </a:solidFill>
                <a:latin typeface="Verdana" panose="020B0604030504040204" pitchFamily="34" charset="0"/>
              </a:defRPr>
            </a:lvl1pPr>
            <a:lvl2pPr marL="742950" indent="-285750">
              <a:defRPr b="1">
                <a:solidFill>
                  <a:schemeClr val="tx1"/>
                </a:solidFill>
                <a:latin typeface="Verdana" panose="020B0604030504040204" pitchFamily="34" charset="0"/>
              </a:defRPr>
            </a:lvl2pPr>
            <a:lvl3pPr marL="1143000" indent="-228600">
              <a:defRPr b="1">
                <a:solidFill>
                  <a:schemeClr val="tx1"/>
                </a:solidFill>
                <a:latin typeface="Verdana" panose="020B0604030504040204" pitchFamily="34" charset="0"/>
              </a:defRPr>
            </a:lvl3pPr>
            <a:lvl4pPr marL="1600200" indent="-228600">
              <a:defRPr b="1">
                <a:solidFill>
                  <a:schemeClr val="tx1"/>
                </a:solidFill>
                <a:latin typeface="Verdana" panose="020B0604030504040204" pitchFamily="34" charset="0"/>
              </a:defRPr>
            </a:lvl4pPr>
            <a:lvl5pPr marL="2057400" indent="-228600">
              <a:defRPr b="1">
                <a:solidFill>
                  <a:schemeClr val="tx1"/>
                </a:solidFill>
                <a:latin typeface="Verdana" panose="020B0604030504040204" pitchFamily="34" charset="0"/>
              </a:defRPr>
            </a:lvl5pPr>
            <a:lvl6pPr marL="2514600" indent="-228600" algn="ctr" eaLnBrk="0" fontAlgn="base" hangingPunct="0">
              <a:spcBef>
                <a:spcPct val="0"/>
              </a:spcBef>
              <a:spcAft>
                <a:spcPct val="0"/>
              </a:spcAft>
              <a:defRPr b="1">
                <a:solidFill>
                  <a:schemeClr val="tx1"/>
                </a:solidFill>
                <a:latin typeface="Verdana" panose="020B0604030504040204" pitchFamily="34" charset="0"/>
              </a:defRPr>
            </a:lvl6pPr>
            <a:lvl7pPr marL="2971800" indent="-228600" algn="ctr" eaLnBrk="0" fontAlgn="base" hangingPunct="0">
              <a:spcBef>
                <a:spcPct val="0"/>
              </a:spcBef>
              <a:spcAft>
                <a:spcPct val="0"/>
              </a:spcAft>
              <a:defRPr b="1">
                <a:solidFill>
                  <a:schemeClr val="tx1"/>
                </a:solidFill>
                <a:latin typeface="Verdana" panose="020B0604030504040204" pitchFamily="34" charset="0"/>
              </a:defRPr>
            </a:lvl7pPr>
            <a:lvl8pPr marL="3429000" indent="-228600" algn="ctr" eaLnBrk="0" fontAlgn="base" hangingPunct="0">
              <a:spcBef>
                <a:spcPct val="0"/>
              </a:spcBef>
              <a:spcAft>
                <a:spcPct val="0"/>
              </a:spcAft>
              <a:defRPr b="1">
                <a:solidFill>
                  <a:schemeClr val="tx1"/>
                </a:solidFill>
                <a:latin typeface="Verdana" panose="020B0604030504040204" pitchFamily="34" charset="0"/>
              </a:defRPr>
            </a:lvl8pPr>
            <a:lvl9pPr marL="3886200" indent="-228600" algn="ctr" eaLnBrk="0" fontAlgn="base" hangingPunct="0">
              <a:spcBef>
                <a:spcPct val="0"/>
              </a:spcBef>
              <a:spcAft>
                <a:spcPct val="0"/>
              </a:spcAft>
              <a:defRPr b="1">
                <a:solidFill>
                  <a:schemeClr val="tx1"/>
                </a:solidFill>
                <a:latin typeface="Verdana" panose="020B0604030504040204" pitchFamily="34" charset="0"/>
              </a:defRPr>
            </a:lvl9pPr>
          </a:lstStyle>
          <a:p>
            <a:pPr algn="l">
              <a:lnSpc>
                <a:spcPct val="90000"/>
              </a:lnSpc>
              <a:spcBef>
                <a:spcPct val="40000"/>
              </a:spcBef>
              <a:buClr>
                <a:srgbClr val="006699"/>
              </a:buClr>
              <a:buFontTx/>
              <a:buChar char="•"/>
            </a:pPr>
            <a:r>
              <a:rPr lang="en-US" sz="1350" b="0" dirty="0">
                <a:latin typeface="Segoe UI Light" panose="020B0502040204020203" pitchFamily="34" charset="0"/>
                <a:cs typeface="Segoe UI Light" panose="020B0502040204020203" pitchFamily="34" charset="0"/>
              </a:rPr>
              <a:t>Allow administrative access to manage user accounts and network resources</a:t>
            </a:r>
          </a:p>
        </p:txBody>
      </p:sp>
      <p:sp>
        <p:nvSpPr>
          <p:cNvPr id="22537" name="AutoShape 10"/>
          <p:cNvSpPr>
            <a:spLocks noChangeArrowheads="1"/>
          </p:cNvSpPr>
          <p:nvPr/>
        </p:nvSpPr>
        <p:spPr bwMode="auto">
          <a:xfrm>
            <a:off x="1476377" y="5082779"/>
            <a:ext cx="6293643" cy="419100"/>
          </a:xfrm>
          <a:prstGeom prst="rect">
            <a:avLst/>
          </a:prstGeom>
          <a:solidFill>
            <a:srgbClr val="BBCDE3"/>
          </a:solidFill>
          <a:ln w="9525" algn="ctr">
            <a:solidFill>
              <a:srgbClr val="333333"/>
            </a:solidFill>
            <a:round/>
            <a:headEnd/>
            <a:tailEnd/>
          </a:ln>
        </p:spPr>
        <p:txBody>
          <a:bodyPr wrap="none" anchor="ctr"/>
          <a:lstStyle>
            <a:lvl1pPr marL="228600" indent="-228600">
              <a:defRPr b="1">
                <a:solidFill>
                  <a:schemeClr val="tx1"/>
                </a:solidFill>
                <a:latin typeface="Verdana" panose="020B0604030504040204" pitchFamily="34" charset="0"/>
              </a:defRPr>
            </a:lvl1pPr>
            <a:lvl2pPr marL="742950" indent="-285750">
              <a:defRPr b="1">
                <a:solidFill>
                  <a:schemeClr val="tx1"/>
                </a:solidFill>
                <a:latin typeface="Verdana" panose="020B0604030504040204" pitchFamily="34" charset="0"/>
              </a:defRPr>
            </a:lvl2pPr>
            <a:lvl3pPr marL="1143000" indent="-228600">
              <a:defRPr b="1">
                <a:solidFill>
                  <a:schemeClr val="tx1"/>
                </a:solidFill>
                <a:latin typeface="Verdana" panose="020B0604030504040204" pitchFamily="34" charset="0"/>
              </a:defRPr>
            </a:lvl3pPr>
            <a:lvl4pPr marL="1600200" indent="-228600">
              <a:defRPr b="1">
                <a:solidFill>
                  <a:schemeClr val="tx1"/>
                </a:solidFill>
                <a:latin typeface="Verdana" panose="020B0604030504040204" pitchFamily="34" charset="0"/>
              </a:defRPr>
            </a:lvl4pPr>
            <a:lvl5pPr marL="2057400" indent="-228600">
              <a:defRPr b="1">
                <a:solidFill>
                  <a:schemeClr val="tx1"/>
                </a:solidFill>
                <a:latin typeface="Verdana" panose="020B0604030504040204" pitchFamily="34" charset="0"/>
              </a:defRPr>
            </a:lvl5pPr>
            <a:lvl6pPr marL="2514600" indent="-228600" algn="ctr" eaLnBrk="0" fontAlgn="base" hangingPunct="0">
              <a:spcBef>
                <a:spcPct val="0"/>
              </a:spcBef>
              <a:spcAft>
                <a:spcPct val="0"/>
              </a:spcAft>
              <a:defRPr b="1">
                <a:solidFill>
                  <a:schemeClr val="tx1"/>
                </a:solidFill>
                <a:latin typeface="Verdana" panose="020B0604030504040204" pitchFamily="34" charset="0"/>
              </a:defRPr>
            </a:lvl6pPr>
            <a:lvl7pPr marL="2971800" indent="-228600" algn="ctr" eaLnBrk="0" fontAlgn="base" hangingPunct="0">
              <a:spcBef>
                <a:spcPct val="0"/>
              </a:spcBef>
              <a:spcAft>
                <a:spcPct val="0"/>
              </a:spcAft>
              <a:defRPr b="1">
                <a:solidFill>
                  <a:schemeClr val="tx1"/>
                </a:solidFill>
                <a:latin typeface="Verdana" panose="020B0604030504040204" pitchFamily="34" charset="0"/>
              </a:defRPr>
            </a:lvl7pPr>
            <a:lvl8pPr marL="3429000" indent="-228600" algn="ctr" eaLnBrk="0" fontAlgn="base" hangingPunct="0">
              <a:spcBef>
                <a:spcPct val="0"/>
              </a:spcBef>
              <a:spcAft>
                <a:spcPct val="0"/>
              </a:spcAft>
              <a:defRPr b="1">
                <a:solidFill>
                  <a:schemeClr val="tx1"/>
                </a:solidFill>
                <a:latin typeface="Verdana" panose="020B0604030504040204" pitchFamily="34" charset="0"/>
              </a:defRPr>
            </a:lvl8pPr>
            <a:lvl9pPr marL="3886200" indent="-228600" algn="ctr" eaLnBrk="0" fontAlgn="base" hangingPunct="0">
              <a:spcBef>
                <a:spcPct val="0"/>
              </a:spcBef>
              <a:spcAft>
                <a:spcPct val="0"/>
              </a:spcAft>
              <a:defRPr b="1">
                <a:solidFill>
                  <a:schemeClr val="tx1"/>
                </a:solidFill>
                <a:latin typeface="Verdana" panose="020B0604030504040204" pitchFamily="34" charset="0"/>
              </a:defRPr>
            </a:lvl9pPr>
          </a:lstStyle>
          <a:p>
            <a:pPr algn="l">
              <a:lnSpc>
                <a:spcPct val="90000"/>
              </a:lnSpc>
              <a:spcBef>
                <a:spcPct val="40000"/>
              </a:spcBef>
              <a:buClr>
                <a:srgbClr val="006699"/>
              </a:buClr>
            </a:pPr>
            <a:r>
              <a:rPr lang="en-US" sz="1350" b="0" dirty="0">
                <a:latin typeface="Segoe UI Light" panose="020B0502040204020203" pitchFamily="34" charset="0"/>
                <a:cs typeface="Segoe UI Light" panose="020B0502040204020203" pitchFamily="34" charset="0"/>
              </a:rPr>
              <a:t>Windows Server 2008 and later supports RODCs</a:t>
            </a:r>
          </a:p>
        </p:txBody>
      </p:sp>
      <p:pic>
        <p:nvPicPr>
          <p:cNvPr id="959501" name="Picture 13"/>
          <p:cNvPicPr>
            <a:picLocks noChangeAspect="1" noChangeArrowheads="1"/>
          </p:cNvPicPr>
          <p:nvPr/>
        </p:nvPicPr>
        <p:blipFill>
          <a:blip r:embed="rId3"/>
          <a:srcRect/>
          <a:stretch>
            <a:fillRect/>
          </a:stretch>
        </p:blipFill>
        <p:spPr bwMode="auto">
          <a:xfrm>
            <a:off x="6262689" y="2087167"/>
            <a:ext cx="616744" cy="725090"/>
          </a:xfrm>
          <a:prstGeom prst="rect">
            <a:avLst/>
          </a:prstGeom>
          <a:noFill/>
          <a:ln w="9525" algn="ctr">
            <a:noFill/>
            <a:miter lim="800000"/>
            <a:headEnd/>
            <a:tailEnd/>
          </a:ln>
          <a:effectLst>
            <a:outerShdw dist="35921" dir="2700000" algn="ctr" rotWithShape="0">
              <a:srgbClr val="AFAFAF"/>
            </a:outerShdw>
          </a:effectLst>
        </p:spPr>
      </p:pic>
      <p:pic>
        <p:nvPicPr>
          <p:cNvPr id="959499" name="Picture 11"/>
          <p:cNvPicPr>
            <a:picLocks noChangeAspect="1" noChangeArrowheads="1"/>
          </p:cNvPicPr>
          <p:nvPr/>
        </p:nvPicPr>
        <p:blipFill>
          <a:blip r:embed="rId4"/>
          <a:srcRect/>
          <a:stretch>
            <a:fillRect/>
          </a:stretch>
        </p:blipFill>
        <p:spPr bwMode="auto">
          <a:xfrm>
            <a:off x="6560345" y="2270523"/>
            <a:ext cx="526256" cy="463153"/>
          </a:xfrm>
          <a:prstGeom prst="rect">
            <a:avLst/>
          </a:prstGeom>
          <a:noFill/>
          <a:ln w="9525" algn="ctr">
            <a:noFill/>
            <a:miter lim="800000"/>
            <a:headEnd/>
            <a:tailEnd/>
          </a:ln>
          <a:effectLst>
            <a:outerShdw dist="35921" dir="2700000" algn="ctr" rotWithShape="0">
              <a:srgbClr val="AFAFAF"/>
            </a:outerShdw>
          </a:effectLst>
        </p:spPr>
      </p:pic>
      <p:pic>
        <p:nvPicPr>
          <p:cNvPr id="959500" name="Picture 12"/>
          <p:cNvPicPr>
            <a:picLocks noChangeAspect="1" noChangeArrowheads="1"/>
          </p:cNvPicPr>
          <p:nvPr/>
        </p:nvPicPr>
        <p:blipFill>
          <a:blip r:embed="rId5"/>
          <a:srcRect/>
          <a:stretch>
            <a:fillRect/>
          </a:stretch>
        </p:blipFill>
        <p:spPr bwMode="auto">
          <a:xfrm>
            <a:off x="6766322" y="2469356"/>
            <a:ext cx="489347" cy="320279"/>
          </a:xfrm>
          <a:prstGeom prst="rect">
            <a:avLst/>
          </a:prstGeom>
          <a:noFill/>
          <a:ln w="9525" algn="ctr">
            <a:noFill/>
            <a:miter lim="800000"/>
            <a:headEnd/>
            <a:tailEnd/>
          </a:ln>
          <a:effectLst>
            <a:outerShdw dist="35921" dir="2700000" algn="ctr" rotWithShape="0">
              <a:srgbClr val="AFAFAF"/>
            </a:outerShdw>
          </a:effectLst>
        </p:spPr>
      </p:pic>
      <p:pic>
        <p:nvPicPr>
          <p:cNvPr id="14" name="Picture 13"/>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a:off x="184635" y="5347654"/>
            <a:ext cx="1385681" cy="554273"/>
          </a:xfrm>
          <a:prstGeom prst="rect">
            <a:avLst/>
          </a:prstGeom>
        </p:spPr>
      </p:pic>
    </p:spTree>
    <p:extLst>
      <p:ext uri="{BB962C8B-B14F-4D97-AF65-F5344CB8AC3E}">
        <p14:creationId xmlns:p14="http://schemas.microsoft.com/office/powerpoint/2010/main" val="856104256"/>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r>
              <a:rPr lang="en-US" dirty="0"/>
              <a:t>Global Catalog Servers</a:t>
            </a:r>
          </a:p>
        </p:txBody>
      </p:sp>
      <p:sp>
        <p:nvSpPr>
          <p:cNvPr id="24579" name="Rounded Rectangle 812098"/>
          <p:cNvSpPr>
            <a:spLocks noGrp="1" noChangeArrowheads="1"/>
          </p:cNvSpPr>
          <p:nvPr>
            <p:ph type="body" idx="4294967295"/>
          </p:nvPr>
        </p:nvSpPr>
        <p:spPr>
          <a:xfrm>
            <a:off x="1468042" y="2621756"/>
            <a:ext cx="6297215" cy="2396729"/>
          </a:xfrm>
          <a:prstGeom prst="rect">
            <a:avLst/>
          </a:prstGeom>
          <a:solidFill>
            <a:srgbClr val="DEE7F1"/>
          </a:solidFill>
          <a:ln cap="flat" algn="ctr">
            <a:solidFill>
              <a:srgbClr val="333333"/>
            </a:solidFill>
            <a:round/>
            <a:headEnd type="none" w="med" len="med"/>
            <a:tailEnd type="none" w="med" len="med"/>
          </a:ln>
        </p:spPr>
        <p:txBody>
          <a:bodyPr lIns="68580" tIns="34290" rIns="68580" bIns="34290">
            <a:normAutofit/>
          </a:bodyPr>
          <a:lstStyle/>
          <a:p>
            <a:pPr marL="0" indent="0">
              <a:spcBef>
                <a:spcPct val="0"/>
              </a:spcBef>
              <a:buNone/>
            </a:pPr>
            <a:r>
              <a:rPr lang="en-US" b="0"/>
              <a:t>The global catalog:</a:t>
            </a:r>
          </a:p>
        </p:txBody>
      </p:sp>
      <p:sp>
        <p:nvSpPr>
          <p:cNvPr id="24580" name="Rounded Rectangle 844806"/>
          <p:cNvSpPr>
            <a:spLocks noChangeArrowheads="1"/>
          </p:cNvSpPr>
          <p:nvPr/>
        </p:nvSpPr>
        <p:spPr bwMode="auto">
          <a:xfrm>
            <a:off x="1621631" y="3186587"/>
            <a:ext cx="5949554" cy="475300"/>
          </a:xfrm>
          <a:prstGeom prst="roundRect">
            <a:avLst>
              <a:gd name="adj" fmla="val 4167"/>
            </a:avLst>
          </a:prstGeom>
          <a:solidFill>
            <a:srgbClr val="F2E7CE"/>
          </a:solidFill>
          <a:ln w="9525" algn="ctr">
            <a:solidFill>
              <a:srgbClr val="333333"/>
            </a:solidFill>
            <a:round/>
            <a:headEnd/>
            <a:tailEnd/>
          </a:ln>
        </p:spPr>
        <p:txBody>
          <a:bodyPr anchor="ctr">
            <a:spAutoFit/>
          </a:bodyPr>
          <a:lstStyle>
            <a:lvl1pPr marL="228600" indent="-228600">
              <a:defRPr b="1">
                <a:solidFill>
                  <a:schemeClr val="tx1"/>
                </a:solidFill>
                <a:latin typeface="Verdana" panose="020B0604030504040204" pitchFamily="34" charset="0"/>
              </a:defRPr>
            </a:lvl1pPr>
            <a:lvl2pPr marL="742950" indent="-285750">
              <a:defRPr b="1">
                <a:solidFill>
                  <a:schemeClr val="tx1"/>
                </a:solidFill>
                <a:latin typeface="Verdana" panose="020B0604030504040204" pitchFamily="34" charset="0"/>
              </a:defRPr>
            </a:lvl2pPr>
            <a:lvl3pPr marL="1143000" indent="-228600">
              <a:defRPr b="1">
                <a:solidFill>
                  <a:schemeClr val="tx1"/>
                </a:solidFill>
                <a:latin typeface="Verdana" panose="020B0604030504040204" pitchFamily="34" charset="0"/>
              </a:defRPr>
            </a:lvl3pPr>
            <a:lvl4pPr marL="1600200" indent="-228600">
              <a:defRPr b="1">
                <a:solidFill>
                  <a:schemeClr val="tx1"/>
                </a:solidFill>
                <a:latin typeface="Verdana" panose="020B0604030504040204" pitchFamily="34" charset="0"/>
              </a:defRPr>
            </a:lvl4pPr>
            <a:lvl5pPr marL="2057400" indent="-228600">
              <a:defRPr b="1">
                <a:solidFill>
                  <a:schemeClr val="tx1"/>
                </a:solidFill>
                <a:latin typeface="Verdana" panose="020B0604030504040204" pitchFamily="34" charset="0"/>
              </a:defRPr>
            </a:lvl5pPr>
            <a:lvl6pPr marL="2514600" indent="-228600" algn="ctr" eaLnBrk="0" fontAlgn="base" hangingPunct="0">
              <a:spcBef>
                <a:spcPct val="0"/>
              </a:spcBef>
              <a:spcAft>
                <a:spcPct val="0"/>
              </a:spcAft>
              <a:defRPr b="1">
                <a:solidFill>
                  <a:schemeClr val="tx1"/>
                </a:solidFill>
                <a:latin typeface="Verdana" panose="020B0604030504040204" pitchFamily="34" charset="0"/>
              </a:defRPr>
            </a:lvl6pPr>
            <a:lvl7pPr marL="2971800" indent="-228600" algn="ctr" eaLnBrk="0" fontAlgn="base" hangingPunct="0">
              <a:spcBef>
                <a:spcPct val="0"/>
              </a:spcBef>
              <a:spcAft>
                <a:spcPct val="0"/>
              </a:spcAft>
              <a:defRPr b="1">
                <a:solidFill>
                  <a:schemeClr val="tx1"/>
                </a:solidFill>
                <a:latin typeface="Verdana" panose="020B0604030504040204" pitchFamily="34" charset="0"/>
              </a:defRPr>
            </a:lvl7pPr>
            <a:lvl8pPr marL="3429000" indent="-228600" algn="ctr" eaLnBrk="0" fontAlgn="base" hangingPunct="0">
              <a:spcBef>
                <a:spcPct val="0"/>
              </a:spcBef>
              <a:spcAft>
                <a:spcPct val="0"/>
              </a:spcAft>
              <a:defRPr b="1">
                <a:solidFill>
                  <a:schemeClr val="tx1"/>
                </a:solidFill>
                <a:latin typeface="Verdana" panose="020B0604030504040204" pitchFamily="34" charset="0"/>
              </a:defRPr>
            </a:lvl8pPr>
            <a:lvl9pPr marL="3886200" indent="-228600" algn="ctr" eaLnBrk="0" fontAlgn="base" hangingPunct="0">
              <a:spcBef>
                <a:spcPct val="0"/>
              </a:spcBef>
              <a:spcAft>
                <a:spcPct val="0"/>
              </a:spcAft>
              <a:defRPr b="1">
                <a:solidFill>
                  <a:schemeClr val="tx1"/>
                </a:solidFill>
                <a:latin typeface="Verdana" panose="020B0604030504040204" pitchFamily="34" charset="0"/>
              </a:defRPr>
            </a:lvl9pPr>
          </a:lstStyle>
          <a:p>
            <a:pPr algn="l">
              <a:lnSpc>
                <a:spcPct val="90000"/>
              </a:lnSpc>
              <a:spcBef>
                <a:spcPct val="40000"/>
              </a:spcBef>
              <a:buClr>
                <a:srgbClr val="006699"/>
              </a:buClr>
              <a:buFontTx/>
              <a:buChar char="•"/>
            </a:pPr>
            <a:r>
              <a:rPr lang="en-US" sz="1350" b="0">
                <a:latin typeface="Segoe UI Light" panose="020B0502040204020203" pitchFamily="34" charset="0"/>
                <a:cs typeface="Segoe UI Light" panose="020B0502040204020203" pitchFamily="34" charset="0"/>
              </a:rPr>
              <a:t>Contains a copy of all AD DS objects in a forest that includes only some of the attributes for each object in the forest</a:t>
            </a:r>
          </a:p>
        </p:txBody>
      </p:sp>
      <p:sp>
        <p:nvSpPr>
          <p:cNvPr id="24581" name="Rounded Rectangle 844808"/>
          <p:cNvSpPr>
            <a:spLocks noChangeArrowheads="1"/>
          </p:cNvSpPr>
          <p:nvPr/>
        </p:nvSpPr>
        <p:spPr bwMode="auto">
          <a:xfrm>
            <a:off x="1624012" y="3893819"/>
            <a:ext cx="5959079" cy="475300"/>
          </a:xfrm>
          <a:prstGeom prst="roundRect">
            <a:avLst>
              <a:gd name="adj" fmla="val 4167"/>
            </a:avLst>
          </a:prstGeom>
          <a:solidFill>
            <a:srgbClr val="F2E7CE"/>
          </a:solidFill>
          <a:ln w="9525" algn="ctr">
            <a:solidFill>
              <a:srgbClr val="333333"/>
            </a:solidFill>
            <a:round/>
            <a:headEnd/>
            <a:tailEnd/>
          </a:ln>
        </p:spPr>
        <p:txBody>
          <a:bodyPr anchor="ctr">
            <a:spAutoFit/>
          </a:bodyPr>
          <a:lstStyle>
            <a:lvl1pPr marL="228600" indent="-228600">
              <a:defRPr b="1">
                <a:solidFill>
                  <a:schemeClr val="tx1"/>
                </a:solidFill>
                <a:latin typeface="Verdana" panose="020B0604030504040204" pitchFamily="34" charset="0"/>
              </a:defRPr>
            </a:lvl1pPr>
            <a:lvl2pPr marL="742950" indent="-285750">
              <a:defRPr b="1">
                <a:solidFill>
                  <a:schemeClr val="tx1"/>
                </a:solidFill>
                <a:latin typeface="Verdana" panose="020B0604030504040204" pitchFamily="34" charset="0"/>
              </a:defRPr>
            </a:lvl2pPr>
            <a:lvl3pPr marL="1143000" indent="-228600">
              <a:defRPr b="1">
                <a:solidFill>
                  <a:schemeClr val="tx1"/>
                </a:solidFill>
                <a:latin typeface="Verdana" panose="020B0604030504040204" pitchFamily="34" charset="0"/>
              </a:defRPr>
            </a:lvl3pPr>
            <a:lvl4pPr marL="1600200" indent="-228600">
              <a:defRPr b="1">
                <a:solidFill>
                  <a:schemeClr val="tx1"/>
                </a:solidFill>
                <a:latin typeface="Verdana" panose="020B0604030504040204" pitchFamily="34" charset="0"/>
              </a:defRPr>
            </a:lvl4pPr>
            <a:lvl5pPr marL="2057400" indent="-228600">
              <a:defRPr b="1">
                <a:solidFill>
                  <a:schemeClr val="tx1"/>
                </a:solidFill>
                <a:latin typeface="Verdana" panose="020B0604030504040204" pitchFamily="34" charset="0"/>
              </a:defRPr>
            </a:lvl5pPr>
            <a:lvl6pPr marL="2514600" indent="-228600" algn="ctr" eaLnBrk="0" fontAlgn="base" hangingPunct="0">
              <a:spcBef>
                <a:spcPct val="0"/>
              </a:spcBef>
              <a:spcAft>
                <a:spcPct val="0"/>
              </a:spcAft>
              <a:defRPr b="1">
                <a:solidFill>
                  <a:schemeClr val="tx1"/>
                </a:solidFill>
                <a:latin typeface="Verdana" panose="020B0604030504040204" pitchFamily="34" charset="0"/>
              </a:defRPr>
            </a:lvl6pPr>
            <a:lvl7pPr marL="2971800" indent="-228600" algn="ctr" eaLnBrk="0" fontAlgn="base" hangingPunct="0">
              <a:spcBef>
                <a:spcPct val="0"/>
              </a:spcBef>
              <a:spcAft>
                <a:spcPct val="0"/>
              </a:spcAft>
              <a:defRPr b="1">
                <a:solidFill>
                  <a:schemeClr val="tx1"/>
                </a:solidFill>
                <a:latin typeface="Verdana" panose="020B0604030504040204" pitchFamily="34" charset="0"/>
              </a:defRPr>
            </a:lvl7pPr>
            <a:lvl8pPr marL="3429000" indent="-228600" algn="ctr" eaLnBrk="0" fontAlgn="base" hangingPunct="0">
              <a:spcBef>
                <a:spcPct val="0"/>
              </a:spcBef>
              <a:spcAft>
                <a:spcPct val="0"/>
              </a:spcAft>
              <a:defRPr b="1">
                <a:solidFill>
                  <a:schemeClr val="tx1"/>
                </a:solidFill>
                <a:latin typeface="Verdana" panose="020B0604030504040204" pitchFamily="34" charset="0"/>
              </a:defRPr>
            </a:lvl8pPr>
            <a:lvl9pPr marL="3886200" indent="-228600" algn="ctr" eaLnBrk="0" fontAlgn="base" hangingPunct="0">
              <a:spcBef>
                <a:spcPct val="0"/>
              </a:spcBef>
              <a:spcAft>
                <a:spcPct val="0"/>
              </a:spcAft>
              <a:defRPr b="1">
                <a:solidFill>
                  <a:schemeClr val="tx1"/>
                </a:solidFill>
                <a:latin typeface="Verdana" panose="020B0604030504040204" pitchFamily="34" charset="0"/>
              </a:defRPr>
            </a:lvl9pPr>
          </a:lstStyle>
          <a:p>
            <a:pPr algn="l">
              <a:lnSpc>
                <a:spcPct val="90000"/>
              </a:lnSpc>
              <a:spcBef>
                <a:spcPct val="40000"/>
              </a:spcBef>
              <a:buClr>
                <a:srgbClr val="006699"/>
              </a:buClr>
              <a:buFontTx/>
              <a:buChar char="•"/>
            </a:pPr>
            <a:r>
              <a:rPr lang="en-US" sz="1350" b="0">
                <a:latin typeface="Segoe UI Light" panose="020B0502040204020203" pitchFamily="34" charset="0"/>
                <a:cs typeface="Segoe UI Light" panose="020B0502040204020203" pitchFamily="34" charset="0"/>
              </a:rPr>
              <a:t>Improves efficiency of object searches by avoiding unnecessary referrals to domain controllers</a:t>
            </a:r>
          </a:p>
        </p:txBody>
      </p:sp>
      <p:sp>
        <p:nvSpPr>
          <p:cNvPr id="24582" name="Rounded Rectangle 844808"/>
          <p:cNvSpPr>
            <a:spLocks noChangeArrowheads="1"/>
          </p:cNvSpPr>
          <p:nvPr/>
        </p:nvSpPr>
        <p:spPr bwMode="auto">
          <a:xfrm>
            <a:off x="1634730" y="4490368"/>
            <a:ext cx="5925740" cy="284710"/>
          </a:xfrm>
          <a:prstGeom prst="roundRect">
            <a:avLst>
              <a:gd name="adj" fmla="val 4167"/>
            </a:avLst>
          </a:prstGeom>
          <a:solidFill>
            <a:srgbClr val="F2E7CE"/>
          </a:solidFill>
          <a:ln w="9525" algn="ctr">
            <a:solidFill>
              <a:srgbClr val="333333"/>
            </a:solidFill>
            <a:round/>
            <a:headEnd/>
            <a:tailEnd/>
          </a:ln>
        </p:spPr>
        <p:txBody>
          <a:bodyPr anchor="ctr">
            <a:spAutoFit/>
          </a:bodyPr>
          <a:lstStyle>
            <a:lvl1pPr marL="228600" indent="-228600">
              <a:defRPr b="1">
                <a:solidFill>
                  <a:schemeClr val="tx1"/>
                </a:solidFill>
                <a:latin typeface="Verdana" panose="020B0604030504040204" pitchFamily="34" charset="0"/>
              </a:defRPr>
            </a:lvl1pPr>
            <a:lvl2pPr marL="742950" indent="-285750">
              <a:defRPr b="1">
                <a:solidFill>
                  <a:schemeClr val="tx1"/>
                </a:solidFill>
                <a:latin typeface="Verdana" panose="020B0604030504040204" pitchFamily="34" charset="0"/>
              </a:defRPr>
            </a:lvl2pPr>
            <a:lvl3pPr marL="1143000" indent="-228600">
              <a:defRPr b="1">
                <a:solidFill>
                  <a:schemeClr val="tx1"/>
                </a:solidFill>
                <a:latin typeface="Verdana" panose="020B0604030504040204" pitchFamily="34" charset="0"/>
              </a:defRPr>
            </a:lvl3pPr>
            <a:lvl4pPr marL="1600200" indent="-228600">
              <a:defRPr b="1">
                <a:solidFill>
                  <a:schemeClr val="tx1"/>
                </a:solidFill>
                <a:latin typeface="Verdana" panose="020B0604030504040204" pitchFamily="34" charset="0"/>
              </a:defRPr>
            </a:lvl4pPr>
            <a:lvl5pPr marL="2057400" indent="-228600">
              <a:defRPr b="1">
                <a:solidFill>
                  <a:schemeClr val="tx1"/>
                </a:solidFill>
                <a:latin typeface="Verdana" panose="020B0604030504040204" pitchFamily="34" charset="0"/>
              </a:defRPr>
            </a:lvl5pPr>
            <a:lvl6pPr marL="2514600" indent="-228600" algn="ctr" eaLnBrk="0" fontAlgn="base" hangingPunct="0">
              <a:spcBef>
                <a:spcPct val="0"/>
              </a:spcBef>
              <a:spcAft>
                <a:spcPct val="0"/>
              </a:spcAft>
              <a:defRPr b="1">
                <a:solidFill>
                  <a:schemeClr val="tx1"/>
                </a:solidFill>
                <a:latin typeface="Verdana" panose="020B0604030504040204" pitchFamily="34" charset="0"/>
              </a:defRPr>
            </a:lvl6pPr>
            <a:lvl7pPr marL="2971800" indent="-228600" algn="ctr" eaLnBrk="0" fontAlgn="base" hangingPunct="0">
              <a:spcBef>
                <a:spcPct val="0"/>
              </a:spcBef>
              <a:spcAft>
                <a:spcPct val="0"/>
              </a:spcAft>
              <a:defRPr b="1">
                <a:solidFill>
                  <a:schemeClr val="tx1"/>
                </a:solidFill>
                <a:latin typeface="Verdana" panose="020B0604030504040204" pitchFamily="34" charset="0"/>
              </a:defRPr>
            </a:lvl7pPr>
            <a:lvl8pPr marL="3429000" indent="-228600" algn="ctr" eaLnBrk="0" fontAlgn="base" hangingPunct="0">
              <a:spcBef>
                <a:spcPct val="0"/>
              </a:spcBef>
              <a:spcAft>
                <a:spcPct val="0"/>
              </a:spcAft>
              <a:defRPr b="1">
                <a:solidFill>
                  <a:schemeClr val="tx1"/>
                </a:solidFill>
                <a:latin typeface="Verdana" panose="020B0604030504040204" pitchFamily="34" charset="0"/>
              </a:defRPr>
            </a:lvl8pPr>
            <a:lvl9pPr marL="3886200" indent="-228600" algn="ctr" eaLnBrk="0" fontAlgn="base" hangingPunct="0">
              <a:spcBef>
                <a:spcPct val="0"/>
              </a:spcBef>
              <a:spcAft>
                <a:spcPct val="0"/>
              </a:spcAft>
              <a:defRPr b="1">
                <a:solidFill>
                  <a:schemeClr val="tx1"/>
                </a:solidFill>
                <a:latin typeface="Verdana" panose="020B0604030504040204" pitchFamily="34" charset="0"/>
              </a:defRPr>
            </a:lvl9pPr>
          </a:lstStyle>
          <a:p>
            <a:pPr algn="l">
              <a:lnSpc>
                <a:spcPct val="90000"/>
              </a:lnSpc>
              <a:spcBef>
                <a:spcPct val="40000"/>
              </a:spcBef>
              <a:buClr>
                <a:srgbClr val="006699"/>
              </a:buClr>
              <a:buFontTx/>
              <a:buChar char="•"/>
            </a:pPr>
            <a:r>
              <a:rPr lang="en-US" sz="1350" b="0">
                <a:latin typeface="Segoe UI Light" panose="020B0502040204020203" pitchFamily="34" charset="0"/>
                <a:cs typeface="Segoe UI Light" panose="020B0502040204020203" pitchFamily="34" charset="0"/>
              </a:rPr>
              <a:t>Required for users to log on to a domain</a:t>
            </a:r>
          </a:p>
        </p:txBody>
      </p:sp>
      <p:sp>
        <p:nvSpPr>
          <p:cNvPr id="963591" name="AutoShape 7"/>
          <p:cNvSpPr>
            <a:spLocks noChangeArrowheads="1"/>
          </p:cNvSpPr>
          <p:nvPr/>
        </p:nvSpPr>
        <p:spPr bwMode="auto">
          <a:xfrm>
            <a:off x="1471614" y="1646635"/>
            <a:ext cx="6298406" cy="656034"/>
          </a:xfrm>
          <a:prstGeom prst="rect">
            <a:avLst/>
          </a:prstGeom>
          <a:solidFill>
            <a:schemeClr val="accent2">
              <a:lumMod val="40000"/>
              <a:lumOff val="60000"/>
            </a:schemeClr>
          </a:solidFill>
          <a:ln w="9525" algn="ctr">
            <a:solidFill>
              <a:srgbClr val="808080"/>
            </a:solidFill>
            <a:round/>
            <a:headEnd/>
            <a:tailEnd/>
          </a:ln>
          <a:effectLst>
            <a:outerShdw dist="35921" dir="2700000" algn="ctr" rotWithShape="0">
              <a:srgbClr val="C0C0C0"/>
            </a:outerShdw>
          </a:effectLst>
        </p:spPr>
        <p:txBody>
          <a:bodyPr anchor="ctr"/>
          <a:lstStyle/>
          <a:p>
            <a:pPr algn="l" eaLnBrk="1" hangingPunct="1">
              <a:lnSpc>
                <a:spcPct val="90000"/>
              </a:lnSpc>
              <a:spcBef>
                <a:spcPct val="40000"/>
              </a:spcBef>
              <a:defRPr/>
            </a:pPr>
            <a:r>
              <a:rPr lang="en-US" sz="1350" dirty="0">
                <a:latin typeface="Segoe UI Light" panose="020B0502040204020203" pitchFamily="34" charset="0"/>
                <a:cs typeface="Segoe UI Light" panose="020B0502040204020203" pitchFamily="34" charset="0"/>
              </a:rPr>
              <a:t>Global catalog servers are domain controllers that also store a copy of the global catalog</a:t>
            </a:r>
          </a:p>
        </p:txBody>
      </p:sp>
      <p:pic>
        <p:nvPicPr>
          <p:cNvPr id="963594" name="Picture 10"/>
          <p:cNvPicPr>
            <a:picLocks noChangeAspect="1" noChangeArrowheads="1"/>
          </p:cNvPicPr>
          <p:nvPr/>
        </p:nvPicPr>
        <p:blipFill>
          <a:blip r:embed="rId3"/>
          <a:srcRect/>
          <a:stretch>
            <a:fillRect/>
          </a:stretch>
        </p:blipFill>
        <p:spPr bwMode="auto">
          <a:xfrm>
            <a:off x="6262688" y="2087166"/>
            <a:ext cx="753666" cy="885825"/>
          </a:xfrm>
          <a:prstGeom prst="rect">
            <a:avLst/>
          </a:prstGeom>
          <a:noFill/>
          <a:ln w="9525" algn="ctr">
            <a:noFill/>
            <a:miter lim="800000"/>
            <a:headEnd/>
            <a:tailEnd/>
          </a:ln>
          <a:effectLst>
            <a:outerShdw dist="35921" dir="2700000" algn="ctr" rotWithShape="0">
              <a:srgbClr val="AFAFAF"/>
            </a:outerShdw>
          </a:effectLst>
        </p:spPr>
      </p:pic>
      <p:pic>
        <p:nvPicPr>
          <p:cNvPr id="963600" name="Picture 16"/>
          <p:cNvPicPr>
            <a:picLocks noChangeAspect="1" noChangeArrowheads="1"/>
          </p:cNvPicPr>
          <p:nvPr/>
        </p:nvPicPr>
        <p:blipFill>
          <a:blip r:embed="rId4"/>
          <a:srcRect/>
          <a:stretch>
            <a:fillRect/>
          </a:stretch>
        </p:blipFill>
        <p:spPr bwMode="auto">
          <a:xfrm>
            <a:off x="6673453" y="2402683"/>
            <a:ext cx="671513" cy="488156"/>
          </a:xfrm>
          <a:prstGeom prst="rect">
            <a:avLst/>
          </a:prstGeom>
          <a:noFill/>
          <a:ln w="9525" algn="ctr">
            <a:noFill/>
            <a:miter lim="800000"/>
            <a:headEnd/>
            <a:tailEnd/>
          </a:ln>
          <a:effectLst>
            <a:outerShdw dist="35921" dir="2700000" algn="ctr" rotWithShape="0">
              <a:srgbClr val="AFAFAF"/>
            </a:outerShdw>
          </a:effectLst>
        </p:spPr>
      </p:pic>
      <p:pic>
        <p:nvPicPr>
          <p:cNvPr id="11" name="Picture 10"/>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184635" y="5347654"/>
            <a:ext cx="1385681" cy="554273"/>
          </a:xfrm>
          <a:prstGeom prst="rect">
            <a:avLst/>
          </a:prstGeom>
        </p:spPr>
      </p:pic>
    </p:spTree>
    <p:extLst>
      <p:ext uri="{BB962C8B-B14F-4D97-AF65-F5344CB8AC3E}">
        <p14:creationId xmlns:p14="http://schemas.microsoft.com/office/powerpoint/2010/main" val="2876388806"/>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pPr eaLnBrk="1" hangingPunct="1"/>
            <a:r>
              <a:rPr lang="en-US"/>
              <a:t>What is the AD DS Data Store?</a:t>
            </a:r>
          </a:p>
        </p:txBody>
      </p:sp>
      <p:sp>
        <p:nvSpPr>
          <p:cNvPr id="25603" name="Rounded Rectangle 812098"/>
          <p:cNvSpPr>
            <a:spLocks noGrp="1" noChangeArrowheads="1"/>
          </p:cNvSpPr>
          <p:nvPr>
            <p:ph type="body" idx="4294967295"/>
          </p:nvPr>
        </p:nvSpPr>
        <p:spPr>
          <a:xfrm>
            <a:off x="1468042" y="2720580"/>
            <a:ext cx="6311503" cy="2207419"/>
          </a:xfrm>
          <a:prstGeom prst="rect">
            <a:avLst/>
          </a:prstGeom>
          <a:solidFill>
            <a:srgbClr val="DEE7F1"/>
          </a:solidFill>
          <a:ln cap="flat" algn="ctr">
            <a:solidFill>
              <a:srgbClr val="333333"/>
            </a:solidFill>
            <a:round/>
            <a:headEnd type="none" w="med" len="med"/>
            <a:tailEnd type="none" w="med" len="med"/>
          </a:ln>
        </p:spPr>
        <p:txBody>
          <a:bodyPr lIns="68580" tIns="34290" rIns="68580" bIns="34290">
            <a:normAutofit/>
          </a:bodyPr>
          <a:lstStyle/>
          <a:p>
            <a:pPr marL="0" indent="0">
              <a:spcBef>
                <a:spcPct val="0"/>
              </a:spcBef>
              <a:buNone/>
            </a:pPr>
            <a:r>
              <a:rPr lang="en-US" b="0"/>
              <a:t>The AD DS data store:</a:t>
            </a:r>
          </a:p>
        </p:txBody>
      </p:sp>
      <p:sp>
        <p:nvSpPr>
          <p:cNvPr id="25604" name="Rounded Rectangle 844806"/>
          <p:cNvSpPr>
            <a:spLocks noChangeArrowheads="1"/>
          </p:cNvSpPr>
          <p:nvPr/>
        </p:nvSpPr>
        <p:spPr bwMode="auto">
          <a:xfrm>
            <a:off x="1636283" y="3225938"/>
            <a:ext cx="5940029" cy="284710"/>
          </a:xfrm>
          <a:prstGeom prst="roundRect">
            <a:avLst>
              <a:gd name="adj" fmla="val 4167"/>
            </a:avLst>
          </a:prstGeom>
          <a:solidFill>
            <a:srgbClr val="F2E7CE"/>
          </a:solidFill>
          <a:ln w="9525" algn="ctr">
            <a:solidFill>
              <a:srgbClr val="333333"/>
            </a:solidFill>
            <a:round/>
            <a:headEnd/>
            <a:tailEnd/>
          </a:ln>
        </p:spPr>
        <p:txBody>
          <a:bodyPr anchor="ctr">
            <a:spAutoFit/>
          </a:bodyPr>
          <a:lstStyle>
            <a:lvl1pPr marL="228600" indent="-228600">
              <a:defRPr b="1">
                <a:solidFill>
                  <a:schemeClr val="tx1"/>
                </a:solidFill>
                <a:latin typeface="Verdana" panose="020B0604030504040204" pitchFamily="34" charset="0"/>
              </a:defRPr>
            </a:lvl1pPr>
            <a:lvl2pPr marL="742950" indent="-285750">
              <a:defRPr b="1">
                <a:solidFill>
                  <a:schemeClr val="tx1"/>
                </a:solidFill>
                <a:latin typeface="Verdana" panose="020B0604030504040204" pitchFamily="34" charset="0"/>
              </a:defRPr>
            </a:lvl2pPr>
            <a:lvl3pPr marL="1143000" indent="-228600">
              <a:defRPr b="1">
                <a:solidFill>
                  <a:schemeClr val="tx1"/>
                </a:solidFill>
                <a:latin typeface="Verdana" panose="020B0604030504040204" pitchFamily="34" charset="0"/>
              </a:defRPr>
            </a:lvl3pPr>
            <a:lvl4pPr marL="1600200" indent="-228600">
              <a:defRPr b="1">
                <a:solidFill>
                  <a:schemeClr val="tx1"/>
                </a:solidFill>
                <a:latin typeface="Verdana" panose="020B0604030504040204" pitchFamily="34" charset="0"/>
              </a:defRPr>
            </a:lvl4pPr>
            <a:lvl5pPr marL="2057400" indent="-228600">
              <a:defRPr b="1">
                <a:solidFill>
                  <a:schemeClr val="tx1"/>
                </a:solidFill>
                <a:latin typeface="Verdana" panose="020B0604030504040204" pitchFamily="34" charset="0"/>
              </a:defRPr>
            </a:lvl5pPr>
            <a:lvl6pPr marL="2514600" indent="-228600" algn="ctr" eaLnBrk="0" fontAlgn="base" hangingPunct="0">
              <a:spcBef>
                <a:spcPct val="0"/>
              </a:spcBef>
              <a:spcAft>
                <a:spcPct val="0"/>
              </a:spcAft>
              <a:defRPr b="1">
                <a:solidFill>
                  <a:schemeClr val="tx1"/>
                </a:solidFill>
                <a:latin typeface="Verdana" panose="020B0604030504040204" pitchFamily="34" charset="0"/>
              </a:defRPr>
            </a:lvl6pPr>
            <a:lvl7pPr marL="2971800" indent="-228600" algn="ctr" eaLnBrk="0" fontAlgn="base" hangingPunct="0">
              <a:spcBef>
                <a:spcPct val="0"/>
              </a:spcBef>
              <a:spcAft>
                <a:spcPct val="0"/>
              </a:spcAft>
              <a:defRPr b="1">
                <a:solidFill>
                  <a:schemeClr val="tx1"/>
                </a:solidFill>
                <a:latin typeface="Verdana" panose="020B0604030504040204" pitchFamily="34" charset="0"/>
              </a:defRPr>
            </a:lvl7pPr>
            <a:lvl8pPr marL="3429000" indent="-228600" algn="ctr" eaLnBrk="0" fontAlgn="base" hangingPunct="0">
              <a:spcBef>
                <a:spcPct val="0"/>
              </a:spcBef>
              <a:spcAft>
                <a:spcPct val="0"/>
              </a:spcAft>
              <a:defRPr b="1">
                <a:solidFill>
                  <a:schemeClr val="tx1"/>
                </a:solidFill>
                <a:latin typeface="Verdana" panose="020B0604030504040204" pitchFamily="34" charset="0"/>
              </a:defRPr>
            </a:lvl8pPr>
            <a:lvl9pPr marL="3886200" indent="-228600" algn="ctr" eaLnBrk="0" fontAlgn="base" hangingPunct="0">
              <a:spcBef>
                <a:spcPct val="0"/>
              </a:spcBef>
              <a:spcAft>
                <a:spcPct val="0"/>
              </a:spcAft>
              <a:defRPr b="1">
                <a:solidFill>
                  <a:schemeClr val="tx1"/>
                </a:solidFill>
                <a:latin typeface="Verdana" panose="020B0604030504040204" pitchFamily="34" charset="0"/>
              </a:defRPr>
            </a:lvl9pPr>
          </a:lstStyle>
          <a:p>
            <a:pPr algn="l">
              <a:lnSpc>
                <a:spcPct val="90000"/>
              </a:lnSpc>
              <a:spcBef>
                <a:spcPct val="40000"/>
              </a:spcBef>
              <a:buClr>
                <a:srgbClr val="006699"/>
              </a:buClr>
              <a:buFontTx/>
              <a:buChar char="•"/>
            </a:pPr>
            <a:r>
              <a:rPr lang="en-US" sz="1350" b="0">
                <a:latin typeface="Segoe UI Light" panose="020B0502040204020203" pitchFamily="34" charset="0"/>
                <a:cs typeface="Segoe UI Light" panose="020B0502040204020203" pitchFamily="34" charset="0"/>
              </a:rPr>
              <a:t>Consists of the Ntds.dit file </a:t>
            </a:r>
          </a:p>
        </p:txBody>
      </p:sp>
      <p:sp>
        <p:nvSpPr>
          <p:cNvPr id="25605" name="Rounded Rectangle 844808"/>
          <p:cNvSpPr>
            <a:spLocks noChangeArrowheads="1"/>
          </p:cNvSpPr>
          <p:nvPr/>
        </p:nvSpPr>
        <p:spPr bwMode="auto">
          <a:xfrm>
            <a:off x="1632348" y="3661844"/>
            <a:ext cx="5924550" cy="475300"/>
          </a:xfrm>
          <a:prstGeom prst="roundRect">
            <a:avLst>
              <a:gd name="adj" fmla="val 4167"/>
            </a:avLst>
          </a:prstGeom>
          <a:solidFill>
            <a:srgbClr val="F2E7CE"/>
          </a:solidFill>
          <a:ln w="9525" algn="ctr">
            <a:solidFill>
              <a:srgbClr val="333333"/>
            </a:solidFill>
            <a:round/>
            <a:headEnd/>
            <a:tailEnd/>
          </a:ln>
        </p:spPr>
        <p:txBody>
          <a:bodyPr anchor="ctr">
            <a:spAutoFit/>
          </a:bodyPr>
          <a:lstStyle>
            <a:lvl1pPr marL="228600" indent="-228600">
              <a:defRPr b="1">
                <a:solidFill>
                  <a:schemeClr val="tx1"/>
                </a:solidFill>
                <a:latin typeface="Verdana" panose="020B0604030504040204" pitchFamily="34" charset="0"/>
              </a:defRPr>
            </a:lvl1pPr>
            <a:lvl2pPr marL="742950" indent="-285750">
              <a:defRPr b="1">
                <a:solidFill>
                  <a:schemeClr val="tx1"/>
                </a:solidFill>
                <a:latin typeface="Verdana" panose="020B0604030504040204" pitchFamily="34" charset="0"/>
              </a:defRPr>
            </a:lvl2pPr>
            <a:lvl3pPr marL="1143000" indent="-228600">
              <a:defRPr b="1">
                <a:solidFill>
                  <a:schemeClr val="tx1"/>
                </a:solidFill>
                <a:latin typeface="Verdana" panose="020B0604030504040204" pitchFamily="34" charset="0"/>
              </a:defRPr>
            </a:lvl3pPr>
            <a:lvl4pPr marL="1600200" indent="-228600">
              <a:defRPr b="1">
                <a:solidFill>
                  <a:schemeClr val="tx1"/>
                </a:solidFill>
                <a:latin typeface="Verdana" panose="020B0604030504040204" pitchFamily="34" charset="0"/>
              </a:defRPr>
            </a:lvl4pPr>
            <a:lvl5pPr marL="2057400" indent="-228600">
              <a:defRPr b="1">
                <a:solidFill>
                  <a:schemeClr val="tx1"/>
                </a:solidFill>
                <a:latin typeface="Verdana" panose="020B0604030504040204" pitchFamily="34" charset="0"/>
              </a:defRPr>
            </a:lvl5pPr>
            <a:lvl6pPr marL="2514600" indent="-228600" algn="ctr" eaLnBrk="0" fontAlgn="base" hangingPunct="0">
              <a:spcBef>
                <a:spcPct val="0"/>
              </a:spcBef>
              <a:spcAft>
                <a:spcPct val="0"/>
              </a:spcAft>
              <a:defRPr b="1">
                <a:solidFill>
                  <a:schemeClr val="tx1"/>
                </a:solidFill>
                <a:latin typeface="Verdana" panose="020B0604030504040204" pitchFamily="34" charset="0"/>
              </a:defRPr>
            </a:lvl6pPr>
            <a:lvl7pPr marL="2971800" indent="-228600" algn="ctr" eaLnBrk="0" fontAlgn="base" hangingPunct="0">
              <a:spcBef>
                <a:spcPct val="0"/>
              </a:spcBef>
              <a:spcAft>
                <a:spcPct val="0"/>
              </a:spcAft>
              <a:defRPr b="1">
                <a:solidFill>
                  <a:schemeClr val="tx1"/>
                </a:solidFill>
                <a:latin typeface="Verdana" panose="020B0604030504040204" pitchFamily="34" charset="0"/>
              </a:defRPr>
            </a:lvl7pPr>
            <a:lvl8pPr marL="3429000" indent="-228600" algn="ctr" eaLnBrk="0" fontAlgn="base" hangingPunct="0">
              <a:spcBef>
                <a:spcPct val="0"/>
              </a:spcBef>
              <a:spcAft>
                <a:spcPct val="0"/>
              </a:spcAft>
              <a:defRPr b="1">
                <a:solidFill>
                  <a:schemeClr val="tx1"/>
                </a:solidFill>
                <a:latin typeface="Verdana" panose="020B0604030504040204" pitchFamily="34" charset="0"/>
              </a:defRPr>
            </a:lvl8pPr>
            <a:lvl9pPr marL="3886200" indent="-228600" algn="ctr" eaLnBrk="0" fontAlgn="base" hangingPunct="0">
              <a:spcBef>
                <a:spcPct val="0"/>
              </a:spcBef>
              <a:spcAft>
                <a:spcPct val="0"/>
              </a:spcAft>
              <a:defRPr b="1">
                <a:solidFill>
                  <a:schemeClr val="tx1"/>
                </a:solidFill>
                <a:latin typeface="Verdana" panose="020B0604030504040204" pitchFamily="34" charset="0"/>
              </a:defRPr>
            </a:lvl9pPr>
          </a:lstStyle>
          <a:p>
            <a:pPr algn="l">
              <a:lnSpc>
                <a:spcPct val="90000"/>
              </a:lnSpc>
              <a:spcBef>
                <a:spcPct val="40000"/>
              </a:spcBef>
              <a:buClr>
                <a:srgbClr val="006699"/>
              </a:buClr>
              <a:buFontTx/>
              <a:buChar char="•"/>
            </a:pPr>
            <a:r>
              <a:rPr lang="en-US" sz="1350" b="0" dirty="0">
                <a:latin typeface="Segoe UI Light" panose="020B0502040204020203" pitchFamily="34" charset="0"/>
                <a:cs typeface="Segoe UI Light" panose="020B0502040204020203" pitchFamily="34" charset="0"/>
              </a:rPr>
              <a:t>Is stored by default in the %</a:t>
            </a:r>
            <a:r>
              <a:rPr lang="en-US" sz="1350" b="0" dirty="0" err="1">
                <a:latin typeface="Segoe UI Light" panose="020B0502040204020203" pitchFamily="34" charset="0"/>
                <a:cs typeface="Segoe UI Light" panose="020B0502040204020203" pitchFamily="34" charset="0"/>
              </a:rPr>
              <a:t>SystemRoot</a:t>
            </a:r>
            <a:r>
              <a:rPr lang="en-US" sz="1350" b="0" dirty="0">
                <a:latin typeface="Segoe UI Light" panose="020B0502040204020203" pitchFamily="34" charset="0"/>
                <a:cs typeface="Segoe UI Light" panose="020B0502040204020203" pitchFamily="34" charset="0"/>
              </a:rPr>
              <a:t>%\NTDS folder on all domain controllers</a:t>
            </a:r>
          </a:p>
        </p:txBody>
      </p:sp>
      <p:sp>
        <p:nvSpPr>
          <p:cNvPr id="25606" name="Rounded Rectangle 844808"/>
          <p:cNvSpPr>
            <a:spLocks noChangeArrowheads="1"/>
          </p:cNvSpPr>
          <p:nvPr/>
        </p:nvSpPr>
        <p:spPr bwMode="auto">
          <a:xfrm>
            <a:off x="1632348" y="4285580"/>
            <a:ext cx="5930503" cy="284710"/>
          </a:xfrm>
          <a:prstGeom prst="roundRect">
            <a:avLst>
              <a:gd name="adj" fmla="val 4167"/>
            </a:avLst>
          </a:prstGeom>
          <a:solidFill>
            <a:srgbClr val="F2E7CE"/>
          </a:solidFill>
          <a:ln w="9525" algn="ctr">
            <a:solidFill>
              <a:srgbClr val="333333"/>
            </a:solidFill>
            <a:round/>
            <a:headEnd/>
            <a:tailEnd/>
          </a:ln>
        </p:spPr>
        <p:txBody>
          <a:bodyPr anchor="ctr">
            <a:spAutoFit/>
          </a:bodyPr>
          <a:lstStyle>
            <a:lvl1pPr marL="228600" indent="-228600">
              <a:defRPr b="1">
                <a:solidFill>
                  <a:schemeClr val="tx1"/>
                </a:solidFill>
                <a:latin typeface="Verdana" panose="020B0604030504040204" pitchFamily="34" charset="0"/>
              </a:defRPr>
            </a:lvl1pPr>
            <a:lvl2pPr marL="742950" indent="-285750">
              <a:defRPr b="1">
                <a:solidFill>
                  <a:schemeClr val="tx1"/>
                </a:solidFill>
                <a:latin typeface="Verdana" panose="020B0604030504040204" pitchFamily="34" charset="0"/>
              </a:defRPr>
            </a:lvl2pPr>
            <a:lvl3pPr marL="1143000" indent="-228600">
              <a:defRPr b="1">
                <a:solidFill>
                  <a:schemeClr val="tx1"/>
                </a:solidFill>
                <a:latin typeface="Verdana" panose="020B0604030504040204" pitchFamily="34" charset="0"/>
              </a:defRPr>
            </a:lvl3pPr>
            <a:lvl4pPr marL="1600200" indent="-228600">
              <a:defRPr b="1">
                <a:solidFill>
                  <a:schemeClr val="tx1"/>
                </a:solidFill>
                <a:latin typeface="Verdana" panose="020B0604030504040204" pitchFamily="34" charset="0"/>
              </a:defRPr>
            </a:lvl4pPr>
            <a:lvl5pPr marL="2057400" indent="-228600">
              <a:defRPr b="1">
                <a:solidFill>
                  <a:schemeClr val="tx1"/>
                </a:solidFill>
                <a:latin typeface="Verdana" panose="020B0604030504040204" pitchFamily="34" charset="0"/>
              </a:defRPr>
            </a:lvl5pPr>
            <a:lvl6pPr marL="2514600" indent="-228600" algn="ctr" eaLnBrk="0" fontAlgn="base" hangingPunct="0">
              <a:spcBef>
                <a:spcPct val="0"/>
              </a:spcBef>
              <a:spcAft>
                <a:spcPct val="0"/>
              </a:spcAft>
              <a:defRPr b="1">
                <a:solidFill>
                  <a:schemeClr val="tx1"/>
                </a:solidFill>
                <a:latin typeface="Verdana" panose="020B0604030504040204" pitchFamily="34" charset="0"/>
              </a:defRPr>
            </a:lvl6pPr>
            <a:lvl7pPr marL="2971800" indent="-228600" algn="ctr" eaLnBrk="0" fontAlgn="base" hangingPunct="0">
              <a:spcBef>
                <a:spcPct val="0"/>
              </a:spcBef>
              <a:spcAft>
                <a:spcPct val="0"/>
              </a:spcAft>
              <a:defRPr b="1">
                <a:solidFill>
                  <a:schemeClr val="tx1"/>
                </a:solidFill>
                <a:latin typeface="Verdana" panose="020B0604030504040204" pitchFamily="34" charset="0"/>
              </a:defRPr>
            </a:lvl7pPr>
            <a:lvl8pPr marL="3429000" indent="-228600" algn="ctr" eaLnBrk="0" fontAlgn="base" hangingPunct="0">
              <a:spcBef>
                <a:spcPct val="0"/>
              </a:spcBef>
              <a:spcAft>
                <a:spcPct val="0"/>
              </a:spcAft>
              <a:defRPr b="1">
                <a:solidFill>
                  <a:schemeClr val="tx1"/>
                </a:solidFill>
                <a:latin typeface="Verdana" panose="020B0604030504040204" pitchFamily="34" charset="0"/>
              </a:defRPr>
            </a:lvl8pPr>
            <a:lvl9pPr marL="3886200" indent="-228600" algn="ctr" eaLnBrk="0" fontAlgn="base" hangingPunct="0">
              <a:spcBef>
                <a:spcPct val="0"/>
              </a:spcBef>
              <a:spcAft>
                <a:spcPct val="0"/>
              </a:spcAft>
              <a:defRPr b="1">
                <a:solidFill>
                  <a:schemeClr val="tx1"/>
                </a:solidFill>
                <a:latin typeface="Verdana" panose="020B0604030504040204" pitchFamily="34" charset="0"/>
              </a:defRPr>
            </a:lvl9pPr>
          </a:lstStyle>
          <a:p>
            <a:pPr algn="l">
              <a:lnSpc>
                <a:spcPct val="90000"/>
              </a:lnSpc>
              <a:spcBef>
                <a:spcPct val="40000"/>
              </a:spcBef>
              <a:buClr>
                <a:srgbClr val="006699"/>
              </a:buClr>
              <a:buFontTx/>
              <a:buChar char="•"/>
            </a:pPr>
            <a:r>
              <a:rPr lang="en-US" sz="1350" b="0">
                <a:latin typeface="Segoe UI Light" panose="020B0502040204020203" pitchFamily="34" charset="0"/>
                <a:cs typeface="Segoe UI Light" panose="020B0502040204020203" pitchFamily="34" charset="0"/>
              </a:rPr>
              <a:t>Is accessible only through the domain controller processes and protocols</a:t>
            </a:r>
          </a:p>
        </p:txBody>
      </p:sp>
      <p:sp>
        <p:nvSpPr>
          <p:cNvPr id="965639" name="AutoShape 7"/>
          <p:cNvSpPr>
            <a:spLocks noChangeArrowheads="1"/>
          </p:cNvSpPr>
          <p:nvPr/>
        </p:nvSpPr>
        <p:spPr bwMode="auto">
          <a:xfrm>
            <a:off x="1471614" y="1690687"/>
            <a:ext cx="6298406" cy="785813"/>
          </a:xfrm>
          <a:prstGeom prst="rect">
            <a:avLst/>
          </a:prstGeom>
          <a:solidFill>
            <a:schemeClr val="accent2">
              <a:lumMod val="40000"/>
              <a:lumOff val="60000"/>
            </a:schemeClr>
          </a:solidFill>
          <a:ln w="9525" algn="ctr">
            <a:solidFill>
              <a:srgbClr val="808080"/>
            </a:solidFill>
            <a:round/>
            <a:headEnd/>
            <a:tailEnd/>
          </a:ln>
          <a:effectLst>
            <a:outerShdw dist="35921" dir="2700000" algn="ctr" rotWithShape="0">
              <a:srgbClr val="C0C0C0"/>
            </a:outerShdw>
          </a:effectLst>
        </p:spPr>
        <p:txBody>
          <a:bodyPr anchor="ctr"/>
          <a:lstStyle/>
          <a:p>
            <a:pPr algn="l" eaLnBrk="1" hangingPunct="1">
              <a:lnSpc>
                <a:spcPct val="90000"/>
              </a:lnSpc>
              <a:spcBef>
                <a:spcPct val="40000"/>
              </a:spcBef>
              <a:defRPr/>
            </a:pPr>
            <a:r>
              <a:rPr lang="en-US" sz="1350" dirty="0">
                <a:latin typeface="Segoe UI Light" panose="020B0502040204020203" pitchFamily="34" charset="0"/>
                <a:cs typeface="Segoe UI Light" panose="020B0502040204020203" pitchFamily="34" charset="0"/>
              </a:rPr>
              <a:t>The AD DS data store contains the database files and processes that store and manage directory information for users, services, and applications</a:t>
            </a:r>
          </a:p>
        </p:txBody>
      </p:sp>
      <p:pic>
        <p:nvPicPr>
          <p:cNvPr id="9" name="Picture 8"/>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84635" y="5347654"/>
            <a:ext cx="1385681" cy="554273"/>
          </a:xfrm>
          <a:prstGeom prst="rect">
            <a:avLst/>
          </a:prstGeom>
        </p:spPr>
      </p:pic>
    </p:spTree>
    <p:extLst>
      <p:ext uri="{BB962C8B-B14F-4D97-AF65-F5344CB8AC3E}">
        <p14:creationId xmlns:p14="http://schemas.microsoft.com/office/powerpoint/2010/main" val="1474431114"/>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pPr eaLnBrk="1" hangingPunct="1"/>
            <a:r>
              <a:rPr lang="en-US"/>
              <a:t>What is AD DS Replication?</a:t>
            </a:r>
          </a:p>
        </p:txBody>
      </p:sp>
      <p:sp>
        <p:nvSpPr>
          <p:cNvPr id="26627" name="Rounded Rectangle 812098"/>
          <p:cNvSpPr>
            <a:spLocks noGrp="1" noChangeArrowheads="1"/>
          </p:cNvSpPr>
          <p:nvPr>
            <p:ph type="body" idx="4294967295"/>
          </p:nvPr>
        </p:nvSpPr>
        <p:spPr>
          <a:xfrm>
            <a:off x="1465661" y="2603898"/>
            <a:ext cx="6303169" cy="1997869"/>
          </a:xfrm>
          <a:prstGeom prst="rect">
            <a:avLst/>
          </a:prstGeom>
          <a:solidFill>
            <a:srgbClr val="DEE7F1"/>
          </a:solidFill>
          <a:ln cap="flat" algn="ctr">
            <a:solidFill>
              <a:srgbClr val="333333"/>
            </a:solidFill>
            <a:round/>
            <a:headEnd type="none" w="med" len="med"/>
            <a:tailEnd type="none" w="med" len="med"/>
          </a:ln>
        </p:spPr>
        <p:txBody>
          <a:bodyPr lIns="68580" tIns="34290" rIns="68580" bIns="34290">
            <a:normAutofit/>
          </a:bodyPr>
          <a:lstStyle/>
          <a:p>
            <a:pPr marL="0" indent="0">
              <a:spcBef>
                <a:spcPct val="0"/>
              </a:spcBef>
              <a:buNone/>
            </a:pPr>
            <a:r>
              <a:rPr lang="en-US" b="0"/>
              <a:t>AD DS replication:</a:t>
            </a:r>
          </a:p>
        </p:txBody>
      </p:sp>
      <p:sp>
        <p:nvSpPr>
          <p:cNvPr id="26628" name="Rounded Rectangle 844806"/>
          <p:cNvSpPr>
            <a:spLocks noChangeArrowheads="1"/>
          </p:cNvSpPr>
          <p:nvPr/>
        </p:nvSpPr>
        <p:spPr bwMode="auto">
          <a:xfrm>
            <a:off x="1624013" y="3079477"/>
            <a:ext cx="5944791" cy="284710"/>
          </a:xfrm>
          <a:prstGeom prst="roundRect">
            <a:avLst>
              <a:gd name="adj" fmla="val 4167"/>
            </a:avLst>
          </a:prstGeom>
          <a:solidFill>
            <a:srgbClr val="F2E7CE"/>
          </a:solidFill>
          <a:ln w="9525" algn="ctr">
            <a:solidFill>
              <a:srgbClr val="333333"/>
            </a:solidFill>
            <a:round/>
            <a:headEnd/>
            <a:tailEnd/>
          </a:ln>
        </p:spPr>
        <p:txBody>
          <a:bodyPr anchor="ctr">
            <a:spAutoFit/>
          </a:bodyPr>
          <a:lstStyle>
            <a:lvl1pPr marL="228600" indent="-228600">
              <a:defRPr b="1">
                <a:solidFill>
                  <a:schemeClr val="tx1"/>
                </a:solidFill>
                <a:latin typeface="Verdana" panose="020B0604030504040204" pitchFamily="34" charset="0"/>
              </a:defRPr>
            </a:lvl1pPr>
            <a:lvl2pPr marL="742950" indent="-285750">
              <a:defRPr b="1">
                <a:solidFill>
                  <a:schemeClr val="tx1"/>
                </a:solidFill>
                <a:latin typeface="Verdana" panose="020B0604030504040204" pitchFamily="34" charset="0"/>
              </a:defRPr>
            </a:lvl2pPr>
            <a:lvl3pPr marL="1143000" indent="-228600">
              <a:defRPr b="1">
                <a:solidFill>
                  <a:schemeClr val="tx1"/>
                </a:solidFill>
                <a:latin typeface="Verdana" panose="020B0604030504040204" pitchFamily="34" charset="0"/>
              </a:defRPr>
            </a:lvl3pPr>
            <a:lvl4pPr marL="1600200" indent="-228600">
              <a:defRPr b="1">
                <a:solidFill>
                  <a:schemeClr val="tx1"/>
                </a:solidFill>
                <a:latin typeface="Verdana" panose="020B0604030504040204" pitchFamily="34" charset="0"/>
              </a:defRPr>
            </a:lvl4pPr>
            <a:lvl5pPr marL="2057400" indent="-228600">
              <a:defRPr b="1">
                <a:solidFill>
                  <a:schemeClr val="tx1"/>
                </a:solidFill>
                <a:latin typeface="Verdana" panose="020B0604030504040204" pitchFamily="34" charset="0"/>
              </a:defRPr>
            </a:lvl5pPr>
            <a:lvl6pPr marL="2514600" indent="-228600" algn="ctr" eaLnBrk="0" fontAlgn="base" hangingPunct="0">
              <a:spcBef>
                <a:spcPct val="0"/>
              </a:spcBef>
              <a:spcAft>
                <a:spcPct val="0"/>
              </a:spcAft>
              <a:defRPr b="1">
                <a:solidFill>
                  <a:schemeClr val="tx1"/>
                </a:solidFill>
                <a:latin typeface="Verdana" panose="020B0604030504040204" pitchFamily="34" charset="0"/>
              </a:defRPr>
            </a:lvl6pPr>
            <a:lvl7pPr marL="2971800" indent="-228600" algn="ctr" eaLnBrk="0" fontAlgn="base" hangingPunct="0">
              <a:spcBef>
                <a:spcPct val="0"/>
              </a:spcBef>
              <a:spcAft>
                <a:spcPct val="0"/>
              </a:spcAft>
              <a:defRPr b="1">
                <a:solidFill>
                  <a:schemeClr val="tx1"/>
                </a:solidFill>
                <a:latin typeface="Verdana" panose="020B0604030504040204" pitchFamily="34" charset="0"/>
              </a:defRPr>
            </a:lvl7pPr>
            <a:lvl8pPr marL="3429000" indent="-228600" algn="ctr" eaLnBrk="0" fontAlgn="base" hangingPunct="0">
              <a:spcBef>
                <a:spcPct val="0"/>
              </a:spcBef>
              <a:spcAft>
                <a:spcPct val="0"/>
              </a:spcAft>
              <a:defRPr b="1">
                <a:solidFill>
                  <a:schemeClr val="tx1"/>
                </a:solidFill>
                <a:latin typeface="Verdana" panose="020B0604030504040204" pitchFamily="34" charset="0"/>
              </a:defRPr>
            </a:lvl8pPr>
            <a:lvl9pPr marL="3886200" indent="-228600" algn="ctr" eaLnBrk="0" fontAlgn="base" hangingPunct="0">
              <a:spcBef>
                <a:spcPct val="0"/>
              </a:spcBef>
              <a:spcAft>
                <a:spcPct val="0"/>
              </a:spcAft>
              <a:defRPr b="1">
                <a:solidFill>
                  <a:schemeClr val="tx1"/>
                </a:solidFill>
                <a:latin typeface="Verdana" panose="020B0604030504040204" pitchFamily="34" charset="0"/>
              </a:defRPr>
            </a:lvl9pPr>
          </a:lstStyle>
          <a:p>
            <a:pPr algn="l">
              <a:lnSpc>
                <a:spcPct val="90000"/>
              </a:lnSpc>
              <a:spcBef>
                <a:spcPct val="40000"/>
              </a:spcBef>
              <a:buClr>
                <a:srgbClr val="006699"/>
              </a:buClr>
              <a:buFontTx/>
              <a:buChar char="•"/>
            </a:pPr>
            <a:r>
              <a:rPr lang="en-US" sz="1350" b="0">
                <a:latin typeface="Segoe UI Light" panose="020B0502040204020203" pitchFamily="34" charset="0"/>
                <a:cs typeface="Segoe UI Light" panose="020B0502040204020203" pitchFamily="34" charset="0"/>
              </a:rPr>
              <a:t>Ensures that all domain controllers have the same information</a:t>
            </a:r>
          </a:p>
        </p:txBody>
      </p:sp>
      <p:sp>
        <p:nvSpPr>
          <p:cNvPr id="26629" name="Rounded Rectangle 844808"/>
          <p:cNvSpPr>
            <a:spLocks noChangeArrowheads="1"/>
          </p:cNvSpPr>
          <p:nvPr/>
        </p:nvSpPr>
        <p:spPr bwMode="auto">
          <a:xfrm>
            <a:off x="1626394" y="3608114"/>
            <a:ext cx="5954316" cy="284710"/>
          </a:xfrm>
          <a:prstGeom prst="roundRect">
            <a:avLst>
              <a:gd name="adj" fmla="val 4167"/>
            </a:avLst>
          </a:prstGeom>
          <a:solidFill>
            <a:srgbClr val="F2E7CE"/>
          </a:solidFill>
          <a:ln w="9525" algn="ctr">
            <a:solidFill>
              <a:srgbClr val="333333"/>
            </a:solidFill>
            <a:round/>
            <a:headEnd/>
            <a:tailEnd/>
          </a:ln>
        </p:spPr>
        <p:txBody>
          <a:bodyPr anchor="ctr">
            <a:spAutoFit/>
          </a:bodyPr>
          <a:lstStyle>
            <a:lvl1pPr marL="228600" indent="-228600">
              <a:defRPr b="1">
                <a:solidFill>
                  <a:schemeClr val="tx1"/>
                </a:solidFill>
                <a:latin typeface="Verdana" panose="020B0604030504040204" pitchFamily="34" charset="0"/>
              </a:defRPr>
            </a:lvl1pPr>
            <a:lvl2pPr marL="742950" indent="-285750">
              <a:defRPr b="1">
                <a:solidFill>
                  <a:schemeClr val="tx1"/>
                </a:solidFill>
                <a:latin typeface="Verdana" panose="020B0604030504040204" pitchFamily="34" charset="0"/>
              </a:defRPr>
            </a:lvl2pPr>
            <a:lvl3pPr marL="1143000" indent="-228600">
              <a:defRPr b="1">
                <a:solidFill>
                  <a:schemeClr val="tx1"/>
                </a:solidFill>
                <a:latin typeface="Verdana" panose="020B0604030504040204" pitchFamily="34" charset="0"/>
              </a:defRPr>
            </a:lvl3pPr>
            <a:lvl4pPr marL="1600200" indent="-228600">
              <a:defRPr b="1">
                <a:solidFill>
                  <a:schemeClr val="tx1"/>
                </a:solidFill>
                <a:latin typeface="Verdana" panose="020B0604030504040204" pitchFamily="34" charset="0"/>
              </a:defRPr>
            </a:lvl4pPr>
            <a:lvl5pPr marL="2057400" indent="-228600">
              <a:defRPr b="1">
                <a:solidFill>
                  <a:schemeClr val="tx1"/>
                </a:solidFill>
                <a:latin typeface="Verdana" panose="020B0604030504040204" pitchFamily="34" charset="0"/>
              </a:defRPr>
            </a:lvl5pPr>
            <a:lvl6pPr marL="2514600" indent="-228600" algn="ctr" eaLnBrk="0" fontAlgn="base" hangingPunct="0">
              <a:spcBef>
                <a:spcPct val="0"/>
              </a:spcBef>
              <a:spcAft>
                <a:spcPct val="0"/>
              </a:spcAft>
              <a:defRPr b="1">
                <a:solidFill>
                  <a:schemeClr val="tx1"/>
                </a:solidFill>
                <a:latin typeface="Verdana" panose="020B0604030504040204" pitchFamily="34" charset="0"/>
              </a:defRPr>
            </a:lvl6pPr>
            <a:lvl7pPr marL="2971800" indent="-228600" algn="ctr" eaLnBrk="0" fontAlgn="base" hangingPunct="0">
              <a:spcBef>
                <a:spcPct val="0"/>
              </a:spcBef>
              <a:spcAft>
                <a:spcPct val="0"/>
              </a:spcAft>
              <a:defRPr b="1">
                <a:solidFill>
                  <a:schemeClr val="tx1"/>
                </a:solidFill>
                <a:latin typeface="Verdana" panose="020B0604030504040204" pitchFamily="34" charset="0"/>
              </a:defRPr>
            </a:lvl7pPr>
            <a:lvl8pPr marL="3429000" indent="-228600" algn="ctr" eaLnBrk="0" fontAlgn="base" hangingPunct="0">
              <a:spcBef>
                <a:spcPct val="0"/>
              </a:spcBef>
              <a:spcAft>
                <a:spcPct val="0"/>
              </a:spcAft>
              <a:defRPr b="1">
                <a:solidFill>
                  <a:schemeClr val="tx1"/>
                </a:solidFill>
                <a:latin typeface="Verdana" panose="020B0604030504040204" pitchFamily="34" charset="0"/>
              </a:defRPr>
            </a:lvl8pPr>
            <a:lvl9pPr marL="3886200" indent="-228600" algn="ctr" eaLnBrk="0" fontAlgn="base" hangingPunct="0">
              <a:spcBef>
                <a:spcPct val="0"/>
              </a:spcBef>
              <a:spcAft>
                <a:spcPct val="0"/>
              </a:spcAft>
              <a:defRPr b="1">
                <a:solidFill>
                  <a:schemeClr val="tx1"/>
                </a:solidFill>
                <a:latin typeface="Verdana" panose="020B0604030504040204" pitchFamily="34" charset="0"/>
              </a:defRPr>
            </a:lvl9pPr>
          </a:lstStyle>
          <a:p>
            <a:pPr algn="l">
              <a:lnSpc>
                <a:spcPct val="90000"/>
              </a:lnSpc>
              <a:spcBef>
                <a:spcPct val="40000"/>
              </a:spcBef>
              <a:buClr>
                <a:srgbClr val="006699"/>
              </a:buClr>
              <a:buFontTx/>
              <a:buChar char="•"/>
            </a:pPr>
            <a:r>
              <a:rPr lang="en-US" sz="1350" b="0">
                <a:latin typeface="Segoe UI Light" panose="020B0502040204020203" pitchFamily="34" charset="0"/>
                <a:cs typeface="Segoe UI Light" panose="020B0502040204020203" pitchFamily="34" charset="0"/>
              </a:rPr>
              <a:t>Uses a multimaster replication model</a:t>
            </a:r>
          </a:p>
        </p:txBody>
      </p:sp>
      <p:sp>
        <p:nvSpPr>
          <p:cNvPr id="26630" name="Rounded Rectangle 844808"/>
          <p:cNvSpPr>
            <a:spLocks noChangeArrowheads="1"/>
          </p:cNvSpPr>
          <p:nvPr/>
        </p:nvSpPr>
        <p:spPr bwMode="auto">
          <a:xfrm>
            <a:off x="1634730" y="4061743"/>
            <a:ext cx="5950744" cy="284710"/>
          </a:xfrm>
          <a:prstGeom prst="roundRect">
            <a:avLst>
              <a:gd name="adj" fmla="val 4167"/>
            </a:avLst>
          </a:prstGeom>
          <a:solidFill>
            <a:srgbClr val="F2E7CE"/>
          </a:solidFill>
          <a:ln w="9525" algn="ctr">
            <a:solidFill>
              <a:srgbClr val="333333"/>
            </a:solidFill>
            <a:round/>
            <a:headEnd/>
            <a:tailEnd/>
          </a:ln>
        </p:spPr>
        <p:txBody>
          <a:bodyPr anchor="ctr">
            <a:spAutoFit/>
          </a:bodyPr>
          <a:lstStyle>
            <a:lvl1pPr marL="228600" indent="-228600">
              <a:defRPr b="1">
                <a:solidFill>
                  <a:schemeClr val="tx1"/>
                </a:solidFill>
                <a:latin typeface="Verdana" panose="020B0604030504040204" pitchFamily="34" charset="0"/>
              </a:defRPr>
            </a:lvl1pPr>
            <a:lvl2pPr marL="742950" indent="-285750">
              <a:defRPr b="1">
                <a:solidFill>
                  <a:schemeClr val="tx1"/>
                </a:solidFill>
                <a:latin typeface="Verdana" panose="020B0604030504040204" pitchFamily="34" charset="0"/>
              </a:defRPr>
            </a:lvl2pPr>
            <a:lvl3pPr marL="1143000" indent="-228600">
              <a:defRPr b="1">
                <a:solidFill>
                  <a:schemeClr val="tx1"/>
                </a:solidFill>
                <a:latin typeface="Verdana" panose="020B0604030504040204" pitchFamily="34" charset="0"/>
              </a:defRPr>
            </a:lvl3pPr>
            <a:lvl4pPr marL="1600200" indent="-228600">
              <a:defRPr b="1">
                <a:solidFill>
                  <a:schemeClr val="tx1"/>
                </a:solidFill>
                <a:latin typeface="Verdana" panose="020B0604030504040204" pitchFamily="34" charset="0"/>
              </a:defRPr>
            </a:lvl4pPr>
            <a:lvl5pPr marL="2057400" indent="-228600">
              <a:defRPr b="1">
                <a:solidFill>
                  <a:schemeClr val="tx1"/>
                </a:solidFill>
                <a:latin typeface="Verdana" panose="020B0604030504040204" pitchFamily="34" charset="0"/>
              </a:defRPr>
            </a:lvl5pPr>
            <a:lvl6pPr marL="2514600" indent="-228600" algn="ctr" eaLnBrk="0" fontAlgn="base" hangingPunct="0">
              <a:spcBef>
                <a:spcPct val="0"/>
              </a:spcBef>
              <a:spcAft>
                <a:spcPct val="0"/>
              </a:spcAft>
              <a:defRPr b="1">
                <a:solidFill>
                  <a:schemeClr val="tx1"/>
                </a:solidFill>
                <a:latin typeface="Verdana" panose="020B0604030504040204" pitchFamily="34" charset="0"/>
              </a:defRPr>
            </a:lvl6pPr>
            <a:lvl7pPr marL="2971800" indent="-228600" algn="ctr" eaLnBrk="0" fontAlgn="base" hangingPunct="0">
              <a:spcBef>
                <a:spcPct val="0"/>
              </a:spcBef>
              <a:spcAft>
                <a:spcPct val="0"/>
              </a:spcAft>
              <a:defRPr b="1">
                <a:solidFill>
                  <a:schemeClr val="tx1"/>
                </a:solidFill>
                <a:latin typeface="Verdana" panose="020B0604030504040204" pitchFamily="34" charset="0"/>
              </a:defRPr>
            </a:lvl7pPr>
            <a:lvl8pPr marL="3429000" indent="-228600" algn="ctr" eaLnBrk="0" fontAlgn="base" hangingPunct="0">
              <a:spcBef>
                <a:spcPct val="0"/>
              </a:spcBef>
              <a:spcAft>
                <a:spcPct val="0"/>
              </a:spcAft>
              <a:defRPr b="1">
                <a:solidFill>
                  <a:schemeClr val="tx1"/>
                </a:solidFill>
                <a:latin typeface="Verdana" panose="020B0604030504040204" pitchFamily="34" charset="0"/>
              </a:defRPr>
            </a:lvl8pPr>
            <a:lvl9pPr marL="3886200" indent="-228600" algn="ctr" eaLnBrk="0" fontAlgn="base" hangingPunct="0">
              <a:spcBef>
                <a:spcPct val="0"/>
              </a:spcBef>
              <a:spcAft>
                <a:spcPct val="0"/>
              </a:spcAft>
              <a:defRPr b="1">
                <a:solidFill>
                  <a:schemeClr val="tx1"/>
                </a:solidFill>
                <a:latin typeface="Verdana" panose="020B0604030504040204" pitchFamily="34" charset="0"/>
              </a:defRPr>
            </a:lvl9pPr>
          </a:lstStyle>
          <a:p>
            <a:pPr algn="l">
              <a:lnSpc>
                <a:spcPct val="90000"/>
              </a:lnSpc>
              <a:spcBef>
                <a:spcPct val="40000"/>
              </a:spcBef>
              <a:buClr>
                <a:srgbClr val="006699"/>
              </a:buClr>
              <a:buFontTx/>
              <a:buChar char="•"/>
            </a:pPr>
            <a:r>
              <a:rPr lang="en-US" sz="1350" b="0">
                <a:latin typeface="Segoe UI Light" panose="020B0502040204020203" pitchFamily="34" charset="0"/>
                <a:cs typeface="Segoe UI Light" panose="020B0502040204020203" pitchFamily="34" charset="0"/>
              </a:rPr>
              <a:t>Can be managed by creating AD DS sites</a:t>
            </a:r>
          </a:p>
        </p:txBody>
      </p:sp>
      <p:sp>
        <p:nvSpPr>
          <p:cNvPr id="967687" name="AutoShape 7"/>
          <p:cNvSpPr>
            <a:spLocks noChangeArrowheads="1"/>
          </p:cNvSpPr>
          <p:nvPr/>
        </p:nvSpPr>
        <p:spPr bwMode="auto">
          <a:xfrm>
            <a:off x="1471614" y="1646635"/>
            <a:ext cx="6298406" cy="656034"/>
          </a:xfrm>
          <a:prstGeom prst="rect">
            <a:avLst/>
          </a:prstGeom>
          <a:solidFill>
            <a:schemeClr val="accent2">
              <a:lumMod val="40000"/>
              <a:lumOff val="60000"/>
            </a:schemeClr>
          </a:solidFill>
          <a:ln w="9525" algn="ctr">
            <a:solidFill>
              <a:srgbClr val="808080"/>
            </a:solidFill>
            <a:round/>
            <a:headEnd/>
            <a:tailEnd/>
          </a:ln>
          <a:effectLst>
            <a:outerShdw dist="35921" dir="2700000" algn="ctr" rotWithShape="0">
              <a:srgbClr val="C0C0C0"/>
            </a:outerShdw>
          </a:effectLst>
        </p:spPr>
        <p:txBody>
          <a:bodyPr anchor="ctr"/>
          <a:lstStyle/>
          <a:p>
            <a:pPr algn="l" eaLnBrk="1" hangingPunct="1">
              <a:lnSpc>
                <a:spcPct val="90000"/>
              </a:lnSpc>
              <a:spcBef>
                <a:spcPct val="40000"/>
              </a:spcBef>
              <a:defRPr/>
            </a:pPr>
            <a:r>
              <a:rPr lang="en-US" sz="1350" dirty="0">
                <a:latin typeface="Segoe UI Light" panose="020B0502040204020203" pitchFamily="34" charset="0"/>
                <a:cs typeface="Segoe UI Light" panose="020B0502040204020203" pitchFamily="34" charset="0"/>
              </a:rPr>
              <a:t>AD DS replication copies all updates of the AD DS database to all other domain controllers in a domain or forest</a:t>
            </a:r>
          </a:p>
        </p:txBody>
      </p:sp>
      <p:sp>
        <p:nvSpPr>
          <p:cNvPr id="26632" name="AutoShape 8"/>
          <p:cNvSpPr>
            <a:spLocks noChangeArrowheads="1"/>
          </p:cNvSpPr>
          <p:nvPr/>
        </p:nvSpPr>
        <p:spPr bwMode="auto">
          <a:xfrm>
            <a:off x="1583532" y="4797252"/>
            <a:ext cx="6094810" cy="466281"/>
          </a:xfrm>
          <a:prstGeom prst="rect">
            <a:avLst/>
          </a:prstGeom>
          <a:solidFill>
            <a:srgbClr val="BBCDE3"/>
          </a:solidFill>
          <a:ln w="9525" algn="ctr">
            <a:solidFill>
              <a:srgbClr val="333333"/>
            </a:solidFill>
            <a:round/>
            <a:headEnd/>
            <a:tailEnd/>
          </a:ln>
        </p:spPr>
        <p:txBody>
          <a:bodyPr anchor="ctr">
            <a:spAutoFit/>
          </a:bodyPr>
          <a:lstStyle>
            <a:lvl1pPr>
              <a:defRPr b="1">
                <a:solidFill>
                  <a:schemeClr val="tx1"/>
                </a:solidFill>
                <a:latin typeface="Verdana" panose="020B0604030504040204" pitchFamily="34" charset="0"/>
              </a:defRPr>
            </a:lvl1pPr>
            <a:lvl2pPr marL="742950" indent="-285750">
              <a:defRPr b="1">
                <a:solidFill>
                  <a:schemeClr val="tx1"/>
                </a:solidFill>
                <a:latin typeface="Verdana" panose="020B0604030504040204" pitchFamily="34" charset="0"/>
              </a:defRPr>
            </a:lvl2pPr>
            <a:lvl3pPr marL="1143000" indent="-228600">
              <a:defRPr b="1">
                <a:solidFill>
                  <a:schemeClr val="tx1"/>
                </a:solidFill>
                <a:latin typeface="Verdana" panose="020B0604030504040204" pitchFamily="34" charset="0"/>
              </a:defRPr>
            </a:lvl3pPr>
            <a:lvl4pPr marL="1600200" indent="-228600">
              <a:defRPr b="1">
                <a:solidFill>
                  <a:schemeClr val="tx1"/>
                </a:solidFill>
                <a:latin typeface="Verdana" panose="020B0604030504040204" pitchFamily="34" charset="0"/>
              </a:defRPr>
            </a:lvl4pPr>
            <a:lvl5pPr marL="2057400" indent="-228600">
              <a:defRPr b="1">
                <a:solidFill>
                  <a:schemeClr val="tx1"/>
                </a:solidFill>
                <a:latin typeface="Verdana" panose="020B0604030504040204" pitchFamily="34" charset="0"/>
              </a:defRPr>
            </a:lvl5pPr>
            <a:lvl6pPr marL="2514600" indent="-228600" algn="ctr" eaLnBrk="0" fontAlgn="base" hangingPunct="0">
              <a:spcBef>
                <a:spcPct val="0"/>
              </a:spcBef>
              <a:spcAft>
                <a:spcPct val="0"/>
              </a:spcAft>
              <a:defRPr b="1">
                <a:solidFill>
                  <a:schemeClr val="tx1"/>
                </a:solidFill>
                <a:latin typeface="Verdana" panose="020B0604030504040204" pitchFamily="34" charset="0"/>
              </a:defRPr>
            </a:lvl6pPr>
            <a:lvl7pPr marL="2971800" indent="-228600" algn="ctr" eaLnBrk="0" fontAlgn="base" hangingPunct="0">
              <a:spcBef>
                <a:spcPct val="0"/>
              </a:spcBef>
              <a:spcAft>
                <a:spcPct val="0"/>
              </a:spcAft>
              <a:defRPr b="1">
                <a:solidFill>
                  <a:schemeClr val="tx1"/>
                </a:solidFill>
                <a:latin typeface="Verdana" panose="020B0604030504040204" pitchFamily="34" charset="0"/>
              </a:defRPr>
            </a:lvl7pPr>
            <a:lvl8pPr marL="3429000" indent="-228600" algn="ctr" eaLnBrk="0" fontAlgn="base" hangingPunct="0">
              <a:spcBef>
                <a:spcPct val="0"/>
              </a:spcBef>
              <a:spcAft>
                <a:spcPct val="0"/>
              </a:spcAft>
              <a:defRPr b="1">
                <a:solidFill>
                  <a:schemeClr val="tx1"/>
                </a:solidFill>
                <a:latin typeface="Verdana" panose="020B0604030504040204" pitchFamily="34" charset="0"/>
              </a:defRPr>
            </a:lvl8pPr>
            <a:lvl9pPr marL="3886200" indent="-228600" algn="ctr" eaLnBrk="0" fontAlgn="base" hangingPunct="0">
              <a:spcBef>
                <a:spcPct val="0"/>
              </a:spcBef>
              <a:spcAft>
                <a:spcPct val="0"/>
              </a:spcAft>
              <a:defRPr b="1">
                <a:solidFill>
                  <a:schemeClr val="tx1"/>
                </a:solidFill>
                <a:latin typeface="Verdana" panose="020B0604030504040204" pitchFamily="34" charset="0"/>
              </a:defRPr>
            </a:lvl9pPr>
          </a:lstStyle>
          <a:p>
            <a:pPr algn="l">
              <a:lnSpc>
                <a:spcPct val="90000"/>
              </a:lnSpc>
              <a:spcBef>
                <a:spcPct val="40000"/>
              </a:spcBef>
              <a:buClr>
                <a:srgbClr val="006699"/>
              </a:buClr>
            </a:pPr>
            <a:r>
              <a:rPr lang="en-US" sz="1350" b="0">
                <a:latin typeface="Segoe UI Light" panose="020B0502040204020203" pitchFamily="34" charset="0"/>
                <a:cs typeface="Segoe UI Light" panose="020B0502040204020203" pitchFamily="34" charset="0"/>
              </a:rPr>
              <a:t>The AD DS replication topology is created automatically as new domain controllers are added to the domain</a:t>
            </a:r>
          </a:p>
        </p:txBody>
      </p:sp>
      <p:pic>
        <p:nvPicPr>
          <p:cNvPr id="10" name="Picture 9"/>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84635" y="5347654"/>
            <a:ext cx="1385681" cy="554273"/>
          </a:xfrm>
          <a:prstGeom prst="rect">
            <a:avLst/>
          </a:prstGeom>
        </p:spPr>
      </p:pic>
    </p:spTree>
    <p:extLst>
      <p:ext uri="{BB962C8B-B14F-4D97-AF65-F5344CB8AC3E}">
        <p14:creationId xmlns:p14="http://schemas.microsoft.com/office/powerpoint/2010/main" val="1312285302"/>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pPr eaLnBrk="1" hangingPunct="1"/>
            <a:r>
              <a:rPr lang="en-US"/>
              <a:t>What are Sites?</a:t>
            </a:r>
          </a:p>
        </p:txBody>
      </p:sp>
      <p:sp>
        <p:nvSpPr>
          <p:cNvPr id="27651" name="Rounded Rectangle 812098"/>
          <p:cNvSpPr>
            <a:spLocks noGrp="1" noChangeArrowheads="1"/>
          </p:cNvSpPr>
          <p:nvPr>
            <p:ph type="body" idx="4294967295"/>
          </p:nvPr>
        </p:nvSpPr>
        <p:spPr>
          <a:xfrm>
            <a:off x="1465661" y="2476501"/>
            <a:ext cx="6303169" cy="3064669"/>
          </a:xfrm>
          <a:prstGeom prst="rect">
            <a:avLst/>
          </a:prstGeom>
          <a:solidFill>
            <a:srgbClr val="DEE7F1"/>
          </a:solidFill>
          <a:ln cap="flat" algn="ctr">
            <a:solidFill>
              <a:srgbClr val="333333"/>
            </a:solidFill>
            <a:round/>
            <a:headEnd type="none" w="med" len="med"/>
            <a:tailEnd type="none" w="med" len="med"/>
          </a:ln>
        </p:spPr>
        <p:txBody>
          <a:bodyPr lIns="68580" tIns="34290" rIns="68580" bIns="34290">
            <a:normAutofit/>
          </a:bodyPr>
          <a:lstStyle/>
          <a:p>
            <a:pPr marL="0" indent="0">
              <a:spcBef>
                <a:spcPct val="0"/>
              </a:spcBef>
              <a:buNone/>
            </a:pPr>
            <a:r>
              <a:rPr lang="en-US" b="0"/>
              <a:t>Sites are:</a:t>
            </a:r>
          </a:p>
        </p:txBody>
      </p:sp>
      <p:sp>
        <p:nvSpPr>
          <p:cNvPr id="27652" name="Rounded Rectangle 844806"/>
          <p:cNvSpPr>
            <a:spLocks noChangeArrowheads="1"/>
          </p:cNvSpPr>
          <p:nvPr/>
        </p:nvSpPr>
        <p:spPr bwMode="auto">
          <a:xfrm>
            <a:off x="1626394" y="2917552"/>
            <a:ext cx="5940029" cy="284710"/>
          </a:xfrm>
          <a:prstGeom prst="roundRect">
            <a:avLst>
              <a:gd name="adj" fmla="val 4167"/>
            </a:avLst>
          </a:prstGeom>
          <a:solidFill>
            <a:srgbClr val="F2E7CE"/>
          </a:solidFill>
          <a:ln w="9525" algn="ctr">
            <a:solidFill>
              <a:srgbClr val="333333"/>
            </a:solidFill>
            <a:round/>
            <a:headEnd/>
            <a:tailEnd/>
          </a:ln>
        </p:spPr>
        <p:txBody>
          <a:bodyPr anchor="ctr">
            <a:spAutoFit/>
          </a:bodyPr>
          <a:lstStyle>
            <a:lvl1pPr marL="228600" indent="-228600">
              <a:defRPr b="1">
                <a:solidFill>
                  <a:schemeClr val="tx1"/>
                </a:solidFill>
                <a:latin typeface="Verdana" panose="020B0604030504040204" pitchFamily="34" charset="0"/>
              </a:defRPr>
            </a:lvl1pPr>
            <a:lvl2pPr marL="742950" indent="-285750">
              <a:defRPr b="1">
                <a:solidFill>
                  <a:schemeClr val="tx1"/>
                </a:solidFill>
                <a:latin typeface="Verdana" panose="020B0604030504040204" pitchFamily="34" charset="0"/>
              </a:defRPr>
            </a:lvl2pPr>
            <a:lvl3pPr marL="1143000" indent="-228600">
              <a:defRPr b="1">
                <a:solidFill>
                  <a:schemeClr val="tx1"/>
                </a:solidFill>
                <a:latin typeface="Verdana" panose="020B0604030504040204" pitchFamily="34" charset="0"/>
              </a:defRPr>
            </a:lvl3pPr>
            <a:lvl4pPr marL="1600200" indent="-228600">
              <a:defRPr b="1">
                <a:solidFill>
                  <a:schemeClr val="tx1"/>
                </a:solidFill>
                <a:latin typeface="Verdana" panose="020B0604030504040204" pitchFamily="34" charset="0"/>
              </a:defRPr>
            </a:lvl4pPr>
            <a:lvl5pPr marL="2057400" indent="-228600">
              <a:defRPr b="1">
                <a:solidFill>
                  <a:schemeClr val="tx1"/>
                </a:solidFill>
                <a:latin typeface="Verdana" panose="020B0604030504040204" pitchFamily="34" charset="0"/>
              </a:defRPr>
            </a:lvl5pPr>
            <a:lvl6pPr marL="2514600" indent="-228600" algn="ctr" eaLnBrk="0" fontAlgn="base" hangingPunct="0">
              <a:spcBef>
                <a:spcPct val="0"/>
              </a:spcBef>
              <a:spcAft>
                <a:spcPct val="0"/>
              </a:spcAft>
              <a:defRPr b="1">
                <a:solidFill>
                  <a:schemeClr val="tx1"/>
                </a:solidFill>
                <a:latin typeface="Verdana" panose="020B0604030504040204" pitchFamily="34" charset="0"/>
              </a:defRPr>
            </a:lvl6pPr>
            <a:lvl7pPr marL="2971800" indent="-228600" algn="ctr" eaLnBrk="0" fontAlgn="base" hangingPunct="0">
              <a:spcBef>
                <a:spcPct val="0"/>
              </a:spcBef>
              <a:spcAft>
                <a:spcPct val="0"/>
              </a:spcAft>
              <a:defRPr b="1">
                <a:solidFill>
                  <a:schemeClr val="tx1"/>
                </a:solidFill>
                <a:latin typeface="Verdana" panose="020B0604030504040204" pitchFamily="34" charset="0"/>
              </a:defRPr>
            </a:lvl7pPr>
            <a:lvl8pPr marL="3429000" indent="-228600" algn="ctr" eaLnBrk="0" fontAlgn="base" hangingPunct="0">
              <a:spcBef>
                <a:spcPct val="0"/>
              </a:spcBef>
              <a:spcAft>
                <a:spcPct val="0"/>
              </a:spcAft>
              <a:defRPr b="1">
                <a:solidFill>
                  <a:schemeClr val="tx1"/>
                </a:solidFill>
                <a:latin typeface="Verdana" panose="020B0604030504040204" pitchFamily="34" charset="0"/>
              </a:defRPr>
            </a:lvl8pPr>
            <a:lvl9pPr marL="3886200" indent="-228600" algn="ctr" eaLnBrk="0" fontAlgn="base" hangingPunct="0">
              <a:spcBef>
                <a:spcPct val="0"/>
              </a:spcBef>
              <a:spcAft>
                <a:spcPct val="0"/>
              </a:spcAft>
              <a:defRPr b="1">
                <a:solidFill>
                  <a:schemeClr val="tx1"/>
                </a:solidFill>
                <a:latin typeface="Verdana" panose="020B0604030504040204" pitchFamily="34" charset="0"/>
              </a:defRPr>
            </a:lvl9pPr>
          </a:lstStyle>
          <a:p>
            <a:pPr algn="l">
              <a:lnSpc>
                <a:spcPct val="90000"/>
              </a:lnSpc>
              <a:spcBef>
                <a:spcPct val="40000"/>
              </a:spcBef>
              <a:buClr>
                <a:srgbClr val="006699"/>
              </a:buClr>
              <a:buFontTx/>
              <a:buChar char="•"/>
            </a:pPr>
            <a:r>
              <a:rPr lang="en-US" sz="1350" b="0" dirty="0">
                <a:latin typeface="Segoe UI Light" panose="020B0502040204020203" pitchFamily="34" charset="0"/>
                <a:cs typeface="Segoe UI Light" panose="020B0502040204020203" pitchFamily="34" charset="0"/>
              </a:rPr>
              <a:t>Associated with IP subnets</a:t>
            </a:r>
          </a:p>
        </p:txBody>
      </p:sp>
      <p:sp>
        <p:nvSpPr>
          <p:cNvPr id="27653" name="Rounded Rectangle 844808"/>
          <p:cNvSpPr>
            <a:spLocks noChangeArrowheads="1"/>
          </p:cNvSpPr>
          <p:nvPr/>
        </p:nvSpPr>
        <p:spPr bwMode="auto">
          <a:xfrm>
            <a:off x="1626394" y="3324746"/>
            <a:ext cx="5940029" cy="284710"/>
          </a:xfrm>
          <a:prstGeom prst="roundRect">
            <a:avLst>
              <a:gd name="adj" fmla="val 4167"/>
            </a:avLst>
          </a:prstGeom>
          <a:solidFill>
            <a:srgbClr val="F2E7CE"/>
          </a:solidFill>
          <a:ln w="9525" algn="ctr">
            <a:solidFill>
              <a:srgbClr val="333333"/>
            </a:solidFill>
            <a:round/>
            <a:headEnd/>
            <a:tailEnd/>
          </a:ln>
        </p:spPr>
        <p:txBody>
          <a:bodyPr wrap="square" anchor="ctr">
            <a:spAutoFit/>
          </a:bodyPr>
          <a:lstStyle>
            <a:lvl1pPr marL="228600" indent="-228600">
              <a:defRPr b="1">
                <a:solidFill>
                  <a:schemeClr val="tx1"/>
                </a:solidFill>
                <a:latin typeface="Verdana" panose="020B0604030504040204" pitchFamily="34" charset="0"/>
              </a:defRPr>
            </a:lvl1pPr>
            <a:lvl2pPr marL="742950" indent="-285750">
              <a:defRPr b="1">
                <a:solidFill>
                  <a:schemeClr val="tx1"/>
                </a:solidFill>
                <a:latin typeface="Verdana" panose="020B0604030504040204" pitchFamily="34" charset="0"/>
              </a:defRPr>
            </a:lvl2pPr>
            <a:lvl3pPr marL="1143000" indent="-228600">
              <a:defRPr b="1">
                <a:solidFill>
                  <a:schemeClr val="tx1"/>
                </a:solidFill>
                <a:latin typeface="Verdana" panose="020B0604030504040204" pitchFamily="34" charset="0"/>
              </a:defRPr>
            </a:lvl3pPr>
            <a:lvl4pPr marL="1600200" indent="-228600">
              <a:defRPr b="1">
                <a:solidFill>
                  <a:schemeClr val="tx1"/>
                </a:solidFill>
                <a:latin typeface="Verdana" panose="020B0604030504040204" pitchFamily="34" charset="0"/>
              </a:defRPr>
            </a:lvl4pPr>
            <a:lvl5pPr marL="2057400" indent="-228600">
              <a:defRPr b="1">
                <a:solidFill>
                  <a:schemeClr val="tx1"/>
                </a:solidFill>
                <a:latin typeface="Verdana" panose="020B0604030504040204" pitchFamily="34" charset="0"/>
              </a:defRPr>
            </a:lvl5pPr>
            <a:lvl6pPr marL="2514600" indent="-228600" algn="ctr" eaLnBrk="0" fontAlgn="base" hangingPunct="0">
              <a:spcBef>
                <a:spcPct val="0"/>
              </a:spcBef>
              <a:spcAft>
                <a:spcPct val="0"/>
              </a:spcAft>
              <a:defRPr b="1">
                <a:solidFill>
                  <a:schemeClr val="tx1"/>
                </a:solidFill>
                <a:latin typeface="Verdana" panose="020B0604030504040204" pitchFamily="34" charset="0"/>
              </a:defRPr>
            </a:lvl6pPr>
            <a:lvl7pPr marL="2971800" indent="-228600" algn="ctr" eaLnBrk="0" fontAlgn="base" hangingPunct="0">
              <a:spcBef>
                <a:spcPct val="0"/>
              </a:spcBef>
              <a:spcAft>
                <a:spcPct val="0"/>
              </a:spcAft>
              <a:defRPr b="1">
                <a:solidFill>
                  <a:schemeClr val="tx1"/>
                </a:solidFill>
                <a:latin typeface="Verdana" panose="020B0604030504040204" pitchFamily="34" charset="0"/>
              </a:defRPr>
            </a:lvl7pPr>
            <a:lvl8pPr marL="3429000" indent="-228600" algn="ctr" eaLnBrk="0" fontAlgn="base" hangingPunct="0">
              <a:spcBef>
                <a:spcPct val="0"/>
              </a:spcBef>
              <a:spcAft>
                <a:spcPct val="0"/>
              </a:spcAft>
              <a:defRPr b="1">
                <a:solidFill>
                  <a:schemeClr val="tx1"/>
                </a:solidFill>
                <a:latin typeface="Verdana" panose="020B0604030504040204" pitchFamily="34" charset="0"/>
              </a:defRPr>
            </a:lvl8pPr>
            <a:lvl9pPr marL="3886200" indent="-228600" algn="ctr" eaLnBrk="0" fontAlgn="base" hangingPunct="0">
              <a:spcBef>
                <a:spcPct val="0"/>
              </a:spcBef>
              <a:spcAft>
                <a:spcPct val="0"/>
              </a:spcAft>
              <a:defRPr b="1">
                <a:solidFill>
                  <a:schemeClr val="tx1"/>
                </a:solidFill>
                <a:latin typeface="Verdana" panose="020B0604030504040204" pitchFamily="34" charset="0"/>
              </a:defRPr>
            </a:lvl9pPr>
          </a:lstStyle>
          <a:p>
            <a:pPr algn="l">
              <a:lnSpc>
                <a:spcPct val="90000"/>
              </a:lnSpc>
              <a:spcBef>
                <a:spcPct val="40000"/>
              </a:spcBef>
              <a:buClr>
                <a:srgbClr val="006699"/>
              </a:buClr>
              <a:buFontTx/>
              <a:buChar char="•"/>
            </a:pPr>
            <a:r>
              <a:rPr lang="en-US" sz="1350" b="0" dirty="0">
                <a:latin typeface="Segoe UI Light" panose="020B0502040204020203" pitchFamily="34" charset="0"/>
                <a:cs typeface="Segoe UI Light" panose="020B0502040204020203" pitchFamily="34" charset="0"/>
              </a:rPr>
              <a:t>Used to manage replication traffic</a:t>
            </a:r>
          </a:p>
        </p:txBody>
      </p:sp>
      <p:sp>
        <p:nvSpPr>
          <p:cNvPr id="27654" name="Rounded Rectangle 844808"/>
          <p:cNvSpPr>
            <a:spLocks noChangeArrowheads="1"/>
          </p:cNvSpPr>
          <p:nvPr/>
        </p:nvSpPr>
        <p:spPr bwMode="auto">
          <a:xfrm>
            <a:off x="1631157" y="3735876"/>
            <a:ext cx="5950744" cy="284710"/>
          </a:xfrm>
          <a:prstGeom prst="roundRect">
            <a:avLst>
              <a:gd name="adj" fmla="val 4167"/>
            </a:avLst>
          </a:prstGeom>
          <a:solidFill>
            <a:srgbClr val="F2E7CE"/>
          </a:solidFill>
          <a:ln w="9525" algn="ctr">
            <a:solidFill>
              <a:srgbClr val="333333"/>
            </a:solidFill>
            <a:round/>
            <a:headEnd/>
            <a:tailEnd/>
          </a:ln>
        </p:spPr>
        <p:txBody>
          <a:bodyPr anchor="ctr">
            <a:spAutoFit/>
          </a:bodyPr>
          <a:lstStyle>
            <a:lvl1pPr marL="228600" indent="-228600">
              <a:defRPr b="1">
                <a:solidFill>
                  <a:schemeClr val="tx1"/>
                </a:solidFill>
                <a:latin typeface="Verdana" panose="020B0604030504040204" pitchFamily="34" charset="0"/>
              </a:defRPr>
            </a:lvl1pPr>
            <a:lvl2pPr marL="742950" indent="-285750">
              <a:defRPr b="1">
                <a:solidFill>
                  <a:schemeClr val="tx1"/>
                </a:solidFill>
                <a:latin typeface="Verdana" panose="020B0604030504040204" pitchFamily="34" charset="0"/>
              </a:defRPr>
            </a:lvl2pPr>
            <a:lvl3pPr marL="1143000" indent="-228600">
              <a:defRPr b="1">
                <a:solidFill>
                  <a:schemeClr val="tx1"/>
                </a:solidFill>
                <a:latin typeface="Verdana" panose="020B0604030504040204" pitchFamily="34" charset="0"/>
              </a:defRPr>
            </a:lvl3pPr>
            <a:lvl4pPr marL="1600200" indent="-228600">
              <a:defRPr b="1">
                <a:solidFill>
                  <a:schemeClr val="tx1"/>
                </a:solidFill>
                <a:latin typeface="Verdana" panose="020B0604030504040204" pitchFamily="34" charset="0"/>
              </a:defRPr>
            </a:lvl4pPr>
            <a:lvl5pPr marL="2057400" indent="-228600">
              <a:defRPr b="1">
                <a:solidFill>
                  <a:schemeClr val="tx1"/>
                </a:solidFill>
                <a:latin typeface="Verdana" panose="020B0604030504040204" pitchFamily="34" charset="0"/>
              </a:defRPr>
            </a:lvl5pPr>
            <a:lvl6pPr marL="2514600" indent="-228600" algn="ctr" eaLnBrk="0" fontAlgn="base" hangingPunct="0">
              <a:spcBef>
                <a:spcPct val="0"/>
              </a:spcBef>
              <a:spcAft>
                <a:spcPct val="0"/>
              </a:spcAft>
              <a:defRPr b="1">
                <a:solidFill>
                  <a:schemeClr val="tx1"/>
                </a:solidFill>
                <a:latin typeface="Verdana" panose="020B0604030504040204" pitchFamily="34" charset="0"/>
              </a:defRPr>
            </a:lvl6pPr>
            <a:lvl7pPr marL="2971800" indent="-228600" algn="ctr" eaLnBrk="0" fontAlgn="base" hangingPunct="0">
              <a:spcBef>
                <a:spcPct val="0"/>
              </a:spcBef>
              <a:spcAft>
                <a:spcPct val="0"/>
              </a:spcAft>
              <a:defRPr b="1">
                <a:solidFill>
                  <a:schemeClr val="tx1"/>
                </a:solidFill>
                <a:latin typeface="Verdana" panose="020B0604030504040204" pitchFamily="34" charset="0"/>
              </a:defRPr>
            </a:lvl7pPr>
            <a:lvl8pPr marL="3429000" indent="-228600" algn="ctr" eaLnBrk="0" fontAlgn="base" hangingPunct="0">
              <a:spcBef>
                <a:spcPct val="0"/>
              </a:spcBef>
              <a:spcAft>
                <a:spcPct val="0"/>
              </a:spcAft>
              <a:defRPr b="1">
                <a:solidFill>
                  <a:schemeClr val="tx1"/>
                </a:solidFill>
                <a:latin typeface="Verdana" panose="020B0604030504040204" pitchFamily="34" charset="0"/>
              </a:defRPr>
            </a:lvl8pPr>
            <a:lvl9pPr marL="3886200" indent="-228600" algn="ctr" eaLnBrk="0" fontAlgn="base" hangingPunct="0">
              <a:spcBef>
                <a:spcPct val="0"/>
              </a:spcBef>
              <a:spcAft>
                <a:spcPct val="0"/>
              </a:spcAft>
              <a:defRPr b="1">
                <a:solidFill>
                  <a:schemeClr val="tx1"/>
                </a:solidFill>
                <a:latin typeface="Verdana" panose="020B0604030504040204" pitchFamily="34" charset="0"/>
              </a:defRPr>
            </a:lvl9pPr>
          </a:lstStyle>
          <a:p>
            <a:pPr algn="l">
              <a:lnSpc>
                <a:spcPct val="90000"/>
              </a:lnSpc>
              <a:spcBef>
                <a:spcPct val="40000"/>
              </a:spcBef>
              <a:buClr>
                <a:srgbClr val="006699"/>
              </a:buClr>
              <a:buFontTx/>
              <a:buChar char="•"/>
            </a:pPr>
            <a:r>
              <a:rPr lang="en-US" sz="1350" b="0">
                <a:latin typeface="Segoe UI Light" panose="020B0502040204020203" pitchFamily="34" charset="0"/>
                <a:cs typeface="Segoe UI Light" panose="020B0502040204020203" pitchFamily="34" charset="0"/>
              </a:rPr>
              <a:t>Used to manage client logon traffic</a:t>
            </a:r>
          </a:p>
        </p:txBody>
      </p:sp>
      <p:sp>
        <p:nvSpPr>
          <p:cNvPr id="969735" name="AutoShape 7"/>
          <p:cNvSpPr>
            <a:spLocks noChangeArrowheads="1"/>
          </p:cNvSpPr>
          <p:nvPr/>
        </p:nvSpPr>
        <p:spPr bwMode="auto">
          <a:xfrm>
            <a:off x="1471614" y="1646635"/>
            <a:ext cx="6298406" cy="656034"/>
          </a:xfrm>
          <a:prstGeom prst="rect">
            <a:avLst/>
          </a:prstGeom>
          <a:solidFill>
            <a:schemeClr val="accent2">
              <a:lumMod val="40000"/>
              <a:lumOff val="60000"/>
            </a:schemeClr>
          </a:solidFill>
          <a:ln w="9525" algn="ctr">
            <a:solidFill>
              <a:srgbClr val="808080"/>
            </a:solidFill>
            <a:round/>
            <a:headEnd/>
            <a:tailEnd/>
          </a:ln>
          <a:effectLst>
            <a:outerShdw dist="35921" dir="2700000" algn="ctr" rotWithShape="0">
              <a:srgbClr val="C0C0C0"/>
            </a:outerShdw>
          </a:effectLst>
        </p:spPr>
        <p:txBody>
          <a:bodyPr anchor="ctr"/>
          <a:lstStyle/>
          <a:p>
            <a:pPr algn="l" eaLnBrk="1" hangingPunct="1">
              <a:lnSpc>
                <a:spcPct val="90000"/>
              </a:lnSpc>
              <a:spcBef>
                <a:spcPct val="40000"/>
              </a:spcBef>
              <a:defRPr/>
            </a:pPr>
            <a:r>
              <a:rPr lang="en-US" sz="1350" dirty="0">
                <a:latin typeface="Segoe UI Light" panose="020B0502040204020203" pitchFamily="34" charset="0"/>
                <a:cs typeface="Segoe UI Light" panose="020B0502040204020203" pitchFamily="34" charset="0"/>
              </a:rPr>
              <a:t>An AD DS site is used to represent a network segment where all domain controllers are connected by a fast and reliable network connection</a:t>
            </a:r>
          </a:p>
        </p:txBody>
      </p:sp>
      <p:sp>
        <p:nvSpPr>
          <p:cNvPr id="27656" name="Rounded Rectangle 844808"/>
          <p:cNvSpPr>
            <a:spLocks noChangeArrowheads="1"/>
          </p:cNvSpPr>
          <p:nvPr/>
        </p:nvSpPr>
        <p:spPr bwMode="auto">
          <a:xfrm>
            <a:off x="1631157" y="4142165"/>
            <a:ext cx="5950744" cy="475300"/>
          </a:xfrm>
          <a:prstGeom prst="roundRect">
            <a:avLst>
              <a:gd name="adj" fmla="val 4167"/>
            </a:avLst>
          </a:prstGeom>
          <a:solidFill>
            <a:srgbClr val="F2E7CE"/>
          </a:solidFill>
          <a:ln w="9525" algn="ctr">
            <a:solidFill>
              <a:srgbClr val="333333"/>
            </a:solidFill>
            <a:round/>
            <a:headEnd/>
            <a:tailEnd/>
          </a:ln>
        </p:spPr>
        <p:txBody>
          <a:bodyPr anchor="ctr">
            <a:spAutoFit/>
          </a:bodyPr>
          <a:lstStyle>
            <a:lvl1pPr marL="228600" indent="-228600">
              <a:defRPr b="1">
                <a:solidFill>
                  <a:schemeClr val="tx1"/>
                </a:solidFill>
                <a:latin typeface="Verdana" panose="020B0604030504040204" pitchFamily="34" charset="0"/>
              </a:defRPr>
            </a:lvl1pPr>
            <a:lvl2pPr marL="742950" indent="-285750">
              <a:defRPr b="1">
                <a:solidFill>
                  <a:schemeClr val="tx1"/>
                </a:solidFill>
                <a:latin typeface="Verdana" panose="020B0604030504040204" pitchFamily="34" charset="0"/>
              </a:defRPr>
            </a:lvl2pPr>
            <a:lvl3pPr marL="1143000" indent="-228600">
              <a:defRPr b="1">
                <a:solidFill>
                  <a:schemeClr val="tx1"/>
                </a:solidFill>
                <a:latin typeface="Verdana" panose="020B0604030504040204" pitchFamily="34" charset="0"/>
              </a:defRPr>
            </a:lvl3pPr>
            <a:lvl4pPr marL="1600200" indent="-228600">
              <a:defRPr b="1">
                <a:solidFill>
                  <a:schemeClr val="tx1"/>
                </a:solidFill>
                <a:latin typeface="Verdana" panose="020B0604030504040204" pitchFamily="34" charset="0"/>
              </a:defRPr>
            </a:lvl4pPr>
            <a:lvl5pPr marL="2057400" indent="-228600">
              <a:defRPr b="1">
                <a:solidFill>
                  <a:schemeClr val="tx1"/>
                </a:solidFill>
                <a:latin typeface="Verdana" panose="020B0604030504040204" pitchFamily="34" charset="0"/>
              </a:defRPr>
            </a:lvl5pPr>
            <a:lvl6pPr marL="2514600" indent="-228600" algn="ctr" eaLnBrk="0" fontAlgn="base" hangingPunct="0">
              <a:spcBef>
                <a:spcPct val="0"/>
              </a:spcBef>
              <a:spcAft>
                <a:spcPct val="0"/>
              </a:spcAft>
              <a:defRPr b="1">
                <a:solidFill>
                  <a:schemeClr val="tx1"/>
                </a:solidFill>
                <a:latin typeface="Verdana" panose="020B0604030504040204" pitchFamily="34" charset="0"/>
              </a:defRPr>
            </a:lvl6pPr>
            <a:lvl7pPr marL="2971800" indent="-228600" algn="ctr" eaLnBrk="0" fontAlgn="base" hangingPunct="0">
              <a:spcBef>
                <a:spcPct val="0"/>
              </a:spcBef>
              <a:spcAft>
                <a:spcPct val="0"/>
              </a:spcAft>
              <a:defRPr b="1">
                <a:solidFill>
                  <a:schemeClr val="tx1"/>
                </a:solidFill>
                <a:latin typeface="Verdana" panose="020B0604030504040204" pitchFamily="34" charset="0"/>
              </a:defRPr>
            </a:lvl7pPr>
            <a:lvl8pPr marL="3429000" indent="-228600" algn="ctr" eaLnBrk="0" fontAlgn="base" hangingPunct="0">
              <a:spcBef>
                <a:spcPct val="0"/>
              </a:spcBef>
              <a:spcAft>
                <a:spcPct val="0"/>
              </a:spcAft>
              <a:defRPr b="1">
                <a:solidFill>
                  <a:schemeClr val="tx1"/>
                </a:solidFill>
                <a:latin typeface="Verdana" panose="020B0604030504040204" pitchFamily="34" charset="0"/>
              </a:defRPr>
            </a:lvl8pPr>
            <a:lvl9pPr marL="3886200" indent="-228600" algn="ctr" eaLnBrk="0" fontAlgn="base" hangingPunct="0">
              <a:spcBef>
                <a:spcPct val="0"/>
              </a:spcBef>
              <a:spcAft>
                <a:spcPct val="0"/>
              </a:spcAft>
              <a:defRPr b="1">
                <a:solidFill>
                  <a:schemeClr val="tx1"/>
                </a:solidFill>
                <a:latin typeface="Verdana" panose="020B0604030504040204" pitchFamily="34" charset="0"/>
              </a:defRPr>
            </a:lvl9pPr>
          </a:lstStyle>
          <a:p>
            <a:pPr algn="l">
              <a:lnSpc>
                <a:spcPct val="90000"/>
              </a:lnSpc>
              <a:spcBef>
                <a:spcPct val="40000"/>
              </a:spcBef>
              <a:buClr>
                <a:srgbClr val="006699"/>
              </a:buClr>
              <a:buFontTx/>
              <a:buChar char="•"/>
            </a:pPr>
            <a:r>
              <a:rPr lang="en-US" sz="1350" b="0" dirty="0">
                <a:latin typeface="Segoe UI Light" panose="020B0502040204020203" pitchFamily="34" charset="0"/>
                <a:cs typeface="Segoe UI Light" panose="020B0502040204020203" pitchFamily="34" charset="0"/>
              </a:rPr>
              <a:t>Used by site aware applications such as Distributed File Systems (DFS) or Exchange Server</a:t>
            </a:r>
          </a:p>
        </p:txBody>
      </p:sp>
      <p:sp>
        <p:nvSpPr>
          <p:cNvPr id="27657" name="Rounded Rectangle 844808"/>
          <p:cNvSpPr>
            <a:spLocks noChangeArrowheads="1"/>
          </p:cNvSpPr>
          <p:nvPr/>
        </p:nvSpPr>
        <p:spPr bwMode="auto">
          <a:xfrm>
            <a:off x="1626394" y="4733837"/>
            <a:ext cx="5955507" cy="475300"/>
          </a:xfrm>
          <a:prstGeom prst="roundRect">
            <a:avLst>
              <a:gd name="adj" fmla="val 4167"/>
            </a:avLst>
          </a:prstGeom>
          <a:solidFill>
            <a:srgbClr val="F2E7CE"/>
          </a:solidFill>
          <a:ln w="9525" algn="ctr">
            <a:solidFill>
              <a:srgbClr val="333333"/>
            </a:solidFill>
            <a:round/>
            <a:headEnd/>
            <a:tailEnd/>
          </a:ln>
        </p:spPr>
        <p:txBody>
          <a:bodyPr wrap="square" anchor="ctr">
            <a:spAutoFit/>
          </a:bodyPr>
          <a:lstStyle>
            <a:lvl1pPr marL="228600" indent="-228600">
              <a:defRPr b="1">
                <a:solidFill>
                  <a:schemeClr val="tx1"/>
                </a:solidFill>
                <a:latin typeface="Verdana" panose="020B0604030504040204" pitchFamily="34" charset="0"/>
              </a:defRPr>
            </a:lvl1pPr>
            <a:lvl2pPr marL="742950" indent="-285750">
              <a:defRPr b="1">
                <a:solidFill>
                  <a:schemeClr val="tx1"/>
                </a:solidFill>
                <a:latin typeface="Verdana" panose="020B0604030504040204" pitchFamily="34" charset="0"/>
              </a:defRPr>
            </a:lvl2pPr>
            <a:lvl3pPr marL="1143000" indent="-228600">
              <a:defRPr b="1">
                <a:solidFill>
                  <a:schemeClr val="tx1"/>
                </a:solidFill>
                <a:latin typeface="Verdana" panose="020B0604030504040204" pitchFamily="34" charset="0"/>
              </a:defRPr>
            </a:lvl3pPr>
            <a:lvl4pPr marL="1600200" indent="-228600">
              <a:defRPr b="1">
                <a:solidFill>
                  <a:schemeClr val="tx1"/>
                </a:solidFill>
                <a:latin typeface="Verdana" panose="020B0604030504040204" pitchFamily="34" charset="0"/>
              </a:defRPr>
            </a:lvl4pPr>
            <a:lvl5pPr marL="2057400" indent="-228600">
              <a:defRPr b="1">
                <a:solidFill>
                  <a:schemeClr val="tx1"/>
                </a:solidFill>
                <a:latin typeface="Verdana" panose="020B0604030504040204" pitchFamily="34" charset="0"/>
              </a:defRPr>
            </a:lvl5pPr>
            <a:lvl6pPr marL="2514600" indent="-228600" algn="ctr" eaLnBrk="0" fontAlgn="base" hangingPunct="0">
              <a:spcBef>
                <a:spcPct val="0"/>
              </a:spcBef>
              <a:spcAft>
                <a:spcPct val="0"/>
              </a:spcAft>
              <a:defRPr b="1">
                <a:solidFill>
                  <a:schemeClr val="tx1"/>
                </a:solidFill>
                <a:latin typeface="Verdana" panose="020B0604030504040204" pitchFamily="34" charset="0"/>
              </a:defRPr>
            </a:lvl6pPr>
            <a:lvl7pPr marL="2971800" indent="-228600" algn="ctr" eaLnBrk="0" fontAlgn="base" hangingPunct="0">
              <a:spcBef>
                <a:spcPct val="0"/>
              </a:spcBef>
              <a:spcAft>
                <a:spcPct val="0"/>
              </a:spcAft>
              <a:defRPr b="1">
                <a:solidFill>
                  <a:schemeClr val="tx1"/>
                </a:solidFill>
                <a:latin typeface="Verdana" panose="020B0604030504040204" pitchFamily="34" charset="0"/>
              </a:defRPr>
            </a:lvl7pPr>
            <a:lvl8pPr marL="3429000" indent="-228600" algn="ctr" eaLnBrk="0" fontAlgn="base" hangingPunct="0">
              <a:spcBef>
                <a:spcPct val="0"/>
              </a:spcBef>
              <a:spcAft>
                <a:spcPct val="0"/>
              </a:spcAft>
              <a:defRPr b="1">
                <a:solidFill>
                  <a:schemeClr val="tx1"/>
                </a:solidFill>
                <a:latin typeface="Verdana" panose="020B0604030504040204" pitchFamily="34" charset="0"/>
              </a:defRPr>
            </a:lvl8pPr>
            <a:lvl9pPr marL="3886200" indent="-228600" algn="ctr" eaLnBrk="0" fontAlgn="base" hangingPunct="0">
              <a:spcBef>
                <a:spcPct val="0"/>
              </a:spcBef>
              <a:spcAft>
                <a:spcPct val="0"/>
              </a:spcAft>
              <a:defRPr b="1">
                <a:solidFill>
                  <a:schemeClr val="tx1"/>
                </a:solidFill>
                <a:latin typeface="Verdana" panose="020B0604030504040204" pitchFamily="34" charset="0"/>
              </a:defRPr>
            </a:lvl9pPr>
          </a:lstStyle>
          <a:p>
            <a:pPr algn="l">
              <a:lnSpc>
                <a:spcPct val="90000"/>
              </a:lnSpc>
              <a:spcBef>
                <a:spcPct val="40000"/>
              </a:spcBef>
              <a:buClr>
                <a:srgbClr val="006699"/>
              </a:buClr>
              <a:buFontTx/>
              <a:buChar char="•"/>
            </a:pPr>
            <a:r>
              <a:rPr lang="en-US" sz="1350" b="0">
                <a:latin typeface="Segoe UI Light" panose="020B0502040204020203" pitchFamily="34" charset="0"/>
                <a:cs typeface="Segoe UI Light" panose="020B0502040204020203" pitchFamily="34" charset="0"/>
              </a:rPr>
              <a:t>Used to assign group policy objects to all users and computers in a company location</a:t>
            </a:r>
          </a:p>
        </p:txBody>
      </p:sp>
      <p:pic>
        <p:nvPicPr>
          <p:cNvPr id="11" name="Picture 10"/>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84635" y="5347654"/>
            <a:ext cx="1385681" cy="554273"/>
          </a:xfrm>
          <a:prstGeom prst="rect">
            <a:avLst/>
          </a:prstGeom>
        </p:spPr>
      </p:pic>
    </p:spTree>
    <p:extLst>
      <p:ext uri="{BB962C8B-B14F-4D97-AF65-F5344CB8AC3E}">
        <p14:creationId xmlns:p14="http://schemas.microsoft.com/office/powerpoint/2010/main" val="99560712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27000"/>
            <a:ext cx="9144000" cy="553998"/>
          </a:xfrm>
        </p:spPr>
        <p:txBody>
          <a:bodyPr/>
          <a:lstStyle/>
          <a:p>
            <a:r>
              <a:rPr lang="en-US" dirty="0"/>
              <a:t>Hardware Requirement for Network </a:t>
            </a:r>
            <a:r>
              <a:rPr lang="en-US" sz="1600" dirty="0"/>
              <a:t>(5 of 12)</a:t>
            </a:r>
            <a:endParaRPr lang="en-GB" dirty="0"/>
          </a:p>
        </p:txBody>
      </p:sp>
      <p:sp>
        <p:nvSpPr>
          <p:cNvPr id="4" name="Text Placeholder 3"/>
          <p:cNvSpPr>
            <a:spLocks noGrp="1"/>
          </p:cNvSpPr>
          <p:nvPr>
            <p:ph type="body" sz="quarter" idx="11"/>
          </p:nvPr>
        </p:nvSpPr>
        <p:spPr>
          <a:xfrm>
            <a:off x="685800" y="2057400"/>
            <a:ext cx="5740400" cy="4394200"/>
          </a:xfrm>
        </p:spPr>
        <p:txBody>
          <a:bodyPr/>
          <a:lstStyle/>
          <a:p>
            <a:pPr>
              <a:lnSpc>
                <a:spcPct val="200000"/>
              </a:lnSpc>
            </a:pPr>
            <a:r>
              <a:rPr lang="en-US" dirty="0"/>
              <a:t>A switch connects Ethernet cables from a number of devices together. </a:t>
            </a:r>
          </a:p>
          <a:p>
            <a:pPr>
              <a:lnSpc>
                <a:spcPct val="200000"/>
              </a:lnSpc>
            </a:pPr>
            <a:r>
              <a:rPr lang="en-US" dirty="0"/>
              <a:t>It allows devices to talk (interact) to other devices.</a:t>
            </a:r>
          </a:p>
          <a:p>
            <a:pPr>
              <a:lnSpc>
                <a:spcPct val="200000"/>
              </a:lnSpc>
            </a:pPr>
            <a:r>
              <a:rPr lang="en-US" dirty="0"/>
              <a:t>Switches decide who can access various parts of a network.</a:t>
            </a:r>
          </a:p>
          <a:p>
            <a:pPr>
              <a:lnSpc>
                <a:spcPct val="200000"/>
              </a:lnSpc>
            </a:pPr>
            <a:r>
              <a:t>Switches can be used to eliminate the possibility of data collisions in the network.</a:t>
            </a:r>
          </a:p>
          <a:p>
            <a:pPr>
              <a:lnSpc>
                <a:spcPct val="200000"/>
              </a:lnSpc>
            </a:pPr>
            <a:endParaRPr lang="en-GB" dirty="0"/>
          </a:p>
        </p:txBody>
      </p:sp>
      <p:sp>
        <p:nvSpPr>
          <p:cNvPr id="5" name="Text Placeholder 4"/>
          <p:cNvSpPr>
            <a:spLocks noGrp="1"/>
          </p:cNvSpPr>
          <p:nvPr>
            <p:ph type="body" sz="quarter" idx="12"/>
          </p:nvPr>
        </p:nvSpPr>
        <p:spPr/>
        <p:txBody>
          <a:bodyPr/>
          <a:lstStyle/>
          <a:p>
            <a:r>
              <a:rPr lang="en-US" dirty="0"/>
              <a:t>Switch</a:t>
            </a:r>
          </a:p>
        </p:txBody>
      </p:sp>
    </p:spTree>
  </p:cSld>
  <p:clrMapOvr>
    <a:masterClrMapping/>
  </p:clrMapOvr>
  <p:transition spd="slow">
    <p:wipe dir="d"/>
  </p:transition>
</p:sld>
</file>

<file path=ppt/slides/slide5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921073" y="1392719"/>
            <a:ext cx="3843874" cy="3743848"/>
          </a:xfrm>
          <a:prstGeom prst="rect">
            <a:avLst/>
          </a:prstGeom>
        </p:spPr>
      </p:pic>
      <p:sp>
        <p:nvSpPr>
          <p:cNvPr id="7" name="Content Placeholder 6"/>
          <p:cNvSpPr>
            <a:spLocks noGrp="1"/>
          </p:cNvSpPr>
          <p:nvPr>
            <p:ph sz="quarter" idx="10"/>
          </p:nvPr>
        </p:nvSpPr>
        <p:spPr/>
        <p:txBody>
          <a:bodyPr>
            <a:normAutofit/>
          </a:bodyPr>
          <a:lstStyle/>
          <a:p>
            <a:r>
              <a:rPr lang="en-US" dirty="0"/>
              <a:t>Units of Replication</a:t>
            </a:r>
          </a:p>
          <a:p>
            <a:r>
              <a:rPr lang="en-US" dirty="0"/>
              <a:t>Maintained by Domain Controllers</a:t>
            </a:r>
          </a:p>
          <a:p>
            <a:r>
              <a:rPr lang="en-US" dirty="0"/>
              <a:t>Millions of Objects</a:t>
            </a:r>
          </a:p>
          <a:p>
            <a:endParaRPr lang="en-GB" dirty="0"/>
          </a:p>
          <a:p>
            <a:endParaRPr lang="en-GB" dirty="0"/>
          </a:p>
        </p:txBody>
      </p:sp>
      <p:sp>
        <p:nvSpPr>
          <p:cNvPr id="2" name="Title 1"/>
          <p:cNvSpPr>
            <a:spLocks noGrp="1"/>
          </p:cNvSpPr>
          <p:nvPr>
            <p:ph type="title"/>
          </p:nvPr>
        </p:nvSpPr>
        <p:spPr/>
        <p:txBody>
          <a:bodyPr/>
          <a:lstStyle/>
          <a:p>
            <a:r>
              <a:rPr lang="en-US" dirty="0"/>
              <a:t>Domains</a:t>
            </a:r>
          </a:p>
        </p:txBody>
      </p:sp>
      <p:pic>
        <p:nvPicPr>
          <p:cNvPr id="8" name="Picture 7"/>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7542279" y="5347654"/>
            <a:ext cx="1385681" cy="554273"/>
          </a:xfrm>
          <a:prstGeom prst="rect">
            <a:avLst/>
          </a:prstGeom>
        </p:spPr>
      </p:pic>
    </p:spTree>
    <p:extLst>
      <p:ext uri="{BB962C8B-B14F-4D97-AF65-F5344CB8AC3E}">
        <p14:creationId xmlns:p14="http://schemas.microsoft.com/office/powerpoint/2010/main" val="1403776889"/>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Trees</a:t>
            </a:r>
          </a:p>
        </p:txBody>
      </p:sp>
      <p:pic>
        <p:nvPicPr>
          <p:cNvPr id="4" name="Content Placeholder 3"/>
          <p:cNvPicPr>
            <a:picLocks noGrp="1" noChangeAspect="1"/>
          </p:cNvPicPr>
          <p:nvPr>
            <p:ph sz="quarter" idx="10"/>
          </p:nvPr>
        </p:nvPicPr>
        <p:blipFill>
          <a:blip r:embed="rId2" cstate="email">
            <a:extLst>
              <a:ext uri="{28A0092B-C50C-407E-A947-70E740481C1C}">
                <a14:useLocalDpi xmlns:a14="http://schemas.microsoft.com/office/drawing/2010/main" val="0"/>
              </a:ext>
            </a:extLst>
          </a:blip>
          <a:stretch>
            <a:fillRect/>
          </a:stretch>
        </p:blipFill>
        <p:spPr>
          <a:xfrm>
            <a:off x="5137484" y="1392719"/>
            <a:ext cx="3615020" cy="3945731"/>
          </a:xfrm>
        </p:spPr>
      </p:pic>
      <p:pic>
        <p:nvPicPr>
          <p:cNvPr id="5" name="Picture 4"/>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7542279" y="5347654"/>
            <a:ext cx="1385681" cy="554273"/>
          </a:xfrm>
          <a:prstGeom prst="rect">
            <a:avLst/>
          </a:prstGeom>
        </p:spPr>
      </p:pic>
    </p:spTree>
    <p:extLst>
      <p:ext uri="{BB962C8B-B14F-4D97-AF65-F5344CB8AC3E}">
        <p14:creationId xmlns:p14="http://schemas.microsoft.com/office/powerpoint/2010/main" val="71469671"/>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normAutofit/>
          </a:bodyPr>
          <a:lstStyle/>
          <a:p>
            <a:pPr eaLnBrk="1" hangingPunct="1"/>
            <a:r>
              <a:rPr lang="en-US" dirty="0"/>
              <a:t>Overview of AD DS Logical Components </a:t>
            </a:r>
          </a:p>
        </p:txBody>
      </p:sp>
      <p:sp>
        <p:nvSpPr>
          <p:cNvPr id="4" name="Content Placeholder 6"/>
          <p:cNvSpPr>
            <a:spLocks noGrp="1"/>
          </p:cNvSpPr>
          <p:nvPr>
            <p:ph sz="quarter" idx="10"/>
          </p:nvPr>
        </p:nvSpPr>
        <p:spPr>
          <a:xfrm>
            <a:off x="284560" y="1920479"/>
            <a:ext cx="8643938" cy="3945731"/>
          </a:xfrm>
        </p:spPr>
        <p:txBody>
          <a:bodyPr>
            <a:normAutofit/>
          </a:bodyPr>
          <a:lstStyle/>
          <a:p>
            <a:r>
              <a:rPr lang="en-US" dirty="0"/>
              <a:t>AD DS Schema</a:t>
            </a:r>
          </a:p>
          <a:p>
            <a:r>
              <a:rPr lang="en-US" dirty="0"/>
              <a:t>The Basics</a:t>
            </a:r>
          </a:p>
          <a:p>
            <a:r>
              <a:rPr lang="en-US" dirty="0"/>
              <a:t>Trusts</a:t>
            </a:r>
          </a:p>
          <a:p>
            <a:r>
              <a:rPr lang="en-US" dirty="0"/>
              <a:t>AD DS Objects </a:t>
            </a:r>
          </a:p>
          <a:p>
            <a:r>
              <a:rPr lang="en-US" dirty="0"/>
              <a:t>Demo: Installation and Management</a:t>
            </a:r>
          </a:p>
        </p:txBody>
      </p:sp>
      <p:pic>
        <p:nvPicPr>
          <p:cNvPr id="5" name="Picture 4"/>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7542279" y="5347654"/>
            <a:ext cx="1385681" cy="554273"/>
          </a:xfrm>
          <a:prstGeom prst="rect">
            <a:avLst/>
          </a:prstGeom>
        </p:spPr>
      </p:pic>
    </p:spTree>
    <p:extLst>
      <p:ext uri="{BB962C8B-B14F-4D97-AF65-F5344CB8AC3E}">
        <p14:creationId xmlns:p14="http://schemas.microsoft.com/office/powerpoint/2010/main" val="2726234660"/>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Rounded Rectangle 812098"/>
          <p:cNvSpPr>
            <a:spLocks noGrp="1" noChangeArrowheads="1"/>
          </p:cNvSpPr>
          <p:nvPr>
            <p:ph type="body" idx="4294967295"/>
          </p:nvPr>
        </p:nvSpPr>
        <p:spPr>
          <a:xfrm>
            <a:off x="1409701" y="1658542"/>
            <a:ext cx="6328172" cy="1141808"/>
          </a:xfrm>
          <a:prstGeom prst="rect">
            <a:avLst/>
          </a:prstGeom>
          <a:solidFill>
            <a:srgbClr val="DEE7F1"/>
          </a:solidFill>
          <a:ln cap="flat" algn="ctr">
            <a:solidFill>
              <a:srgbClr val="333333"/>
            </a:solidFill>
            <a:round/>
            <a:headEnd type="none" w="med" len="med"/>
            <a:tailEnd type="none" w="med" len="med"/>
          </a:ln>
        </p:spPr>
        <p:txBody>
          <a:bodyPr lIns="68580" tIns="34290" rIns="68580" bIns="34290">
            <a:normAutofit/>
          </a:bodyPr>
          <a:lstStyle/>
          <a:p>
            <a:pPr marL="0" indent="0">
              <a:spcBef>
                <a:spcPct val="0"/>
              </a:spcBef>
              <a:buNone/>
            </a:pPr>
            <a:r>
              <a:rPr lang="en-US" b="0" dirty="0"/>
              <a:t>The AD DS Schema:</a:t>
            </a:r>
          </a:p>
          <a:p>
            <a:pPr>
              <a:spcBef>
                <a:spcPct val="0"/>
              </a:spcBef>
            </a:pPr>
            <a:r>
              <a:rPr lang="en-US" sz="1500" dirty="0"/>
              <a:t>Defines every type of object that can be stored in the directory</a:t>
            </a:r>
          </a:p>
          <a:p>
            <a:pPr>
              <a:spcBef>
                <a:spcPct val="0"/>
              </a:spcBef>
            </a:pPr>
            <a:r>
              <a:rPr lang="en-US" sz="1500" dirty="0"/>
              <a:t>Enforces rules regarding object creation and configuration</a:t>
            </a:r>
          </a:p>
          <a:p>
            <a:pPr marL="0" indent="0">
              <a:spcBef>
                <a:spcPct val="0"/>
              </a:spcBef>
              <a:buNone/>
            </a:pPr>
            <a:endParaRPr lang="en-US" b="0" dirty="0"/>
          </a:p>
        </p:txBody>
      </p:sp>
      <p:graphicFrame>
        <p:nvGraphicFramePr>
          <p:cNvPr id="940086" name="Group 54"/>
          <p:cNvGraphicFramePr>
            <a:graphicFrameLocks noGrp="1"/>
          </p:cNvGraphicFramePr>
          <p:nvPr>
            <p:ph idx="1"/>
          </p:nvPr>
        </p:nvGraphicFramePr>
        <p:xfrm>
          <a:off x="1425178" y="3400426"/>
          <a:ext cx="6309121" cy="1824910"/>
        </p:xfrm>
        <a:graphic>
          <a:graphicData uri="http://schemas.openxmlformats.org/drawingml/2006/table">
            <a:tbl>
              <a:tblPr/>
              <a:tblGrid>
                <a:gridCol w="1520270">
                  <a:extLst>
                    <a:ext uri="{9D8B030D-6E8A-4147-A177-3AD203B41FA5}">
                      <a16:colId xmlns:a16="http://schemas.microsoft.com/office/drawing/2014/main" val="20000"/>
                    </a:ext>
                  </a:extLst>
                </a:gridCol>
                <a:gridCol w="3032226">
                  <a:extLst>
                    <a:ext uri="{9D8B030D-6E8A-4147-A177-3AD203B41FA5}">
                      <a16:colId xmlns:a16="http://schemas.microsoft.com/office/drawing/2014/main" val="20001"/>
                    </a:ext>
                  </a:extLst>
                </a:gridCol>
                <a:gridCol w="1756625">
                  <a:extLst>
                    <a:ext uri="{9D8B030D-6E8A-4147-A177-3AD203B41FA5}">
                      <a16:colId xmlns:a16="http://schemas.microsoft.com/office/drawing/2014/main" val="20002"/>
                    </a:ext>
                  </a:extLst>
                </a:gridCol>
              </a:tblGrid>
              <a:tr h="322385">
                <a:tc>
                  <a:txBody>
                    <a:bodyPr/>
                    <a:lstStyle/>
                    <a:p>
                      <a:pPr marL="0" marR="0" lvl="0" indent="0" algn="ctr" defTabSz="914400" rtl="0" eaLnBrk="1" fontAlgn="base" latinLnBrk="0" hangingPunct="1">
                        <a:lnSpc>
                          <a:spcPct val="90000"/>
                        </a:lnSpc>
                        <a:spcBef>
                          <a:spcPct val="70000"/>
                        </a:spcBef>
                        <a:spcAft>
                          <a:spcPct val="0"/>
                        </a:spcAft>
                        <a:buClr>
                          <a:schemeClr val="hlink"/>
                        </a:buClr>
                        <a:buSzPct val="90000"/>
                        <a:buFontTx/>
                        <a:buNone/>
                        <a:tabLst/>
                      </a:pPr>
                      <a:r>
                        <a:rPr kumimoji="0" lang="en-US" sz="1400" b="0" i="0" u="none" strike="noStrike" cap="none" normalizeH="0" baseline="0" dirty="0">
                          <a:ln>
                            <a:noFill/>
                          </a:ln>
                          <a:solidFill>
                            <a:schemeClr val="tx1"/>
                          </a:solidFill>
                          <a:effectLst/>
                          <a:latin typeface="Segoe UI Light" panose="020B0502040204020203" pitchFamily="34" charset="0"/>
                          <a:cs typeface="Segoe UI Light" panose="020B0502040204020203" pitchFamily="34" charset="0"/>
                        </a:rPr>
                        <a:t>Object Types</a:t>
                      </a:r>
                    </a:p>
                  </a:txBody>
                  <a:tcPr marL="68574" marR="68574" marT="68593" marB="68593" anchor="ctr" horzOverflow="overflow">
                    <a:lnL w="12700" cap="flat" cmpd="sng" algn="ctr">
                      <a:solidFill>
                        <a:srgbClr val="D2AC56"/>
                      </a:solidFill>
                      <a:prstDash val="solid"/>
                      <a:round/>
                      <a:headEnd type="none" w="med" len="med"/>
                      <a:tailEnd type="none" w="med" len="med"/>
                    </a:lnL>
                    <a:lnR w="12700" cap="flat" cmpd="sng" algn="ctr">
                      <a:solidFill>
                        <a:srgbClr val="D2AC56"/>
                      </a:solidFill>
                      <a:prstDash val="solid"/>
                      <a:round/>
                      <a:headEnd type="none" w="med" len="med"/>
                      <a:tailEnd type="none" w="med" len="med"/>
                    </a:lnR>
                    <a:lnT w="12700" cap="flat" cmpd="sng" algn="ctr">
                      <a:solidFill>
                        <a:srgbClr val="D2AC56"/>
                      </a:solidFill>
                      <a:prstDash val="solid"/>
                      <a:round/>
                      <a:headEnd type="none" w="med" len="med"/>
                      <a:tailEnd type="none" w="med" len="med"/>
                    </a:lnT>
                    <a:lnB w="12700" cap="flat" cmpd="sng" algn="ctr">
                      <a:solidFill>
                        <a:srgbClr val="D2AC56"/>
                      </a:solidFill>
                      <a:prstDash val="solid"/>
                      <a:round/>
                      <a:headEnd type="none" w="med" len="med"/>
                      <a:tailEnd type="none" w="med" len="med"/>
                    </a:lnB>
                    <a:lnTlToBr>
                      <a:noFill/>
                    </a:lnTlToBr>
                    <a:lnBlToTr>
                      <a:noFill/>
                    </a:lnBlToTr>
                    <a:solidFill>
                      <a:srgbClr val="E4CD9A"/>
                    </a:solidFill>
                  </a:tcPr>
                </a:tc>
                <a:tc>
                  <a:txBody>
                    <a:bodyPr/>
                    <a:lstStyle/>
                    <a:p>
                      <a:pPr marL="0" marR="0" lvl="0" indent="0" algn="ctr" defTabSz="914400" rtl="0" eaLnBrk="1" fontAlgn="base" latinLnBrk="0" hangingPunct="1">
                        <a:lnSpc>
                          <a:spcPct val="90000"/>
                        </a:lnSpc>
                        <a:spcBef>
                          <a:spcPct val="70000"/>
                        </a:spcBef>
                        <a:spcAft>
                          <a:spcPct val="0"/>
                        </a:spcAft>
                        <a:buClrTx/>
                        <a:buSzTx/>
                        <a:buFontTx/>
                        <a:buNone/>
                        <a:tabLst/>
                      </a:pPr>
                      <a:r>
                        <a:rPr kumimoji="0" lang="en-US" sz="1400" b="0" i="0" u="none" strike="noStrike" cap="none" normalizeH="0" baseline="0" dirty="0">
                          <a:ln>
                            <a:noFill/>
                          </a:ln>
                          <a:solidFill>
                            <a:schemeClr val="tx1"/>
                          </a:solidFill>
                          <a:effectLst/>
                          <a:latin typeface="Segoe UI Light" panose="020B0502040204020203" pitchFamily="34" charset="0"/>
                          <a:cs typeface="Segoe UI Light" panose="020B0502040204020203" pitchFamily="34" charset="0"/>
                        </a:rPr>
                        <a:t>Function</a:t>
                      </a:r>
                    </a:p>
                  </a:txBody>
                  <a:tcPr marL="68574" marR="68574" marT="68593" marB="68593" anchor="ctr" horzOverflow="overflow">
                    <a:lnL w="12700" cap="flat" cmpd="sng" algn="ctr">
                      <a:solidFill>
                        <a:srgbClr val="D2AC56"/>
                      </a:solidFill>
                      <a:prstDash val="solid"/>
                      <a:round/>
                      <a:headEnd type="none" w="med" len="med"/>
                      <a:tailEnd type="none" w="med" len="med"/>
                    </a:lnL>
                    <a:lnR w="12700" cap="flat" cmpd="sng" algn="ctr">
                      <a:solidFill>
                        <a:srgbClr val="D2AC56"/>
                      </a:solidFill>
                      <a:prstDash val="solid"/>
                      <a:round/>
                      <a:headEnd type="none" w="med" len="med"/>
                      <a:tailEnd type="none" w="med" len="med"/>
                    </a:lnR>
                    <a:lnT w="12700" cap="flat" cmpd="sng" algn="ctr">
                      <a:solidFill>
                        <a:srgbClr val="D2AC56"/>
                      </a:solidFill>
                      <a:prstDash val="solid"/>
                      <a:round/>
                      <a:headEnd type="none" w="med" len="med"/>
                      <a:tailEnd type="none" w="med" len="med"/>
                    </a:lnT>
                    <a:lnB w="12700" cap="flat" cmpd="sng" algn="ctr">
                      <a:solidFill>
                        <a:srgbClr val="D2AC56"/>
                      </a:solidFill>
                      <a:prstDash val="solid"/>
                      <a:round/>
                      <a:headEnd type="none" w="med" len="med"/>
                      <a:tailEnd type="none" w="med" len="med"/>
                    </a:lnB>
                    <a:lnTlToBr>
                      <a:noFill/>
                    </a:lnTlToBr>
                    <a:lnBlToTr>
                      <a:noFill/>
                    </a:lnBlToTr>
                    <a:solidFill>
                      <a:srgbClr val="E4CD9A"/>
                    </a:solidFill>
                  </a:tcPr>
                </a:tc>
                <a:tc>
                  <a:txBody>
                    <a:bodyPr/>
                    <a:lstStyle/>
                    <a:p>
                      <a:pPr marL="0" marR="0" lvl="0" indent="0" algn="ctr" defTabSz="914400" rtl="0" eaLnBrk="1" fontAlgn="base" latinLnBrk="0" hangingPunct="1">
                        <a:lnSpc>
                          <a:spcPct val="90000"/>
                        </a:lnSpc>
                        <a:spcBef>
                          <a:spcPct val="70000"/>
                        </a:spcBef>
                        <a:spcAft>
                          <a:spcPct val="0"/>
                        </a:spcAft>
                        <a:buClrTx/>
                        <a:buSzTx/>
                        <a:buFontTx/>
                        <a:buNone/>
                        <a:tabLst/>
                      </a:pPr>
                      <a:r>
                        <a:rPr kumimoji="0" lang="en-US" sz="1400" b="0" i="0" u="none" strike="noStrike" cap="none" normalizeH="0" baseline="0">
                          <a:ln>
                            <a:noFill/>
                          </a:ln>
                          <a:solidFill>
                            <a:schemeClr val="tx1"/>
                          </a:solidFill>
                          <a:effectLst/>
                          <a:latin typeface="Segoe UI Light" panose="020B0502040204020203" pitchFamily="34" charset="0"/>
                          <a:cs typeface="Segoe UI Light" panose="020B0502040204020203" pitchFamily="34" charset="0"/>
                        </a:rPr>
                        <a:t>Examples</a:t>
                      </a:r>
                    </a:p>
                  </a:txBody>
                  <a:tcPr marL="68574" marR="68574" marT="68593" marB="68593" anchor="ctr" horzOverflow="overflow">
                    <a:lnL w="12700" cap="flat" cmpd="sng" algn="ctr">
                      <a:solidFill>
                        <a:srgbClr val="D2AC56"/>
                      </a:solidFill>
                      <a:prstDash val="solid"/>
                      <a:round/>
                      <a:headEnd type="none" w="med" len="med"/>
                      <a:tailEnd type="none" w="med" len="med"/>
                    </a:lnL>
                    <a:lnR w="12700" cap="flat" cmpd="sng" algn="ctr">
                      <a:solidFill>
                        <a:srgbClr val="D2AC56"/>
                      </a:solidFill>
                      <a:prstDash val="solid"/>
                      <a:round/>
                      <a:headEnd type="none" w="med" len="med"/>
                      <a:tailEnd type="none" w="med" len="med"/>
                    </a:lnR>
                    <a:lnT w="12700" cap="flat" cmpd="sng" algn="ctr">
                      <a:solidFill>
                        <a:srgbClr val="D2AC56"/>
                      </a:solidFill>
                      <a:prstDash val="solid"/>
                      <a:round/>
                      <a:headEnd type="none" w="med" len="med"/>
                      <a:tailEnd type="none" w="med" len="med"/>
                    </a:lnT>
                    <a:lnB w="12700" cap="flat" cmpd="sng" algn="ctr">
                      <a:solidFill>
                        <a:srgbClr val="D2AC56"/>
                      </a:solidFill>
                      <a:prstDash val="solid"/>
                      <a:round/>
                      <a:headEnd type="none" w="med" len="med"/>
                      <a:tailEnd type="none" w="med" len="med"/>
                    </a:lnB>
                    <a:lnTlToBr>
                      <a:noFill/>
                    </a:lnTlToBr>
                    <a:lnBlToTr>
                      <a:noFill/>
                    </a:lnBlToTr>
                    <a:solidFill>
                      <a:srgbClr val="E4CD9A"/>
                    </a:solidFill>
                  </a:tcPr>
                </a:tc>
                <a:extLst>
                  <a:ext uri="{0D108BD9-81ED-4DB2-BD59-A6C34878D82A}">
                    <a16:rowId xmlns:a16="http://schemas.microsoft.com/office/drawing/2014/main" val="10000"/>
                  </a:ext>
                </a:extLst>
              </a:tr>
              <a:tr h="847881">
                <a:tc>
                  <a:txBody>
                    <a:bodyPr/>
                    <a:lstStyle/>
                    <a:p>
                      <a:pPr marL="0" marR="0" lvl="0" indent="0" algn="l" defTabSz="914400" rtl="0" eaLnBrk="1" fontAlgn="base" latinLnBrk="0" hangingPunct="1">
                        <a:lnSpc>
                          <a:spcPct val="90000"/>
                        </a:lnSpc>
                        <a:spcBef>
                          <a:spcPct val="70000"/>
                        </a:spcBef>
                        <a:spcAft>
                          <a:spcPct val="0"/>
                        </a:spcAft>
                        <a:buClr>
                          <a:schemeClr val="hlink"/>
                        </a:buClr>
                        <a:buSzPct val="90000"/>
                        <a:buFontTx/>
                        <a:buNone/>
                        <a:tabLst/>
                      </a:pPr>
                      <a:r>
                        <a:rPr kumimoji="0" lang="en-US" sz="1400" b="0" i="0" u="none" strike="noStrike" cap="none" normalizeH="0" baseline="0" dirty="0">
                          <a:ln>
                            <a:noFill/>
                          </a:ln>
                          <a:solidFill>
                            <a:schemeClr val="tx1"/>
                          </a:solidFill>
                          <a:effectLst/>
                          <a:latin typeface="Segoe UI Light" panose="020B0502040204020203" pitchFamily="34" charset="0"/>
                          <a:cs typeface="Segoe UI Light" panose="020B0502040204020203" pitchFamily="34" charset="0"/>
                        </a:rPr>
                        <a:t>Class Object</a:t>
                      </a:r>
                    </a:p>
                  </a:txBody>
                  <a:tcPr marL="68574" marR="68574" marT="68593" marB="68593" anchor="ctr" horzOverflow="overflow">
                    <a:lnL w="12700" cap="flat" cmpd="sng" algn="ctr">
                      <a:solidFill>
                        <a:srgbClr val="D2AC56"/>
                      </a:solidFill>
                      <a:prstDash val="solid"/>
                      <a:round/>
                      <a:headEnd type="none" w="med" len="med"/>
                      <a:tailEnd type="none" w="med" len="med"/>
                    </a:lnL>
                    <a:lnR w="12700" cap="flat" cmpd="sng" algn="ctr">
                      <a:solidFill>
                        <a:srgbClr val="D2AC56"/>
                      </a:solidFill>
                      <a:prstDash val="solid"/>
                      <a:round/>
                      <a:headEnd type="none" w="med" len="med"/>
                      <a:tailEnd type="none" w="med" len="med"/>
                    </a:lnR>
                    <a:lnT w="12700" cap="flat" cmpd="sng" algn="ctr">
                      <a:solidFill>
                        <a:srgbClr val="D2AC56"/>
                      </a:solidFill>
                      <a:prstDash val="solid"/>
                      <a:round/>
                      <a:headEnd type="none" w="med" len="med"/>
                      <a:tailEnd type="none" w="med" len="med"/>
                    </a:lnT>
                    <a:lnB w="12700" cap="flat" cmpd="sng" algn="ctr">
                      <a:solidFill>
                        <a:srgbClr val="D2AC56"/>
                      </a:solidFill>
                      <a:prstDash val="solid"/>
                      <a:round/>
                      <a:headEnd type="none" w="med" len="med"/>
                      <a:tailEnd type="none" w="med" len="med"/>
                    </a:lnB>
                    <a:lnTlToBr>
                      <a:noFill/>
                    </a:lnTlToBr>
                    <a:lnBlToTr>
                      <a:noFill/>
                    </a:lnBlToTr>
                    <a:gradFill rotWithShape="0">
                      <a:gsLst>
                        <a:gs pos="0">
                          <a:srgbClr val="EEEFD7"/>
                        </a:gs>
                        <a:gs pos="100000">
                          <a:srgbClr val="D5D69C"/>
                        </a:gs>
                      </a:gsLst>
                      <a:lin ang="0" scaled="1"/>
                    </a:gradFill>
                  </a:tcPr>
                </a:tc>
                <a:tc>
                  <a:txBody>
                    <a:bodyPr/>
                    <a:lstStyle/>
                    <a:p>
                      <a:pPr marL="0" marR="0" lvl="0" indent="0" algn="l" defTabSz="914400" rtl="0" eaLnBrk="1" fontAlgn="base" latinLnBrk="0" hangingPunct="1">
                        <a:lnSpc>
                          <a:spcPct val="90000"/>
                        </a:lnSpc>
                        <a:spcBef>
                          <a:spcPct val="70000"/>
                        </a:spcBef>
                        <a:spcAft>
                          <a:spcPct val="0"/>
                        </a:spcAft>
                        <a:buClr>
                          <a:schemeClr val="hlink"/>
                        </a:buClr>
                        <a:buSzPct val="90000"/>
                        <a:buFontTx/>
                        <a:buNone/>
                        <a:tabLst/>
                      </a:pPr>
                      <a:r>
                        <a:rPr kumimoji="0" lang="en-US" sz="1400" b="0" i="0" u="none" strike="noStrike" cap="none" normalizeH="0" baseline="0" dirty="0">
                          <a:ln>
                            <a:noFill/>
                          </a:ln>
                          <a:solidFill>
                            <a:schemeClr val="tx1"/>
                          </a:solidFill>
                          <a:effectLst/>
                          <a:latin typeface="Segoe UI Light" panose="020B0502040204020203" pitchFamily="34" charset="0"/>
                          <a:cs typeface="Segoe UI Light" panose="020B0502040204020203" pitchFamily="34" charset="0"/>
                        </a:rPr>
                        <a:t>What objects can be created in the directory </a:t>
                      </a:r>
                    </a:p>
                  </a:txBody>
                  <a:tcPr marL="68574" marR="68574" marT="68593" marB="68593" anchor="ctr" horzOverflow="overflow">
                    <a:lnL w="12700" cap="flat" cmpd="sng" algn="ctr">
                      <a:solidFill>
                        <a:srgbClr val="D2AC56"/>
                      </a:solidFill>
                      <a:prstDash val="solid"/>
                      <a:round/>
                      <a:headEnd type="none" w="med" len="med"/>
                      <a:tailEnd type="none" w="med" len="med"/>
                    </a:lnL>
                    <a:lnR w="12700" cap="flat" cmpd="sng" algn="ctr">
                      <a:solidFill>
                        <a:srgbClr val="D2AC56"/>
                      </a:solidFill>
                      <a:prstDash val="solid"/>
                      <a:round/>
                      <a:headEnd type="none" w="med" len="med"/>
                      <a:tailEnd type="none" w="med" len="med"/>
                    </a:lnR>
                    <a:lnT w="12700" cap="flat" cmpd="sng" algn="ctr">
                      <a:solidFill>
                        <a:srgbClr val="D2AC56"/>
                      </a:solidFill>
                      <a:prstDash val="solid"/>
                      <a:round/>
                      <a:headEnd type="none" w="med" len="med"/>
                      <a:tailEnd type="none" w="med" len="med"/>
                    </a:lnT>
                    <a:lnB w="12700" cap="flat" cmpd="sng" algn="ctr">
                      <a:solidFill>
                        <a:srgbClr val="D2AC56"/>
                      </a:solidFill>
                      <a:prstDash val="solid"/>
                      <a:round/>
                      <a:headEnd type="none" w="med" len="med"/>
                      <a:tailEnd type="none" w="med" len="med"/>
                    </a:lnB>
                    <a:lnTlToBr>
                      <a:noFill/>
                    </a:lnTlToBr>
                    <a:lnBlToTr>
                      <a:noFill/>
                    </a:lnBlToTr>
                    <a:solidFill>
                      <a:schemeClr val="bg1"/>
                    </a:solidFill>
                  </a:tcPr>
                </a:tc>
                <a:tc>
                  <a:txBody>
                    <a:bodyPr/>
                    <a:lstStyle/>
                    <a:p>
                      <a:pPr marL="233363" marR="0" lvl="0" indent="-233363" algn="l" defTabSz="914400" rtl="0" eaLnBrk="1" fontAlgn="base" latinLnBrk="0" hangingPunct="1">
                        <a:lnSpc>
                          <a:spcPct val="90000"/>
                        </a:lnSpc>
                        <a:spcBef>
                          <a:spcPct val="70000"/>
                        </a:spcBef>
                        <a:spcAft>
                          <a:spcPct val="0"/>
                        </a:spcAft>
                        <a:buClr>
                          <a:schemeClr val="hlink"/>
                        </a:buClr>
                        <a:buSzPct val="90000"/>
                        <a:buFontTx/>
                        <a:buChar char="•"/>
                        <a:tabLst/>
                      </a:pPr>
                      <a:r>
                        <a:rPr kumimoji="0" lang="en-US" sz="1400" b="0" i="0" u="none" strike="noStrike" cap="none" normalizeH="0" baseline="0" dirty="0">
                          <a:ln>
                            <a:noFill/>
                          </a:ln>
                          <a:solidFill>
                            <a:schemeClr val="tx1"/>
                          </a:solidFill>
                          <a:effectLst/>
                          <a:latin typeface="Segoe UI Light" panose="020B0502040204020203" pitchFamily="34" charset="0"/>
                          <a:cs typeface="Segoe UI Light" panose="020B0502040204020203" pitchFamily="34" charset="0"/>
                        </a:rPr>
                        <a:t>User</a:t>
                      </a:r>
                    </a:p>
                    <a:p>
                      <a:pPr marL="233363" marR="0" lvl="0" indent="-233363" algn="l" defTabSz="914400" rtl="0" eaLnBrk="1" fontAlgn="base" latinLnBrk="0" hangingPunct="1">
                        <a:lnSpc>
                          <a:spcPct val="90000"/>
                        </a:lnSpc>
                        <a:spcBef>
                          <a:spcPct val="70000"/>
                        </a:spcBef>
                        <a:spcAft>
                          <a:spcPct val="0"/>
                        </a:spcAft>
                        <a:buClr>
                          <a:schemeClr val="hlink"/>
                        </a:buClr>
                        <a:buSzPct val="90000"/>
                        <a:buFontTx/>
                        <a:buChar char="•"/>
                        <a:tabLst/>
                      </a:pPr>
                      <a:r>
                        <a:rPr kumimoji="0" lang="en-US" sz="1400" b="0" i="0" u="none" strike="noStrike" cap="none" normalizeH="0" baseline="0" dirty="0">
                          <a:ln>
                            <a:noFill/>
                          </a:ln>
                          <a:solidFill>
                            <a:schemeClr val="tx1"/>
                          </a:solidFill>
                          <a:effectLst/>
                          <a:latin typeface="Segoe UI Light" panose="020B0502040204020203" pitchFamily="34" charset="0"/>
                          <a:cs typeface="Segoe UI Light" panose="020B0502040204020203" pitchFamily="34" charset="0"/>
                        </a:rPr>
                        <a:t>Computer</a:t>
                      </a:r>
                    </a:p>
                  </a:txBody>
                  <a:tcPr marL="68574" marR="68574" marT="68593" marB="68593" anchor="ctr" horzOverflow="overflow">
                    <a:lnL w="12700" cap="flat" cmpd="sng" algn="ctr">
                      <a:solidFill>
                        <a:srgbClr val="D2AC56"/>
                      </a:solidFill>
                      <a:prstDash val="solid"/>
                      <a:round/>
                      <a:headEnd type="none" w="med" len="med"/>
                      <a:tailEnd type="none" w="med" len="med"/>
                    </a:lnL>
                    <a:lnR w="12700" cap="flat" cmpd="sng" algn="ctr">
                      <a:solidFill>
                        <a:srgbClr val="D2AC56"/>
                      </a:solidFill>
                      <a:prstDash val="solid"/>
                      <a:round/>
                      <a:headEnd type="none" w="med" len="med"/>
                      <a:tailEnd type="none" w="med" len="med"/>
                    </a:lnR>
                    <a:lnT w="12700" cap="flat" cmpd="sng" algn="ctr">
                      <a:solidFill>
                        <a:srgbClr val="D2AC56"/>
                      </a:solidFill>
                      <a:prstDash val="solid"/>
                      <a:round/>
                      <a:headEnd type="none" w="med" len="med"/>
                      <a:tailEnd type="none" w="med" len="med"/>
                    </a:lnT>
                    <a:lnB w="12700" cap="flat" cmpd="sng" algn="ctr">
                      <a:solidFill>
                        <a:srgbClr val="D2AC56"/>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647819">
                <a:tc>
                  <a:txBody>
                    <a:bodyPr/>
                    <a:lstStyle/>
                    <a:p>
                      <a:pPr marL="0" marR="0" lvl="0" indent="0" algn="l" defTabSz="914400" rtl="0" eaLnBrk="1" fontAlgn="base" latinLnBrk="0" hangingPunct="1">
                        <a:lnSpc>
                          <a:spcPct val="90000"/>
                        </a:lnSpc>
                        <a:spcBef>
                          <a:spcPct val="70000"/>
                        </a:spcBef>
                        <a:spcAft>
                          <a:spcPct val="0"/>
                        </a:spcAft>
                        <a:buClr>
                          <a:schemeClr val="hlink"/>
                        </a:buClr>
                        <a:buSzPct val="90000"/>
                        <a:buFontTx/>
                        <a:buNone/>
                        <a:tabLst/>
                      </a:pPr>
                      <a:r>
                        <a:rPr kumimoji="0" lang="en-US" sz="1400" b="0" i="0" u="none" strike="noStrike" cap="none" normalizeH="0" baseline="0">
                          <a:ln>
                            <a:noFill/>
                          </a:ln>
                          <a:solidFill>
                            <a:schemeClr val="tx1"/>
                          </a:solidFill>
                          <a:effectLst/>
                          <a:latin typeface="Segoe UI Light" panose="020B0502040204020203" pitchFamily="34" charset="0"/>
                          <a:cs typeface="Segoe UI Light" panose="020B0502040204020203" pitchFamily="34" charset="0"/>
                        </a:rPr>
                        <a:t>Attribute Object</a:t>
                      </a:r>
                    </a:p>
                  </a:txBody>
                  <a:tcPr marL="68574" marR="68574" marT="68593" marB="68593" anchor="ctr" horzOverflow="overflow">
                    <a:lnL w="12700" cap="flat" cmpd="sng" algn="ctr">
                      <a:solidFill>
                        <a:srgbClr val="D2AC56"/>
                      </a:solidFill>
                      <a:prstDash val="solid"/>
                      <a:round/>
                      <a:headEnd type="none" w="med" len="med"/>
                      <a:tailEnd type="none" w="med" len="med"/>
                    </a:lnL>
                    <a:lnR w="12700" cap="flat" cmpd="sng" algn="ctr">
                      <a:solidFill>
                        <a:srgbClr val="D2AC56"/>
                      </a:solidFill>
                      <a:prstDash val="solid"/>
                      <a:round/>
                      <a:headEnd type="none" w="med" len="med"/>
                      <a:tailEnd type="none" w="med" len="med"/>
                    </a:lnR>
                    <a:lnT w="12700" cap="flat" cmpd="sng" algn="ctr">
                      <a:solidFill>
                        <a:srgbClr val="D2AC56"/>
                      </a:solidFill>
                      <a:prstDash val="solid"/>
                      <a:round/>
                      <a:headEnd type="none" w="med" len="med"/>
                      <a:tailEnd type="none" w="med" len="med"/>
                    </a:lnT>
                    <a:lnB w="12700" cap="flat" cmpd="sng" algn="ctr">
                      <a:solidFill>
                        <a:srgbClr val="D2AC56"/>
                      </a:solidFill>
                      <a:prstDash val="solid"/>
                      <a:round/>
                      <a:headEnd type="none" w="med" len="med"/>
                      <a:tailEnd type="none" w="med" len="med"/>
                    </a:lnB>
                    <a:lnTlToBr>
                      <a:noFill/>
                    </a:lnTlToBr>
                    <a:lnBlToTr>
                      <a:noFill/>
                    </a:lnBlToTr>
                    <a:gradFill rotWithShape="0">
                      <a:gsLst>
                        <a:gs pos="0">
                          <a:srgbClr val="EEEFD7"/>
                        </a:gs>
                        <a:gs pos="100000">
                          <a:srgbClr val="D5D69C"/>
                        </a:gs>
                      </a:gsLst>
                      <a:lin ang="0" scaled="1"/>
                    </a:gradFill>
                  </a:tcPr>
                </a:tc>
                <a:tc>
                  <a:txBody>
                    <a:bodyPr/>
                    <a:lstStyle/>
                    <a:p>
                      <a:pPr marL="0" marR="0" lvl="0" indent="0" algn="l" defTabSz="914400" rtl="0" eaLnBrk="1" fontAlgn="base" latinLnBrk="0" hangingPunct="1">
                        <a:lnSpc>
                          <a:spcPct val="90000"/>
                        </a:lnSpc>
                        <a:spcBef>
                          <a:spcPct val="70000"/>
                        </a:spcBef>
                        <a:spcAft>
                          <a:spcPct val="0"/>
                        </a:spcAft>
                        <a:buClr>
                          <a:schemeClr val="hlink"/>
                        </a:buClr>
                        <a:buSzPct val="90000"/>
                        <a:buFontTx/>
                        <a:buNone/>
                        <a:tabLst/>
                      </a:pPr>
                      <a:r>
                        <a:rPr kumimoji="0" lang="en-US" sz="1400" b="0" i="0" u="none" strike="noStrike" cap="none" normalizeH="0" baseline="0" dirty="0">
                          <a:ln>
                            <a:noFill/>
                          </a:ln>
                          <a:solidFill>
                            <a:schemeClr val="tx1"/>
                          </a:solidFill>
                          <a:effectLst/>
                          <a:latin typeface="Segoe UI Light" panose="020B0502040204020203" pitchFamily="34" charset="0"/>
                          <a:cs typeface="Segoe UI Light" panose="020B0502040204020203" pitchFamily="34" charset="0"/>
                        </a:rPr>
                        <a:t>Information that can be attached to an object</a:t>
                      </a:r>
                    </a:p>
                  </a:txBody>
                  <a:tcPr marL="68574" marR="68574" marT="68593" marB="68593" anchor="ctr" horzOverflow="overflow">
                    <a:lnL w="12700" cap="flat" cmpd="sng" algn="ctr">
                      <a:solidFill>
                        <a:srgbClr val="D2AC56"/>
                      </a:solidFill>
                      <a:prstDash val="solid"/>
                      <a:round/>
                      <a:headEnd type="none" w="med" len="med"/>
                      <a:tailEnd type="none" w="med" len="med"/>
                    </a:lnL>
                    <a:lnR w="12700" cap="flat" cmpd="sng" algn="ctr">
                      <a:solidFill>
                        <a:srgbClr val="D2AC56"/>
                      </a:solidFill>
                      <a:prstDash val="solid"/>
                      <a:round/>
                      <a:headEnd type="none" w="med" len="med"/>
                      <a:tailEnd type="none" w="med" len="med"/>
                    </a:lnR>
                    <a:lnT w="12700" cap="flat" cmpd="sng" algn="ctr">
                      <a:solidFill>
                        <a:srgbClr val="D2AC56"/>
                      </a:solidFill>
                      <a:prstDash val="solid"/>
                      <a:round/>
                      <a:headEnd type="none" w="med" len="med"/>
                      <a:tailEnd type="none" w="med" len="med"/>
                    </a:lnT>
                    <a:lnB w="12700" cap="flat" cmpd="sng" algn="ctr">
                      <a:solidFill>
                        <a:srgbClr val="D2AC56"/>
                      </a:solidFill>
                      <a:prstDash val="solid"/>
                      <a:round/>
                      <a:headEnd type="none" w="med" len="med"/>
                      <a:tailEnd type="none" w="med" len="med"/>
                    </a:lnB>
                    <a:lnTlToBr>
                      <a:noFill/>
                    </a:lnTlToBr>
                    <a:lnBlToTr>
                      <a:noFill/>
                    </a:lnBlToTr>
                    <a:solidFill>
                      <a:schemeClr val="bg1"/>
                    </a:solidFill>
                  </a:tcPr>
                </a:tc>
                <a:tc>
                  <a:txBody>
                    <a:bodyPr/>
                    <a:lstStyle/>
                    <a:p>
                      <a:pPr marL="233363" marR="0" lvl="0" indent="-233363" algn="l" defTabSz="914400" rtl="0" eaLnBrk="1" fontAlgn="base" latinLnBrk="0" hangingPunct="1">
                        <a:lnSpc>
                          <a:spcPct val="90000"/>
                        </a:lnSpc>
                        <a:spcBef>
                          <a:spcPct val="70000"/>
                        </a:spcBef>
                        <a:spcAft>
                          <a:spcPct val="0"/>
                        </a:spcAft>
                        <a:buClr>
                          <a:schemeClr val="hlink"/>
                        </a:buClr>
                        <a:buSzPct val="90000"/>
                        <a:buFontTx/>
                        <a:buChar char="•"/>
                        <a:tabLst/>
                      </a:pPr>
                      <a:r>
                        <a:rPr kumimoji="0" lang="en-US" sz="1400" b="0" i="0" u="none" strike="noStrike" cap="none" normalizeH="0" baseline="0" dirty="0">
                          <a:ln>
                            <a:noFill/>
                          </a:ln>
                          <a:solidFill>
                            <a:schemeClr val="tx1"/>
                          </a:solidFill>
                          <a:effectLst/>
                          <a:latin typeface="Segoe UI Light" panose="020B0502040204020203" pitchFamily="34" charset="0"/>
                          <a:cs typeface="Segoe UI Light" panose="020B0502040204020203" pitchFamily="34" charset="0"/>
                        </a:rPr>
                        <a:t>Display name </a:t>
                      </a:r>
                    </a:p>
                  </a:txBody>
                  <a:tcPr marL="68574" marR="68574" marT="68593" marB="68593" anchor="ctr" horzOverflow="overflow">
                    <a:lnL w="12700" cap="flat" cmpd="sng" algn="ctr">
                      <a:solidFill>
                        <a:srgbClr val="D2AC56"/>
                      </a:solidFill>
                      <a:prstDash val="solid"/>
                      <a:round/>
                      <a:headEnd type="none" w="med" len="med"/>
                      <a:tailEnd type="none" w="med" len="med"/>
                    </a:lnL>
                    <a:lnR w="12700" cap="flat" cmpd="sng" algn="ctr">
                      <a:solidFill>
                        <a:srgbClr val="D2AC56"/>
                      </a:solidFill>
                      <a:prstDash val="solid"/>
                      <a:round/>
                      <a:headEnd type="none" w="med" len="med"/>
                      <a:tailEnd type="none" w="med" len="med"/>
                    </a:lnR>
                    <a:lnT w="12700" cap="flat" cmpd="sng" algn="ctr">
                      <a:solidFill>
                        <a:srgbClr val="D2AC56"/>
                      </a:solidFill>
                      <a:prstDash val="solid"/>
                      <a:round/>
                      <a:headEnd type="none" w="med" len="med"/>
                      <a:tailEnd type="none" w="med" len="med"/>
                    </a:lnT>
                    <a:lnB w="12700" cap="flat" cmpd="sng" algn="ctr">
                      <a:solidFill>
                        <a:srgbClr val="D2AC56"/>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bl>
          </a:graphicData>
        </a:graphic>
      </p:graphicFrame>
      <p:pic>
        <p:nvPicPr>
          <p:cNvPr id="6" name="Picture 5"/>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84635" y="5347654"/>
            <a:ext cx="1385681" cy="554273"/>
          </a:xfrm>
          <a:prstGeom prst="rect">
            <a:avLst/>
          </a:prstGeom>
        </p:spPr>
      </p:pic>
      <p:sp>
        <p:nvSpPr>
          <p:cNvPr id="7" name="Rectangle 2"/>
          <p:cNvSpPr txBox="1">
            <a:spLocks noChangeArrowheads="1"/>
          </p:cNvSpPr>
          <p:nvPr/>
        </p:nvSpPr>
        <p:spPr>
          <a:xfrm>
            <a:off x="258076" y="158458"/>
            <a:ext cx="8643324" cy="797615"/>
          </a:xfrm>
          <a:prstGeom prst="rect">
            <a:avLst/>
          </a:prstGeom>
        </p:spPr>
        <p:txBody>
          <a:bodyPr vert="horz" lIns="68557" tIns="34279" rIns="68557" bIns="34279" rtlCol="0" anchor="t" anchorCtr="0">
            <a:normAutofit/>
          </a:bodyPr>
          <a:lstStyle>
            <a:lvl1pPr algn="l" defTabSz="914088" rtl="0" eaLnBrk="1" latinLnBrk="0" hangingPunct="1">
              <a:lnSpc>
                <a:spcPct val="80000"/>
              </a:lnSpc>
              <a:spcBef>
                <a:spcPct val="0"/>
              </a:spcBef>
              <a:buNone/>
              <a:defRPr sz="4400" kern="120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stStyle>
          <a:p>
            <a:r>
              <a:rPr lang="en-US" sz="3300" dirty="0"/>
              <a:t>What is the AD DS Schema?</a:t>
            </a:r>
          </a:p>
        </p:txBody>
      </p:sp>
    </p:spTree>
    <p:extLst>
      <p:ext uri="{BB962C8B-B14F-4D97-AF65-F5344CB8AC3E}">
        <p14:creationId xmlns:p14="http://schemas.microsoft.com/office/powerpoint/2010/main" val="983730600"/>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pPr eaLnBrk="1" hangingPunct="1"/>
            <a:r>
              <a:rPr lang="en-US" dirty="0"/>
              <a:t>The Basics: Domains</a:t>
            </a:r>
          </a:p>
        </p:txBody>
      </p:sp>
      <p:sp>
        <p:nvSpPr>
          <p:cNvPr id="13315" name="Rounded Rectangle 812098"/>
          <p:cNvSpPr>
            <a:spLocks noGrp="1" noChangeArrowheads="1"/>
          </p:cNvSpPr>
          <p:nvPr>
            <p:ph type="body" idx="4294967295"/>
          </p:nvPr>
        </p:nvSpPr>
        <p:spPr>
          <a:xfrm>
            <a:off x="1476375" y="3015855"/>
            <a:ext cx="6254354" cy="2472928"/>
          </a:xfrm>
          <a:prstGeom prst="rect">
            <a:avLst/>
          </a:prstGeom>
          <a:solidFill>
            <a:srgbClr val="DEE7F1"/>
          </a:solidFill>
          <a:ln cap="flat" algn="ctr">
            <a:solidFill>
              <a:srgbClr val="333333"/>
            </a:solidFill>
            <a:round/>
            <a:headEnd type="none" w="med" len="med"/>
            <a:tailEnd type="none" w="med" len="med"/>
          </a:ln>
        </p:spPr>
        <p:txBody>
          <a:bodyPr lIns="68580" tIns="34290" rIns="68580" bIns="34290">
            <a:normAutofit/>
          </a:bodyPr>
          <a:lstStyle/>
          <a:p>
            <a:pPr marL="0" indent="0">
              <a:spcBef>
                <a:spcPct val="0"/>
              </a:spcBef>
              <a:buNone/>
            </a:pPr>
            <a:r>
              <a:rPr lang="en-US" b="0" dirty="0"/>
              <a:t>Domains:</a:t>
            </a:r>
          </a:p>
        </p:txBody>
      </p:sp>
      <p:sp>
        <p:nvSpPr>
          <p:cNvPr id="13316" name="Rounded Rectangle 844806"/>
          <p:cNvSpPr>
            <a:spLocks noChangeArrowheads="1"/>
          </p:cNvSpPr>
          <p:nvPr/>
        </p:nvSpPr>
        <p:spPr bwMode="auto">
          <a:xfrm>
            <a:off x="1624013" y="3573404"/>
            <a:ext cx="5944791" cy="284710"/>
          </a:xfrm>
          <a:prstGeom prst="roundRect">
            <a:avLst>
              <a:gd name="adj" fmla="val 4167"/>
            </a:avLst>
          </a:prstGeom>
          <a:solidFill>
            <a:srgbClr val="F2E7CE"/>
          </a:solidFill>
          <a:ln w="9525" algn="ctr">
            <a:solidFill>
              <a:srgbClr val="333333"/>
            </a:solidFill>
            <a:round/>
            <a:headEnd/>
            <a:tailEnd/>
          </a:ln>
        </p:spPr>
        <p:txBody>
          <a:bodyPr anchor="ctr">
            <a:spAutoFit/>
          </a:bodyPr>
          <a:lstStyle>
            <a:lvl1pPr marL="228600" indent="-228600">
              <a:defRPr b="1">
                <a:solidFill>
                  <a:schemeClr val="tx1"/>
                </a:solidFill>
                <a:latin typeface="Verdana" panose="020B0604030504040204" pitchFamily="34" charset="0"/>
              </a:defRPr>
            </a:lvl1pPr>
            <a:lvl2pPr marL="742950" indent="-285750">
              <a:defRPr b="1">
                <a:solidFill>
                  <a:schemeClr val="tx1"/>
                </a:solidFill>
                <a:latin typeface="Verdana" panose="020B0604030504040204" pitchFamily="34" charset="0"/>
              </a:defRPr>
            </a:lvl2pPr>
            <a:lvl3pPr marL="1143000" indent="-228600">
              <a:defRPr b="1">
                <a:solidFill>
                  <a:schemeClr val="tx1"/>
                </a:solidFill>
                <a:latin typeface="Verdana" panose="020B0604030504040204" pitchFamily="34" charset="0"/>
              </a:defRPr>
            </a:lvl3pPr>
            <a:lvl4pPr marL="1600200" indent="-228600">
              <a:defRPr b="1">
                <a:solidFill>
                  <a:schemeClr val="tx1"/>
                </a:solidFill>
                <a:latin typeface="Verdana" panose="020B0604030504040204" pitchFamily="34" charset="0"/>
              </a:defRPr>
            </a:lvl4pPr>
            <a:lvl5pPr marL="2057400" indent="-228600">
              <a:defRPr b="1">
                <a:solidFill>
                  <a:schemeClr val="tx1"/>
                </a:solidFill>
                <a:latin typeface="Verdana" panose="020B0604030504040204" pitchFamily="34" charset="0"/>
              </a:defRPr>
            </a:lvl5pPr>
            <a:lvl6pPr marL="2514600" indent="-228600" algn="ctr" eaLnBrk="0" fontAlgn="base" hangingPunct="0">
              <a:spcBef>
                <a:spcPct val="0"/>
              </a:spcBef>
              <a:spcAft>
                <a:spcPct val="0"/>
              </a:spcAft>
              <a:defRPr b="1">
                <a:solidFill>
                  <a:schemeClr val="tx1"/>
                </a:solidFill>
                <a:latin typeface="Verdana" panose="020B0604030504040204" pitchFamily="34" charset="0"/>
              </a:defRPr>
            </a:lvl6pPr>
            <a:lvl7pPr marL="2971800" indent="-228600" algn="ctr" eaLnBrk="0" fontAlgn="base" hangingPunct="0">
              <a:spcBef>
                <a:spcPct val="0"/>
              </a:spcBef>
              <a:spcAft>
                <a:spcPct val="0"/>
              </a:spcAft>
              <a:defRPr b="1">
                <a:solidFill>
                  <a:schemeClr val="tx1"/>
                </a:solidFill>
                <a:latin typeface="Verdana" panose="020B0604030504040204" pitchFamily="34" charset="0"/>
              </a:defRPr>
            </a:lvl7pPr>
            <a:lvl8pPr marL="3429000" indent="-228600" algn="ctr" eaLnBrk="0" fontAlgn="base" hangingPunct="0">
              <a:spcBef>
                <a:spcPct val="0"/>
              </a:spcBef>
              <a:spcAft>
                <a:spcPct val="0"/>
              </a:spcAft>
              <a:defRPr b="1">
                <a:solidFill>
                  <a:schemeClr val="tx1"/>
                </a:solidFill>
                <a:latin typeface="Verdana" panose="020B0604030504040204" pitchFamily="34" charset="0"/>
              </a:defRPr>
            </a:lvl8pPr>
            <a:lvl9pPr marL="3886200" indent="-228600" algn="ctr" eaLnBrk="0" fontAlgn="base" hangingPunct="0">
              <a:spcBef>
                <a:spcPct val="0"/>
              </a:spcBef>
              <a:spcAft>
                <a:spcPct val="0"/>
              </a:spcAft>
              <a:defRPr b="1">
                <a:solidFill>
                  <a:schemeClr val="tx1"/>
                </a:solidFill>
                <a:latin typeface="Verdana" panose="020B0604030504040204" pitchFamily="34" charset="0"/>
              </a:defRPr>
            </a:lvl9pPr>
          </a:lstStyle>
          <a:p>
            <a:pPr algn="l">
              <a:lnSpc>
                <a:spcPct val="90000"/>
              </a:lnSpc>
              <a:spcBef>
                <a:spcPct val="40000"/>
              </a:spcBef>
              <a:buClr>
                <a:srgbClr val="006699"/>
              </a:buClr>
              <a:buFontTx/>
              <a:buChar char="•"/>
            </a:pPr>
            <a:r>
              <a:rPr lang="en-US" sz="1350" b="0" dirty="0">
                <a:latin typeface="Segoe UI Light" panose="020B0502040204020203" pitchFamily="34" charset="0"/>
                <a:cs typeface="Segoe UI Light" panose="020B0502040204020203" pitchFamily="34" charset="0"/>
              </a:rPr>
              <a:t>An administrative boundary for applying policies to groups of objects</a:t>
            </a:r>
          </a:p>
        </p:txBody>
      </p:sp>
      <p:sp>
        <p:nvSpPr>
          <p:cNvPr id="13317" name="Rounded Rectangle 844808"/>
          <p:cNvSpPr>
            <a:spLocks noChangeArrowheads="1"/>
          </p:cNvSpPr>
          <p:nvPr/>
        </p:nvSpPr>
        <p:spPr bwMode="auto">
          <a:xfrm>
            <a:off x="1624013" y="4030226"/>
            <a:ext cx="5944791" cy="284710"/>
          </a:xfrm>
          <a:prstGeom prst="roundRect">
            <a:avLst>
              <a:gd name="adj" fmla="val 4167"/>
            </a:avLst>
          </a:prstGeom>
          <a:solidFill>
            <a:srgbClr val="F2E7CE"/>
          </a:solidFill>
          <a:ln w="9525" algn="ctr">
            <a:solidFill>
              <a:srgbClr val="333333"/>
            </a:solidFill>
            <a:round/>
            <a:headEnd/>
            <a:tailEnd/>
          </a:ln>
        </p:spPr>
        <p:txBody>
          <a:bodyPr wrap="square" anchor="ctr">
            <a:spAutoFit/>
          </a:bodyPr>
          <a:lstStyle>
            <a:lvl1pPr marL="228600" indent="-228600">
              <a:defRPr b="1">
                <a:solidFill>
                  <a:schemeClr val="tx1"/>
                </a:solidFill>
                <a:latin typeface="Verdana" panose="020B0604030504040204" pitchFamily="34" charset="0"/>
              </a:defRPr>
            </a:lvl1pPr>
            <a:lvl2pPr marL="742950" indent="-285750">
              <a:defRPr b="1">
                <a:solidFill>
                  <a:schemeClr val="tx1"/>
                </a:solidFill>
                <a:latin typeface="Verdana" panose="020B0604030504040204" pitchFamily="34" charset="0"/>
              </a:defRPr>
            </a:lvl2pPr>
            <a:lvl3pPr marL="1143000" indent="-228600">
              <a:defRPr b="1">
                <a:solidFill>
                  <a:schemeClr val="tx1"/>
                </a:solidFill>
                <a:latin typeface="Verdana" panose="020B0604030504040204" pitchFamily="34" charset="0"/>
              </a:defRPr>
            </a:lvl3pPr>
            <a:lvl4pPr marL="1600200" indent="-228600">
              <a:defRPr b="1">
                <a:solidFill>
                  <a:schemeClr val="tx1"/>
                </a:solidFill>
                <a:latin typeface="Verdana" panose="020B0604030504040204" pitchFamily="34" charset="0"/>
              </a:defRPr>
            </a:lvl4pPr>
            <a:lvl5pPr marL="2057400" indent="-228600">
              <a:defRPr b="1">
                <a:solidFill>
                  <a:schemeClr val="tx1"/>
                </a:solidFill>
                <a:latin typeface="Verdana" panose="020B0604030504040204" pitchFamily="34" charset="0"/>
              </a:defRPr>
            </a:lvl5pPr>
            <a:lvl6pPr marL="2514600" indent="-228600" algn="ctr" eaLnBrk="0" fontAlgn="base" hangingPunct="0">
              <a:spcBef>
                <a:spcPct val="0"/>
              </a:spcBef>
              <a:spcAft>
                <a:spcPct val="0"/>
              </a:spcAft>
              <a:defRPr b="1">
                <a:solidFill>
                  <a:schemeClr val="tx1"/>
                </a:solidFill>
                <a:latin typeface="Verdana" panose="020B0604030504040204" pitchFamily="34" charset="0"/>
              </a:defRPr>
            </a:lvl6pPr>
            <a:lvl7pPr marL="2971800" indent="-228600" algn="ctr" eaLnBrk="0" fontAlgn="base" hangingPunct="0">
              <a:spcBef>
                <a:spcPct val="0"/>
              </a:spcBef>
              <a:spcAft>
                <a:spcPct val="0"/>
              </a:spcAft>
              <a:defRPr b="1">
                <a:solidFill>
                  <a:schemeClr val="tx1"/>
                </a:solidFill>
                <a:latin typeface="Verdana" panose="020B0604030504040204" pitchFamily="34" charset="0"/>
              </a:defRPr>
            </a:lvl7pPr>
            <a:lvl8pPr marL="3429000" indent="-228600" algn="ctr" eaLnBrk="0" fontAlgn="base" hangingPunct="0">
              <a:spcBef>
                <a:spcPct val="0"/>
              </a:spcBef>
              <a:spcAft>
                <a:spcPct val="0"/>
              </a:spcAft>
              <a:defRPr b="1">
                <a:solidFill>
                  <a:schemeClr val="tx1"/>
                </a:solidFill>
                <a:latin typeface="Verdana" panose="020B0604030504040204" pitchFamily="34" charset="0"/>
              </a:defRPr>
            </a:lvl8pPr>
            <a:lvl9pPr marL="3886200" indent="-228600" algn="ctr" eaLnBrk="0" fontAlgn="base" hangingPunct="0">
              <a:spcBef>
                <a:spcPct val="0"/>
              </a:spcBef>
              <a:spcAft>
                <a:spcPct val="0"/>
              </a:spcAft>
              <a:defRPr b="1">
                <a:solidFill>
                  <a:schemeClr val="tx1"/>
                </a:solidFill>
                <a:latin typeface="Verdana" panose="020B0604030504040204" pitchFamily="34" charset="0"/>
              </a:defRPr>
            </a:lvl9pPr>
          </a:lstStyle>
          <a:p>
            <a:pPr algn="l">
              <a:lnSpc>
                <a:spcPct val="90000"/>
              </a:lnSpc>
              <a:spcBef>
                <a:spcPct val="40000"/>
              </a:spcBef>
              <a:buClr>
                <a:srgbClr val="006699"/>
              </a:buClr>
              <a:buFontTx/>
              <a:buChar char="•"/>
            </a:pPr>
            <a:r>
              <a:rPr lang="en-US" sz="1350" b="0" dirty="0">
                <a:latin typeface="Segoe UI Light" panose="020B0502040204020203" pitchFamily="34" charset="0"/>
                <a:cs typeface="Segoe UI Light" panose="020B0502040204020203" pitchFamily="34" charset="0"/>
              </a:rPr>
              <a:t>A replication boundary for replicating data between domain controllers</a:t>
            </a:r>
          </a:p>
        </p:txBody>
      </p:sp>
      <p:sp>
        <p:nvSpPr>
          <p:cNvPr id="13318" name="Rounded Rectangle 844808"/>
          <p:cNvSpPr>
            <a:spLocks noChangeArrowheads="1"/>
          </p:cNvSpPr>
          <p:nvPr/>
        </p:nvSpPr>
        <p:spPr bwMode="auto">
          <a:xfrm>
            <a:off x="1624013" y="4489763"/>
            <a:ext cx="5944791" cy="475300"/>
          </a:xfrm>
          <a:prstGeom prst="roundRect">
            <a:avLst>
              <a:gd name="adj" fmla="val 4167"/>
            </a:avLst>
          </a:prstGeom>
          <a:solidFill>
            <a:srgbClr val="F2E7CE"/>
          </a:solidFill>
          <a:ln w="9525" algn="ctr">
            <a:solidFill>
              <a:srgbClr val="333333"/>
            </a:solidFill>
            <a:round/>
            <a:headEnd/>
            <a:tailEnd/>
          </a:ln>
        </p:spPr>
        <p:txBody>
          <a:bodyPr wrap="square" anchor="ctr">
            <a:spAutoFit/>
          </a:bodyPr>
          <a:lstStyle>
            <a:lvl1pPr marL="228600" indent="-228600">
              <a:defRPr b="1">
                <a:solidFill>
                  <a:schemeClr val="tx1"/>
                </a:solidFill>
                <a:latin typeface="Verdana" panose="020B0604030504040204" pitchFamily="34" charset="0"/>
              </a:defRPr>
            </a:lvl1pPr>
            <a:lvl2pPr marL="742950" indent="-285750">
              <a:defRPr b="1">
                <a:solidFill>
                  <a:schemeClr val="tx1"/>
                </a:solidFill>
                <a:latin typeface="Verdana" panose="020B0604030504040204" pitchFamily="34" charset="0"/>
              </a:defRPr>
            </a:lvl2pPr>
            <a:lvl3pPr marL="1143000" indent="-228600">
              <a:defRPr b="1">
                <a:solidFill>
                  <a:schemeClr val="tx1"/>
                </a:solidFill>
                <a:latin typeface="Verdana" panose="020B0604030504040204" pitchFamily="34" charset="0"/>
              </a:defRPr>
            </a:lvl3pPr>
            <a:lvl4pPr marL="1600200" indent="-228600">
              <a:defRPr b="1">
                <a:solidFill>
                  <a:schemeClr val="tx1"/>
                </a:solidFill>
                <a:latin typeface="Verdana" panose="020B0604030504040204" pitchFamily="34" charset="0"/>
              </a:defRPr>
            </a:lvl4pPr>
            <a:lvl5pPr marL="2057400" indent="-228600">
              <a:defRPr b="1">
                <a:solidFill>
                  <a:schemeClr val="tx1"/>
                </a:solidFill>
                <a:latin typeface="Verdana" panose="020B0604030504040204" pitchFamily="34" charset="0"/>
              </a:defRPr>
            </a:lvl5pPr>
            <a:lvl6pPr marL="2514600" indent="-228600" algn="ctr" eaLnBrk="0" fontAlgn="base" hangingPunct="0">
              <a:spcBef>
                <a:spcPct val="0"/>
              </a:spcBef>
              <a:spcAft>
                <a:spcPct val="0"/>
              </a:spcAft>
              <a:defRPr b="1">
                <a:solidFill>
                  <a:schemeClr val="tx1"/>
                </a:solidFill>
                <a:latin typeface="Verdana" panose="020B0604030504040204" pitchFamily="34" charset="0"/>
              </a:defRPr>
            </a:lvl6pPr>
            <a:lvl7pPr marL="2971800" indent="-228600" algn="ctr" eaLnBrk="0" fontAlgn="base" hangingPunct="0">
              <a:spcBef>
                <a:spcPct val="0"/>
              </a:spcBef>
              <a:spcAft>
                <a:spcPct val="0"/>
              </a:spcAft>
              <a:defRPr b="1">
                <a:solidFill>
                  <a:schemeClr val="tx1"/>
                </a:solidFill>
                <a:latin typeface="Verdana" panose="020B0604030504040204" pitchFamily="34" charset="0"/>
              </a:defRPr>
            </a:lvl7pPr>
            <a:lvl8pPr marL="3429000" indent="-228600" algn="ctr" eaLnBrk="0" fontAlgn="base" hangingPunct="0">
              <a:spcBef>
                <a:spcPct val="0"/>
              </a:spcBef>
              <a:spcAft>
                <a:spcPct val="0"/>
              </a:spcAft>
              <a:defRPr b="1">
                <a:solidFill>
                  <a:schemeClr val="tx1"/>
                </a:solidFill>
                <a:latin typeface="Verdana" panose="020B0604030504040204" pitchFamily="34" charset="0"/>
              </a:defRPr>
            </a:lvl8pPr>
            <a:lvl9pPr marL="3886200" indent="-228600" algn="ctr" eaLnBrk="0" fontAlgn="base" hangingPunct="0">
              <a:spcBef>
                <a:spcPct val="0"/>
              </a:spcBef>
              <a:spcAft>
                <a:spcPct val="0"/>
              </a:spcAft>
              <a:defRPr b="1">
                <a:solidFill>
                  <a:schemeClr val="tx1"/>
                </a:solidFill>
                <a:latin typeface="Verdana" panose="020B0604030504040204" pitchFamily="34" charset="0"/>
              </a:defRPr>
            </a:lvl9pPr>
          </a:lstStyle>
          <a:p>
            <a:pPr algn="l">
              <a:lnSpc>
                <a:spcPct val="90000"/>
              </a:lnSpc>
              <a:spcBef>
                <a:spcPct val="40000"/>
              </a:spcBef>
              <a:buClr>
                <a:srgbClr val="006699"/>
              </a:buClr>
              <a:buFontTx/>
              <a:buChar char="•"/>
            </a:pPr>
            <a:r>
              <a:rPr lang="en-US" sz="1350" b="0" dirty="0">
                <a:latin typeface="Segoe UI Light" panose="020B0502040204020203" pitchFamily="34" charset="0"/>
                <a:cs typeface="Segoe UI Light" panose="020B0502040204020203" pitchFamily="34" charset="0"/>
              </a:rPr>
              <a:t>An authentication and authorization boundary that provides a way to limit the scope of access to resources</a:t>
            </a:r>
          </a:p>
        </p:txBody>
      </p:sp>
      <p:sp>
        <p:nvSpPr>
          <p:cNvPr id="943112" name="AutoShape 8"/>
          <p:cNvSpPr>
            <a:spLocks noChangeArrowheads="1"/>
          </p:cNvSpPr>
          <p:nvPr/>
        </p:nvSpPr>
        <p:spPr bwMode="auto">
          <a:xfrm>
            <a:off x="1471612" y="1646635"/>
            <a:ext cx="6262688" cy="1042988"/>
          </a:xfrm>
          <a:prstGeom prst="rect">
            <a:avLst/>
          </a:prstGeom>
          <a:solidFill>
            <a:schemeClr val="accent2">
              <a:lumMod val="40000"/>
              <a:lumOff val="60000"/>
            </a:schemeClr>
          </a:solidFill>
          <a:ln w="9525" algn="ctr">
            <a:solidFill>
              <a:srgbClr val="808080"/>
            </a:solidFill>
            <a:round/>
            <a:headEnd/>
            <a:tailEnd/>
          </a:ln>
          <a:effectLst>
            <a:outerShdw dist="35921" dir="2700000" algn="ctr" rotWithShape="0">
              <a:srgbClr val="C0C0C0"/>
            </a:outerShdw>
          </a:effectLst>
        </p:spPr>
        <p:txBody>
          <a:bodyPr anchor="ctr"/>
          <a:lstStyle/>
          <a:p>
            <a:pPr algn="l" eaLnBrk="1" hangingPunct="1">
              <a:lnSpc>
                <a:spcPct val="90000"/>
              </a:lnSpc>
              <a:spcBef>
                <a:spcPct val="40000"/>
              </a:spcBef>
              <a:defRPr/>
            </a:pPr>
            <a:endParaRPr lang="en-US" sz="1350" dirty="0">
              <a:latin typeface="Segoe UI Light" panose="020B0502040204020203" pitchFamily="34" charset="0"/>
              <a:cs typeface="Segoe UI Light" panose="020B0502040204020203" pitchFamily="34" charset="0"/>
            </a:endParaRPr>
          </a:p>
        </p:txBody>
      </p:sp>
      <p:grpSp>
        <p:nvGrpSpPr>
          <p:cNvPr id="13320" name="Group 12"/>
          <p:cNvGrpSpPr>
            <a:grpSpLocks/>
          </p:cNvGrpSpPr>
          <p:nvPr/>
        </p:nvGrpSpPr>
        <p:grpSpPr bwMode="auto">
          <a:xfrm>
            <a:off x="6496050" y="1526117"/>
            <a:ext cx="1188244" cy="1270397"/>
            <a:chOff x="4470" y="953"/>
            <a:chExt cx="998" cy="1067"/>
          </a:xfrm>
        </p:grpSpPr>
        <p:pic>
          <p:nvPicPr>
            <p:cNvPr id="943114" name="Picture 10"/>
            <p:cNvPicPr>
              <a:picLocks noChangeAspect="1" noChangeArrowheads="1"/>
            </p:cNvPicPr>
            <p:nvPr/>
          </p:nvPicPr>
          <p:blipFill>
            <a:blip r:embed="rId3"/>
            <a:srcRect/>
            <a:stretch>
              <a:fillRect/>
            </a:stretch>
          </p:blipFill>
          <p:spPr bwMode="auto">
            <a:xfrm>
              <a:off x="4470" y="953"/>
              <a:ext cx="998" cy="882"/>
            </a:xfrm>
            <a:prstGeom prst="rect">
              <a:avLst/>
            </a:prstGeom>
            <a:noFill/>
            <a:ln w="9525" algn="ctr">
              <a:noFill/>
              <a:miter lim="800000"/>
              <a:headEnd/>
              <a:tailEnd/>
            </a:ln>
            <a:effectLst>
              <a:outerShdw dist="35921" dir="2700000" algn="ctr" rotWithShape="0">
                <a:srgbClr val="AFAFAF"/>
              </a:outerShdw>
            </a:effectLst>
          </p:spPr>
        </p:pic>
        <p:sp>
          <p:nvSpPr>
            <p:cNvPr id="13322" name="Text Box 11"/>
            <p:cNvSpPr txBox="1">
              <a:spLocks noChangeArrowheads="1"/>
            </p:cNvSpPr>
            <p:nvPr/>
          </p:nvSpPr>
          <p:spPr bwMode="auto">
            <a:xfrm>
              <a:off x="4638" y="1872"/>
              <a:ext cx="661" cy="148"/>
            </a:xfrm>
            <a:prstGeom prst="rect">
              <a:avLst/>
            </a:prstGeom>
            <a:solidFill>
              <a:schemeClr val="bg1">
                <a:alpha val="79999"/>
              </a:schemeClr>
            </a:solidFill>
            <a:ln w="9525" algn="ctr">
              <a:solidFill>
                <a:srgbClr val="333333"/>
              </a:solidFill>
              <a:miter lim="800000"/>
              <a:headEnd/>
              <a:tailEnd/>
            </a:ln>
            <a:effectLst>
              <a:outerShdw blurRad="88900" dist="50800" dir="5400000" algn="ctr" rotWithShape="0">
                <a:schemeClr val="bg1"/>
              </a:outerShdw>
            </a:effectLst>
          </p:spPr>
          <p:txBody>
            <a:bodyPr anchor="ctr"/>
            <a:lstStyle>
              <a:lvl1pPr>
                <a:defRPr b="1">
                  <a:solidFill>
                    <a:schemeClr val="tx1"/>
                  </a:solidFill>
                  <a:latin typeface="Verdana" panose="020B0604030504040204" pitchFamily="34" charset="0"/>
                </a:defRPr>
              </a:lvl1pPr>
              <a:lvl2pPr marL="742950" indent="-285750">
                <a:defRPr b="1">
                  <a:solidFill>
                    <a:schemeClr val="tx1"/>
                  </a:solidFill>
                  <a:latin typeface="Verdana" panose="020B0604030504040204" pitchFamily="34" charset="0"/>
                </a:defRPr>
              </a:lvl2pPr>
              <a:lvl3pPr marL="1143000" indent="-228600">
                <a:defRPr b="1">
                  <a:solidFill>
                    <a:schemeClr val="tx1"/>
                  </a:solidFill>
                  <a:latin typeface="Verdana" panose="020B0604030504040204" pitchFamily="34" charset="0"/>
                </a:defRPr>
              </a:lvl3pPr>
              <a:lvl4pPr marL="1600200" indent="-228600">
                <a:defRPr b="1">
                  <a:solidFill>
                    <a:schemeClr val="tx1"/>
                  </a:solidFill>
                  <a:latin typeface="Verdana" panose="020B0604030504040204" pitchFamily="34" charset="0"/>
                </a:defRPr>
              </a:lvl4pPr>
              <a:lvl5pPr marL="2057400" indent="-228600">
                <a:defRPr b="1">
                  <a:solidFill>
                    <a:schemeClr val="tx1"/>
                  </a:solidFill>
                  <a:latin typeface="Verdana" panose="020B0604030504040204" pitchFamily="34" charset="0"/>
                </a:defRPr>
              </a:lvl5pPr>
              <a:lvl6pPr marL="2514600" indent="-228600" algn="ctr" eaLnBrk="0" fontAlgn="base" hangingPunct="0">
                <a:spcBef>
                  <a:spcPct val="0"/>
                </a:spcBef>
                <a:spcAft>
                  <a:spcPct val="0"/>
                </a:spcAft>
                <a:defRPr b="1">
                  <a:solidFill>
                    <a:schemeClr val="tx1"/>
                  </a:solidFill>
                  <a:latin typeface="Verdana" panose="020B0604030504040204" pitchFamily="34" charset="0"/>
                </a:defRPr>
              </a:lvl6pPr>
              <a:lvl7pPr marL="2971800" indent="-228600" algn="ctr" eaLnBrk="0" fontAlgn="base" hangingPunct="0">
                <a:spcBef>
                  <a:spcPct val="0"/>
                </a:spcBef>
                <a:spcAft>
                  <a:spcPct val="0"/>
                </a:spcAft>
                <a:defRPr b="1">
                  <a:solidFill>
                    <a:schemeClr val="tx1"/>
                  </a:solidFill>
                  <a:latin typeface="Verdana" panose="020B0604030504040204" pitchFamily="34" charset="0"/>
                </a:defRPr>
              </a:lvl7pPr>
              <a:lvl8pPr marL="3429000" indent="-228600" algn="ctr" eaLnBrk="0" fontAlgn="base" hangingPunct="0">
                <a:spcBef>
                  <a:spcPct val="0"/>
                </a:spcBef>
                <a:spcAft>
                  <a:spcPct val="0"/>
                </a:spcAft>
                <a:defRPr b="1">
                  <a:solidFill>
                    <a:schemeClr val="tx1"/>
                  </a:solidFill>
                  <a:latin typeface="Verdana" panose="020B0604030504040204" pitchFamily="34" charset="0"/>
                </a:defRPr>
              </a:lvl8pPr>
              <a:lvl9pPr marL="3886200" indent="-228600" algn="ctr" eaLnBrk="0" fontAlgn="base" hangingPunct="0">
                <a:spcBef>
                  <a:spcPct val="0"/>
                </a:spcBef>
                <a:spcAft>
                  <a:spcPct val="0"/>
                </a:spcAft>
                <a:defRPr b="1">
                  <a:solidFill>
                    <a:schemeClr val="tx1"/>
                  </a:solidFill>
                  <a:latin typeface="Verdana" panose="020B0604030504040204" pitchFamily="34" charset="0"/>
                </a:defRPr>
              </a:lvl9pPr>
            </a:lstStyle>
            <a:p>
              <a:r>
                <a:rPr lang="en-GB" sz="900" b="0" dirty="0">
                  <a:latin typeface="Segoe UI Light" panose="020B0502040204020203" pitchFamily="34" charset="0"/>
                  <a:cs typeface="Segoe UI Light" panose="020B0502040204020203" pitchFamily="34" charset="0"/>
                </a:rPr>
                <a:t>Contoso.com</a:t>
              </a:r>
              <a:endParaRPr lang="en-US" sz="900" b="0" dirty="0">
                <a:latin typeface="Segoe UI Light" panose="020B0502040204020203" pitchFamily="34" charset="0"/>
                <a:cs typeface="Segoe UI Light" panose="020B0502040204020203" pitchFamily="34" charset="0"/>
              </a:endParaRPr>
            </a:p>
          </p:txBody>
        </p:sp>
      </p:grpSp>
      <p:sp>
        <p:nvSpPr>
          <p:cNvPr id="2" name="TextBox 1"/>
          <p:cNvSpPr txBox="1"/>
          <p:nvPr/>
        </p:nvSpPr>
        <p:spPr>
          <a:xfrm>
            <a:off x="1624012" y="1918942"/>
            <a:ext cx="4719638" cy="507831"/>
          </a:xfrm>
          <a:prstGeom prst="rect">
            <a:avLst/>
          </a:prstGeom>
          <a:noFill/>
        </p:spPr>
        <p:txBody>
          <a:bodyPr wrap="square" rtlCol="0">
            <a:spAutoFit/>
          </a:bodyPr>
          <a:lstStyle/>
          <a:p>
            <a:r>
              <a:rPr lang="en-US" sz="1350" dirty="0">
                <a:latin typeface="Segoe UI Light" panose="020B0502040204020203" pitchFamily="34" charset="0"/>
                <a:cs typeface="Segoe UI Light" panose="020B0502040204020203" pitchFamily="34" charset="0"/>
              </a:rPr>
              <a:t>Domains are used to group and manage objects in an organization</a:t>
            </a:r>
          </a:p>
        </p:txBody>
      </p:sp>
      <p:pic>
        <p:nvPicPr>
          <p:cNvPr id="13" name="Picture 12"/>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184635" y="5347654"/>
            <a:ext cx="1385681" cy="554273"/>
          </a:xfrm>
          <a:prstGeom prst="rect">
            <a:avLst/>
          </a:prstGeom>
        </p:spPr>
      </p:pic>
    </p:spTree>
    <p:extLst>
      <p:ext uri="{BB962C8B-B14F-4D97-AF65-F5344CB8AC3E}">
        <p14:creationId xmlns:p14="http://schemas.microsoft.com/office/powerpoint/2010/main" val="2755138628"/>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r>
              <a:rPr lang="en-US" dirty="0"/>
              <a:t>The Basics: Trees</a:t>
            </a:r>
          </a:p>
        </p:txBody>
      </p:sp>
      <p:sp>
        <p:nvSpPr>
          <p:cNvPr id="15363" name="Rounded Rectangle 812098"/>
          <p:cNvSpPr>
            <a:spLocks noGrp="1" noChangeArrowheads="1"/>
          </p:cNvSpPr>
          <p:nvPr>
            <p:ph type="body" idx="4294967295"/>
          </p:nvPr>
        </p:nvSpPr>
        <p:spPr>
          <a:xfrm>
            <a:off x="1473561" y="3022865"/>
            <a:ext cx="6313884" cy="2153841"/>
          </a:xfrm>
          <a:prstGeom prst="rect">
            <a:avLst/>
          </a:prstGeom>
          <a:solidFill>
            <a:srgbClr val="DEE7F1"/>
          </a:solidFill>
          <a:ln cap="flat" algn="ctr">
            <a:solidFill>
              <a:srgbClr val="333333"/>
            </a:solidFill>
            <a:round/>
            <a:headEnd type="none" w="med" len="med"/>
            <a:tailEnd type="none" w="med" len="med"/>
          </a:ln>
        </p:spPr>
        <p:txBody>
          <a:bodyPr lIns="68580" tIns="34290" rIns="68580" bIns="34290">
            <a:normAutofit/>
          </a:bodyPr>
          <a:lstStyle/>
          <a:p>
            <a:pPr marL="0" indent="0">
              <a:spcBef>
                <a:spcPct val="0"/>
              </a:spcBef>
              <a:buNone/>
            </a:pPr>
            <a:r>
              <a:rPr lang="en-US" b="0" dirty="0"/>
              <a:t>All domains in the tree:</a:t>
            </a:r>
          </a:p>
        </p:txBody>
      </p:sp>
      <p:sp>
        <p:nvSpPr>
          <p:cNvPr id="15364" name="Rounded Rectangle 844806"/>
          <p:cNvSpPr>
            <a:spLocks noChangeArrowheads="1"/>
          </p:cNvSpPr>
          <p:nvPr/>
        </p:nvSpPr>
        <p:spPr bwMode="auto">
          <a:xfrm>
            <a:off x="1622822" y="3819234"/>
            <a:ext cx="5940029" cy="284710"/>
          </a:xfrm>
          <a:prstGeom prst="roundRect">
            <a:avLst>
              <a:gd name="adj" fmla="val 4167"/>
            </a:avLst>
          </a:prstGeom>
          <a:solidFill>
            <a:srgbClr val="F2E7CE"/>
          </a:solidFill>
          <a:ln w="9525" algn="ctr">
            <a:solidFill>
              <a:srgbClr val="333333"/>
            </a:solidFill>
            <a:round/>
            <a:headEnd/>
            <a:tailEnd/>
          </a:ln>
        </p:spPr>
        <p:txBody>
          <a:bodyPr anchor="ctr">
            <a:spAutoFit/>
          </a:bodyPr>
          <a:lstStyle>
            <a:lvl1pPr marL="228600" indent="-228600">
              <a:defRPr b="1">
                <a:solidFill>
                  <a:schemeClr val="tx1"/>
                </a:solidFill>
                <a:latin typeface="Verdana" panose="020B0604030504040204" pitchFamily="34" charset="0"/>
              </a:defRPr>
            </a:lvl1pPr>
            <a:lvl2pPr marL="742950" indent="-285750">
              <a:defRPr b="1">
                <a:solidFill>
                  <a:schemeClr val="tx1"/>
                </a:solidFill>
                <a:latin typeface="Verdana" panose="020B0604030504040204" pitchFamily="34" charset="0"/>
              </a:defRPr>
            </a:lvl2pPr>
            <a:lvl3pPr marL="1143000" indent="-228600">
              <a:defRPr b="1">
                <a:solidFill>
                  <a:schemeClr val="tx1"/>
                </a:solidFill>
                <a:latin typeface="Verdana" panose="020B0604030504040204" pitchFamily="34" charset="0"/>
              </a:defRPr>
            </a:lvl3pPr>
            <a:lvl4pPr marL="1600200" indent="-228600">
              <a:defRPr b="1">
                <a:solidFill>
                  <a:schemeClr val="tx1"/>
                </a:solidFill>
                <a:latin typeface="Verdana" panose="020B0604030504040204" pitchFamily="34" charset="0"/>
              </a:defRPr>
            </a:lvl4pPr>
            <a:lvl5pPr marL="2057400" indent="-228600">
              <a:defRPr b="1">
                <a:solidFill>
                  <a:schemeClr val="tx1"/>
                </a:solidFill>
                <a:latin typeface="Verdana" panose="020B0604030504040204" pitchFamily="34" charset="0"/>
              </a:defRPr>
            </a:lvl5pPr>
            <a:lvl6pPr marL="2514600" indent="-228600" algn="ctr" eaLnBrk="0" fontAlgn="base" hangingPunct="0">
              <a:spcBef>
                <a:spcPct val="0"/>
              </a:spcBef>
              <a:spcAft>
                <a:spcPct val="0"/>
              </a:spcAft>
              <a:defRPr b="1">
                <a:solidFill>
                  <a:schemeClr val="tx1"/>
                </a:solidFill>
                <a:latin typeface="Verdana" panose="020B0604030504040204" pitchFamily="34" charset="0"/>
              </a:defRPr>
            </a:lvl6pPr>
            <a:lvl7pPr marL="2971800" indent="-228600" algn="ctr" eaLnBrk="0" fontAlgn="base" hangingPunct="0">
              <a:spcBef>
                <a:spcPct val="0"/>
              </a:spcBef>
              <a:spcAft>
                <a:spcPct val="0"/>
              </a:spcAft>
              <a:defRPr b="1">
                <a:solidFill>
                  <a:schemeClr val="tx1"/>
                </a:solidFill>
                <a:latin typeface="Verdana" panose="020B0604030504040204" pitchFamily="34" charset="0"/>
              </a:defRPr>
            </a:lvl7pPr>
            <a:lvl8pPr marL="3429000" indent="-228600" algn="ctr" eaLnBrk="0" fontAlgn="base" hangingPunct="0">
              <a:spcBef>
                <a:spcPct val="0"/>
              </a:spcBef>
              <a:spcAft>
                <a:spcPct val="0"/>
              </a:spcAft>
              <a:defRPr b="1">
                <a:solidFill>
                  <a:schemeClr val="tx1"/>
                </a:solidFill>
                <a:latin typeface="Verdana" panose="020B0604030504040204" pitchFamily="34" charset="0"/>
              </a:defRPr>
            </a:lvl8pPr>
            <a:lvl9pPr marL="3886200" indent="-228600" algn="ctr" eaLnBrk="0" fontAlgn="base" hangingPunct="0">
              <a:spcBef>
                <a:spcPct val="0"/>
              </a:spcBef>
              <a:spcAft>
                <a:spcPct val="0"/>
              </a:spcAft>
              <a:defRPr b="1">
                <a:solidFill>
                  <a:schemeClr val="tx1"/>
                </a:solidFill>
                <a:latin typeface="Verdana" panose="020B0604030504040204" pitchFamily="34" charset="0"/>
              </a:defRPr>
            </a:lvl9pPr>
          </a:lstStyle>
          <a:p>
            <a:pPr algn="l">
              <a:lnSpc>
                <a:spcPct val="90000"/>
              </a:lnSpc>
              <a:spcBef>
                <a:spcPct val="40000"/>
              </a:spcBef>
              <a:buClr>
                <a:srgbClr val="006699"/>
              </a:buClr>
              <a:buFontTx/>
              <a:buChar char="•"/>
            </a:pPr>
            <a:r>
              <a:rPr lang="en-US" sz="1350" b="0" dirty="0">
                <a:latin typeface="Segoe UI Light" panose="020B0502040204020203" pitchFamily="34" charset="0"/>
                <a:cs typeface="Segoe UI Light" panose="020B0502040204020203" pitchFamily="34" charset="0"/>
              </a:rPr>
              <a:t>Share a contiguous namespace with the parent domain</a:t>
            </a:r>
          </a:p>
        </p:txBody>
      </p:sp>
      <p:sp>
        <p:nvSpPr>
          <p:cNvPr id="15365" name="Rounded Rectangle 844808"/>
          <p:cNvSpPr>
            <a:spLocks noChangeArrowheads="1"/>
          </p:cNvSpPr>
          <p:nvPr/>
        </p:nvSpPr>
        <p:spPr bwMode="auto">
          <a:xfrm>
            <a:off x="1622822" y="4260929"/>
            <a:ext cx="5940029" cy="284710"/>
          </a:xfrm>
          <a:prstGeom prst="roundRect">
            <a:avLst>
              <a:gd name="adj" fmla="val 4167"/>
            </a:avLst>
          </a:prstGeom>
          <a:solidFill>
            <a:srgbClr val="F2E7CE"/>
          </a:solidFill>
          <a:ln w="9525" algn="ctr">
            <a:solidFill>
              <a:srgbClr val="333333"/>
            </a:solidFill>
            <a:round/>
            <a:headEnd/>
            <a:tailEnd/>
          </a:ln>
        </p:spPr>
        <p:txBody>
          <a:bodyPr wrap="square" anchor="ctr">
            <a:spAutoFit/>
          </a:bodyPr>
          <a:lstStyle>
            <a:lvl1pPr marL="228600" indent="-228600">
              <a:defRPr b="1">
                <a:solidFill>
                  <a:schemeClr val="tx1"/>
                </a:solidFill>
                <a:latin typeface="Verdana" panose="020B0604030504040204" pitchFamily="34" charset="0"/>
              </a:defRPr>
            </a:lvl1pPr>
            <a:lvl2pPr marL="742950" indent="-285750">
              <a:defRPr b="1">
                <a:solidFill>
                  <a:schemeClr val="tx1"/>
                </a:solidFill>
                <a:latin typeface="Verdana" panose="020B0604030504040204" pitchFamily="34" charset="0"/>
              </a:defRPr>
            </a:lvl2pPr>
            <a:lvl3pPr marL="1143000" indent="-228600">
              <a:defRPr b="1">
                <a:solidFill>
                  <a:schemeClr val="tx1"/>
                </a:solidFill>
                <a:latin typeface="Verdana" panose="020B0604030504040204" pitchFamily="34" charset="0"/>
              </a:defRPr>
            </a:lvl3pPr>
            <a:lvl4pPr marL="1600200" indent="-228600">
              <a:defRPr b="1">
                <a:solidFill>
                  <a:schemeClr val="tx1"/>
                </a:solidFill>
                <a:latin typeface="Verdana" panose="020B0604030504040204" pitchFamily="34" charset="0"/>
              </a:defRPr>
            </a:lvl4pPr>
            <a:lvl5pPr marL="2057400" indent="-228600">
              <a:defRPr b="1">
                <a:solidFill>
                  <a:schemeClr val="tx1"/>
                </a:solidFill>
                <a:latin typeface="Verdana" panose="020B0604030504040204" pitchFamily="34" charset="0"/>
              </a:defRPr>
            </a:lvl5pPr>
            <a:lvl6pPr marL="2514600" indent="-228600" algn="ctr" eaLnBrk="0" fontAlgn="base" hangingPunct="0">
              <a:spcBef>
                <a:spcPct val="0"/>
              </a:spcBef>
              <a:spcAft>
                <a:spcPct val="0"/>
              </a:spcAft>
              <a:defRPr b="1">
                <a:solidFill>
                  <a:schemeClr val="tx1"/>
                </a:solidFill>
                <a:latin typeface="Verdana" panose="020B0604030504040204" pitchFamily="34" charset="0"/>
              </a:defRPr>
            </a:lvl6pPr>
            <a:lvl7pPr marL="2971800" indent="-228600" algn="ctr" eaLnBrk="0" fontAlgn="base" hangingPunct="0">
              <a:spcBef>
                <a:spcPct val="0"/>
              </a:spcBef>
              <a:spcAft>
                <a:spcPct val="0"/>
              </a:spcAft>
              <a:defRPr b="1">
                <a:solidFill>
                  <a:schemeClr val="tx1"/>
                </a:solidFill>
                <a:latin typeface="Verdana" panose="020B0604030504040204" pitchFamily="34" charset="0"/>
              </a:defRPr>
            </a:lvl7pPr>
            <a:lvl8pPr marL="3429000" indent="-228600" algn="ctr" eaLnBrk="0" fontAlgn="base" hangingPunct="0">
              <a:spcBef>
                <a:spcPct val="0"/>
              </a:spcBef>
              <a:spcAft>
                <a:spcPct val="0"/>
              </a:spcAft>
              <a:defRPr b="1">
                <a:solidFill>
                  <a:schemeClr val="tx1"/>
                </a:solidFill>
                <a:latin typeface="Verdana" panose="020B0604030504040204" pitchFamily="34" charset="0"/>
              </a:defRPr>
            </a:lvl8pPr>
            <a:lvl9pPr marL="3886200" indent="-228600" algn="ctr" eaLnBrk="0" fontAlgn="base" hangingPunct="0">
              <a:spcBef>
                <a:spcPct val="0"/>
              </a:spcBef>
              <a:spcAft>
                <a:spcPct val="0"/>
              </a:spcAft>
              <a:defRPr b="1">
                <a:solidFill>
                  <a:schemeClr val="tx1"/>
                </a:solidFill>
                <a:latin typeface="Verdana" panose="020B0604030504040204" pitchFamily="34" charset="0"/>
              </a:defRPr>
            </a:lvl9pPr>
          </a:lstStyle>
          <a:p>
            <a:pPr algn="l">
              <a:lnSpc>
                <a:spcPct val="90000"/>
              </a:lnSpc>
              <a:spcBef>
                <a:spcPct val="40000"/>
              </a:spcBef>
              <a:buClr>
                <a:srgbClr val="006699"/>
              </a:buClr>
              <a:buFontTx/>
              <a:buChar char="•"/>
            </a:pPr>
            <a:r>
              <a:rPr lang="en-US" sz="1350" b="0" dirty="0">
                <a:latin typeface="Segoe UI Light" panose="020B0502040204020203" pitchFamily="34" charset="0"/>
                <a:cs typeface="Segoe UI Light" panose="020B0502040204020203" pitchFamily="34" charset="0"/>
              </a:rPr>
              <a:t>Can have additional child domains</a:t>
            </a:r>
          </a:p>
        </p:txBody>
      </p:sp>
      <p:sp>
        <p:nvSpPr>
          <p:cNvPr id="15366" name="Rounded Rectangle 844808"/>
          <p:cNvSpPr>
            <a:spLocks noChangeArrowheads="1"/>
          </p:cNvSpPr>
          <p:nvPr/>
        </p:nvSpPr>
        <p:spPr bwMode="auto">
          <a:xfrm>
            <a:off x="1622822" y="4699863"/>
            <a:ext cx="5940029" cy="284710"/>
          </a:xfrm>
          <a:prstGeom prst="roundRect">
            <a:avLst>
              <a:gd name="adj" fmla="val 4167"/>
            </a:avLst>
          </a:prstGeom>
          <a:solidFill>
            <a:srgbClr val="F2E7CE"/>
          </a:solidFill>
          <a:ln w="9525" algn="ctr">
            <a:solidFill>
              <a:srgbClr val="333333"/>
            </a:solidFill>
            <a:round/>
            <a:headEnd/>
            <a:tailEnd/>
          </a:ln>
        </p:spPr>
        <p:txBody>
          <a:bodyPr wrap="square" anchor="ctr">
            <a:spAutoFit/>
          </a:bodyPr>
          <a:lstStyle>
            <a:lvl1pPr marL="228600" indent="-228600">
              <a:defRPr b="1">
                <a:solidFill>
                  <a:schemeClr val="tx1"/>
                </a:solidFill>
                <a:latin typeface="Verdana" panose="020B0604030504040204" pitchFamily="34" charset="0"/>
              </a:defRPr>
            </a:lvl1pPr>
            <a:lvl2pPr marL="742950" indent="-285750">
              <a:defRPr b="1">
                <a:solidFill>
                  <a:schemeClr val="tx1"/>
                </a:solidFill>
                <a:latin typeface="Verdana" panose="020B0604030504040204" pitchFamily="34" charset="0"/>
              </a:defRPr>
            </a:lvl2pPr>
            <a:lvl3pPr marL="1143000" indent="-228600">
              <a:defRPr b="1">
                <a:solidFill>
                  <a:schemeClr val="tx1"/>
                </a:solidFill>
                <a:latin typeface="Verdana" panose="020B0604030504040204" pitchFamily="34" charset="0"/>
              </a:defRPr>
            </a:lvl3pPr>
            <a:lvl4pPr marL="1600200" indent="-228600">
              <a:defRPr b="1">
                <a:solidFill>
                  <a:schemeClr val="tx1"/>
                </a:solidFill>
                <a:latin typeface="Verdana" panose="020B0604030504040204" pitchFamily="34" charset="0"/>
              </a:defRPr>
            </a:lvl4pPr>
            <a:lvl5pPr marL="2057400" indent="-228600">
              <a:defRPr b="1">
                <a:solidFill>
                  <a:schemeClr val="tx1"/>
                </a:solidFill>
                <a:latin typeface="Verdana" panose="020B0604030504040204" pitchFamily="34" charset="0"/>
              </a:defRPr>
            </a:lvl5pPr>
            <a:lvl6pPr marL="2514600" indent="-228600" algn="ctr" eaLnBrk="0" fontAlgn="base" hangingPunct="0">
              <a:spcBef>
                <a:spcPct val="0"/>
              </a:spcBef>
              <a:spcAft>
                <a:spcPct val="0"/>
              </a:spcAft>
              <a:defRPr b="1">
                <a:solidFill>
                  <a:schemeClr val="tx1"/>
                </a:solidFill>
                <a:latin typeface="Verdana" panose="020B0604030504040204" pitchFamily="34" charset="0"/>
              </a:defRPr>
            </a:lvl6pPr>
            <a:lvl7pPr marL="2971800" indent="-228600" algn="ctr" eaLnBrk="0" fontAlgn="base" hangingPunct="0">
              <a:spcBef>
                <a:spcPct val="0"/>
              </a:spcBef>
              <a:spcAft>
                <a:spcPct val="0"/>
              </a:spcAft>
              <a:defRPr b="1">
                <a:solidFill>
                  <a:schemeClr val="tx1"/>
                </a:solidFill>
                <a:latin typeface="Verdana" panose="020B0604030504040204" pitchFamily="34" charset="0"/>
              </a:defRPr>
            </a:lvl7pPr>
            <a:lvl8pPr marL="3429000" indent="-228600" algn="ctr" eaLnBrk="0" fontAlgn="base" hangingPunct="0">
              <a:spcBef>
                <a:spcPct val="0"/>
              </a:spcBef>
              <a:spcAft>
                <a:spcPct val="0"/>
              </a:spcAft>
              <a:defRPr b="1">
                <a:solidFill>
                  <a:schemeClr val="tx1"/>
                </a:solidFill>
                <a:latin typeface="Verdana" panose="020B0604030504040204" pitchFamily="34" charset="0"/>
              </a:defRPr>
            </a:lvl8pPr>
            <a:lvl9pPr marL="3886200" indent="-228600" algn="ctr" eaLnBrk="0" fontAlgn="base" hangingPunct="0">
              <a:spcBef>
                <a:spcPct val="0"/>
              </a:spcBef>
              <a:spcAft>
                <a:spcPct val="0"/>
              </a:spcAft>
              <a:defRPr b="1">
                <a:solidFill>
                  <a:schemeClr val="tx1"/>
                </a:solidFill>
                <a:latin typeface="Verdana" panose="020B0604030504040204" pitchFamily="34" charset="0"/>
              </a:defRPr>
            </a:lvl9pPr>
          </a:lstStyle>
          <a:p>
            <a:pPr algn="l">
              <a:lnSpc>
                <a:spcPct val="90000"/>
              </a:lnSpc>
              <a:spcBef>
                <a:spcPct val="40000"/>
              </a:spcBef>
              <a:buClr>
                <a:srgbClr val="006699"/>
              </a:buClr>
              <a:buFontTx/>
              <a:buChar char="•"/>
            </a:pPr>
            <a:r>
              <a:rPr lang="en-US" sz="1350" b="0" dirty="0">
                <a:latin typeface="Segoe UI Light" panose="020B0502040204020203" pitchFamily="34" charset="0"/>
                <a:cs typeface="Segoe UI Light" panose="020B0502040204020203" pitchFamily="34" charset="0"/>
              </a:rPr>
              <a:t>By default create a two-way transitive trust with other domains</a:t>
            </a:r>
          </a:p>
        </p:txBody>
      </p:sp>
      <p:sp>
        <p:nvSpPr>
          <p:cNvPr id="947207" name="AutoShape 7"/>
          <p:cNvSpPr>
            <a:spLocks noChangeArrowheads="1"/>
          </p:cNvSpPr>
          <p:nvPr/>
        </p:nvSpPr>
        <p:spPr bwMode="auto">
          <a:xfrm>
            <a:off x="1465660" y="1649497"/>
            <a:ext cx="6304360" cy="1042988"/>
          </a:xfrm>
          <a:prstGeom prst="rect">
            <a:avLst/>
          </a:prstGeom>
          <a:solidFill>
            <a:schemeClr val="accent2">
              <a:lumMod val="40000"/>
              <a:lumOff val="60000"/>
            </a:schemeClr>
          </a:solidFill>
          <a:ln w="9525" algn="ctr">
            <a:solidFill>
              <a:srgbClr val="808080"/>
            </a:solidFill>
            <a:round/>
            <a:headEnd/>
            <a:tailEnd/>
          </a:ln>
          <a:effectLst>
            <a:outerShdw dist="35921" dir="2700000" algn="ctr" rotWithShape="0">
              <a:srgbClr val="C0C0C0"/>
            </a:outerShdw>
          </a:effectLst>
        </p:spPr>
        <p:txBody>
          <a:bodyPr anchor="ctr"/>
          <a:lstStyle/>
          <a:p>
            <a:pPr algn="l" eaLnBrk="1" hangingPunct="1">
              <a:lnSpc>
                <a:spcPct val="90000"/>
              </a:lnSpc>
              <a:spcBef>
                <a:spcPct val="40000"/>
              </a:spcBef>
              <a:defRPr/>
            </a:pPr>
            <a:r>
              <a:rPr lang="en-US" sz="1350" dirty="0">
                <a:latin typeface="Segoe UI Light" panose="020B0502040204020203" pitchFamily="34" charset="0"/>
                <a:cs typeface="Segoe UI Light" panose="020B0502040204020203" pitchFamily="34" charset="0"/>
              </a:rPr>
              <a:t>A domain tree is a hierarchy of domains in AD DS</a:t>
            </a:r>
          </a:p>
        </p:txBody>
      </p:sp>
      <p:pic>
        <p:nvPicPr>
          <p:cNvPr id="947211" name="Picture 11"/>
          <p:cNvPicPr>
            <a:picLocks noChangeAspect="1" noChangeArrowheads="1"/>
          </p:cNvPicPr>
          <p:nvPr/>
        </p:nvPicPr>
        <p:blipFill>
          <a:blip r:embed="rId3"/>
          <a:srcRect/>
          <a:stretch>
            <a:fillRect/>
          </a:stretch>
        </p:blipFill>
        <p:spPr bwMode="auto">
          <a:xfrm>
            <a:off x="5511769" y="1347877"/>
            <a:ext cx="2270522" cy="1544240"/>
          </a:xfrm>
          <a:prstGeom prst="rect">
            <a:avLst/>
          </a:prstGeom>
          <a:noFill/>
          <a:ln w="9525" algn="ctr">
            <a:noFill/>
            <a:miter lim="800000"/>
            <a:headEnd/>
            <a:tailEnd/>
          </a:ln>
          <a:effectLst>
            <a:outerShdw dist="35921" dir="2700000" algn="ctr" rotWithShape="0">
              <a:srgbClr val="AFAFAF"/>
            </a:outerShdw>
          </a:effectLst>
        </p:spPr>
      </p:pic>
      <p:sp>
        <p:nvSpPr>
          <p:cNvPr id="15369" name="Text Box 10"/>
          <p:cNvSpPr txBox="1">
            <a:spLocks noChangeArrowheads="1"/>
          </p:cNvSpPr>
          <p:nvPr/>
        </p:nvSpPr>
        <p:spPr bwMode="auto">
          <a:xfrm>
            <a:off x="6485853" y="1753415"/>
            <a:ext cx="864310" cy="192712"/>
          </a:xfrm>
          <a:prstGeom prst="rect">
            <a:avLst/>
          </a:prstGeom>
          <a:solidFill>
            <a:schemeClr val="bg1"/>
          </a:solidFill>
          <a:ln w="9525" algn="ctr">
            <a:solidFill>
              <a:srgbClr val="333333"/>
            </a:solidFill>
            <a:miter lim="800000"/>
            <a:headEnd/>
            <a:tailEnd/>
          </a:ln>
        </p:spPr>
        <p:txBody>
          <a:bodyPr anchor="ctr"/>
          <a:lstStyle>
            <a:lvl1pPr>
              <a:defRPr b="1">
                <a:solidFill>
                  <a:schemeClr val="tx1"/>
                </a:solidFill>
                <a:latin typeface="Verdana" panose="020B0604030504040204" pitchFamily="34" charset="0"/>
              </a:defRPr>
            </a:lvl1pPr>
            <a:lvl2pPr marL="742950" indent="-285750">
              <a:defRPr b="1">
                <a:solidFill>
                  <a:schemeClr val="tx1"/>
                </a:solidFill>
                <a:latin typeface="Verdana" panose="020B0604030504040204" pitchFamily="34" charset="0"/>
              </a:defRPr>
            </a:lvl2pPr>
            <a:lvl3pPr marL="1143000" indent="-228600">
              <a:defRPr b="1">
                <a:solidFill>
                  <a:schemeClr val="tx1"/>
                </a:solidFill>
                <a:latin typeface="Verdana" panose="020B0604030504040204" pitchFamily="34" charset="0"/>
              </a:defRPr>
            </a:lvl3pPr>
            <a:lvl4pPr marL="1600200" indent="-228600">
              <a:defRPr b="1">
                <a:solidFill>
                  <a:schemeClr val="tx1"/>
                </a:solidFill>
                <a:latin typeface="Verdana" panose="020B0604030504040204" pitchFamily="34" charset="0"/>
              </a:defRPr>
            </a:lvl4pPr>
            <a:lvl5pPr marL="2057400" indent="-228600">
              <a:defRPr b="1">
                <a:solidFill>
                  <a:schemeClr val="tx1"/>
                </a:solidFill>
                <a:latin typeface="Verdana" panose="020B0604030504040204" pitchFamily="34" charset="0"/>
              </a:defRPr>
            </a:lvl5pPr>
            <a:lvl6pPr marL="2514600" indent="-228600" algn="ctr" eaLnBrk="0" fontAlgn="base" hangingPunct="0">
              <a:spcBef>
                <a:spcPct val="0"/>
              </a:spcBef>
              <a:spcAft>
                <a:spcPct val="0"/>
              </a:spcAft>
              <a:defRPr b="1">
                <a:solidFill>
                  <a:schemeClr val="tx1"/>
                </a:solidFill>
                <a:latin typeface="Verdana" panose="020B0604030504040204" pitchFamily="34" charset="0"/>
              </a:defRPr>
            </a:lvl6pPr>
            <a:lvl7pPr marL="2971800" indent="-228600" algn="ctr" eaLnBrk="0" fontAlgn="base" hangingPunct="0">
              <a:spcBef>
                <a:spcPct val="0"/>
              </a:spcBef>
              <a:spcAft>
                <a:spcPct val="0"/>
              </a:spcAft>
              <a:defRPr b="1">
                <a:solidFill>
                  <a:schemeClr val="tx1"/>
                </a:solidFill>
                <a:latin typeface="Verdana" panose="020B0604030504040204" pitchFamily="34" charset="0"/>
              </a:defRPr>
            </a:lvl7pPr>
            <a:lvl8pPr marL="3429000" indent="-228600" algn="ctr" eaLnBrk="0" fontAlgn="base" hangingPunct="0">
              <a:spcBef>
                <a:spcPct val="0"/>
              </a:spcBef>
              <a:spcAft>
                <a:spcPct val="0"/>
              </a:spcAft>
              <a:defRPr b="1">
                <a:solidFill>
                  <a:schemeClr val="tx1"/>
                </a:solidFill>
                <a:latin typeface="Verdana" panose="020B0604030504040204" pitchFamily="34" charset="0"/>
              </a:defRPr>
            </a:lvl8pPr>
            <a:lvl9pPr marL="3886200" indent="-228600" algn="ctr" eaLnBrk="0" fontAlgn="base" hangingPunct="0">
              <a:spcBef>
                <a:spcPct val="0"/>
              </a:spcBef>
              <a:spcAft>
                <a:spcPct val="0"/>
              </a:spcAft>
              <a:defRPr b="1">
                <a:solidFill>
                  <a:schemeClr val="tx1"/>
                </a:solidFill>
                <a:latin typeface="Verdana" panose="020B0604030504040204" pitchFamily="34" charset="0"/>
              </a:defRPr>
            </a:lvl9pPr>
          </a:lstStyle>
          <a:p>
            <a:r>
              <a:rPr lang="en-GB" sz="1050" b="0" dirty="0">
                <a:latin typeface="Segoe UI Light" panose="020B0502040204020203" pitchFamily="34" charset="0"/>
                <a:cs typeface="Segoe UI Light" panose="020B0502040204020203" pitchFamily="34" charset="0"/>
              </a:rPr>
              <a:t>contoso.com</a:t>
            </a:r>
            <a:endParaRPr lang="en-US" sz="1050" b="0" dirty="0">
              <a:latin typeface="Segoe UI Light" panose="020B0502040204020203" pitchFamily="34" charset="0"/>
              <a:cs typeface="Segoe UI Light" panose="020B0502040204020203" pitchFamily="34" charset="0"/>
            </a:endParaRPr>
          </a:p>
        </p:txBody>
      </p:sp>
      <p:sp>
        <p:nvSpPr>
          <p:cNvPr id="15370" name="Text Box 12"/>
          <p:cNvSpPr txBox="1">
            <a:spLocks noChangeArrowheads="1"/>
          </p:cNvSpPr>
          <p:nvPr/>
        </p:nvSpPr>
        <p:spPr bwMode="auto">
          <a:xfrm>
            <a:off x="7020238" y="2610121"/>
            <a:ext cx="1065324" cy="195167"/>
          </a:xfrm>
          <a:prstGeom prst="rect">
            <a:avLst/>
          </a:prstGeom>
          <a:solidFill>
            <a:schemeClr val="bg1"/>
          </a:solidFill>
          <a:ln w="9525" algn="ctr">
            <a:solidFill>
              <a:srgbClr val="333333"/>
            </a:solidFill>
            <a:miter lim="800000"/>
            <a:headEnd/>
            <a:tailEnd/>
          </a:ln>
        </p:spPr>
        <p:txBody>
          <a:bodyPr anchor="ctr"/>
          <a:lstStyle>
            <a:lvl1pPr>
              <a:defRPr b="1">
                <a:solidFill>
                  <a:schemeClr val="tx1"/>
                </a:solidFill>
                <a:latin typeface="Verdana" panose="020B0604030504040204" pitchFamily="34" charset="0"/>
              </a:defRPr>
            </a:lvl1pPr>
            <a:lvl2pPr marL="742950" indent="-285750">
              <a:defRPr b="1">
                <a:solidFill>
                  <a:schemeClr val="tx1"/>
                </a:solidFill>
                <a:latin typeface="Verdana" panose="020B0604030504040204" pitchFamily="34" charset="0"/>
              </a:defRPr>
            </a:lvl2pPr>
            <a:lvl3pPr marL="1143000" indent="-228600">
              <a:defRPr b="1">
                <a:solidFill>
                  <a:schemeClr val="tx1"/>
                </a:solidFill>
                <a:latin typeface="Verdana" panose="020B0604030504040204" pitchFamily="34" charset="0"/>
              </a:defRPr>
            </a:lvl3pPr>
            <a:lvl4pPr marL="1600200" indent="-228600">
              <a:defRPr b="1">
                <a:solidFill>
                  <a:schemeClr val="tx1"/>
                </a:solidFill>
                <a:latin typeface="Verdana" panose="020B0604030504040204" pitchFamily="34" charset="0"/>
              </a:defRPr>
            </a:lvl4pPr>
            <a:lvl5pPr marL="2057400" indent="-228600">
              <a:defRPr b="1">
                <a:solidFill>
                  <a:schemeClr val="tx1"/>
                </a:solidFill>
                <a:latin typeface="Verdana" panose="020B0604030504040204" pitchFamily="34" charset="0"/>
              </a:defRPr>
            </a:lvl5pPr>
            <a:lvl6pPr marL="2514600" indent="-228600" algn="ctr" eaLnBrk="0" fontAlgn="base" hangingPunct="0">
              <a:spcBef>
                <a:spcPct val="0"/>
              </a:spcBef>
              <a:spcAft>
                <a:spcPct val="0"/>
              </a:spcAft>
              <a:defRPr b="1">
                <a:solidFill>
                  <a:schemeClr val="tx1"/>
                </a:solidFill>
                <a:latin typeface="Verdana" panose="020B0604030504040204" pitchFamily="34" charset="0"/>
              </a:defRPr>
            </a:lvl6pPr>
            <a:lvl7pPr marL="2971800" indent="-228600" algn="ctr" eaLnBrk="0" fontAlgn="base" hangingPunct="0">
              <a:spcBef>
                <a:spcPct val="0"/>
              </a:spcBef>
              <a:spcAft>
                <a:spcPct val="0"/>
              </a:spcAft>
              <a:defRPr b="1">
                <a:solidFill>
                  <a:schemeClr val="tx1"/>
                </a:solidFill>
                <a:latin typeface="Verdana" panose="020B0604030504040204" pitchFamily="34" charset="0"/>
              </a:defRPr>
            </a:lvl7pPr>
            <a:lvl8pPr marL="3429000" indent="-228600" algn="ctr" eaLnBrk="0" fontAlgn="base" hangingPunct="0">
              <a:spcBef>
                <a:spcPct val="0"/>
              </a:spcBef>
              <a:spcAft>
                <a:spcPct val="0"/>
              </a:spcAft>
              <a:defRPr b="1">
                <a:solidFill>
                  <a:schemeClr val="tx1"/>
                </a:solidFill>
                <a:latin typeface="Verdana" panose="020B0604030504040204" pitchFamily="34" charset="0"/>
              </a:defRPr>
            </a:lvl8pPr>
            <a:lvl9pPr marL="3886200" indent="-228600" algn="ctr" eaLnBrk="0" fontAlgn="base" hangingPunct="0">
              <a:spcBef>
                <a:spcPct val="0"/>
              </a:spcBef>
              <a:spcAft>
                <a:spcPct val="0"/>
              </a:spcAft>
              <a:defRPr b="1">
                <a:solidFill>
                  <a:schemeClr val="tx1"/>
                </a:solidFill>
                <a:latin typeface="Verdana" panose="020B0604030504040204" pitchFamily="34" charset="0"/>
              </a:defRPr>
            </a:lvl9pPr>
          </a:lstStyle>
          <a:p>
            <a:r>
              <a:rPr lang="en-GB" sz="1050" b="0" dirty="0">
                <a:latin typeface="Segoe UI Light" panose="020B0502040204020203" pitchFamily="34" charset="0"/>
                <a:cs typeface="Segoe UI Light" panose="020B0502040204020203" pitchFamily="34" charset="0"/>
              </a:rPr>
              <a:t>na.contoso.com</a:t>
            </a:r>
            <a:endParaRPr lang="en-US" sz="1050" b="0" dirty="0">
              <a:latin typeface="Segoe UI Light" panose="020B0502040204020203" pitchFamily="34" charset="0"/>
              <a:cs typeface="Segoe UI Light" panose="020B0502040204020203" pitchFamily="34" charset="0"/>
            </a:endParaRPr>
          </a:p>
        </p:txBody>
      </p:sp>
      <p:sp>
        <p:nvSpPr>
          <p:cNvPr id="15371" name="Text Box 13"/>
          <p:cNvSpPr txBox="1">
            <a:spLocks noChangeArrowheads="1"/>
          </p:cNvSpPr>
          <p:nvPr/>
        </p:nvSpPr>
        <p:spPr bwMode="auto">
          <a:xfrm>
            <a:off x="4606298" y="2596900"/>
            <a:ext cx="1206649" cy="195167"/>
          </a:xfrm>
          <a:prstGeom prst="rect">
            <a:avLst/>
          </a:prstGeom>
          <a:solidFill>
            <a:schemeClr val="bg1"/>
          </a:solidFill>
          <a:ln w="9525" algn="ctr">
            <a:solidFill>
              <a:srgbClr val="333333"/>
            </a:solidFill>
            <a:miter lim="800000"/>
            <a:headEnd/>
            <a:tailEnd/>
          </a:ln>
        </p:spPr>
        <p:txBody>
          <a:bodyPr anchor="ctr"/>
          <a:lstStyle>
            <a:lvl1pPr>
              <a:defRPr b="1">
                <a:solidFill>
                  <a:schemeClr val="tx1"/>
                </a:solidFill>
                <a:latin typeface="Verdana" panose="020B0604030504040204" pitchFamily="34" charset="0"/>
              </a:defRPr>
            </a:lvl1pPr>
            <a:lvl2pPr marL="742950" indent="-285750">
              <a:defRPr b="1">
                <a:solidFill>
                  <a:schemeClr val="tx1"/>
                </a:solidFill>
                <a:latin typeface="Verdana" panose="020B0604030504040204" pitchFamily="34" charset="0"/>
              </a:defRPr>
            </a:lvl2pPr>
            <a:lvl3pPr marL="1143000" indent="-228600">
              <a:defRPr b="1">
                <a:solidFill>
                  <a:schemeClr val="tx1"/>
                </a:solidFill>
                <a:latin typeface="Verdana" panose="020B0604030504040204" pitchFamily="34" charset="0"/>
              </a:defRPr>
            </a:lvl3pPr>
            <a:lvl4pPr marL="1600200" indent="-228600">
              <a:defRPr b="1">
                <a:solidFill>
                  <a:schemeClr val="tx1"/>
                </a:solidFill>
                <a:latin typeface="Verdana" panose="020B0604030504040204" pitchFamily="34" charset="0"/>
              </a:defRPr>
            </a:lvl4pPr>
            <a:lvl5pPr marL="2057400" indent="-228600">
              <a:defRPr b="1">
                <a:solidFill>
                  <a:schemeClr val="tx1"/>
                </a:solidFill>
                <a:latin typeface="Verdana" panose="020B0604030504040204" pitchFamily="34" charset="0"/>
              </a:defRPr>
            </a:lvl5pPr>
            <a:lvl6pPr marL="2514600" indent="-228600" algn="ctr" eaLnBrk="0" fontAlgn="base" hangingPunct="0">
              <a:spcBef>
                <a:spcPct val="0"/>
              </a:spcBef>
              <a:spcAft>
                <a:spcPct val="0"/>
              </a:spcAft>
              <a:defRPr b="1">
                <a:solidFill>
                  <a:schemeClr val="tx1"/>
                </a:solidFill>
                <a:latin typeface="Verdana" panose="020B0604030504040204" pitchFamily="34" charset="0"/>
              </a:defRPr>
            </a:lvl6pPr>
            <a:lvl7pPr marL="2971800" indent="-228600" algn="ctr" eaLnBrk="0" fontAlgn="base" hangingPunct="0">
              <a:spcBef>
                <a:spcPct val="0"/>
              </a:spcBef>
              <a:spcAft>
                <a:spcPct val="0"/>
              </a:spcAft>
              <a:defRPr b="1">
                <a:solidFill>
                  <a:schemeClr val="tx1"/>
                </a:solidFill>
                <a:latin typeface="Verdana" panose="020B0604030504040204" pitchFamily="34" charset="0"/>
              </a:defRPr>
            </a:lvl7pPr>
            <a:lvl8pPr marL="3429000" indent="-228600" algn="ctr" eaLnBrk="0" fontAlgn="base" hangingPunct="0">
              <a:spcBef>
                <a:spcPct val="0"/>
              </a:spcBef>
              <a:spcAft>
                <a:spcPct val="0"/>
              </a:spcAft>
              <a:defRPr b="1">
                <a:solidFill>
                  <a:schemeClr val="tx1"/>
                </a:solidFill>
                <a:latin typeface="Verdana" panose="020B0604030504040204" pitchFamily="34" charset="0"/>
              </a:defRPr>
            </a:lvl8pPr>
            <a:lvl9pPr marL="3886200" indent="-228600" algn="ctr" eaLnBrk="0" fontAlgn="base" hangingPunct="0">
              <a:spcBef>
                <a:spcPct val="0"/>
              </a:spcBef>
              <a:spcAft>
                <a:spcPct val="0"/>
              </a:spcAft>
              <a:defRPr b="1">
                <a:solidFill>
                  <a:schemeClr val="tx1"/>
                </a:solidFill>
                <a:latin typeface="Verdana" panose="020B0604030504040204" pitchFamily="34" charset="0"/>
              </a:defRPr>
            </a:lvl9pPr>
          </a:lstStyle>
          <a:p>
            <a:r>
              <a:rPr lang="en-GB" sz="1050" b="0" dirty="0">
                <a:latin typeface="Segoe UI Light" panose="020B0502040204020203" pitchFamily="34" charset="0"/>
                <a:cs typeface="Segoe UI Light" panose="020B0502040204020203" pitchFamily="34" charset="0"/>
              </a:rPr>
              <a:t>emea.contoso.com</a:t>
            </a:r>
            <a:endParaRPr lang="en-US" sz="1050" b="0" dirty="0">
              <a:latin typeface="Segoe UI Light" panose="020B0502040204020203" pitchFamily="34" charset="0"/>
              <a:cs typeface="Segoe UI Light" panose="020B0502040204020203" pitchFamily="34" charset="0"/>
            </a:endParaRPr>
          </a:p>
        </p:txBody>
      </p:sp>
      <p:pic>
        <p:nvPicPr>
          <p:cNvPr id="13" name="Picture 12"/>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184635" y="5347654"/>
            <a:ext cx="1385681" cy="554273"/>
          </a:xfrm>
          <a:prstGeom prst="rect">
            <a:avLst/>
          </a:prstGeom>
        </p:spPr>
      </p:pic>
    </p:spTree>
    <p:extLst>
      <p:ext uri="{BB962C8B-B14F-4D97-AF65-F5344CB8AC3E}">
        <p14:creationId xmlns:p14="http://schemas.microsoft.com/office/powerpoint/2010/main" val="1391221790"/>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r>
              <a:rPr lang="en-US" dirty="0"/>
              <a:t>The Basics: Forests</a:t>
            </a:r>
          </a:p>
        </p:txBody>
      </p:sp>
      <p:sp>
        <p:nvSpPr>
          <p:cNvPr id="16387" name="Rounded Rectangle 812098"/>
          <p:cNvSpPr>
            <a:spLocks noGrp="1" noChangeArrowheads="1"/>
          </p:cNvSpPr>
          <p:nvPr>
            <p:ph type="body" idx="4294967295"/>
          </p:nvPr>
        </p:nvSpPr>
        <p:spPr>
          <a:xfrm>
            <a:off x="1476376" y="3017034"/>
            <a:ext cx="6303169" cy="2611040"/>
          </a:xfrm>
          <a:prstGeom prst="rect">
            <a:avLst/>
          </a:prstGeom>
          <a:solidFill>
            <a:srgbClr val="DEE7F1"/>
          </a:solidFill>
          <a:ln cap="flat" algn="ctr">
            <a:solidFill>
              <a:srgbClr val="333333"/>
            </a:solidFill>
            <a:round/>
            <a:headEnd type="none" w="med" len="med"/>
            <a:tailEnd type="none" w="med" len="med"/>
          </a:ln>
        </p:spPr>
        <p:txBody>
          <a:bodyPr lIns="68580" tIns="34290" rIns="68580" bIns="34290">
            <a:normAutofit/>
          </a:bodyPr>
          <a:lstStyle/>
          <a:p>
            <a:pPr marL="0" indent="0">
              <a:spcBef>
                <a:spcPct val="0"/>
              </a:spcBef>
              <a:buNone/>
            </a:pPr>
            <a:r>
              <a:rPr lang="en-US" b="0"/>
              <a:t>Forests:</a:t>
            </a:r>
          </a:p>
        </p:txBody>
      </p:sp>
      <p:sp>
        <p:nvSpPr>
          <p:cNvPr id="16388" name="Rounded Rectangle 844806"/>
          <p:cNvSpPr>
            <a:spLocks noChangeArrowheads="1"/>
          </p:cNvSpPr>
          <p:nvPr/>
        </p:nvSpPr>
        <p:spPr bwMode="auto">
          <a:xfrm>
            <a:off x="1632348" y="3444999"/>
            <a:ext cx="5940029" cy="284710"/>
          </a:xfrm>
          <a:prstGeom prst="roundRect">
            <a:avLst>
              <a:gd name="adj" fmla="val 4167"/>
            </a:avLst>
          </a:prstGeom>
          <a:solidFill>
            <a:srgbClr val="F2E7CE"/>
          </a:solidFill>
          <a:ln w="9525" algn="ctr">
            <a:solidFill>
              <a:srgbClr val="333333"/>
            </a:solidFill>
            <a:round/>
            <a:headEnd/>
            <a:tailEnd/>
          </a:ln>
        </p:spPr>
        <p:txBody>
          <a:bodyPr anchor="ctr">
            <a:spAutoFit/>
          </a:bodyPr>
          <a:lstStyle>
            <a:lvl1pPr marL="228600" indent="-228600">
              <a:defRPr b="1">
                <a:solidFill>
                  <a:schemeClr val="tx1"/>
                </a:solidFill>
                <a:latin typeface="Verdana" panose="020B0604030504040204" pitchFamily="34" charset="0"/>
              </a:defRPr>
            </a:lvl1pPr>
            <a:lvl2pPr marL="742950" indent="-285750">
              <a:defRPr b="1">
                <a:solidFill>
                  <a:schemeClr val="tx1"/>
                </a:solidFill>
                <a:latin typeface="Verdana" panose="020B0604030504040204" pitchFamily="34" charset="0"/>
              </a:defRPr>
            </a:lvl2pPr>
            <a:lvl3pPr marL="1143000" indent="-228600">
              <a:defRPr b="1">
                <a:solidFill>
                  <a:schemeClr val="tx1"/>
                </a:solidFill>
                <a:latin typeface="Verdana" panose="020B0604030504040204" pitchFamily="34" charset="0"/>
              </a:defRPr>
            </a:lvl3pPr>
            <a:lvl4pPr marL="1600200" indent="-228600">
              <a:defRPr b="1">
                <a:solidFill>
                  <a:schemeClr val="tx1"/>
                </a:solidFill>
                <a:latin typeface="Verdana" panose="020B0604030504040204" pitchFamily="34" charset="0"/>
              </a:defRPr>
            </a:lvl4pPr>
            <a:lvl5pPr marL="2057400" indent="-228600">
              <a:defRPr b="1">
                <a:solidFill>
                  <a:schemeClr val="tx1"/>
                </a:solidFill>
                <a:latin typeface="Verdana" panose="020B0604030504040204" pitchFamily="34" charset="0"/>
              </a:defRPr>
            </a:lvl5pPr>
            <a:lvl6pPr marL="2514600" indent="-228600" algn="ctr" eaLnBrk="0" fontAlgn="base" hangingPunct="0">
              <a:spcBef>
                <a:spcPct val="0"/>
              </a:spcBef>
              <a:spcAft>
                <a:spcPct val="0"/>
              </a:spcAft>
              <a:defRPr b="1">
                <a:solidFill>
                  <a:schemeClr val="tx1"/>
                </a:solidFill>
                <a:latin typeface="Verdana" panose="020B0604030504040204" pitchFamily="34" charset="0"/>
              </a:defRPr>
            </a:lvl6pPr>
            <a:lvl7pPr marL="2971800" indent="-228600" algn="ctr" eaLnBrk="0" fontAlgn="base" hangingPunct="0">
              <a:spcBef>
                <a:spcPct val="0"/>
              </a:spcBef>
              <a:spcAft>
                <a:spcPct val="0"/>
              </a:spcAft>
              <a:defRPr b="1">
                <a:solidFill>
                  <a:schemeClr val="tx1"/>
                </a:solidFill>
                <a:latin typeface="Verdana" panose="020B0604030504040204" pitchFamily="34" charset="0"/>
              </a:defRPr>
            </a:lvl7pPr>
            <a:lvl8pPr marL="3429000" indent="-228600" algn="ctr" eaLnBrk="0" fontAlgn="base" hangingPunct="0">
              <a:spcBef>
                <a:spcPct val="0"/>
              </a:spcBef>
              <a:spcAft>
                <a:spcPct val="0"/>
              </a:spcAft>
              <a:defRPr b="1">
                <a:solidFill>
                  <a:schemeClr val="tx1"/>
                </a:solidFill>
                <a:latin typeface="Verdana" panose="020B0604030504040204" pitchFamily="34" charset="0"/>
              </a:defRPr>
            </a:lvl8pPr>
            <a:lvl9pPr marL="3886200" indent="-228600" algn="ctr" eaLnBrk="0" fontAlgn="base" hangingPunct="0">
              <a:spcBef>
                <a:spcPct val="0"/>
              </a:spcBef>
              <a:spcAft>
                <a:spcPct val="0"/>
              </a:spcAft>
              <a:defRPr b="1">
                <a:solidFill>
                  <a:schemeClr val="tx1"/>
                </a:solidFill>
                <a:latin typeface="Verdana" panose="020B0604030504040204" pitchFamily="34" charset="0"/>
              </a:defRPr>
            </a:lvl9pPr>
          </a:lstStyle>
          <a:p>
            <a:pPr algn="l">
              <a:lnSpc>
                <a:spcPct val="90000"/>
              </a:lnSpc>
              <a:spcBef>
                <a:spcPct val="40000"/>
              </a:spcBef>
              <a:buClr>
                <a:srgbClr val="006699"/>
              </a:buClr>
              <a:buFontTx/>
              <a:buChar char="•"/>
            </a:pPr>
            <a:r>
              <a:rPr lang="en-US" sz="1350" b="0">
                <a:latin typeface="Segoe UI Light" panose="020B0502040204020203" pitchFamily="34" charset="0"/>
                <a:cs typeface="Segoe UI Light" panose="020B0502040204020203" pitchFamily="34" charset="0"/>
              </a:rPr>
              <a:t>Share a common schema</a:t>
            </a:r>
          </a:p>
        </p:txBody>
      </p:sp>
      <p:sp>
        <p:nvSpPr>
          <p:cNvPr id="16389" name="Rounded Rectangle 844808"/>
          <p:cNvSpPr>
            <a:spLocks noChangeArrowheads="1"/>
          </p:cNvSpPr>
          <p:nvPr/>
        </p:nvSpPr>
        <p:spPr bwMode="auto">
          <a:xfrm>
            <a:off x="1626394" y="3825404"/>
            <a:ext cx="5945982" cy="284710"/>
          </a:xfrm>
          <a:prstGeom prst="roundRect">
            <a:avLst>
              <a:gd name="adj" fmla="val 4167"/>
            </a:avLst>
          </a:prstGeom>
          <a:solidFill>
            <a:srgbClr val="F2E7CE"/>
          </a:solidFill>
          <a:ln w="9525" algn="ctr">
            <a:solidFill>
              <a:srgbClr val="333333"/>
            </a:solidFill>
            <a:round/>
            <a:headEnd/>
            <a:tailEnd/>
          </a:ln>
        </p:spPr>
        <p:txBody>
          <a:bodyPr wrap="square" anchor="ctr">
            <a:spAutoFit/>
          </a:bodyPr>
          <a:lstStyle>
            <a:lvl1pPr marL="228600" indent="-228600">
              <a:defRPr b="1">
                <a:solidFill>
                  <a:schemeClr val="tx1"/>
                </a:solidFill>
                <a:latin typeface="Verdana" panose="020B0604030504040204" pitchFamily="34" charset="0"/>
              </a:defRPr>
            </a:lvl1pPr>
            <a:lvl2pPr marL="742950" indent="-285750">
              <a:defRPr b="1">
                <a:solidFill>
                  <a:schemeClr val="tx1"/>
                </a:solidFill>
                <a:latin typeface="Verdana" panose="020B0604030504040204" pitchFamily="34" charset="0"/>
              </a:defRPr>
            </a:lvl2pPr>
            <a:lvl3pPr marL="1143000" indent="-228600">
              <a:defRPr b="1">
                <a:solidFill>
                  <a:schemeClr val="tx1"/>
                </a:solidFill>
                <a:latin typeface="Verdana" panose="020B0604030504040204" pitchFamily="34" charset="0"/>
              </a:defRPr>
            </a:lvl3pPr>
            <a:lvl4pPr marL="1600200" indent="-228600">
              <a:defRPr b="1">
                <a:solidFill>
                  <a:schemeClr val="tx1"/>
                </a:solidFill>
                <a:latin typeface="Verdana" panose="020B0604030504040204" pitchFamily="34" charset="0"/>
              </a:defRPr>
            </a:lvl4pPr>
            <a:lvl5pPr marL="2057400" indent="-228600">
              <a:defRPr b="1">
                <a:solidFill>
                  <a:schemeClr val="tx1"/>
                </a:solidFill>
                <a:latin typeface="Verdana" panose="020B0604030504040204" pitchFamily="34" charset="0"/>
              </a:defRPr>
            </a:lvl5pPr>
            <a:lvl6pPr marL="2514600" indent="-228600" algn="ctr" eaLnBrk="0" fontAlgn="base" hangingPunct="0">
              <a:spcBef>
                <a:spcPct val="0"/>
              </a:spcBef>
              <a:spcAft>
                <a:spcPct val="0"/>
              </a:spcAft>
              <a:defRPr b="1">
                <a:solidFill>
                  <a:schemeClr val="tx1"/>
                </a:solidFill>
                <a:latin typeface="Verdana" panose="020B0604030504040204" pitchFamily="34" charset="0"/>
              </a:defRPr>
            </a:lvl6pPr>
            <a:lvl7pPr marL="2971800" indent="-228600" algn="ctr" eaLnBrk="0" fontAlgn="base" hangingPunct="0">
              <a:spcBef>
                <a:spcPct val="0"/>
              </a:spcBef>
              <a:spcAft>
                <a:spcPct val="0"/>
              </a:spcAft>
              <a:defRPr b="1">
                <a:solidFill>
                  <a:schemeClr val="tx1"/>
                </a:solidFill>
                <a:latin typeface="Verdana" panose="020B0604030504040204" pitchFamily="34" charset="0"/>
              </a:defRPr>
            </a:lvl7pPr>
            <a:lvl8pPr marL="3429000" indent="-228600" algn="ctr" eaLnBrk="0" fontAlgn="base" hangingPunct="0">
              <a:spcBef>
                <a:spcPct val="0"/>
              </a:spcBef>
              <a:spcAft>
                <a:spcPct val="0"/>
              </a:spcAft>
              <a:defRPr b="1">
                <a:solidFill>
                  <a:schemeClr val="tx1"/>
                </a:solidFill>
                <a:latin typeface="Verdana" panose="020B0604030504040204" pitchFamily="34" charset="0"/>
              </a:defRPr>
            </a:lvl8pPr>
            <a:lvl9pPr marL="3886200" indent="-228600" algn="ctr" eaLnBrk="0" fontAlgn="base" hangingPunct="0">
              <a:spcBef>
                <a:spcPct val="0"/>
              </a:spcBef>
              <a:spcAft>
                <a:spcPct val="0"/>
              </a:spcAft>
              <a:defRPr b="1">
                <a:solidFill>
                  <a:schemeClr val="tx1"/>
                </a:solidFill>
                <a:latin typeface="Verdana" panose="020B0604030504040204" pitchFamily="34" charset="0"/>
              </a:defRPr>
            </a:lvl9pPr>
          </a:lstStyle>
          <a:p>
            <a:pPr algn="l">
              <a:lnSpc>
                <a:spcPct val="90000"/>
              </a:lnSpc>
              <a:spcBef>
                <a:spcPct val="40000"/>
              </a:spcBef>
              <a:buClr>
                <a:srgbClr val="006699"/>
              </a:buClr>
              <a:buFontTx/>
              <a:buChar char="•"/>
            </a:pPr>
            <a:r>
              <a:rPr lang="en-US" sz="1350" b="0">
                <a:latin typeface="Segoe UI Light" panose="020B0502040204020203" pitchFamily="34" charset="0"/>
                <a:cs typeface="Segoe UI Light" panose="020B0502040204020203" pitchFamily="34" charset="0"/>
              </a:rPr>
              <a:t>Share a common configuration partition</a:t>
            </a:r>
          </a:p>
        </p:txBody>
      </p:sp>
      <p:sp>
        <p:nvSpPr>
          <p:cNvPr id="16390" name="Rounded Rectangle 844808"/>
          <p:cNvSpPr>
            <a:spLocks noChangeArrowheads="1"/>
          </p:cNvSpPr>
          <p:nvPr/>
        </p:nvSpPr>
        <p:spPr bwMode="auto">
          <a:xfrm>
            <a:off x="1634729" y="4258196"/>
            <a:ext cx="5937647" cy="284710"/>
          </a:xfrm>
          <a:prstGeom prst="roundRect">
            <a:avLst>
              <a:gd name="adj" fmla="val 4167"/>
            </a:avLst>
          </a:prstGeom>
          <a:solidFill>
            <a:srgbClr val="F2E7CE"/>
          </a:solidFill>
          <a:ln w="9525" algn="ctr">
            <a:solidFill>
              <a:srgbClr val="333333"/>
            </a:solidFill>
            <a:round/>
            <a:headEnd/>
            <a:tailEnd/>
          </a:ln>
        </p:spPr>
        <p:txBody>
          <a:bodyPr wrap="square" anchor="ctr">
            <a:spAutoFit/>
          </a:bodyPr>
          <a:lstStyle>
            <a:lvl1pPr marL="228600" indent="-228600">
              <a:defRPr b="1">
                <a:solidFill>
                  <a:schemeClr val="tx1"/>
                </a:solidFill>
                <a:latin typeface="Verdana" panose="020B0604030504040204" pitchFamily="34" charset="0"/>
              </a:defRPr>
            </a:lvl1pPr>
            <a:lvl2pPr marL="742950" indent="-285750">
              <a:defRPr b="1">
                <a:solidFill>
                  <a:schemeClr val="tx1"/>
                </a:solidFill>
                <a:latin typeface="Verdana" panose="020B0604030504040204" pitchFamily="34" charset="0"/>
              </a:defRPr>
            </a:lvl2pPr>
            <a:lvl3pPr marL="1143000" indent="-228600">
              <a:defRPr b="1">
                <a:solidFill>
                  <a:schemeClr val="tx1"/>
                </a:solidFill>
                <a:latin typeface="Verdana" panose="020B0604030504040204" pitchFamily="34" charset="0"/>
              </a:defRPr>
            </a:lvl3pPr>
            <a:lvl4pPr marL="1600200" indent="-228600">
              <a:defRPr b="1">
                <a:solidFill>
                  <a:schemeClr val="tx1"/>
                </a:solidFill>
                <a:latin typeface="Verdana" panose="020B0604030504040204" pitchFamily="34" charset="0"/>
              </a:defRPr>
            </a:lvl4pPr>
            <a:lvl5pPr marL="2057400" indent="-228600">
              <a:defRPr b="1">
                <a:solidFill>
                  <a:schemeClr val="tx1"/>
                </a:solidFill>
                <a:latin typeface="Verdana" panose="020B0604030504040204" pitchFamily="34" charset="0"/>
              </a:defRPr>
            </a:lvl5pPr>
            <a:lvl6pPr marL="2514600" indent="-228600" algn="ctr" eaLnBrk="0" fontAlgn="base" hangingPunct="0">
              <a:spcBef>
                <a:spcPct val="0"/>
              </a:spcBef>
              <a:spcAft>
                <a:spcPct val="0"/>
              </a:spcAft>
              <a:defRPr b="1">
                <a:solidFill>
                  <a:schemeClr val="tx1"/>
                </a:solidFill>
                <a:latin typeface="Verdana" panose="020B0604030504040204" pitchFamily="34" charset="0"/>
              </a:defRPr>
            </a:lvl6pPr>
            <a:lvl7pPr marL="2971800" indent="-228600" algn="ctr" eaLnBrk="0" fontAlgn="base" hangingPunct="0">
              <a:spcBef>
                <a:spcPct val="0"/>
              </a:spcBef>
              <a:spcAft>
                <a:spcPct val="0"/>
              </a:spcAft>
              <a:defRPr b="1">
                <a:solidFill>
                  <a:schemeClr val="tx1"/>
                </a:solidFill>
                <a:latin typeface="Verdana" panose="020B0604030504040204" pitchFamily="34" charset="0"/>
              </a:defRPr>
            </a:lvl7pPr>
            <a:lvl8pPr marL="3429000" indent="-228600" algn="ctr" eaLnBrk="0" fontAlgn="base" hangingPunct="0">
              <a:spcBef>
                <a:spcPct val="0"/>
              </a:spcBef>
              <a:spcAft>
                <a:spcPct val="0"/>
              </a:spcAft>
              <a:defRPr b="1">
                <a:solidFill>
                  <a:schemeClr val="tx1"/>
                </a:solidFill>
                <a:latin typeface="Verdana" panose="020B0604030504040204" pitchFamily="34" charset="0"/>
              </a:defRPr>
            </a:lvl8pPr>
            <a:lvl9pPr marL="3886200" indent="-228600" algn="ctr" eaLnBrk="0" fontAlgn="base" hangingPunct="0">
              <a:spcBef>
                <a:spcPct val="0"/>
              </a:spcBef>
              <a:spcAft>
                <a:spcPct val="0"/>
              </a:spcAft>
              <a:defRPr b="1">
                <a:solidFill>
                  <a:schemeClr val="tx1"/>
                </a:solidFill>
                <a:latin typeface="Verdana" panose="020B0604030504040204" pitchFamily="34" charset="0"/>
              </a:defRPr>
            </a:lvl9pPr>
          </a:lstStyle>
          <a:p>
            <a:pPr algn="l">
              <a:lnSpc>
                <a:spcPct val="90000"/>
              </a:lnSpc>
              <a:spcBef>
                <a:spcPct val="40000"/>
              </a:spcBef>
              <a:buClr>
                <a:srgbClr val="006699"/>
              </a:buClr>
              <a:buFontTx/>
              <a:buChar char="•"/>
            </a:pPr>
            <a:r>
              <a:rPr lang="en-US" sz="1350" b="0">
                <a:latin typeface="Segoe UI Light" panose="020B0502040204020203" pitchFamily="34" charset="0"/>
                <a:cs typeface="Segoe UI Light" panose="020B0502040204020203" pitchFamily="34" charset="0"/>
              </a:rPr>
              <a:t>Share a common global catalog to enable searching</a:t>
            </a:r>
          </a:p>
        </p:txBody>
      </p:sp>
      <p:sp>
        <p:nvSpPr>
          <p:cNvPr id="949255" name="AutoShape 7"/>
          <p:cNvSpPr>
            <a:spLocks noChangeArrowheads="1"/>
          </p:cNvSpPr>
          <p:nvPr/>
        </p:nvSpPr>
        <p:spPr bwMode="auto">
          <a:xfrm>
            <a:off x="1471614" y="1646623"/>
            <a:ext cx="6298406" cy="1042988"/>
          </a:xfrm>
          <a:prstGeom prst="rect">
            <a:avLst/>
          </a:prstGeom>
          <a:solidFill>
            <a:schemeClr val="accent2">
              <a:lumMod val="40000"/>
              <a:lumOff val="60000"/>
            </a:schemeClr>
          </a:solidFill>
          <a:ln w="9525" algn="ctr">
            <a:solidFill>
              <a:srgbClr val="808080"/>
            </a:solidFill>
            <a:round/>
            <a:headEnd/>
            <a:tailEnd/>
          </a:ln>
          <a:effectLst>
            <a:outerShdw dist="35921" dir="2700000" algn="ctr" rotWithShape="0">
              <a:srgbClr val="C0C0C0"/>
            </a:outerShdw>
          </a:effectLst>
        </p:spPr>
        <p:txBody>
          <a:bodyPr anchor="ctr"/>
          <a:lstStyle/>
          <a:p>
            <a:pPr algn="l" eaLnBrk="1" hangingPunct="1">
              <a:lnSpc>
                <a:spcPct val="90000"/>
              </a:lnSpc>
              <a:spcBef>
                <a:spcPct val="40000"/>
              </a:spcBef>
              <a:defRPr/>
            </a:pPr>
            <a:r>
              <a:rPr lang="en-US" sz="1350" dirty="0">
                <a:latin typeface="Segoe UI Light" panose="020B0502040204020203" pitchFamily="34" charset="0"/>
                <a:cs typeface="Segoe UI Light" panose="020B0502040204020203" pitchFamily="34" charset="0"/>
              </a:rPr>
              <a:t>A forest is a collection of </a:t>
            </a:r>
            <a:br>
              <a:rPr lang="en-US" sz="1350" dirty="0">
                <a:latin typeface="Segoe UI Light" panose="020B0502040204020203" pitchFamily="34" charset="0"/>
                <a:cs typeface="Segoe UI Light" panose="020B0502040204020203" pitchFamily="34" charset="0"/>
              </a:rPr>
            </a:br>
            <a:r>
              <a:rPr lang="en-US" sz="1350" dirty="0">
                <a:latin typeface="Segoe UI Light" panose="020B0502040204020203" pitchFamily="34" charset="0"/>
                <a:cs typeface="Segoe UI Light" panose="020B0502040204020203" pitchFamily="34" charset="0"/>
              </a:rPr>
              <a:t>one or more domain trees</a:t>
            </a:r>
          </a:p>
        </p:txBody>
      </p:sp>
      <p:sp>
        <p:nvSpPr>
          <p:cNvPr id="16392" name="Rounded Rectangle 844806"/>
          <p:cNvSpPr>
            <a:spLocks noChangeArrowheads="1"/>
          </p:cNvSpPr>
          <p:nvPr/>
        </p:nvSpPr>
        <p:spPr bwMode="auto">
          <a:xfrm>
            <a:off x="1634730" y="4704680"/>
            <a:ext cx="5940028" cy="284710"/>
          </a:xfrm>
          <a:prstGeom prst="roundRect">
            <a:avLst>
              <a:gd name="adj" fmla="val 4167"/>
            </a:avLst>
          </a:prstGeom>
          <a:solidFill>
            <a:srgbClr val="F2E7CE"/>
          </a:solidFill>
          <a:ln w="9525" algn="ctr">
            <a:solidFill>
              <a:srgbClr val="333333"/>
            </a:solidFill>
            <a:round/>
            <a:headEnd/>
            <a:tailEnd/>
          </a:ln>
        </p:spPr>
        <p:txBody>
          <a:bodyPr anchor="ctr">
            <a:spAutoFit/>
          </a:bodyPr>
          <a:lstStyle>
            <a:lvl1pPr marL="228600" indent="-228600">
              <a:defRPr b="1">
                <a:solidFill>
                  <a:schemeClr val="tx1"/>
                </a:solidFill>
                <a:latin typeface="Verdana" panose="020B0604030504040204" pitchFamily="34" charset="0"/>
              </a:defRPr>
            </a:lvl1pPr>
            <a:lvl2pPr marL="742950" indent="-285750">
              <a:defRPr b="1">
                <a:solidFill>
                  <a:schemeClr val="tx1"/>
                </a:solidFill>
                <a:latin typeface="Verdana" panose="020B0604030504040204" pitchFamily="34" charset="0"/>
              </a:defRPr>
            </a:lvl2pPr>
            <a:lvl3pPr marL="1143000" indent="-228600">
              <a:defRPr b="1">
                <a:solidFill>
                  <a:schemeClr val="tx1"/>
                </a:solidFill>
                <a:latin typeface="Verdana" panose="020B0604030504040204" pitchFamily="34" charset="0"/>
              </a:defRPr>
            </a:lvl3pPr>
            <a:lvl4pPr marL="1600200" indent="-228600">
              <a:defRPr b="1">
                <a:solidFill>
                  <a:schemeClr val="tx1"/>
                </a:solidFill>
                <a:latin typeface="Verdana" panose="020B0604030504040204" pitchFamily="34" charset="0"/>
              </a:defRPr>
            </a:lvl4pPr>
            <a:lvl5pPr marL="2057400" indent="-228600">
              <a:defRPr b="1">
                <a:solidFill>
                  <a:schemeClr val="tx1"/>
                </a:solidFill>
                <a:latin typeface="Verdana" panose="020B0604030504040204" pitchFamily="34" charset="0"/>
              </a:defRPr>
            </a:lvl5pPr>
            <a:lvl6pPr marL="2514600" indent="-228600" algn="ctr" eaLnBrk="0" fontAlgn="base" hangingPunct="0">
              <a:spcBef>
                <a:spcPct val="0"/>
              </a:spcBef>
              <a:spcAft>
                <a:spcPct val="0"/>
              </a:spcAft>
              <a:defRPr b="1">
                <a:solidFill>
                  <a:schemeClr val="tx1"/>
                </a:solidFill>
                <a:latin typeface="Verdana" panose="020B0604030504040204" pitchFamily="34" charset="0"/>
              </a:defRPr>
            </a:lvl6pPr>
            <a:lvl7pPr marL="2971800" indent="-228600" algn="ctr" eaLnBrk="0" fontAlgn="base" hangingPunct="0">
              <a:spcBef>
                <a:spcPct val="0"/>
              </a:spcBef>
              <a:spcAft>
                <a:spcPct val="0"/>
              </a:spcAft>
              <a:defRPr b="1">
                <a:solidFill>
                  <a:schemeClr val="tx1"/>
                </a:solidFill>
                <a:latin typeface="Verdana" panose="020B0604030504040204" pitchFamily="34" charset="0"/>
              </a:defRPr>
            </a:lvl7pPr>
            <a:lvl8pPr marL="3429000" indent="-228600" algn="ctr" eaLnBrk="0" fontAlgn="base" hangingPunct="0">
              <a:spcBef>
                <a:spcPct val="0"/>
              </a:spcBef>
              <a:spcAft>
                <a:spcPct val="0"/>
              </a:spcAft>
              <a:defRPr b="1">
                <a:solidFill>
                  <a:schemeClr val="tx1"/>
                </a:solidFill>
                <a:latin typeface="Verdana" panose="020B0604030504040204" pitchFamily="34" charset="0"/>
              </a:defRPr>
            </a:lvl8pPr>
            <a:lvl9pPr marL="3886200" indent="-228600" algn="ctr" eaLnBrk="0" fontAlgn="base" hangingPunct="0">
              <a:spcBef>
                <a:spcPct val="0"/>
              </a:spcBef>
              <a:spcAft>
                <a:spcPct val="0"/>
              </a:spcAft>
              <a:defRPr b="1">
                <a:solidFill>
                  <a:schemeClr val="tx1"/>
                </a:solidFill>
                <a:latin typeface="Verdana" panose="020B0604030504040204" pitchFamily="34" charset="0"/>
              </a:defRPr>
            </a:lvl9pPr>
          </a:lstStyle>
          <a:p>
            <a:pPr algn="l">
              <a:lnSpc>
                <a:spcPct val="90000"/>
              </a:lnSpc>
              <a:spcBef>
                <a:spcPct val="40000"/>
              </a:spcBef>
              <a:buClr>
                <a:srgbClr val="006699"/>
              </a:buClr>
              <a:buFontTx/>
              <a:buChar char="•"/>
            </a:pPr>
            <a:r>
              <a:rPr lang="en-US" sz="1350" b="0">
                <a:latin typeface="Segoe UI Light" panose="020B0502040204020203" pitchFamily="34" charset="0"/>
                <a:cs typeface="Segoe UI Light" panose="020B0502040204020203" pitchFamily="34" charset="0"/>
              </a:rPr>
              <a:t>Enable trusts between all domains in the forest</a:t>
            </a:r>
          </a:p>
        </p:txBody>
      </p:sp>
      <p:sp>
        <p:nvSpPr>
          <p:cNvPr id="16393" name="Rounded Rectangle 844806"/>
          <p:cNvSpPr>
            <a:spLocks noChangeArrowheads="1"/>
          </p:cNvSpPr>
          <p:nvPr/>
        </p:nvSpPr>
        <p:spPr bwMode="auto">
          <a:xfrm>
            <a:off x="1632348" y="5126162"/>
            <a:ext cx="5940028" cy="284710"/>
          </a:xfrm>
          <a:prstGeom prst="roundRect">
            <a:avLst>
              <a:gd name="adj" fmla="val 4167"/>
            </a:avLst>
          </a:prstGeom>
          <a:solidFill>
            <a:srgbClr val="F2E7CE"/>
          </a:solidFill>
          <a:ln w="9525" algn="ctr">
            <a:solidFill>
              <a:srgbClr val="333333"/>
            </a:solidFill>
            <a:round/>
            <a:headEnd/>
            <a:tailEnd/>
          </a:ln>
        </p:spPr>
        <p:txBody>
          <a:bodyPr anchor="ctr">
            <a:spAutoFit/>
          </a:bodyPr>
          <a:lstStyle>
            <a:lvl1pPr marL="228600" indent="-228600">
              <a:defRPr b="1">
                <a:solidFill>
                  <a:schemeClr val="tx1"/>
                </a:solidFill>
                <a:latin typeface="Verdana" panose="020B0604030504040204" pitchFamily="34" charset="0"/>
              </a:defRPr>
            </a:lvl1pPr>
            <a:lvl2pPr marL="742950" indent="-285750">
              <a:defRPr b="1">
                <a:solidFill>
                  <a:schemeClr val="tx1"/>
                </a:solidFill>
                <a:latin typeface="Verdana" panose="020B0604030504040204" pitchFamily="34" charset="0"/>
              </a:defRPr>
            </a:lvl2pPr>
            <a:lvl3pPr marL="1143000" indent="-228600">
              <a:defRPr b="1">
                <a:solidFill>
                  <a:schemeClr val="tx1"/>
                </a:solidFill>
                <a:latin typeface="Verdana" panose="020B0604030504040204" pitchFamily="34" charset="0"/>
              </a:defRPr>
            </a:lvl3pPr>
            <a:lvl4pPr marL="1600200" indent="-228600">
              <a:defRPr b="1">
                <a:solidFill>
                  <a:schemeClr val="tx1"/>
                </a:solidFill>
                <a:latin typeface="Verdana" panose="020B0604030504040204" pitchFamily="34" charset="0"/>
              </a:defRPr>
            </a:lvl4pPr>
            <a:lvl5pPr marL="2057400" indent="-228600">
              <a:defRPr b="1">
                <a:solidFill>
                  <a:schemeClr val="tx1"/>
                </a:solidFill>
                <a:latin typeface="Verdana" panose="020B0604030504040204" pitchFamily="34" charset="0"/>
              </a:defRPr>
            </a:lvl5pPr>
            <a:lvl6pPr marL="2514600" indent="-228600" algn="ctr" eaLnBrk="0" fontAlgn="base" hangingPunct="0">
              <a:spcBef>
                <a:spcPct val="0"/>
              </a:spcBef>
              <a:spcAft>
                <a:spcPct val="0"/>
              </a:spcAft>
              <a:defRPr b="1">
                <a:solidFill>
                  <a:schemeClr val="tx1"/>
                </a:solidFill>
                <a:latin typeface="Verdana" panose="020B0604030504040204" pitchFamily="34" charset="0"/>
              </a:defRPr>
            </a:lvl6pPr>
            <a:lvl7pPr marL="2971800" indent="-228600" algn="ctr" eaLnBrk="0" fontAlgn="base" hangingPunct="0">
              <a:spcBef>
                <a:spcPct val="0"/>
              </a:spcBef>
              <a:spcAft>
                <a:spcPct val="0"/>
              </a:spcAft>
              <a:defRPr b="1">
                <a:solidFill>
                  <a:schemeClr val="tx1"/>
                </a:solidFill>
                <a:latin typeface="Verdana" panose="020B0604030504040204" pitchFamily="34" charset="0"/>
              </a:defRPr>
            </a:lvl7pPr>
            <a:lvl8pPr marL="3429000" indent="-228600" algn="ctr" eaLnBrk="0" fontAlgn="base" hangingPunct="0">
              <a:spcBef>
                <a:spcPct val="0"/>
              </a:spcBef>
              <a:spcAft>
                <a:spcPct val="0"/>
              </a:spcAft>
              <a:defRPr b="1">
                <a:solidFill>
                  <a:schemeClr val="tx1"/>
                </a:solidFill>
                <a:latin typeface="Verdana" panose="020B0604030504040204" pitchFamily="34" charset="0"/>
              </a:defRPr>
            </a:lvl8pPr>
            <a:lvl9pPr marL="3886200" indent="-228600" algn="ctr" eaLnBrk="0" fontAlgn="base" hangingPunct="0">
              <a:spcBef>
                <a:spcPct val="0"/>
              </a:spcBef>
              <a:spcAft>
                <a:spcPct val="0"/>
              </a:spcAft>
              <a:defRPr b="1">
                <a:solidFill>
                  <a:schemeClr val="tx1"/>
                </a:solidFill>
                <a:latin typeface="Verdana" panose="020B0604030504040204" pitchFamily="34" charset="0"/>
              </a:defRPr>
            </a:lvl9pPr>
          </a:lstStyle>
          <a:p>
            <a:pPr algn="l">
              <a:lnSpc>
                <a:spcPct val="90000"/>
              </a:lnSpc>
              <a:spcBef>
                <a:spcPct val="40000"/>
              </a:spcBef>
              <a:buClr>
                <a:srgbClr val="006699"/>
              </a:buClr>
              <a:buFontTx/>
              <a:buChar char="•"/>
            </a:pPr>
            <a:r>
              <a:rPr lang="en-US" sz="1350" b="0">
                <a:latin typeface="Segoe UI Light" panose="020B0502040204020203" pitchFamily="34" charset="0"/>
                <a:cs typeface="Segoe UI Light" panose="020B0502040204020203" pitchFamily="34" charset="0"/>
              </a:rPr>
              <a:t>Share the Enterprise Admins and Schema Admins groups</a:t>
            </a:r>
          </a:p>
        </p:txBody>
      </p:sp>
      <p:grpSp>
        <p:nvGrpSpPr>
          <p:cNvPr id="16394" name="Group 17"/>
          <p:cNvGrpSpPr>
            <a:grpSpLocks/>
          </p:cNvGrpSpPr>
          <p:nvPr/>
        </p:nvGrpSpPr>
        <p:grpSpPr bwMode="auto">
          <a:xfrm>
            <a:off x="5269706" y="1643064"/>
            <a:ext cx="1930004" cy="1140619"/>
            <a:chOff x="5502613" y="1047345"/>
            <a:chExt cx="2573574" cy="1520757"/>
          </a:xfrm>
        </p:grpSpPr>
        <p:cxnSp>
          <p:nvCxnSpPr>
            <p:cNvPr id="14" name="Straight Connector 13"/>
            <p:cNvCxnSpPr/>
            <p:nvPr/>
          </p:nvCxnSpPr>
          <p:spPr bwMode="auto">
            <a:xfrm flipV="1">
              <a:off x="6017010" y="1066394"/>
              <a:ext cx="1192322" cy="517502"/>
            </a:xfrm>
            <a:prstGeom prst="line">
              <a:avLst/>
            </a:prstGeom>
            <a:gradFill rotWithShape="1">
              <a:gsLst>
                <a:gs pos="0">
                  <a:srgbClr val="E4CD9A"/>
                </a:gs>
                <a:gs pos="100000">
                  <a:srgbClr val="EEEFD7"/>
                </a:gs>
              </a:gsLst>
              <a:lin ang="2700000" scaled="1"/>
            </a:gradFill>
            <a:ln w="34925" cap="flat" cmpd="sng" algn="ctr">
              <a:solidFill>
                <a:schemeClr val="accent4">
                  <a:lumMod val="65000"/>
                  <a:lumOff val="35000"/>
                </a:schemeClr>
              </a:solidFill>
              <a:prstDash val="solid"/>
              <a:round/>
              <a:headEnd type="none" w="med" len="med"/>
              <a:tailEnd type="none" w="med" len="med"/>
            </a:ln>
            <a:effectLst>
              <a:outerShdw blurRad="50800" dist="38100" dir="2700000" algn="tl" rotWithShape="0">
                <a:prstClr val="black">
                  <a:alpha val="40000"/>
                </a:prstClr>
              </a:outerShdw>
            </a:effectLst>
          </p:spPr>
        </p:cxnSp>
        <p:pic>
          <p:nvPicPr>
            <p:cNvPr id="16395" name="Picture 11"/>
            <p:cNvPicPr>
              <a:picLocks noChangeAspect="1" noChangeArrowheads="1"/>
            </p:cNvPicPr>
            <p:nvPr/>
          </p:nvPicPr>
          <p:blipFill>
            <a:blip r:embed="rId3"/>
            <a:srcRect/>
            <a:stretch>
              <a:fillRect/>
            </a:stretch>
          </p:blipFill>
          <p:spPr bwMode="auto">
            <a:xfrm>
              <a:off x="6650481" y="1047345"/>
              <a:ext cx="1425706" cy="1520757"/>
            </a:xfrm>
            <a:prstGeom prst="rect">
              <a:avLst/>
            </a:prstGeom>
            <a:noFill/>
            <a:ln w="9525" cap="flat" cmpd="sng" algn="ctr">
              <a:noFill/>
              <a:prstDash val="solid"/>
              <a:miter lim="800000"/>
              <a:headEnd/>
              <a:tailEnd/>
            </a:ln>
            <a:effectLst>
              <a:outerShdw dist="35921" dir="2700000" algn="ctr" rotWithShape="0">
                <a:srgbClr val="AFAFAF"/>
              </a:outerShdw>
            </a:effectLst>
          </p:spPr>
        </p:pic>
        <p:pic>
          <p:nvPicPr>
            <p:cNvPr id="2" name="Picture 10"/>
            <p:cNvPicPr>
              <a:picLocks noChangeAspect="1" noChangeArrowheads="1"/>
            </p:cNvPicPr>
            <p:nvPr/>
          </p:nvPicPr>
          <p:blipFill>
            <a:blip r:embed="rId4"/>
            <a:srcRect/>
            <a:stretch>
              <a:fillRect/>
            </a:stretch>
          </p:blipFill>
          <p:spPr bwMode="auto">
            <a:xfrm>
              <a:off x="5502613" y="1553735"/>
              <a:ext cx="1054197" cy="917534"/>
            </a:xfrm>
            <a:prstGeom prst="rect">
              <a:avLst/>
            </a:prstGeom>
            <a:noFill/>
            <a:ln w="9525" cap="flat" cmpd="sng" algn="ctr">
              <a:noFill/>
              <a:prstDash val="solid"/>
              <a:miter lim="800000"/>
              <a:headEnd/>
              <a:tailEnd/>
            </a:ln>
            <a:effectLst>
              <a:outerShdw dist="35921" dir="2700000" algn="ctr" rotWithShape="0">
                <a:srgbClr val="AFAFAF"/>
              </a:outerShdw>
            </a:effectLst>
          </p:spPr>
        </p:pic>
      </p:grpSp>
      <p:pic>
        <p:nvPicPr>
          <p:cNvPr id="16" name="Picture 15"/>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184635" y="5347654"/>
            <a:ext cx="1385681" cy="554273"/>
          </a:xfrm>
          <a:prstGeom prst="rect">
            <a:avLst/>
          </a:prstGeom>
        </p:spPr>
      </p:pic>
    </p:spTree>
    <p:extLst>
      <p:ext uri="{BB962C8B-B14F-4D97-AF65-F5344CB8AC3E}">
        <p14:creationId xmlns:p14="http://schemas.microsoft.com/office/powerpoint/2010/main" val="4208814830"/>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pPr eaLnBrk="1" hangingPunct="1"/>
            <a:r>
              <a:rPr lang="en-US" dirty="0"/>
              <a:t>The Basics: Organizational Units (OUs)</a:t>
            </a:r>
          </a:p>
        </p:txBody>
      </p:sp>
      <p:sp>
        <p:nvSpPr>
          <p:cNvPr id="17411" name="Rounded Rectangle 812098"/>
          <p:cNvSpPr>
            <a:spLocks noGrp="1" noChangeArrowheads="1"/>
          </p:cNvSpPr>
          <p:nvPr>
            <p:ph type="body" idx="4294967295"/>
          </p:nvPr>
        </p:nvSpPr>
        <p:spPr>
          <a:xfrm>
            <a:off x="1476376" y="3080148"/>
            <a:ext cx="6303169" cy="2434828"/>
          </a:xfrm>
          <a:prstGeom prst="rect">
            <a:avLst/>
          </a:prstGeom>
          <a:solidFill>
            <a:srgbClr val="DEE7F1"/>
          </a:solidFill>
          <a:ln cap="flat" algn="ctr">
            <a:solidFill>
              <a:srgbClr val="333333"/>
            </a:solidFill>
            <a:round/>
            <a:headEnd type="none" w="med" len="med"/>
            <a:tailEnd type="none" w="med" len="med"/>
          </a:ln>
        </p:spPr>
        <p:txBody>
          <a:bodyPr lIns="68580" tIns="34290" rIns="68580" bIns="34290">
            <a:normAutofit/>
          </a:bodyPr>
          <a:lstStyle/>
          <a:p>
            <a:pPr marL="0" indent="0">
              <a:spcBef>
                <a:spcPct val="0"/>
              </a:spcBef>
              <a:buNone/>
            </a:pPr>
            <a:r>
              <a:rPr lang="en-US" b="0"/>
              <a:t>OUs are used to:</a:t>
            </a:r>
          </a:p>
        </p:txBody>
      </p:sp>
      <p:sp>
        <p:nvSpPr>
          <p:cNvPr id="17412" name="Rounded Rectangle 844806"/>
          <p:cNvSpPr>
            <a:spLocks noChangeArrowheads="1"/>
          </p:cNvSpPr>
          <p:nvPr/>
        </p:nvSpPr>
        <p:spPr bwMode="auto">
          <a:xfrm>
            <a:off x="1626394" y="3535487"/>
            <a:ext cx="5940029" cy="284710"/>
          </a:xfrm>
          <a:prstGeom prst="roundRect">
            <a:avLst>
              <a:gd name="adj" fmla="val 4167"/>
            </a:avLst>
          </a:prstGeom>
          <a:solidFill>
            <a:srgbClr val="F2E7CE"/>
          </a:solidFill>
          <a:ln w="9525" algn="ctr">
            <a:solidFill>
              <a:srgbClr val="333333"/>
            </a:solidFill>
            <a:round/>
            <a:headEnd/>
            <a:tailEnd/>
          </a:ln>
        </p:spPr>
        <p:txBody>
          <a:bodyPr anchor="ctr">
            <a:spAutoFit/>
          </a:bodyPr>
          <a:lstStyle>
            <a:lvl1pPr marL="228600" indent="-228600">
              <a:defRPr b="1">
                <a:solidFill>
                  <a:schemeClr val="tx1"/>
                </a:solidFill>
                <a:latin typeface="Verdana" panose="020B0604030504040204" pitchFamily="34" charset="0"/>
              </a:defRPr>
            </a:lvl1pPr>
            <a:lvl2pPr marL="742950" indent="-285750">
              <a:defRPr b="1">
                <a:solidFill>
                  <a:schemeClr val="tx1"/>
                </a:solidFill>
                <a:latin typeface="Verdana" panose="020B0604030504040204" pitchFamily="34" charset="0"/>
              </a:defRPr>
            </a:lvl2pPr>
            <a:lvl3pPr marL="1143000" indent="-228600">
              <a:defRPr b="1">
                <a:solidFill>
                  <a:schemeClr val="tx1"/>
                </a:solidFill>
                <a:latin typeface="Verdana" panose="020B0604030504040204" pitchFamily="34" charset="0"/>
              </a:defRPr>
            </a:lvl3pPr>
            <a:lvl4pPr marL="1600200" indent="-228600">
              <a:defRPr b="1">
                <a:solidFill>
                  <a:schemeClr val="tx1"/>
                </a:solidFill>
                <a:latin typeface="Verdana" panose="020B0604030504040204" pitchFamily="34" charset="0"/>
              </a:defRPr>
            </a:lvl4pPr>
            <a:lvl5pPr marL="2057400" indent="-228600">
              <a:defRPr b="1">
                <a:solidFill>
                  <a:schemeClr val="tx1"/>
                </a:solidFill>
                <a:latin typeface="Verdana" panose="020B0604030504040204" pitchFamily="34" charset="0"/>
              </a:defRPr>
            </a:lvl5pPr>
            <a:lvl6pPr marL="2514600" indent="-228600" algn="ctr" eaLnBrk="0" fontAlgn="base" hangingPunct="0">
              <a:spcBef>
                <a:spcPct val="0"/>
              </a:spcBef>
              <a:spcAft>
                <a:spcPct val="0"/>
              </a:spcAft>
              <a:defRPr b="1">
                <a:solidFill>
                  <a:schemeClr val="tx1"/>
                </a:solidFill>
                <a:latin typeface="Verdana" panose="020B0604030504040204" pitchFamily="34" charset="0"/>
              </a:defRPr>
            </a:lvl6pPr>
            <a:lvl7pPr marL="2971800" indent="-228600" algn="ctr" eaLnBrk="0" fontAlgn="base" hangingPunct="0">
              <a:spcBef>
                <a:spcPct val="0"/>
              </a:spcBef>
              <a:spcAft>
                <a:spcPct val="0"/>
              </a:spcAft>
              <a:defRPr b="1">
                <a:solidFill>
                  <a:schemeClr val="tx1"/>
                </a:solidFill>
                <a:latin typeface="Verdana" panose="020B0604030504040204" pitchFamily="34" charset="0"/>
              </a:defRPr>
            </a:lvl7pPr>
            <a:lvl8pPr marL="3429000" indent="-228600" algn="ctr" eaLnBrk="0" fontAlgn="base" hangingPunct="0">
              <a:spcBef>
                <a:spcPct val="0"/>
              </a:spcBef>
              <a:spcAft>
                <a:spcPct val="0"/>
              </a:spcAft>
              <a:defRPr b="1">
                <a:solidFill>
                  <a:schemeClr val="tx1"/>
                </a:solidFill>
                <a:latin typeface="Verdana" panose="020B0604030504040204" pitchFamily="34" charset="0"/>
              </a:defRPr>
            </a:lvl8pPr>
            <a:lvl9pPr marL="3886200" indent="-228600" algn="ctr" eaLnBrk="0" fontAlgn="base" hangingPunct="0">
              <a:spcBef>
                <a:spcPct val="0"/>
              </a:spcBef>
              <a:spcAft>
                <a:spcPct val="0"/>
              </a:spcAft>
              <a:defRPr b="1">
                <a:solidFill>
                  <a:schemeClr val="tx1"/>
                </a:solidFill>
                <a:latin typeface="Verdana" panose="020B0604030504040204" pitchFamily="34" charset="0"/>
              </a:defRPr>
            </a:lvl9pPr>
          </a:lstStyle>
          <a:p>
            <a:pPr algn="l">
              <a:lnSpc>
                <a:spcPct val="90000"/>
              </a:lnSpc>
              <a:spcBef>
                <a:spcPct val="40000"/>
              </a:spcBef>
              <a:buClr>
                <a:srgbClr val="006699"/>
              </a:buClr>
              <a:buFontTx/>
              <a:buChar char="•"/>
            </a:pPr>
            <a:r>
              <a:rPr lang="en-US" sz="1350" b="0">
                <a:latin typeface="Segoe UI Light" panose="020B0502040204020203" pitchFamily="34" charset="0"/>
                <a:cs typeface="Segoe UI Light" panose="020B0502040204020203" pitchFamily="34" charset="0"/>
              </a:rPr>
              <a:t>Represent your organization hierarchically and logically</a:t>
            </a:r>
          </a:p>
        </p:txBody>
      </p:sp>
      <p:sp>
        <p:nvSpPr>
          <p:cNvPr id="17413" name="Rounded Rectangle 844808"/>
          <p:cNvSpPr>
            <a:spLocks noChangeArrowheads="1"/>
          </p:cNvSpPr>
          <p:nvPr/>
        </p:nvSpPr>
        <p:spPr bwMode="auto">
          <a:xfrm>
            <a:off x="1626394" y="4038526"/>
            <a:ext cx="5934075" cy="284710"/>
          </a:xfrm>
          <a:prstGeom prst="roundRect">
            <a:avLst>
              <a:gd name="adj" fmla="val 4167"/>
            </a:avLst>
          </a:prstGeom>
          <a:solidFill>
            <a:srgbClr val="F2E7CE"/>
          </a:solidFill>
          <a:ln w="9525" algn="ctr">
            <a:solidFill>
              <a:srgbClr val="333333"/>
            </a:solidFill>
            <a:round/>
            <a:headEnd/>
            <a:tailEnd/>
          </a:ln>
        </p:spPr>
        <p:txBody>
          <a:bodyPr anchor="ctr">
            <a:spAutoFit/>
          </a:bodyPr>
          <a:lstStyle>
            <a:lvl1pPr marL="228600" indent="-228600">
              <a:defRPr b="1">
                <a:solidFill>
                  <a:schemeClr val="tx1"/>
                </a:solidFill>
                <a:latin typeface="Verdana" panose="020B0604030504040204" pitchFamily="34" charset="0"/>
              </a:defRPr>
            </a:lvl1pPr>
            <a:lvl2pPr marL="742950" indent="-285750">
              <a:defRPr b="1">
                <a:solidFill>
                  <a:schemeClr val="tx1"/>
                </a:solidFill>
                <a:latin typeface="Verdana" panose="020B0604030504040204" pitchFamily="34" charset="0"/>
              </a:defRPr>
            </a:lvl2pPr>
            <a:lvl3pPr marL="1143000" indent="-228600">
              <a:defRPr b="1">
                <a:solidFill>
                  <a:schemeClr val="tx1"/>
                </a:solidFill>
                <a:latin typeface="Verdana" panose="020B0604030504040204" pitchFamily="34" charset="0"/>
              </a:defRPr>
            </a:lvl3pPr>
            <a:lvl4pPr marL="1600200" indent="-228600">
              <a:defRPr b="1">
                <a:solidFill>
                  <a:schemeClr val="tx1"/>
                </a:solidFill>
                <a:latin typeface="Verdana" panose="020B0604030504040204" pitchFamily="34" charset="0"/>
              </a:defRPr>
            </a:lvl4pPr>
            <a:lvl5pPr marL="2057400" indent="-228600">
              <a:defRPr b="1">
                <a:solidFill>
                  <a:schemeClr val="tx1"/>
                </a:solidFill>
                <a:latin typeface="Verdana" panose="020B0604030504040204" pitchFamily="34" charset="0"/>
              </a:defRPr>
            </a:lvl5pPr>
            <a:lvl6pPr marL="2514600" indent="-228600" algn="ctr" eaLnBrk="0" fontAlgn="base" hangingPunct="0">
              <a:spcBef>
                <a:spcPct val="0"/>
              </a:spcBef>
              <a:spcAft>
                <a:spcPct val="0"/>
              </a:spcAft>
              <a:defRPr b="1">
                <a:solidFill>
                  <a:schemeClr val="tx1"/>
                </a:solidFill>
                <a:latin typeface="Verdana" panose="020B0604030504040204" pitchFamily="34" charset="0"/>
              </a:defRPr>
            </a:lvl6pPr>
            <a:lvl7pPr marL="2971800" indent="-228600" algn="ctr" eaLnBrk="0" fontAlgn="base" hangingPunct="0">
              <a:spcBef>
                <a:spcPct val="0"/>
              </a:spcBef>
              <a:spcAft>
                <a:spcPct val="0"/>
              </a:spcAft>
              <a:defRPr b="1">
                <a:solidFill>
                  <a:schemeClr val="tx1"/>
                </a:solidFill>
                <a:latin typeface="Verdana" panose="020B0604030504040204" pitchFamily="34" charset="0"/>
              </a:defRPr>
            </a:lvl7pPr>
            <a:lvl8pPr marL="3429000" indent="-228600" algn="ctr" eaLnBrk="0" fontAlgn="base" hangingPunct="0">
              <a:spcBef>
                <a:spcPct val="0"/>
              </a:spcBef>
              <a:spcAft>
                <a:spcPct val="0"/>
              </a:spcAft>
              <a:defRPr b="1">
                <a:solidFill>
                  <a:schemeClr val="tx1"/>
                </a:solidFill>
                <a:latin typeface="Verdana" panose="020B0604030504040204" pitchFamily="34" charset="0"/>
              </a:defRPr>
            </a:lvl8pPr>
            <a:lvl9pPr marL="3886200" indent="-228600" algn="ctr" eaLnBrk="0" fontAlgn="base" hangingPunct="0">
              <a:spcBef>
                <a:spcPct val="0"/>
              </a:spcBef>
              <a:spcAft>
                <a:spcPct val="0"/>
              </a:spcAft>
              <a:defRPr b="1">
                <a:solidFill>
                  <a:schemeClr val="tx1"/>
                </a:solidFill>
                <a:latin typeface="Verdana" panose="020B0604030504040204" pitchFamily="34" charset="0"/>
              </a:defRPr>
            </a:lvl9pPr>
          </a:lstStyle>
          <a:p>
            <a:pPr algn="l">
              <a:lnSpc>
                <a:spcPct val="90000"/>
              </a:lnSpc>
              <a:spcBef>
                <a:spcPct val="40000"/>
              </a:spcBef>
              <a:buClr>
                <a:srgbClr val="006699"/>
              </a:buClr>
              <a:buFontTx/>
              <a:buChar char="•"/>
            </a:pPr>
            <a:r>
              <a:rPr lang="en-US" sz="1350" b="0">
                <a:latin typeface="Segoe UI Light" panose="020B0502040204020203" pitchFamily="34" charset="0"/>
                <a:cs typeface="Segoe UI Light" panose="020B0502040204020203" pitchFamily="34" charset="0"/>
              </a:rPr>
              <a:t>Manage a collection of objects in a consistent way</a:t>
            </a:r>
          </a:p>
        </p:txBody>
      </p:sp>
      <p:sp>
        <p:nvSpPr>
          <p:cNvPr id="17414" name="Rounded Rectangle 844808"/>
          <p:cNvSpPr>
            <a:spLocks noChangeArrowheads="1"/>
          </p:cNvSpPr>
          <p:nvPr/>
        </p:nvSpPr>
        <p:spPr bwMode="auto">
          <a:xfrm>
            <a:off x="1634730" y="4522514"/>
            <a:ext cx="5925740" cy="284710"/>
          </a:xfrm>
          <a:prstGeom prst="roundRect">
            <a:avLst>
              <a:gd name="adj" fmla="val 4167"/>
            </a:avLst>
          </a:prstGeom>
          <a:solidFill>
            <a:srgbClr val="F2E7CE"/>
          </a:solidFill>
          <a:ln w="9525" algn="ctr">
            <a:solidFill>
              <a:srgbClr val="333333"/>
            </a:solidFill>
            <a:round/>
            <a:headEnd/>
            <a:tailEnd/>
          </a:ln>
        </p:spPr>
        <p:txBody>
          <a:bodyPr anchor="ctr">
            <a:spAutoFit/>
          </a:bodyPr>
          <a:lstStyle>
            <a:lvl1pPr marL="228600" indent="-228600">
              <a:defRPr b="1">
                <a:solidFill>
                  <a:schemeClr val="tx1"/>
                </a:solidFill>
                <a:latin typeface="Verdana" panose="020B0604030504040204" pitchFamily="34" charset="0"/>
              </a:defRPr>
            </a:lvl1pPr>
            <a:lvl2pPr marL="742950" indent="-285750">
              <a:defRPr b="1">
                <a:solidFill>
                  <a:schemeClr val="tx1"/>
                </a:solidFill>
                <a:latin typeface="Verdana" panose="020B0604030504040204" pitchFamily="34" charset="0"/>
              </a:defRPr>
            </a:lvl2pPr>
            <a:lvl3pPr marL="1143000" indent="-228600">
              <a:defRPr b="1">
                <a:solidFill>
                  <a:schemeClr val="tx1"/>
                </a:solidFill>
                <a:latin typeface="Verdana" panose="020B0604030504040204" pitchFamily="34" charset="0"/>
              </a:defRPr>
            </a:lvl3pPr>
            <a:lvl4pPr marL="1600200" indent="-228600">
              <a:defRPr b="1">
                <a:solidFill>
                  <a:schemeClr val="tx1"/>
                </a:solidFill>
                <a:latin typeface="Verdana" panose="020B0604030504040204" pitchFamily="34" charset="0"/>
              </a:defRPr>
            </a:lvl4pPr>
            <a:lvl5pPr marL="2057400" indent="-228600">
              <a:defRPr b="1">
                <a:solidFill>
                  <a:schemeClr val="tx1"/>
                </a:solidFill>
                <a:latin typeface="Verdana" panose="020B0604030504040204" pitchFamily="34" charset="0"/>
              </a:defRPr>
            </a:lvl5pPr>
            <a:lvl6pPr marL="2514600" indent="-228600" algn="ctr" eaLnBrk="0" fontAlgn="base" hangingPunct="0">
              <a:spcBef>
                <a:spcPct val="0"/>
              </a:spcBef>
              <a:spcAft>
                <a:spcPct val="0"/>
              </a:spcAft>
              <a:defRPr b="1">
                <a:solidFill>
                  <a:schemeClr val="tx1"/>
                </a:solidFill>
                <a:latin typeface="Verdana" panose="020B0604030504040204" pitchFamily="34" charset="0"/>
              </a:defRPr>
            </a:lvl6pPr>
            <a:lvl7pPr marL="2971800" indent="-228600" algn="ctr" eaLnBrk="0" fontAlgn="base" hangingPunct="0">
              <a:spcBef>
                <a:spcPct val="0"/>
              </a:spcBef>
              <a:spcAft>
                <a:spcPct val="0"/>
              </a:spcAft>
              <a:defRPr b="1">
                <a:solidFill>
                  <a:schemeClr val="tx1"/>
                </a:solidFill>
                <a:latin typeface="Verdana" panose="020B0604030504040204" pitchFamily="34" charset="0"/>
              </a:defRPr>
            </a:lvl7pPr>
            <a:lvl8pPr marL="3429000" indent="-228600" algn="ctr" eaLnBrk="0" fontAlgn="base" hangingPunct="0">
              <a:spcBef>
                <a:spcPct val="0"/>
              </a:spcBef>
              <a:spcAft>
                <a:spcPct val="0"/>
              </a:spcAft>
              <a:defRPr b="1">
                <a:solidFill>
                  <a:schemeClr val="tx1"/>
                </a:solidFill>
                <a:latin typeface="Verdana" panose="020B0604030504040204" pitchFamily="34" charset="0"/>
              </a:defRPr>
            </a:lvl8pPr>
            <a:lvl9pPr marL="3886200" indent="-228600" algn="ctr" eaLnBrk="0" fontAlgn="base" hangingPunct="0">
              <a:spcBef>
                <a:spcPct val="0"/>
              </a:spcBef>
              <a:spcAft>
                <a:spcPct val="0"/>
              </a:spcAft>
              <a:defRPr b="1">
                <a:solidFill>
                  <a:schemeClr val="tx1"/>
                </a:solidFill>
                <a:latin typeface="Verdana" panose="020B0604030504040204" pitchFamily="34" charset="0"/>
              </a:defRPr>
            </a:lvl9pPr>
          </a:lstStyle>
          <a:p>
            <a:pPr algn="l">
              <a:lnSpc>
                <a:spcPct val="90000"/>
              </a:lnSpc>
              <a:spcBef>
                <a:spcPct val="40000"/>
              </a:spcBef>
              <a:buClr>
                <a:srgbClr val="006699"/>
              </a:buClr>
              <a:buFontTx/>
              <a:buChar char="•"/>
            </a:pPr>
            <a:r>
              <a:rPr lang="en-US" sz="1350" b="0">
                <a:latin typeface="Segoe UI Light" panose="020B0502040204020203" pitchFamily="34" charset="0"/>
                <a:cs typeface="Segoe UI Light" panose="020B0502040204020203" pitchFamily="34" charset="0"/>
              </a:rPr>
              <a:t>Delegate permissions to administer groups of objects</a:t>
            </a:r>
          </a:p>
        </p:txBody>
      </p:sp>
      <p:sp>
        <p:nvSpPr>
          <p:cNvPr id="951303" name="AutoShape 7"/>
          <p:cNvSpPr>
            <a:spLocks noChangeArrowheads="1"/>
          </p:cNvSpPr>
          <p:nvPr/>
        </p:nvSpPr>
        <p:spPr bwMode="auto">
          <a:xfrm>
            <a:off x="1481139" y="1655101"/>
            <a:ext cx="6298406" cy="1042988"/>
          </a:xfrm>
          <a:prstGeom prst="rect">
            <a:avLst/>
          </a:prstGeom>
          <a:solidFill>
            <a:schemeClr val="accent2">
              <a:lumMod val="40000"/>
              <a:lumOff val="60000"/>
            </a:schemeClr>
          </a:solidFill>
          <a:ln w="9525" algn="ctr">
            <a:solidFill>
              <a:srgbClr val="808080"/>
            </a:solidFill>
            <a:round/>
            <a:headEnd/>
            <a:tailEnd/>
          </a:ln>
          <a:effectLst>
            <a:outerShdw dist="35921" dir="2700000" algn="ctr" rotWithShape="0">
              <a:srgbClr val="C0C0C0"/>
            </a:outerShdw>
          </a:effectLst>
        </p:spPr>
        <p:txBody>
          <a:bodyPr anchor="ctr"/>
          <a:lstStyle/>
          <a:p>
            <a:pPr algn="l" eaLnBrk="1" hangingPunct="1">
              <a:lnSpc>
                <a:spcPct val="90000"/>
              </a:lnSpc>
              <a:spcBef>
                <a:spcPct val="40000"/>
              </a:spcBef>
              <a:defRPr/>
            </a:pPr>
            <a:r>
              <a:rPr lang="en-US" sz="1350">
                <a:latin typeface="Segoe UI Light" panose="020B0502040204020203" pitchFamily="34" charset="0"/>
                <a:cs typeface="Segoe UI Light" panose="020B0502040204020203" pitchFamily="34" charset="0"/>
              </a:rPr>
              <a:t>OUs are Active Directory containers that can contain users, groups, computers, and other OUs</a:t>
            </a:r>
          </a:p>
        </p:txBody>
      </p:sp>
      <p:pic>
        <p:nvPicPr>
          <p:cNvPr id="951306" name="Picture 10"/>
          <p:cNvPicPr>
            <a:picLocks noChangeAspect="1" noChangeArrowheads="1"/>
          </p:cNvPicPr>
          <p:nvPr/>
        </p:nvPicPr>
        <p:blipFill>
          <a:blip r:embed="rId3"/>
          <a:srcRect/>
          <a:stretch>
            <a:fillRect/>
          </a:stretch>
        </p:blipFill>
        <p:spPr bwMode="auto">
          <a:xfrm>
            <a:off x="6248401" y="2332435"/>
            <a:ext cx="1078706" cy="952500"/>
          </a:xfrm>
          <a:prstGeom prst="rect">
            <a:avLst/>
          </a:prstGeom>
          <a:noFill/>
          <a:ln w="9525" algn="ctr">
            <a:noFill/>
            <a:miter lim="800000"/>
            <a:headEnd/>
            <a:tailEnd/>
          </a:ln>
          <a:effectLst>
            <a:outerShdw dist="35921" dir="2700000" algn="ctr" rotWithShape="0">
              <a:srgbClr val="AFAFAF"/>
            </a:outerShdw>
          </a:effectLst>
        </p:spPr>
      </p:pic>
      <p:sp>
        <p:nvSpPr>
          <p:cNvPr id="17417" name="Rounded Rectangle 844808"/>
          <p:cNvSpPr>
            <a:spLocks noChangeArrowheads="1"/>
          </p:cNvSpPr>
          <p:nvPr/>
        </p:nvSpPr>
        <p:spPr bwMode="auto">
          <a:xfrm>
            <a:off x="1632349" y="5038055"/>
            <a:ext cx="5925740" cy="284710"/>
          </a:xfrm>
          <a:prstGeom prst="roundRect">
            <a:avLst>
              <a:gd name="adj" fmla="val 4167"/>
            </a:avLst>
          </a:prstGeom>
          <a:solidFill>
            <a:srgbClr val="F2E7CE"/>
          </a:solidFill>
          <a:ln w="9525" algn="ctr">
            <a:solidFill>
              <a:srgbClr val="333333"/>
            </a:solidFill>
            <a:round/>
            <a:headEnd/>
            <a:tailEnd/>
          </a:ln>
        </p:spPr>
        <p:txBody>
          <a:bodyPr anchor="ctr">
            <a:spAutoFit/>
          </a:bodyPr>
          <a:lstStyle>
            <a:lvl1pPr marL="228600" indent="-228600">
              <a:defRPr b="1">
                <a:solidFill>
                  <a:schemeClr val="tx1"/>
                </a:solidFill>
                <a:latin typeface="Verdana" panose="020B0604030504040204" pitchFamily="34" charset="0"/>
              </a:defRPr>
            </a:lvl1pPr>
            <a:lvl2pPr marL="742950" indent="-285750">
              <a:defRPr b="1">
                <a:solidFill>
                  <a:schemeClr val="tx1"/>
                </a:solidFill>
                <a:latin typeface="Verdana" panose="020B0604030504040204" pitchFamily="34" charset="0"/>
              </a:defRPr>
            </a:lvl2pPr>
            <a:lvl3pPr marL="1143000" indent="-228600">
              <a:defRPr b="1">
                <a:solidFill>
                  <a:schemeClr val="tx1"/>
                </a:solidFill>
                <a:latin typeface="Verdana" panose="020B0604030504040204" pitchFamily="34" charset="0"/>
              </a:defRPr>
            </a:lvl3pPr>
            <a:lvl4pPr marL="1600200" indent="-228600">
              <a:defRPr b="1">
                <a:solidFill>
                  <a:schemeClr val="tx1"/>
                </a:solidFill>
                <a:latin typeface="Verdana" panose="020B0604030504040204" pitchFamily="34" charset="0"/>
              </a:defRPr>
            </a:lvl4pPr>
            <a:lvl5pPr marL="2057400" indent="-228600">
              <a:defRPr b="1">
                <a:solidFill>
                  <a:schemeClr val="tx1"/>
                </a:solidFill>
                <a:latin typeface="Verdana" panose="020B0604030504040204" pitchFamily="34" charset="0"/>
              </a:defRPr>
            </a:lvl5pPr>
            <a:lvl6pPr marL="2514600" indent="-228600" algn="ctr" eaLnBrk="0" fontAlgn="base" hangingPunct="0">
              <a:spcBef>
                <a:spcPct val="0"/>
              </a:spcBef>
              <a:spcAft>
                <a:spcPct val="0"/>
              </a:spcAft>
              <a:defRPr b="1">
                <a:solidFill>
                  <a:schemeClr val="tx1"/>
                </a:solidFill>
                <a:latin typeface="Verdana" panose="020B0604030504040204" pitchFamily="34" charset="0"/>
              </a:defRPr>
            </a:lvl6pPr>
            <a:lvl7pPr marL="2971800" indent="-228600" algn="ctr" eaLnBrk="0" fontAlgn="base" hangingPunct="0">
              <a:spcBef>
                <a:spcPct val="0"/>
              </a:spcBef>
              <a:spcAft>
                <a:spcPct val="0"/>
              </a:spcAft>
              <a:defRPr b="1">
                <a:solidFill>
                  <a:schemeClr val="tx1"/>
                </a:solidFill>
                <a:latin typeface="Verdana" panose="020B0604030504040204" pitchFamily="34" charset="0"/>
              </a:defRPr>
            </a:lvl7pPr>
            <a:lvl8pPr marL="3429000" indent="-228600" algn="ctr" eaLnBrk="0" fontAlgn="base" hangingPunct="0">
              <a:spcBef>
                <a:spcPct val="0"/>
              </a:spcBef>
              <a:spcAft>
                <a:spcPct val="0"/>
              </a:spcAft>
              <a:defRPr b="1">
                <a:solidFill>
                  <a:schemeClr val="tx1"/>
                </a:solidFill>
                <a:latin typeface="Verdana" panose="020B0604030504040204" pitchFamily="34" charset="0"/>
              </a:defRPr>
            </a:lvl8pPr>
            <a:lvl9pPr marL="3886200" indent="-228600" algn="ctr" eaLnBrk="0" fontAlgn="base" hangingPunct="0">
              <a:spcBef>
                <a:spcPct val="0"/>
              </a:spcBef>
              <a:spcAft>
                <a:spcPct val="0"/>
              </a:spcAft>
              <a:defRPr b="1">
                <a:solidFill>
                  <a:schemeClr val="tx1"/>
                </a:solidFill>
                <a:latin typeface="Verdana" panose="020B0604030504040204" pitchFamily="34" charset="0"/>
              </a:defRPr>
            </a:lvl9pPr>
          </a:lstStyle>
          <a:p>
            <a:pPr algn="l">
              <a:lnSpc>
                <a:spcPct val="90000"/>
              </a:lnSpc>
              <a:spcBef>
                <a:spcPct val="40000"/>
              </a:spcBef>
              <a:buClr>
                <a:srgbClr val="006699"/>
              </a:buClr>
              <a:buFontTx/>
              <a:buChar char="•"/>
            </a:pPr>
            <a:r>
              <a:rPr lang="en-US" sz="1350" b="0">
                <a:latin typeface="Segoe UI Light" panose="020B0502040204020203" pitchFamily="34" charset="0"/>
                <a:cs typeface="Segoe UI Light" panose="020B0502040204020203" pitchFamily="34" charset="0"/>
              </a:rPr>
              <a:t>Apply policies</a:t>
            </a:r>
          </a:p>
        </p:txBody>
      </p:sp>
      <p:pic>
        <p:nvPicPr>
          <p:cNvPr id="11" name="Picture 10"/>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184635" y="5347654"/>
            <a:ext cx="1385681" cy="554273"/>
          </a:xfrm>
          <a:prstGeom prst="rect">
            <a:avLst/>
          </a:prstGeom>
        </p:spPr>
      </p:pic>
    </p:spTree>
    <p:extLst>
      <p:ext uri="{BB962C8B-B14F-4D97-AF65-F5344CB8AC3E}">
        <p14:creationId xmlns:p14="http://schemas.microsoft.com/office/powerpoint/2010/main" val="3966906412"/>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5167" name="AutoShape 15"/>
          <p:cNvSpPr>
            <a:spLocks noChangeArrowheads="1"/>
          </p:cNvSpPr>
          <p:nvPr/>
        </p:nvSpPr>
        <p:spPr bwMode="auto">
          <a:xfrm>
            <a:off x="1469360" y="1647822"/>
            <a:ext cx="6292453" cy="346249"/>
          </a:xfrm>
          <a:prstGeom prst="rect">
            <a:avLst/>
          </a:prstGeom>
          <a:solidFill>
            <a:schemeClr val="accent2">
              <a:lumMod val="40000"/>
              <a:lumOff val="60000"/>
            </a:schemeClr>
          </a:solidFill>
          <a:ln w="9525" algn="ctr">
            <a:solidFill>
              <a:srgbClr val="808080"/>
            </a:solidFill>
            <a:round/>
            <a:headEnd/>
            <a:tailEnd/>
          </a:ln>
          <a:effectLst>
            <a:outerShdw dist="35921" dir="2700000" algn="ctr" rotWithShape="0">
              <a:srgbClr val="C0C0C0"/>
            </a:outerShdw>
          </a:effectLst>
        </p:spPr>
        <p:txBody>
          <a:bodyPr tIns="68580" bIns="68580" anchor="ctr">
            <a:spAutoFit/>
          </a:bodyPr>
          <a:lstStyle/>
          <a:p>
            <a:pPr algn="l">
              <a:defRPr/>
            </a:pPr>
            <a:r>
              <a:rPr lang="en-US" sz="1350" dirty="0">
                <a:latin typeface="Segoe UI Light" panose="020B0502040204020203" pitchFamily="34" charset="0"/>
                <a:cs typeface="Segoe UI Light" panose="020B0502040204020203" pitchFamily="34" charset="0"/>
              </a:rPr>
              <a:t>Trusts provide a mechanism for users to gain access to resources in another domain</a:t>
            </a:r>
          </a:p>
        </p:txBody>
      </p:sp>
      <p:graphicFrame>
        <p:nvGraphicFramePr>
          <p:cNvPr id="945242" name="Group 90"/>
          <p:cNvGraphicFramePr>
            <a:graphicFrameLocks noGrp="1"/>
          </p:cNvGraphicFramePr>
          <p:nvPr>
            <p:ph type="tbl" idx="1"/>
          </p:nvPr>
        </p:nvGraphicFramePr>
        <p:xfrm>
          <a:off x="1472932" y="2340176"/>
          <a:ext cx="6288881" cy="2311003"/>
        </p:xfrm>
        <a:graphic>
          <a:graphicData uri="http://schemas.openxmlformats.org/drawingml/2006/table">
            <a:tbl>
              <a:tblPr/>
              <a:tblGrid>
                <a:gridCol w="1249438">
                  <a:extLst>
                    <a:ext uri="{9D8B030D-6E8A-4147-A177-3AD203B41FA5}">
                      <a16:colId xmlns:a16="http://schemas.microsoft.com/office/drawing/2014/main" val="20000"/>
                    </a:ext>
                  </a:extLst>
                </a:gridCol>
                <a:gridCol w="2761988">
                  <a:extLst>
                    <a:ext uri="{9D8B030D-6E8A-4147-A177-3AD203B41FA5}">
                      <a16:colId xmlns:a16="http://schemas.microsoft.com/office/drawing/2014/main" val="20001"/>
                    </a:ext>
                  </a:extLst>
                </a:gridCol>
                <a:gridCol w="2277455">
                  <a:extLst>
                    <a:ext uri="{9D8B030D-6E8A-4147-A177-3AD203B41FA5}">
                      <a16:colId xmlns:a16="http://schemas.microsoft.com/office/drawing/2014/main" val="20002"/>
                    </a:ext>
                  </a:extLst>
                </a:gridCol>
              </a:tblGrid>
              <a:tr h="564404">
                <a:tc>
                  <a:txBody>
                    <a:bodyPr/>
                    <a:lstStyle/>
                    <a:p>
                      <a:pPr marL="0" marR="0" lvl="0" indent="0" algn="ctr" defTabSz="914400" rtl="0" eaLnBrk="1" fontAlgn="base" latinLnBrk="0" hangingPunct="1">
                        <a:lnSpc>
                          <a:spcPct val="90000"/>
                        </a:lnSpc>
                        <a:spcBef>
                          <a:spcPct val="70000"/>
                        </a:spcBef>
                        <a:spcAft>
                          <a:spcPct val="0"/>
                        </a:spcAft>
                        <a:buClr>
                          <a:schemeClr val="hlink"/>
                        </a:buClr>
                        <a:buSzPct val="90000"/>
                        <a:buFontTx/>
                        <a:buNone/>
                        <a:tabLst/>
                      </a:pPr>
                      <a:r>
                        <a:rPr kumimoji="0" lang="en-US" sz="1400" b="0" i="0" u="none" strike="noStrike" cap="none" normalizeH="0" baseline="0" dirty="0">
                          <a:ln>
                            <a:noFill/>
                          </a:ln>
                          <a:solidFill>
                            <a:schemeClr val="tx1"/>
                          </a:solidFill>
                          <a:effectLst/>
                          <a:latin typeface="Segoe UI Light" panose="020B0502040204020203" pitchFamily="34" charset="0"/>
                          <a:cs typeface="Segoe UI Light" panose="020B0502040204020203" pitchFamily="34" charset="0"/>
                        </a:rPr>
                        <a:t>Types of Trusts</a:t>
                      </a:r>
                    </a:p>
                  </a:txBody>
                  <a:tcPr marL="68582" marR="68582" marT="68579" marB="68579" anchor="ctr" horzOverflow="overflow">
                    <a:lnL w="12700" cap="flat" cmpd="sng" algn="ctr">
                      <a:solidFill>
                        <a:srgbClr val="D2AC56"/>
                      </a:solidFill>
                      <a:prstDash val="solid"/>
                      <a:round/>
                      <a:headEnd type="none" w="med" len="med"/>
                      <a:tailEnd type="none" w="med" len="med"/>
                    </a:lnL>
                    <a:lnR w="12700" cap="flat" cmpd="sng" algn="ctr">
                      <a:solidFill>
                        <a:srgbClr val="D2AC56"/>
                      </a:solidFill>
                      <a:prstDash val="solid"/>
                      <a:round/>
                      <a:headEnd type="none" w="med" len="med"/>
                      <a:tailEnd type="none" w="med" len="med"/>
                    </a:lnR>
                    <a:lnT w="12700" cap="flat" cmpd="sng" algn="ctr">
                      <a:solidFill>
                        <a:srgbClr val="D2AC56"/>
                      </a:solidFill>
                      <a:prstDash val="solid"/>
                      <a:round/>
                      <a:headEnd type="none" w="med" len="med"/>
                      <a:tailEnd type="none" w="med" len="med"/>
                    </a:lnT>
                    <a:lnB w="12700" cap="flat" cmpd="sng" algn="ctr">
                      <a:solidFill>
                        <a:srgbClr val="D2AC56"/>
                      </a:solidFill>
                      <a:prstDash val="solid"/>
                      <a:round/>
                      <a:headEnd type="none" w="med" len="med"/>
                      <a:tailEnd type="none" w="med" len="med"/>
                    </a:lnB>
                    <a:lnTlToBr>
                      <a:noFill/>
                    </a:lnTlToBr>
                    <a:lnBlToTr>
                      <a:noFill/>
                    </a:lnBlToTr>
                    <a:solidFill>
                      <a:srgbClr val="E4CD9A"/>
                    </a:solidFill>
                  </a:tcPr>
                </a:tc>
                <a:tc>
                  <a:txBody>
                    <a:bodyPr/>
                    <a:lstStyle/>
                    <a:p>
                      <a:pPr marL="0" marR="0" lvl="0" indent="0" algn="ctr" defTabSz="914400" rtl="0" eaLnBrk="1" fontAlgn="base" latinLnBrk="0" hangingPunct="1">
                        <a:lnSpc>
                          <a:spcPct val="90000"/>
                        </a:lnSpc>
                        <a:spcBef>
                          <a:spcPct val="70000"/>
                        </a:spcBef>
                        <a:spcAft>
                          <a:spcPct val="0"/>
                        </a:spcAft>
                        <a:buClrTx/>
                        <a:buSzTx/>
                        <a:buFontTx/>
                        <a:buNone/>
                        <a:tabLst/>
                      </a:pPr>
                      <a:r>
                        <a:rPr kumimoji="0" lang="en-US" sz="1400" b="0" i="0" u="none" strike="noStrike" cap="none" normalizeH="0" baseline="0" dirty="0">
                          <a:ln>
                            <a:noFill/>
                          </a:ln>
                          <a:solidFill>
                            <a:schemeClr val="tx1"/>
                          </a:solidFill>
                          <a:effectLst/>
                          <a:latin typeface="Segoe UI Light" panose="020B0502040204020203" pitchFamily="34" charset="0"/>
                          <a:cs typeface="Segoe UI Light" panose="020B0502040204020203" pitchFamily="34" charset="0"/>
                        </a:rPr>
                        <a:t>Description</a:t>
                      </a:r>
                    </a:p>
                  </a:txBody>
                  <a:tcPr marL="68582" marR="68582" marT="68579" marB="68579" anchor="ctr" horzOverflow="overflow">
                    <a:lnL w="12700" cap="flat" cmpd="sng" algn="ctr">
                      <a:solidFill>
                        <a:srgbClr val="D2AC56"/>
                      </a:solidFill>
                      <a:prstDash val="solid"/>
                      <a:round/>
                      <a:headEnd type="none" w="med" len="med"/>
                      <a:tailEnd type="none" w="med" len="med"/>
                    </a:lnL>
                    <a:lnR w="12700" cap="flat" cmpd="sng" algn="ctr">
                      <a:solidFill>
                        <a:srgbClr val="D2AC56"/>
                      </a:solidFill>
                      <a:prstDash val="solid"/>
                      <a:round/>
                      <a:headEnd type="none" w="med" len="med"/>
                      <a:tailEnd type="none" w="med" len="med"/>
                    </a:lnR>
                    <a:lnT w="12700" cap="flat" cmpd="sng" algn="ctr">
                      <a:solidFill>
                        <a:srgbClr val="D2AC56"/>
                      </a:solidFill>
                      <a:prstDash val="solid"/>
                      <a:round/>
                      <a:headEnd type="none" w="med" len="med"/>
                      <a:tailEnd type="none" w="med" len="med"/>
                    </a:lnT>
                    <a:lnB w="12700" cap="flat" cmpd="sng" algn="ctr">
                      <a:solidFill>
                        <a:srgbClr val="D2AC56"/>
                      </a:solidFill>
                      <a:prstDash val="solid"/>
                      <a:round/>
                      <a:headEnd type="none" w="med" len="med"/>
                      <a:tailEnd type="none" w="med" len="med"/>
                    </a:lnB>
                    <a:lnTlToBr>
                      <a:noFill/>
                    </a:lnTlToBr>
                    <a:lnBlToTr>
                      <a:noFill/>
                    </a:lnBlToTr>
                    <a:solidFill>
                      <a:srgbClr val="E4CD9A"/>
                    </a:solidFill>
                  </a:tcPr>
                </a:tc>
                <a:tc>
                  <a:txBody>
                    <a:bodyPr/>
                    <a:lstStyle/>
                    <a:p>
                      <a:pPr marL="0" marR="0" lvl="0" indent="0" algn="ctr" defTabSz="914400" rtl="0" eaLnBrk="1" fontAlgn="base" latinLnBrk="0" hangingPunct="1">
                        <a:lnSpc>
                          <a:spcPct val="90000"/>
                        </a:lnSpc>
                        <a:spcBef>
                          <a:spcPct val="70000"/>
                        </a:spcBef>
                        <a:spcAft>
                          <a:spcPct val="0"/>
                        </a:spcAft>
                        <a:buClrTx/>
                        <a:buSzTx/>
                        <a:buFontTx/>
                        <a:buNone/>
                        <a:tabLst/>
                      </a:pPr>
                      <a:r>
                        <a:rPr kumimoji="0" lang="en-US" sz="1400" b="0" i="0" u="none" strike="noStrike" cap="none" normalizeH="0" baseline="0" dirty="0">
                          <a:ln>
                            <a:noFill/>
                          </a:ln>
                          <a:solidFill>
                            <a:schemeClr val="tx1"/>
                          </a:solidFill>
                          <a:effectLst/>
                          <a:latin typeface="Segoe UI Light" panose="020B0502040204020203" pitchFamily="34" charset="0"/>
                          <a:cs typeface="Segoe UI Light" panose="020B0502040204020203" pitchFamily="34" charset="0"/>
                        </a:rPr>
                        <a:t>Diagram</a:t>
                      </a:r>
                    </a:p>
                  </a:txBody>
                  <a:tcPr marL="68582" marR="68582" marT="68579" marB="68579" anchor="ctr" horzOverflow="overflow">
                    <a:lnL w="12700" cap="flat" cmpd="sng" algn="ctr">
                      <a:solidFill>
                        <a:srgbClr val="D2AC56"/>
                      </a:solidFill>
                      <a:prstDash val="solid"/>
                      <a:round/>
                      <a:headEnd type="none" w="med" len="med"/>
                      <a:tailEnd type="none" w="med" len="med"/>
                    </a:lnL>
                    <a:lnR w="12700" cap="flat" cmpd="sng" algn="ctr">
                      <a:solidFill>
                        <a:srgbClr val="D2AC56"/>
                      </a:solidFill>
                      <a:prstDash val="solid"/>
                      <a:round/>
                      <a:headEnd type="none" w="med" len="med"/>
                      <a:tailEnd type="none" w="med" len="med"/>
                    </a:lnR>
                    <a:lnT w="12700" cap="flat" cmpd="sng" algn="ctr">
                      <a:solidFill>
                        <a:srgbClr val="D2AC56"/>
                      </a:solidFill>
                      <a:prstDash val="solid"/>
                      <a:round/>
                      <a:headEnd type="none" w="med" len="med"/>
                      <a:tailEnd type="none" w="med" len="med"/>
                    </a:lnT>
                    <a:lnB w="12700" cap="flat" cmpd="sng" algn="ctr">
                      <a:solidFill>
                        <a:srgbClr val="D2AC56"/>
                      </a:solidFill>
                      <a:prstDash val="solid"/>
                      <a:round/>
                      <a:headEnd type="none" w="med" len="med"/>
                      <a:tailEnd type="none" w="med" len="med"/>
                    </a:lnB>
                    <a:lnTlToBr>
                      <a:noFill/>
                    </a:lnTlToBr>
                    <a:lnBlToTr>
                      <a:noFill/>
                    </a:lnBlToTr>
                    <a:solidFill>
                      <a:srgbClr val="E4CD9A"/>
                    </a:solidFill>
                  </a:tcPr>
                </a:tc>
                <a:extLst>
                  <a:ext uri="{0D108BD9-81ED-4DB2-BD59-A6C34878D82A}">
                    <a16:rowId xmlns:a16="http://schemas.microsoft.com/office/drawing/2014/main" val="10000"/>
                  </a:ext>
                </a:extLst>
              </a:tr>
              <a:tr h="770334">
                <a:tc>
                  <a:txBody>
                    <a:bodyPr/>
                    <a:lstStyle/>
                    <a:p>
                      <a:pPr marL="0" marR="0" lvl="0" indent="0" algn="l" defTabSz="914400" rtl="0" eaLnBrk="1" fontAlgn="base" latinLnBrk="0" hangingPunct="1">
                        <a:lnSpc>
                          <a:spcPct val="90000"/>
                        </a:lnSpc>
                        <a:spcBef>
                          <a:spcPct val="70000"/>
                        </a:spcBef>
                        <a:spcAft>
                          <a:spcPct val="0"/>
                        </a:spcAft>
                        <a:buClr>
                          <a:schemeClr val="hlink"/>
                        </a:buClr>
                        <a:buSzPct val="90000"/>
                        <a:buFontTx/>
                        <a:buNone/>
                        <a:tabLst/>
                      </a:pPr>
                      <a:r>
                        <a:rPr kumimoji="0" lang="en-US" sz="1400" b="0" i="0" u="none" strike="noStrike" cap="none" normalizeH="0" baseline="0" dirty="0">
                          <a:ln>
                            <a:noFill/>
                          </a:ln>
                          <a:solidFill>
                            <a:schemeClr val="tx1"/>
                          </a:solidFill>
                          <a:effectLst/>
                          <a:latin typeface="Segoe UI Light" panose="020B0502040204020203" pitchFamily="34" charset="0"/>
                          <a:cs typeface="Segoe UI Light" panose="020B0502040204020203" pitchFamily="34" charset="0"/>
                        </a:rPr>
                        <a:t>Directional</a:t>
                      </a:r>
                    </a:p>
                  </a:txBody>
                  <a:tcPr marL="68582" marR="68582" marT="68579" marB="68579" anchor="ctr" horzOverflow="overflow">
                    <a:lnL w="12700" cap="flat" cmpd="sng" algn="ctr">
                      <a:solidFill>
                        <a:srgbClr val="D2AC56"/>
                      </a:solidFill>
                      <a:prstDash val="solid"/>
                      <a:round/>
                      <a:headEnd type="none" w="med" len="med"/>
                      <a:tailEnd type="none" w="med" len="med"/>
                    </a:lnL>
                    <a:lnR w="12700" cap="flat" cmpd="sng" algn="ctr">
                      <a:solidFill>
                        <a:srgbClr val="D2AC56"/>
                      </a:solidFill>
                      <a:prstDash val="solid"/>
                      <a:round/>
                      <a:headEnd type="none" w="med" len="med"/>
                      <a:tailEnd type="none" w="med" len="med"/>
                    </a:lnR>
                    <a:lnT w="12700" cap="flat" cmpd="sng" algn="ctr">
                      <a:solidFill>
                        <a:srgbClr val="D2AC56"/>
                      </a:solidFill>
                      <a:prstDash val="solid"/>
                      <a:round/>
                      <a:headEnd type="none" w="med" len="med"/>
                      <a:tailEnd type="none" w="med" len="med"/>
                    </a:lnT>
                    <a:lnB w="12700" cap="flat" cmpd="sng" algn="ctr">
                      <a:solidFill>
                        <a:srgbClr val="D2AC56"/>
                      </a:solidFill>
                      <a:prstDash val="solid"/>
                      <a:round/>
                      <a:headEnd type="none" w="med" len="med"/>
                      <a:tailEnd type="none" w="med" len="med"/>
                    </a:lnB>
                    <a:lnTlToBr>
                      <a:noFill/>
                    </a:lnTlToBr>
                    <a:lnBlToTr>
                      <a:noFill/>
                    </a:lnBlToTr>
                    <a:gradFill rotWithShape="0">
                      <a:gsLst>
                        <a:gs pos="0">
                          <a:srgbClr val="EEEFD7"/>
                        </a:gs>
                        <a:gs pos="100000">
                          <a:srgbClr val="D5D69C"/>
                        </a:gs>
                      </a:gsLst>
                      <a:lin ang="0" scaled="1"/>
                    </a:gradFill>
                  </a:tcPr>
                </a:tc>
                <a:tc>
                  <a:txBody>
                    <a:bodyPr/>
                    <a:lstStyle/>
                    <a:p>
                      <a:pPr marL="0" marR="0" lvl="0" indent="0" algn="l" defTabSz="914400" rtl="0" eaLnBrk="1" fontAlgn="base" latinLnBrk="0" hangingPunct="1">
                        <a:lnSpc>
                          <a:spcPct val="90000"/>
                        </a:lnSpc>
                        <a:spcBef>
                          <a:spcPct val="70000"/>
                        </a:spcBef>
                        <a:spcAft>
                          <a:spcPct val="0"/>
                        </a:spcAft>
                        <a:buClr>
                          <a:schemeClr val="hlink"/>
                        </a:buClr>
                        <a:buSzPct val="90000"/>
                        <a:buFontTx/>
                        <a:buNone/>
                        <a:tabLst/>
                      </a:pPr>
                      <a:r>
                        <a:rPr kumimoji="0" lang="en-US" sz="1400" b="0" i="0" u="none" strike="noStrike" cap="none" normalizeH="0" baseline="0" dirty="0">
                          <a:ln>
                            <a:noFill/>
                          </a:ln>
                          <a:solidFill>
                            <a:schemeClr val="tx1"/>
                          </a:solidFill>
                          <a:effectLst/>
                          <a:latin typeface="Segoe UI Light" panose="020B0502040204020203" pitchFamily="34" charset="0"/>
                          <a:cs typeface="Segoe UI Light" panose="020B0502040204020203" pitchFamily="34" charset="0"/>
                        </a:rPr>
                        <a:t>The trust direction flows from trusting domain to the trusted domain</a:t>
                      </a:r>
                    </a:p>
                  </a:txBody>
                  <a:tcPr marL="68582" marR="68582" marT="68579" marB="68579" anchor="ctr" horzOverflow="overflow">
                    <a:lnL w="12700" cap="flat" cmpd="sng" algn="ctr">
                      <a:solidFill>
                        <a:srgbClr val="D2AC56"/>
                      </a:solidFill>
                      <a:prstDash val="solid"/>
                      <a:round/>
                      <a:headEnd type="none" w="med" len="med"/>
                      <a:tailEnd type="none" w="med" len="med"/>
                    </a:lnL>
                    <a:lnR w="12700" cap="flat" cmpd="sng" algn="ctr">
                      <a:solidFill>
                        <a:srgbClr val="D2AC56"/>
                      </a:solidFill>
                      <a:prstDash val="solid"/>
                      <a:round/>
                      <a:headEnd type="none" w="med" len="med"/>
                      <a:tailEnd type="none" w="med" len="med"/>
                    </a:lnR>
                    <a:lnT w="12700" cap="flat" cmpd="sng" algn="ctr">
                      <a:solidFill>
                        <a:srgbClr val="D2AC56"/>
                      </a:solidFill>
                      <a:prstDash val="solid"/>
                      <a:round/>
                      <a:headEnd type="none" w="med" len="med"/>
                      <a:tailEnd type="none" w="med" len="med"/>
                    </a:lnT>
                    <a:lnB w="12700" cap="flat" cmpd="sng" algn="ctr">
                      <a:solidFill>
                        <a:srgbClr val="D2AC56"/>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90000"/>
                        </a:lnSpc>
                        <a:spcBef>
                          <a:spcPct val="70000"/>
                        </a:spcBef>
                        <a:spcAft>
                          <a:spcPct val="0"/>
                        </a:spcAft>
                        <a:buClr>
                          <a:schemeClr val="hlink"/>
                        </a:buClr>
                        <a:buSzPct val="90000"/>
                        <a:buFontTx/>
                        <a:buNone/>
                        <a:tabLst/>
                      </a:pPr>
                      <a:endParaRPr kumimoji="0" lang="en-US" sz="1400" b="0" i="0" u="none" strike="noStrike" cap="none" normalizeH="0" baseline="0">
                        <a:ln>
                          <a:noFill/>
                        </a:ln>
                        <a:solidFill>
                          <a:schemeClr val="tx1"/>
                        </a:solidFill>
                        <a:effectLst/>
                        <a:latin typeface="Segoe UI Light" panose="020B0502040204020203" pitchFamily="34" charset="0"/>
                        <a:cs typeface="Segoe UI Light" panose="020B0502040204020203" pitchFamily="34" charset="0"/>
                      </a:endParaRPr>
                    </a:p>
                  </a:txBody>
                  <a:tcPr marL="68582" marR="68582" marT="68579" marB="68579" anchor="ctr" horzOverflow="overflow">
                    <a:lnL w="12700" cap="flat" cmpd="sng" algn="ctr">
                      <a:solidFill>
                        <a:srgbClr val="D2AC56"/>
                      </a:solidFill>
                      <a:prstDash val="solid"/>
                      <a:round/>
                      <a:headEnd type="none" w="med" len="med"/>
                      <a:tailEnd type="none" w="med" len="med"/>
                    </a:lnL>
                    <a:lnR w="12700" cap="flat" cmpd="sng" algn="ctr">
                      <a:solidFill>
                        <a:srgbClr val="D2AC56"/>
                      </a:solidFill>
                      <a:prstDash val="solid"/>
                      <a:round/>
                      <a:headEnd type="none" w="med" len="med"/>
                      <a:tailEnd type="none" w="med" len="med"/>
                    </a:lnR>
                    <a:lnT w="12700" cap="flat" cmpd="sng" algn="ctr">
                      <a:solidFill>
                        <a:srgbClr val="D2AC56"/>
                      </a:solidFill>
                      <a:prstDash val="solid"/>
                      <a:round/>
                      <a:headEnd type="none" w="med" len="med"/>
                      <a:tailEnd type="none" w="med" len="med"/>
                    </a:lnT>
                    <a:lnB w="12700" cap="flat" cmpd="sng" algn="ctr">
                      <a:solidFill>
                        <a:srgbClr val="D2AC56"/>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976265">
                <a:tc>
                  <a:txBody>
                    <a:bodyPr/>
                    <a:lstStyle/>
                    <a:p>
                      <a:pPr marL="0" marR="0" lvl="0" indent="0" algn="l" defTabSz="914400" rtl="0" eaLnBrk="1" fontAlgn="base" latinLnBrk="0" hangingPunct="1">
                        <a:lnSpc>
                          <a:spcPct val="90000"/>
                        </a:lnSpc>
                        <a:spcBef>
                          <a:spcPct val="70000"/>
                        </a:spcBef>
                        <a:spcAft>
                          <a:spcPct val="0"/>
                        </a:spcAft>
                        <a:buClr>
                          <a:schemeClr val="hlink"/>
                        </a:buClr>
                        <a:buSzPct val="90000"/>
                        <a:buFontTx/>
                        <a:buNone/>
                        <a:tabLst/>
                      </a:pPr>
                      <a:r>
                        <a:rPr kumimoji="0" lang="en-US" sz="1400" b="0" i="0" u="none" strike="noStrike" cap="none" normalizeH="0" baseline="0">
                          <a:ln>
                            <a:noFill/>
                          </a:ln>
                          <a:solidFill>
                            <a:schemeClr val="tx1"/>
                          </a:solidFill>
                          <a:effectLst/>
                          <a:latin typeface="Segoe UI Light" panose="020B0502040204020203" pitchFamily="34" charset="0"/>
                          <a:cs typeface="Segoe UI Light" panose="020B0502040204020203" pitchFamily="34" charset="0"/>
                        </a:rPr>
                        <a:t>Transitive</a:t>
                      </a:r>
                    </a:p>
                  </a:txBody>
                  <a:tcPr marL="68582" marR="68582" marT="68579" marB="68579" anchor="ctr" horzOverflow="overflow">
                    <a:lnL w="12700" cap="flat" cmpd="sng" algn="ctr">
                      <a:solidFill>
                        <a:srgbClr val="D2AC56"/>
                      </a:solidFill>
                      <a:prstDash val="solid"/>
                      <a:round/>
                      <a:headEnd type="none" w="med" len="med"/>
                      <a:tailEnd type="none" w="med" len="med"/>
                    </a:lnL>
                    <a:lnR w="12700" cap="flat" cmpd="sng" algn="ctr">
                      <a:solidFill>
                        <a:srgbClr val="D2AC56"/>
                      </a:solidFill>
                      <a:prstDash val="solid"/>
                      <a:round/>
                      <a:headEnd type="none" w="med" len="med"/>
                      <a:tailEnd type="none" w="med" len="med"/>
                    </a:lnR>
                    <a:lnT w="12700" cap="flat" cmpd="sng" algn="ctr">
                      <a:solidFill>
                        <a:srgbClr val="D2AC56"/>
                      </a:solidFill>
                      <a:prstDash val="solid"/>
                      <a:round/>
                      <a:headEnd type="none" w="med" len="med"/>
                      <a:tailEnd type="none" w="med" len="med"/>
                    </a:lnT>
                    <a:lnB w="12700" cap="flat" cmpd="sng" algn="ctr">
                      <a:solidFill>
                        <a:srgbClr val="D2AC56"/>
                      </a:solidFill>
                      <a:prstDash val="solid"/>
                      <a:round/>
                      <a:headEnd type="none" w="med" len="med"/>
                      <a:tailEnd type="none" w="med" len="med"/>
                    </a:lnB>
                    <a:lnTlToBr>
                      <a:noFill/>
                    </a:lnTlToBr>
                    <a:lnBlToTr>
                      <a:noFill/>
                    </a:lnBlToTr>
                    <a:gradFill rotWithShape="0">
                      <a:gsLst>
                        <a:gs pos="0">
                          <a:srgbClr val="EEEFD7"/>
                        </a:gs>
                        <a:gs pos="100000">
                          <a:srgbClr val="D5D69C"/>
                        </a:gs>
                      </a:gsLst>
                      <a:lin ang="0" scaled="1"/>
                    </a:gradFill>
                  </a:tcPr>
                </a:tc>
                <a:tc>
                  <a:txBody>
                    <a:bodyPr/>
                    <a:lstStyle/>
                    <a:p>
                      <a:pPr marL="0" marR="0" lvl="0" indent="0" algn="l" defTabSz="914400" rtl="0" eaLnBrk="1" fontAlgn="base" latinLnBrk="0" hangingPunct="1">
                        <a:lnSpc>
                          <a:spcPct val="90000"/>
                        </a:lnSpc>
                        <a:spcBef>
                          <a:spcPct val="70000"/>
                        </a:spcBef>
                        <a:spcAft>
                          <a:spcPct val="0"/>
                        </a:spcAft>
                        <a:buClr>
                          <a:schemeClr val="hlink"/>
                        </a:buClr>
                        <a:buSzPct val="90000"/>
                        <a:buFontTx/>
                        <a:buNone/>
                        <a:tabLst/>
                      </a:pPr>
                      <a:r>
                        <a:rPr kumimoji="0" lang="en-US" sz="1400" b="0" i="0" u="none" strike="noStrike" cap="none" normalizeH="0" baseline="0" dirty="0">
                          <a:ln>
                            <a:noFill/>
                          </a:ln>
                          <a:solidFill>
                            <a:schemeClr val="tx1"/>
                          </a:solidFill>
                          <a:effectLst/>
                          <a:latin typeface="Segoe UI Light" panose="020B0502040204020203" pitchFamily="34" charset="0"/>
                          <a:cs typeface="Segoe UI Light" panose="020B0502040204020203" pitchFamily="34" charset="0"/>
                        </a:rPr>
                        <a:t>The trust relationship is extended beyond a two-domain trust to include other trusted domains</a:t>
                      </a:r>
                    </a:p>
                  </a:txBody>
                  <a:tcPr marL="68582" marR="68582" marT="68579" marB="68579" anchor="ctr" horzOverflow="overflow">
                    <a:lnL w="12700" cap="flat" cmpd="sng" algn="ctr">
                      <a:solidFill>
                        <a:srgbClr val="D2AC56"/>
                      </a:solidFill>
                      <a:prstDash val="solid"/>
                      <a:round/>
                      <a:headEnd type="none" w="med" len="med"/>
                      <a:tailEnd type="none" w="med" len="med"/>
                    </a:lnL>
                    <a:lnR w="12700" cap="flat" cmpd="sng" algn="ctr">
                      <a:solidFill>
                        <a:srgbClr val="D2AC56"/>
                      </a:solidFill>
                      <a:prstDash val="solid"/>
                      <a:round/>
                      <a:headEnd type="none" w="med" len="med"/>
                      <a:tailEnd type="none" w="med" len="med"/>
                    </a:lnR>
                    <a:lnT w="12700" cap="flat" cmpd="sng" algn="ctr">
                      <a:solidFill>
                        <a:srgbClr val="D2AC56"/>
                      </a:solidFill>
                      <a:prstDash val="solid"/>
                      <a:round/>
                      <a:headEnd type="none" w="med" len="med"/>
                      <a:tailEnd type="none" w="med" len="med"/>
                    </a:lnT>
                    <a:lnB w="12700" cap="flat" cmpd="sng" algn="ctr">
                      <a:solidFill>
                        <a:srgbClr val="D2AC56"/>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90000"/>
                        </a:lnSpc>
                        <a:spcBef>
                          <a:spcPct val="70000"/>
                        </a:spcBef>
                        <a:spcAft>
                          <a:spcPct val="0"/>
                        </a:spcAft>
                        <a:buClr>
                          <a:schemeClr val="hlink"/>
                        </a:buClr>
                        <a:buSzPct val="90000"/>
                        <a:buFontTx/>
                        <a:buNone/>
                        <a:tabLst/>
                      </a:pPr>
                      <a:endParaRPr kumimoji="0" lang="en-US" sz="1400" b="0" i="0" u="none" strike="noStrike" cap="none" normalizeH="0" baseline="0" dirty="0">
                        <a:ln>
                          <a:noFill/>
                        </a:ln>
                        <a:solidFill>
                          <a:schemeClr val="tx1"/>
                        </a:solidFill>
                        <a:effectLst/>
                        <a:latin typeface="Segoe UI Light" panose="020B0502040204020203" pitchFamily="34" charset="0"/>
                        <a:cs typeface="Segoe UI Light" panose="020B0502040204020203" pitchFamily="34" charset="0"/>
                      </a:endParaRPr>
                    </a:p>
                  </a:txBody>
                  <a:tcPr marL="68582" marR="68582" marT="68579" marB="68579" anchor="ctr" horzOverflow="overflow">
                    <a:lnL w="12700" cap="flat" cmpd="sng" algn="ctr">
                      <a:solidFill>
                        <a:srgbClr val="D2AC56"/>
                      </a:solidFill>
                      <a:prstDash val="solid"/>
                      <a:round/>
                      <a:headEnd type="none" w="med" len="med"/>
                      <a:tailEnd type="none" w="med" len="med"/>
                    </a:lnL>
                    <a:lnR w="12700" cap="flat" cmpd="sng" algn="ctr">
                      <a:solidFill>
                        <a:srgbClr val="D2AC56"/>
                      </a:solidFill>
                      <a:prstDash val="solid"/>
                      <a:round/>
                      <a:headEnd type="none" w="med" len="med"/>
                      <a:tailEnd type="none" w="med" len="med"/>
                    </a:lnR>
                    <a:lnT w="12700" cap="flat" cmpd="sng" algn="ctr">
                      <a:solidFill>
                        <a:srgbClr val="D2AC56"/>
                      </a:solidFill>
                      <a:prstDash val="solid"/>
                      <a:round/>
                      <a:headEnd type="none" w="med" len="med"/>
                      <a:tailEnd type="none" w="med" len="med"/>
                    </a:lnT>
                    <a:lnB w="12700" cap="flat" cmpd="sng" algn="ctr">
                      <a:solidFill>
                        <a:srgbClr val="D2AC56"/>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bl>
          </a:graphicData>
        </a:graphic>
      </p:graphicFrame>
      <p:sp>
        <p:nvSpPr>
          <p:cNvPr id="14358" name="AutoShape 48"/>
          <p:cNvSpPr>
            <a:spLocks noChangeArrowheads="1"/>
          </p:cNvSpPr>
          <p:nvPr/>
        </p:nvSpPr>
        <p:spPr bwMode="auto">
          <a:xfrm>
            <a:off x="1691879" y="4932761"/>
            <a:ext cx="5753100" cy="682228"/>
          </a:xfrm>
          <a:prstGeom prst="rect">
            <a:avLst/>
          </a:prstGeom>
          <a:solidFill>
            <a:srgbClr val="F2E7CE"/>
          </a:solidFill>
          <a:ln w="9525" algn="ctr">
            <a:solidFill>
              <a:srgbClr val="333333"/>
            </a:solidFill>
            <a:round/>
            <a:headEnd/>
            <a:tailEnd/>
          </a:ln>
        </p:spPr>
        <p:txBody>
          <a:bodyPr wrap="none" anchor="ctr"/>
          <a:lstStyle>
            <a:lvl1pPr marL="228600" indent="-228600">
              <a:defRPr b="1">
                <a:solidFill>
                  <a:schemeClr val="tx1"/>
                </a:solidFill>
                <a:latin typeface="Verdana" panose="020B0604030504040204" pitchFamily="34" charset="0"/>
              </a:defRPr>
            </a:lvl1pPr>
            <a:lvl2pPr marL="742950" indent="-285750">
              <a:defRPr b="1">
                <a:solidFill>
                  <a:schemeClr val="tx1"/>
                </a:solidFill>
                <a:latin typeface="Verdana" panose="020B0604030504040204" pitchFamily="34" charset="0"/>
              </a:defRPr>
            </a:lvl2pPr>
            <a:lvl3pPr marL="1143000" indent="-228600">
              <a:defRPr b="1">
                <a:solidFill>
                  <a:schemeClr val="tx1"/>
                </a:solidFill>
                <a:latin typeface="Verdana" panose="020B0604030504040204" pitchFamily="34" charset="0"/>
              </a:defRPr>
            </a:lvl3pPr>
            <a:lvl4pPr marL="1600200" indent="-228600">
              <a:defRPr b="1">
                <a:solidFill>
                  <a:schemeClr val="tx1"/>
                </a:solidFill>
                <a:latin typeface="Verdana" panose="020B0604030504040204" pitchFamily="34" charset="0"/>
              </a:defRPr>
            </a:lvl4pPr>
            <a:lvl5pPr marL="2057400" indent="-228600">
              <a:defRPr b="1">
                <a:solidFill>
                  <a:schemeClr val="tx1"/>
                </a:solidFill>
                <a:latin typeface="Verdana" panose="020B0604030504040204" pitchFamily="34" charset="0"/>
              </a:defRPr>
            </a:lvl5pPr>
            <a:lvl6pPr marL="2514600" indent="-228600" algn="ctr" eaLnBrk="0" fontAlgn="base" hangingPunct="0">
              <a:spcBef>
                <a:spcPct val="0"/>
              </a:spcBef>
              <a:spcAft>
                <a:spcPct val="0"/>
              </a:spcAft>
              <a:defRPr b="1">
                <a:solidFill>
                  <a:schemeClr val="tx1"/>
                </a:solidFill>
                <a:latin typeface="Verdana" panose="020B0604030504040204" pitchFamily="34" charset="0"/>
              </a:defRPr>
            </a:lvl6pPr>
            <a:lvl7pPr marL="2971800" indent="-228600" algn="ctr" eaLnBrk="0" fontAlgn="base" hangingPunct="0">
              <a:spcBef>
                <a:spcPct val="0"/>
              </a:spcBef>
              <a:spcAft>
                <a:spcPct val="0"/>
              </a:spcAft>
              <a:defRPr b="1">
                <a:solidFill>
                  <a:schemeClr val="tx1"/>
                </a:solidFill>
                <a:latin typeface="Verdana" panose="020B0604030504040204" pitchFamily="34" charset="0"/>
              </a:defRPr>
            </a:lvl7pPr>
            <a:lvl8pPr marL="3429000" indent="-228600" algn="ctr" eaLnBrk="0" fontAlgn="base" hangingPunct="0">
              <a:spcBef>
                <a:spcPct val="0"/>
              </a:spcBef>
              <a:spcAft>
                <a:spcPct val="0"/>
              </a:spcAft>
              <a:defRPr b="1">
                <a:solidFill>
                  <a:schemeClr val="tx1"/>
                </a:solidFill>
                <a:latin typeface="Verdana" panose="020B0604030504040204" pitchFamily="34" charset="0"/>
              </a:defRPr>
            </a:lvl8pPr>
            <a:lvl9pPr marL="3886200" indent="-228600" algn="ctr" eaLnBrk="0" fontAlgn="base" hangingPunct="0">
              <a:spcBef>
                <a:spcPct val="0"/>
              </a:spcBef>
              <a:spcAft>
                <a:spcPct val="0"/>
              </a:spcAft>
              <a:defRPr b="1">
                <a:solidFill>
                  <a:schemeClr val="tx1"/>
                </a:solidFill>
                <a:latin typeface="Verdana" panose="020B0604030504040204" pitchFamily="34" charset="0"/>
              </a:defRPr>
            </a:lvl9pPr>
          </a:lstStyle>
          <a:p>
            <a:pPr algn="l">
              <a:lnSpc>
                <a:spcPct val="90000"/>
              </a:lnSpc>
              <a:spcBef>
                <a:spcPct val="40000"/>
              </a:spcBef>
              <a:buClr>
                <a:srgbClr val="006699"/>
              </a:buClr>
              <a:buFontTx/>
              <a:buChar char="•"/>
            </a:pPr>
            <a:r>
              <a:rPr lang="en-US" sz="1350" b="0">
                <a:latin typeface="Segoe UI Light" panose="020B0502040204020203" pitchFamily="34" charset="0"/>
                <a:cs typeface="Segoe UI Light" panose="020B0502040204020203" pitchFamily="34" charset="0"/>
              </a:rPr>
              <a:t>All domains in a forest trust all other domains in the forest</a:t>
            </a:r>
          </a:p>
          <a:p>
            <a:pPr algn="l">
              <a:lnSpc>
                <a:spcPct val="90000"/>
              </a:lnSpc>
              <a:spcBef>
                <a:spcPct val="40000"/>
              </a:spcBef>
              <a:buClr>
                <a:srgbClr val="006699"/>
              </a:buClr>
              <a:buFontTx/>
              <a:buChar char="•"/>
            </a:pPr>
            <a:r>
              <a:rPr lang="en-US" sz="1350" b="0">
                <a:latin typeface="Segoe UI Light" panose="020B0502040204020203" pitchFamily="34" charset="0"/>
                <a:cs typeface="Segoe UI Light" panose="020B0502040204020203" pitchFamily="34" charset="0"/>
              </a:rPr>
              <a:t>Trusts can extend outside the forest</a:t>
            </a:r>
          </a:p>
        </p:txBody>
      </p:sp>
      <p:grpSp>
        <p:nvGrpSpPr>
          <p:cNvPr id="14359" name="Group 78"/>
          <p:cNvGrpSpPr>
            <a:grpSpLocks/>
          </p:cNvGrpSpPr>
          <p:nvPr/>
        </p:nvGrpSpPr>
        <p:grpSpPr bwMode="auto">
          <a:xfrm>
            <a:off x="5687616" y="3067051"/>
            <a:ext cx="1832372" cy="622697"/>
            <a:chOff x="5903913" y="2998071"/>
            <a:chExt cx="2443162" cy="830262"/>
          </a:xfrm>
        </p:grpSpPr>
        <p:pic>
          <p:nvPicPr>
            <p:cNvPr id="945236" name="Picture 84"/>
            <p:cNvPicPr>
              <a:picLocks noChangeAspect="1" noChangeArrowheads="1"/>
            </p:cNvPicPr>
            <p:nvPr/>
          </p:nvPicPr>
          <p:blipFill>
            <a:blip r:embed="rId3"/>
            <a:srcRect/>
            <a:stretch>
              <a:fillRect/>
            </a:stretch>
          </p:blipFill>
          <p:spPr bwMode="auto">
            <a:xfrm>
              <a:off x="5903913" y="3099671"/>
              <a:ext cx="690562" cy="609599"/>
            </a:xfrm>
            <a:prstGeom prst="rect">
              <a:avLst/>
            </a:prstGeom>
            <a:noFill/>
            <a:ln w="9525" algn="ctr">
              <a:noFill/>
              <a:miter lim="800000"/>
              <a:headEnd/>
              <a:tailEnd/>
            </a:ln>
            <a:effectLst>
              <a:outerShdw dist="35921" dir="2700000" algn="ctr" rotWithShape="0">
                <a:srgbClr val="AFAFAF"/>
              </a:outerShdw>
            </a:effectLst>
          </p:spPr>
        </p:pic>
        <p:pic>
          <p:nvPicPr>
            <p:cNvPr id="945238" name="Picture 86"/>
            <p:cNvPicPr>
              <a:picLocks noChangeAspect="1" noChangeArrowheads="1"/>
            </p:cNvPicPr>
            <p:nvPr/>
          </p:nvPicPr>
          <p:blipFill>
            <a:blip r:embed="rId3"/>
            <a:srcRect/>
            <a:stretch>
              <a:fillRect/>
            </a:stretch>
          </p:blipFill>
          <p:spPr bwMode="auto">
            <a:xfrm>
              <a:off x="7656513" y="3094909"/>
              <a:ext cx="690562" cy="609599"/>
            </a:xfrm>
            <a:prstGeom prst="rect">
              <a:avLst/>
            </a:prstGeom>
            <a:noFill/>
            <a:ln w="9525" algn="ctr">
              <a:noFill/>
              <a:miter lim="800000"/>
              <a:headEnd/>
              <a:tailEnd/>
            </a:ln>
            <a:effectLst>
              <a:outerShdw dist="35921" dir="2700000" algn="ctr" rotWithShape="0">
                <a:srgbClr val="AFAFAF"/>
              </a:outerShdw>
            </a:effectLst>
          </p:spPr>
        </p:pic>
        <p:sp>
          <p:nvSpPr>
            <p:cNvPr id="14373" name="Text Box 92"/>
            <p:cNvSpPr txBox="1">
              <a:spLocks noChangeArrowheads="1"/>
            </p:cNvSpPr>
            <p:nvPr/>
          </p:nvSpPr>
          <p:spPr bwMode="auto">
            <a:xfrm>
              <a:off x="6675438" y="2998071"/>
              <a:ext cx="1000125" cy="258762"/>
            </a:xfrm>
            <a:prstGeom prst="rect">
              <a:avLst/>
            </a:prstGeom>
            <a:solidFill>
              <a:schemeClr val="bg1">
                <a:alpha val="0"/>
              </a:schemeClr>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nchor="ctr"/>
            <a:lstStyle>
              <a:lvl1pPr>
                <a:defRPr b="1">
                  <a:solidFill>
                    <a:schemeClr val="tx1"/>
                  </a:solidFill>
                  <a:latin typeface="Verdana" panose="020B0604030504040204" pitchFamily="34" charset="0"/>
                </a:defRPr>
              </a:lvl1pPr>
              <a:lvl2pPr marL="742950" indent="-285750">
                <a:defRPr b="1">
                  <a:solidFill>
                    <a:schemeClr val="tx1"/>
                  </a:solidFill>
                  <a:latin typeface="Verdana" panose="020B0604030504040204" pitchFamily="34" charset="0"/>
                </a:defRPr>
              </a:lvl2pPr>
              <a:lvl3pPr marL="1143000" indent="-228600">
                <a:defRPr b="1">
                  <a:solidFill>
                    <a:schemeClr val="tx1"/>
                  </a:solidFill>
                  <a:latin typeface="Verdana" panose="020B0604030504040204" pitchFamily="34" charset="0"/>
                </a:defRPr>
              </a:lvl3pPr>
              <a:lvl4pPr marL="1600200" indent="-228600">
                <a:defRPr b="1">
                  <a:solidFill>
                    <a:schemeClr val="tx1"/>
                  </a:solidFill>
                  <a:latin typeface="Verdana" panose="020B0604030504040204" pitchFamily="34" charset="0"/>
                </a:defRPr>
              </a:lvl4pPr>
              <a:lvl5pPr marL="2057400" indent="-228600">
                <a:defRPr b="1">
                  <a:solidFill>
                    <a:schemeClr val="tx1"/>
                  </a:solidFill>
                  <a:latin typeface="Verdana" panose="020B0604030504040204" pitchFamily="34" charset="0"/>
                </a:defRPr>
              </a:lvl5pPr>
              <a:lvl6pPr marL="2514600" indent="-228600" algn="ctr" eaLnBrk="0" fontAlgn="base" hangingPunct="0">
                <a:spcBef>
                  <a:spcPct val="0"/>
                </a:spcBef>
                <a:spcAft>
                  <a:spcPct val="0"/>
                </a:spcAft>
                <a:defRPr b="1">
                  <a:solidFill>
                    <a:schemeClr val="tx1"/>
                  </a:solidFill>
                  <a:latin typeface="Verdana" panose="020B0604030504040204" pitchFamily="34" charset="0"/>
                </a:defRPr>
              </a:lvl6pPr>
              <a:lvl7pPr marL="2971800" indent="-228600" algn="ctr" eaLnBrk="0" fontAlgn="base" hangingPunct="0">
                <a:spcBef>
                  <a:spcPct val="0"/>
                </a:spcBef>
                <a:spcAft>
                  <a:spcPct val="0"/>
                </a:spcAft>
                <a:defRPr b="1">
                  <a:solidFill>
                    <a:schemeClr val="tx1"/>
                  </a:solidFill>
                  <a:latin typeface="Verdana" panose="020B0604030504040204" pitchFamily="34" charset="0"/>
                </a:defRPr>
              </a:lvl7pPr>
              <a:lvl8pPr marL="3429000" indent="-228600" algn="ctr" eaLnBrk="0" fontAlgn="base" hangingPunct="0">
                <a:spcBef>
                  <a:spcPct val="0"/>
                </a:spcBef>
                <a:spcAft>
                  <a:spcPct val="0"/>
                </a:spcAft>
                <a:defRPr b="1">
                  <a:solidFill>
                    <a:schemeClr val="tx1"/>
                  </a:solidFill>
                  <a:latin typeface="Verdana" panose="020B0604030504040204" pitchFamily="34" charset="0"/>
                </a:defRPr>
              </a:lvl8pPr>
              <a:lvl9pPr marL="3886200" indent="-228600" algn="ctr" eaLnBrk="0" fontAlgn="base" hangingPunct="0">
                <a:spcBef>
                  <a:spcPct val="0"/>
                </a:spcBef>
                <a:spcAft>
                  <a:spcPct val="0"/>
                </a:spcAft>
                <a:defRPr b="1">
                  <a:solidFill>
                    <a:schemeClr val="tx1"/>
                  </a:solidFill>
                  <a:latin typeface="Verdana" panose="020B0604030504040204" pitchFamily="34" charset="0"/>
                </a:defRPr>
              </a:lvl9pPr>
            </a:lstStyle>
            <a:p>
              <a:r>
                <a:rPr lang="en-GB" sz="900" b="0">
                  <a:latin typeface="Segoe UI Light" panose="020B0502040204020203" pitchFamily="34" charset="0"/>
                  <a:cs typeface="Segoe UI Light" panose="020B0502040204020203" pitchFamily="34" charset="0"/>
                </a:rPr>
                <a:t>Access</a:t>
              </a:r>
              <a:endParaRPr lang="en-US" sz="900" b="0">
                <a:latin typeface="Segoe UI Light" panose="020B0502040204020203" pitchFamily="34" charset="0"/>
                <a:cs typeface="Segoe UI Light" panose="020B0502040204020203" pitchFamily="34" charset="0"/>
              </a:endParaRPr>
            </a:p>
          </p:txBody>
        </p:sp>
        <p:sp>
          <p:nvSpPr>
            <p:cNvPr id="14374" name="Text Box 93"/>
            <p:cNvSpPr txBox="1">
              <a:spLocks noChangeArrowheads="1"/>
            </p:cNvSpPr>
            <p:nvPr/>
          </p:nvSpPr>
          <p:spPr bwMode="auto">
            <a:xfrm>
              <a:off x="6611938" y="3569571"/>
              <a:ext cx="1000125" cy="258762"/>
            </a:xfrm>
            <a:prstGeom prst="rect">
              <a:avLst/>
            </a:prstGeom>
            <a:solidFill>
              <a:schemeClr val="bg1">
                <a:alpha val="0"/>
              </a:schemeClr>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nchor="ctr"/>
            <a:lstStyle>
              <a:lvl1pPr>
                <a:defRPr b="1">
                  <a:solidFill>
                    <a:schemeClr val="tx1"/>
                  </a:solidFill>
                  <a:latin typeface="Verdana" panose="020B0604030504040204" pitchFamily="34" charset="0"/>
                </a:defRPr>
              </a:lvl1pPr>
              <a:lvl2pPr marL="742950" indent="-285750">
                <a:defRPr b="1">
                  <a:solidFill>
                    <a:schemeClr val="tx1"/>
                  </a:solidFill>
                  <a:latin typeface="Verdana" panose="020B0604030504040204" pitchFamily="34" charset="0"/>
                </a:defRPr>
              </a:lvl2pPr>
              <a:lvl3pPr marL="1143000" indent="-228600">
                <a:defRPr b="1">
                  <a:solidFill>
                    <a:schemeClr val="tx1"/>
                  </a:solidFill>
                  <a:latin typeface="Verdana" panose="020B0604030504040204" pitchFamily="34" charset="0"/>
                </a:defRPr>
              </a:lvl3pPr>
              <a:lvl4pPr marL="1600200" indent="-228600">
                <a:defRPr b="1">
                  <a:solidFill>
                    <a:schemeClr val="tx1"/>
                  </a:solidFill>
                  <a:latin typeface="Verdana" panose="020B0604030504040204" pitchFamily="34" charset="0"/>
                </a:defRPr>
              </a:lvl4pPr>
              <a:lvl5pPr marL="2057400" indent="-228600">
                <a:defRPr b="1">
                  <a:solidFill>
                    <a:schemeClr val="tx1"/>
                  </a:solidFill>
                  <a:latin typeface="Verdana" panose="020B0604030504040204" pitchFamily="34" charset="0"/>
                </a:defRPr>
              </a:lvl5pPr>
              <a:lvl6pPr marL="2514600" indent="-228600" algn="ctr" eaLnBrk="0" fontAlgn="base" hangingPunct="0">
                <a:spcBef>
                  <a:spcPct val="0"/>
                </a:spcBef>
                <a:spcAft>
                  <a:spcPct val="0"/>
                </a:spcAft>
                <a:defRPr b="1">
                  <a:solidFill>
                    <a:schemeClr val="tx1"/>
                  </a:solidFill>
                  <a:latin typeface="Verdana" panose="020B0604030504040204" pitchFamily="34" charset="0"/>
                </a:defRPr>
              </a:lvl6pPr>
              <a:lvl7pPr marL="2971800" indent="-228600" algn="ctr" eaLnBrk="0" fontAlgn="base" hangingPunct="0">
                <a:spcBef>
                  <a:spcPct val="0"/>
                </a:spcBef>
                <a:spcAft>
                  <a:spcPct val="0"/>
                </a:spcAft>
                <a:defRPr b="1">
                  <a:solidFill>
                    <a:schemeClr val="tx1"/>
                  </a:solidFill>
                  <a:latin typeface="Verdana" panose="020B0604030504040204" pitchFamily="34" charset="0"/>
                </a:defRPr>
              </a:lvl7pPr>
              <a:lvl8pPr marL="3429000" indent="-228600" algn="ctr" eaLnBrk="0" fontAlgn="base" hangingPunct="0">
                <a:spcBef>
                  <a:spcPct val="0"/>
                </a:spcBef>
                <a:spcAft>
                  <a:spcPct val="0"/>
                </a:spcAft>
                <a:defRPr b="1">
                  <a:solidFill>
                    <a:schemeClr val="tx1"/>
                  </a:solidFill>
                  <a:latin typeface="Verdana" panose="020B0604030504040204" pitchFamily="34" charset="0"/>
                </a:defRPr>
              </a:lvl8pPr>
              <a:lvl9pPr marL="3886200" indent="-228600" algn="ctr" eaLnBrk="0" fontAlgn="base" hangingPunct="0">
                <a:spcBef>
                  <a:spcPct val="0"/>
                </a:spcBef>
                <a:spcAft>
                  <a:spcPct val="0"/>
                </a:spcAft>
                <a:defRPr b="1">
                  <a:solidFill>
                    <a:schemeClr val="tx1"/>
                  </a:solidFill>
                  <a:latin typeface="Verdana" panose="020B0604030504040204" pitchFamily="34" charset="0"/>
                </a:defRPr>
              </a:lvl9pPr>
            </a:lstStyle>
            <a:p>
              <a:r>
                <a:rPr lang="en-GB" sz="900" b="0">
                  <a:latin typeface="Segoe UI Light" panose="020B0502040204020203" pitchFamily="34" charset="0"/>
                  <a:cs typeface="Segoe UI Light" panose="020B0502040204020203" pitchFamily="34" charset="0"/>
                </a:rPr>
                <a:t>TRUST</a:t>
              </a:r>
              <a:endParaRPr lang="en-US" sz="900" b="0">
                <a:latin typeface="Segoe UI Light" panose="020B0502040204020203" pitchFamily="34" charset="0"/>
                <a:cs typeface="Segoe UI Light" panose="020B0502040204020203" pitchFamily="34" charset="0"/>
              </a:endParaRPr>
            </a:p>
          </p:txBody>
        </p:sp>
        <p:cxnSp>
          <p:nvCxnSpPr>
            <p:cNvPr id="14375" name="Straight Arrow Connector 48"/>
            <p:cNvCxnSpPr>
              <a:cxnSpLocks noChangeShapeType="1"/>
            </p:cNvCxnSpPr>
            <p:nvPr/>
          </p:nvCxnSpPr>
          <p:spPr bwMode="auto">
            <a:xfrm>
              <a:off x="6763109" y="3485074"/>
              <a:ext cx="759126" cy="1588"/>
            </a:xfrm>
            <a:prstGeom prst="straightConnector1">
              <a:avLst/>
            </a:prstGeom>
            <a:noFill/>
            <a:ln w="38100" algn="ctr">
              <a:solidFill>
                <a:srgbClr val="C00000"/>
              </a:solidFill>
              <a:round/>
              <a:headEnd/>
              <a:tailEnd type="triangle" w="lg" len="med"/>
            </a:ln>
            <a:extLst>
              <a:ext uri="{909E8E84-426E-40DD-AFC4-6F175D3DCCD1}">
                <a14:hiddenFill xmlns:a14="http://schemas.microsoft.com/office/drawing/2010/main">
                  <a:noFill/>
                </a14:hiddenFill>
              </a:ext>
            </a:extLst>
          </p:spPr>
        </p:cxnSp>
        <p:cxnSp>
          <p:nvCxnSpPr>
            <p:cNvPr id="14376" name="Straight Arrow Connector 55"/>
            <p:cNvCxnSpPr>
              <a:cxnSpLocks noChangeShapeType="1"/>
            </p:cNvCxnSpPr>
            <p:nvPr/>
          </p:nvCxnSpPr>
          <p:spPr bwMode="auto">
            <a:xfrm rot="10800000" flipV="1">
              <a:off x="6741460" y="3274993"/>
              <a:ext cx="753035" cy="1"/>
            </a:xfrm>
            <a:prstGeom prst="straightConnector1">
              <a:avLst/>
            </a:prstGeom>
            <a:noFill/>
            <a:ln w="38100" algn="ctr">
              <a:solidFill>
                <a:srgbClr val="C00000"/>
              </a:solidFill>
              <a:prstDash val="sysDash"/>
              <a:round/>
              <a:headEnd/>
              <a:tailEnd type="triangle" w="lg" len="med"/>
            </a:ln>
            <a:extLst>
              <a:ext uri="{909E8E84-426E-40DD-AFC4-6F175D3DCCD1}">
                <a14:hiddenFill xmlns:a14="http://schemas.microsoft.com/office/drawing/2010/main">
                  <a:noFill/>
                </a14:hiddenFill>
              </a:ext>
            </a:extLst>
          </p:spPr>
        </p:cxnSp>
      </p:grpSp>
      <p:grpSp>
        <p:nvGrpSpPr>
          <p:cNvPr id="14360" name="Group 77"/>
          <p:cNvGrpSpPr>
            <a:grpSpLocks/>
          </p:cNvGrpSpPr>
          <p:nvPr/>
        </p:nvGrpSpPr>
        <p:grpSpPr bwMode="auto">
          <a:xfrm>
            <a:off x="5525692" y="3807620"/>
            <a:ext cx="2082403" cy="750094"/>
            <a:chOff x="5688013" y="3985496"/>
            <a:chExt cx="2776537" cy="1000125"/>
          </a:xfrm>
        </p:grpSpPr>
        <p:pic>
          <p:nvPicPr>
            <p:cNvPr id="945247" name="Picture 95"/>
            <p:cNvPicPr>
              <a:picLocks noChangeAspect="1" noChangeArrowheads="1"/>
            </p:cNvPicPr>
            <p:nvPr/>
          </p:nvPicPr>
          <p:blipFill>
            <a:blip r:embed="rId4"/>
            <a:srcRect/>
            <a:stretch>
              <a:fillRect/>
            </a:stretch>
          </p:blipFill>
          <p:spPr bwMode="auto">
            <a:xfrm>
              <a:off x="6232525" y="3993434"/>
              <a:ext cx="369888" cy="327025"/>
            </a:xfrm>
            <a:prstGeom prst="rect">
              <a:avLst/>
            </a:prstGeom>
            <a:noFill/>
            <a:ln w="9525" algn="ctr">
              <a:noFill/>
              <a:miter lim="800000"/>
              <a:headEnd/>
              <a:tailEnd/>
            </a:ln>
            <a:effectLst>
              <a:outerShdw dist="35921" dir="2700000" algn="ctr" rotWithShape="0">
                <a:srgbClr val="AFAFAF"/>
              </a:outerShdw>
            </a:effectLst>
          </p:spPr>
        </p:pic>
        <p:pic>
          <p:nvPicPr>
            <p:cNvPr id="945248" name="Picture 96"/>
            <p:cNvPicPr>
              <a:picLocks noChangeAspect="1" noChangeArrowheads="1"/>
            </p:cNvPicPr>
            <p:nvPr/>
          </p:nvPicPr>
          <p:blipFill>
            <a:blip r:embed="rId4"/>
            <a:srcRect/>
            <a:stretch>
              <a:fillRect/>
            </a:stretch>
          </p:blipFill>
          <p:spPr bwMode="auto">
            <a:xfrm>
              <a:off x="7578725" y="3985496"/>
              <a:ext cx="369888" cy="327025"/>
            </a:xfrm>
            <a:prstGeom prst="rect">
              <a:avLst/>
            </a:prstGeom>
            <a:noFill/>
            <a:ln w="9525" algn="ctr">
              <a:noFill/>
              <a:miter lim="800000"/>
              <a:headEnd/>
              <a:tailEnd/>
            </a:ln>
            <a:effectLst>
              <a:outerShdw dist="35921" dir="2700000" algn="ctr" rotWithShape="0">
                <a:srgbClr val="AFAFAF"/>
              </a:outerShdw>
            </a:effectLst>
          </p:spPr>
        </p:pic>
        <p:pic>
          <p:nvPicPr>
            <p:cNvPr id="945249" name="Picture 97"/>
            <p:cNvPicPr>
              <a:picLocks noChangeAspect="1" noChangeArrowheads="1"/>
            </p:cNvPicPr>
            <p:nvPr/>
          </p:nvPicPr>
          <p:blipFill>
            <a:blip r:embed="rId4"/>
            <a:srcRect/>
            <a:stretch>
              <a:fillRect/>
            </a:stretch>
          </p:blipFill>
          <p:spPr bwMode="auto">
            <a:xfrm>
              <a:off x="8094663" y="4641134"/>
              <a:ext cx="369887" cy="327025"/>
            </a:xfrm>
            <a:prstGeom prst="rect">
              <a:avLst/>
            </a:prstGeom>
            <a:noFill/>
            <a:ln w="9525" algn="ctr">
              <a:noFill/>
              <a:miter lim="800000"/>
              <a:headEnd/>
              <a:tailEnd/>
            </a:ln>
            <a:effectLst>
              <a:outerShdw dist="35921" dir="2700000" algn="ctr" rotWithShape="0">
                <a:srgbClr val="AFAFAF"/>
              </a:outerShdw>
            </a:effectLst>
          </p:spPr>
        </p:pic>
        <p:pic>
          <p:nvPicPr>
            <p:cNvPr id="945250" name="Picture 98"/>
            <p:cNvPicPr>
              <a:picLocks noChangeAspect="1" noChangeArrowheads="1"/>
            </p:cNvPicPr>
            <p:nvPr/>
          </p:nvPicPr>
          <p:blipFill>
            <a:blip r:embed="rId4"/>
            <a:srcRect/>
            <a:stretch>
              <a:fillRect/>
            </a:stretch>
          </p:blipFill>
          <p:spPr bwMode="auto">
            <a:xfrm>
              <a:off x="5688013" y="4658596"/>
              <a:ext cx="369887" cy="327025"/>
            </a:xfrm>
            <a:prstGeom prst="rect">
              <a:avLst/>
            </a:prstGeom>
            <a:noFill/>
            <a:ln w="9525" algn="ctr">
              <a:noFill/>
              <a:miter lim="800000"/>
              <a:headEnd/>
              <a:tailEnd/>
            </a:ln>
            <a:effectLst>
              <a:outerShdw dist="35921" dir="2700000" algn="ctr" rotWithShape="0">
                <a:srgbClr val="AFAFAF"/>
              </a:outerShdw>
            </a:effectLst>
          </p:spPr>
        </p:pic>
        <p:pic>
          <p:nvPicPr>
            <p:cNvPr id="945251" name="Picture 99"/>
            <p:cNvPicPr>
              <a:picLocks noChangeAspect="1" noChangeArrowheads="1"/>
            </p:cNvPicPr>
            <p:nvPr/>
          </p:nvPicPr>
          <p:blipFill>
            <a:blip r:embed="rId4"/>
            <a:srcRect/>
            <a:stretch>
              <a:fillRect/>
            </a:stretch>
          </p:blipFill>
          <p:spPr bwMode="auto">
            <a:xfrm>
              <a:off x="7042150" y="4658596"/>
              <a:ext cx="369888" cy="327025"/>
            </a:xfrm>
            <a:prstGeom prst="rect">
              <a:avLst/>
            </a:prstGeom>
            <a:noFill/>
            <a:ln w="9525" algn="ctr">
              <a:noFill/>
              <a:miter lim="800000"/>
              <a:headEnd/>
              <a:tailEnd/>
            </a:ln>
            <a:effectLst>
              <a:outerShdw dist="35921" dir="2700000" algn="ctr" rotWithShape="0">
                <a:srgbClr val="AFAFAF"/>
              </a:outerShdw>
            </a:effectLst>
          </p:spPr>
        </p:pic>
        <p:sp>
          <p:nvSpPr>
            <p:cNvPr id="14366" name="Text Box 128"/>
            <p:cNvSpPr txBox="1">
              <a:spLocks noChangeArrowheads="1"/>
            </p:cNvSpPr>
            <p:nvPr/>
          </p:nvSpPr>
          <p:spPr bwMode="auto">
            <a:xfrm>
              <a:off x="6581775" y="4204571"/>
              <a:ext cx="1000125" cy="258762"/>
            </a:xfrm>
            <a:prstGeom prst="rect">
              <a:avLst/>
            </a:prstGeom>
            <a:solidFill>
              <a:schemeClr val="bg1">
                <a:alpha val="0"/>
              </a:schemeClr>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nchor="ctr"/>
            <a:lstStyle>
              <a:lvl1pPr>
                <a:defRPr b="1">
                  <a:solidFill>
                    <a:schemeClr val="tx1"/>
                  </a:solidFill>
                  <a:latin typeface="Verdana" panose="020B0604030504040204" pitchFamily="34" charset="0"/>
                </a:defRPr>
              </a:lvl1pPr>
              <a:lvl2pPr marL="742950" indent="-285750">
                <a:defRPr b="1">
                  <a:solidFill>
                    <a:schemeClr val="tx1"/>
                  </a:solidFill>
                  <a:latin typeface="Verdana" panose="020B0604030504040204" pitchFamily="34" charset="0"/>
                </a:defRPr>
              </a:lvl2pPr>
              <a:lvl3pPr marL="1143000" indent="-228600">
                <a:defRPr b="1">
                  <a:solidFill>
                    <a:schemeClr val="tx1"/>
                  </a:solidFill>
                  <a:latin typeface="Verdana" panose="020B0604030504040204" pitchFamily="34" charset="0"/>
                </a:defRPr>
              </a:lvl3pPr>
              <a:lvl4pPr marL="1600200" indent="-228600">
                <a:defRPr b="1">
                  <a:solidFill>
                    <a:schemeClr val="tx1"/>
                  </a:solidFill>
                  <a:latin typeface="Verdana" panose="020B0604030504040204" pitchFamily="34" charset="0"/>
                </a:defRPr>
              </a:lvl4pPr>
              <a:lvl5pPr marL="2057400" indent="-228600">
                <a:defRPr b="1">
                  <a:solidFill>
                    <a:schemeClr val="tx1"/>
                  </a:solidFill>
                  <a:latin typeface="Verdana" panose="020B0604030504040204" pitchFamily="34" charset="0"/>
                </a:defRPr>
              </a:lvl5pPr>
              <a:lvl6pPr marL="2514600" indent="-228600" algn="ctr" eaLnBrk="0" fontAlgn="base" hangingPunct="0">
                <a:spcBef>
                  <a:spcPct val="0"/>
                </a:spcBef>
                <a:spcAft>
                  <a:spcPct val="0"/>
                </a:spcAft>
                <a:defRPr b="1">
                  <a:solidFill>
                    <a:schemeClr val="tx1"/>
                  </a:solidFill>
                  <a:latin typeface="Verdana" panose="020B0604030504040204" pitchFamily="34" charset="0"/>
                </a:defRPr>
              </a:lvl6pPr>
              <a:lvl7pPr marL="2971800" indent="-228600" algn="ctr" eaLnBrk="0" fontAlgn="base" hangingPunct="0">
                <a:spcBef>
                  <a:spcPct val="0"/>
                </a:spcBef>
                <a:spcAft>
                  <a:spcPct val="0"/>
                </a:spcAft>
                <a:defRPr b="1">
                  <a:solidFill>
                    <a:schemeClr val="tx1"/>
                  </a:solidFill>
                  <a:latin typeface="Verdana" panose="020B0604030504040204" pitchFamily="34" charset="0"/>
                </a:defRPr>
              </a:lvl7pPr>
              <a:lvl8pPr marL="3429000" indent="-228600" algn="ctr" eaLnBrk="0" fontAlgn="base" hangingPunct="0">
                <a:spcBef>
                  <a:spcPct val="0"/>
                </a:spcBef>
                <a:spcAft>
                  <a:spcPct val="0"/>
                </a:spcAft>
                <a:defRPr b="1">
                  <a:solidFill>
                    <a:schemeClr val="tx1"/>
                  </a:solidFill>
                  <a:latin typeface="Verdana" panose="020B0604030504040204" pitchFamily="34" charset="0"/>
                </a:defRPr>
              </a:lvl8pPr>
              <a:lvl9pPr marL="3886200" indent="-228600" algn="ctr" eaLnBrk="0" fontAlgn="base" hangingPunct="0">
                <a:spcBef>
                  <a:spcPct val="0"/>
                </a:spcBef>
                <a:spcAft>
                  <a:spcPct val="0"/>
                </a:spcAft>
                <a:defRPr b="1">
                  <a:solidFill>
                    <a:schemeClr val="tx1"/>
                  </a:solidFill>
                  <a:latin typeface="Verdana" panose="020B0604030504040204" pitchFamily="34" charset="0"/>
                </a:defRPr>
              </a:lvl9pPr>
            </a:lstStyle>
            <a:p>
              <a:r>
                <a:rPr lang="en-GB" sz="900" b="0">
                  <a:latin typeface="Segoe UI Light" panose="020B0502040204020203" pitchFamily="34" charset="0"/>
                  <a:cs typeface="Segoe UI Light" panose="020B0502040204020203" pitchFamily="34" charset="0"/>
                </a:rPr>
                <a:t>Trust &amp; Access</a:t>
              </a:r>
              <a:endParaRPr lang="en-US" sz="900" b="0">
                <a:latin typeface="Segoe UI Light" panose="020B0502040204020203" pitchFamily="34" charset="0"/>
                <a:cs typeface="Segoe UI Light" panose="020B0502040204020203" pitchFamily="34" charset="0"/>
              </a:endParaRPr>
            </a:p>
          </p:txBody>
        </p:sp>
        <p:cxnSp>
          <p:nvCxnSpPr>
            <p:cNvPr id="14367" name="Straight Arrow Connector 63"/>
            <p:cNvCxnSpPr>
              <a:cxnSpLocks noChangeShapeType="1"/>
            </p:cNvCxnSpPr>
            <p:nvPr/>
          </p:nvCxnSpPr>
          <p:spPr bwMode="auto">
            <a:xfrm>
              <a:off x="6615952" y="4099748"/>
              <a:ext cx="950259" cy="1588"/>
            </a:xfrm>
            <a:prstGeom prst="straightConnector1">
              <a:avLst/>
            </a:prstGeom>
            <a:noFill/>
            <a:ln w="38100" algn="ctr">
              <a:solidFill>
                <a:srgbClr val="C00000"/>
              </a:solidFill>
              <a:round/>
              <a:headEnd type="triangle" w="lg" len="med"/>
              <a:tailEnd type="triangle" w="lg" len="med"/>
            </a:ln>
            <a:extLst>
              <a:ext uri="{909E8E84-426E-40DD-AFC4-6F175D3DCCD1}">
                <a14:hiddenFill xmlns:a14="http://schemas.microsoft.com/office/drawing/2010/main">
                  <a:noFill/>
                </a14:hiddenFill>
              </a:ext>
            </a:extLst>
          </p:spPr>
        </p:cxnSp>
        <p:cxnSp>
          <p:nvCxnSpPr>
            <p:cNvPr id="14368" name="Straight Arrow Connector 67"/>
            <p:cNvCxnSpPr>
              <a:cxnSpLocks noChangeShapeType="1"/>
            </p:cNvCxnSpPr>
            <p:nvPr/>
          </p:nvCxnSpPr>
          <p:spPr bwMode="auto">
            <a:xfrm rot="5400000" flipH="1" flipV="1">
              <a:off x="5952565" y="4395585"/>
              <a:ext cx="385483" cy="331694"/>
            </a:xfrm>
            <a:prstGeom prst="straightConnector1">
              <a:avLst/>
            </a:prstGeom>
            <a:noFill/>
            <a:ln w="38100" algn="ctr">
              <a:solidFill>
                <a:srgbClr val="C00000"/>
              </a:solidFill>
              <a:round/>
              <a:headEnd type="triangle" w="lg" len="med"/>
              <a:tailEnd type="triangle" w="lg" len="med"/>
            </a:ln>
            <a:extLst>
              <a:ext uri="{909E8E84-426E-40DD-AFC4-6F175D3DCCD1}">
                <a14:hiddenFill xmlns:a14="http://schemas.microsoft.com/office/drawing/2010/main">
                  <a:noFill/>
                </a14:hiddenFill>
              </a:ext>
            </a:extLst>
          </p:spPr>
        </p:cxnSp>
        <p:cxnSp>
          <p:nvCxnSpPr>
            <p:cNvPr id="14369" name="Straight Arrow Connector 69"/>
            <p:cNvCxnSpPr>
              <a:cxnSpLocks noChangeShapeType="1"/>
            </p:cNvCxnSpPr>
            <p:nvPr/>
          </p:nvCxnSpPr>
          <p:spPr bwMode="auto">
            <a:xfrm rot="5400000" flipH="1" flipV="1">
              <a:off x="7324165" y="4422480"/>
              <a:ext cx="385483" cy="331694"/>
            </a:xfrm>
            <a:prstGeom prst="straightConnector1">
              <a:avLst/>
            </a:prstGeom>
            <a:noFill/>
            <a:ln w="38100" algn="ctr">
              <a:solidFill>
                <a:srgbClr val="C00000"/>
              </a:solidFill>
              <a:round/>
              <a:headEnd type="triangle" w="lg" len="med"/>
              <a:tailEnd type="triangle" w="lg" len="med"/>
            </a:ln>
            <a:extLst>
              <a:ext uri="{909E8E84-426E-40DD-AFC4-6F175D3DCCD1}">
                <a14:hiddenFill xmlns:a14="http://schemas.microsoft.com/office/drawing/2010/main">
                  <a:noFill/>
                </a14:hiddenFill>
              </a:ext>
            </a:extLst>
          </p:spPr>
        </p:cxnSp>
        <p:cxnSp>
          <p:nvCxnSpPr>
            <p:cNvPr id="14370" name="Straight Arrow Connector 70"/>
            <p:cNvCxnSpPr>
              <a:cxnSpLocks noChangeShapeType="1"/>
            </p:cNvCxnSpPr>
            <p:nvPr/>
          </p:nvCxnSpPr>
          <p:spPr bwMode="auto">
            <a:xfrm rot="16200000" flipH="1">
              <a:off x="7844116" y="4431442"/>
              <a:ext cx="349626" cy="295836"/>
            </a:xfrm>
            <a:prstGeom prst="straightConnector1">
              <a:avLst/>
            </a:prstGeom>
            <a:noFill/>
            <a:ln w="38100" algn="ctr">
              <a:solidFill>
                <a:srgbClr val="C00000"/>
              </a:solidFill>
              <a:round/>
              <a:headEnd type="triangle" w="lg" len="med"/>
              <a:tailEnd type="triangle" w="lg" len="med"/>
            </a:ln>
            <a:extLst>
              <a:ext uri="{909E8E84-426E-40DD-AFC4-6F175D3DCCD1}">
                <a14:hiddenFill xmlns:a14="http://schemas.microsoft.com/office/drawing/2010/main">
                  <a:noFill/>
                </a14:hiddenFill>
              </a:ext>
            </a:extLst>
          </p:spPr>
        </p:cxnSp>
      </p:grpSp>
      <p:pic>
        <p:nvPicPr>
          <p:cNvPr id="25" name="Picture 24"/>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184635" y="5347654"/>
            <a:ext cx="1385681" cy="554273"/>
          </a:xfrm>
          <a:prstGeom prst="rect">
            <a:avLst/>
          </a:prstGeom>
        </p:spPr>
      </p:pic>
      <p:sp>
        <p:nvSpPr>
          <p:cNvPr id="26" name="Rectangle 2"/>
          <p:cNvSpPr txBox="1">
            <a:spLocks noChangeArrowheads="1"/>
          </p:cNvSpPr>
          <p:nvPr/>
        </p:nvSpPr>
        <p:spPr>
          <a:xfrm>
            <a:off x="293924" y="196187"/>
            <a:ext cx="8643324" cy="476624"/>
          </a:xfrm>
          <a:prstGeom prst="rect">
            <a:avLst/>
          </a:prstGeom>
        </p:spPr>
        <p:txBody>
          <a:bodyPr vert="horz" lIns="68557" tIns="34279" rIns="68557" bIns="34279" rtlCol="0" anchor="t" anchorCtr="0">
            <a:normAutofit/>
          </a:bodyPr>
          <a:lstStyle>
            <a:lvl1pPr algn="l" defTabSz="914088" rtl="0" eaLnBrk="1" latinLnBrk="0" hangingPunct="1">
              <a:lnSpc>
                <a:spcPct val="80000"/>
              </a:lnSpc>
              <a:spcBef>
                <a:spcPct val="0"/>
              </a:spcBef>
              <a:buNone/>
              <a:defRPr sz="4400" kern="120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stStyle>
          <a:p>
            <a:r>
              <a:rPr lang="en-US" sz="3300" dirty="0"/>
              <a:t>Trusts</a:t>
            </a:r>
          </a:p>
        </p:txBody>
      </p:sp>
    </p:spTree>
    <p:extLst>
      <p:ext uri="{BB962C8B-B14F-4D97-AF65-F5344CB8AC3E}">
        <p14:creationId xmlns:p14="http://schemas.microsoft.com/office/powerpoint/2010/main" val="3569551527"/>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55473" name="Group 81"/>
          <p:cNvGraphicFramePr>
            <a:graphicFrameLocks noGrp="1"/>
          </p:cNvGraphicFramePr>
          <p:nvPr>
            <p:ph idx="1"/>
          </p:nvPr>
        </p:nvGraphicFramePr>
        <p:xfrm>
          <a:off x="1345408" y="1550195"/>
          <a:ext cx="6450807" cy="4160508"/>
        </p:xfrm>
        <a:graphic>
          <a:graphicData uri="http://schemas.openxmlformats.org/drawingml/2006/table">
            <a:tbl>
              <a:tblPr/>
              <a:tblGrid>
                <a:gridCol w="1548047">
                  <a:extLst>
                    <a:ext uri="{9D8B030D-6E8A-4147-A177-3AD203B41FA5}">
                      <a16:colId xmlns:a16="http://schemas.microsoft.com/office/drawing/2014/main" val="20000"/>
                    </a:ext>
                  </a:extLst>
                </a:gridCol>
                <a:gridCol w="4902760">
                  <a:extLst>
                    <a:ext uri="{9D8B030D-6E8A-4147-A177-3AD203B41FA5}">
                      <a16:colId xmlns:a16="http://schemas.microsoft.com/office/drawing/2014/main" val="20001"/>
                    </a:ext>
                  </a:extLst>
                </a:gridCol>
              </a:tblGrid>
              <a:tr h="342893">
                <a:tc>
                  <a:txBody>
                    <a:bodyPr/>
                    <a:lstStyle/>
                    <a:p>
                      <a:pPr marL="0" marR="0" lvl="0" indent="0" algn="ctr" defTabSz="914400" rtl="0" eaLnBrk="1" fontAlgn="base" latinLnBrk="0" hangingPunct="1">
                        <a:lnSpc>
                          <a:spcPct val="90000"/>
                        </a:lnSpc>
                        <a:spcBef>
                          <a:spcPct val="70000"/>
                        </a:spcBef>
                        <a:spcAft>
                          <a:spcPct val="0"/>
                        </a:spcAft>
                        <a:buClr>
                          <a:schemeClr val="hlink"/>
                        </a:buClr>
                        <a:buSzPct val="90000"/>
                        <a:buFontTx/>
                        <a:buNone/>
                        <a:tabLst/>
                      </a:pPr>
                      <a:r>
                        <a:rPr kumimoji="0" lang="en-US" sz="1500" b="0" i="0" u="none" strike="noStrike" cap="none" normalizeH="0" baseline="0" dirty="0">
                          <a:ln>
                            <a:noFill/>
                          </a:ln>
                          <a:solidFill>
                            <a:schemeClr val="tx1"/>
                          </a:solidFill>
                          <a:effectLst/>
                          <a:latin typeface="Segoe UI Light" panose="020B0502040204020203" pitchFamily="34" charset="0"/>
                          <a:cs typeface="Segoe UI Light" panose="020B0502040204020203" pitchFamily="34" charset="0"/>
                        </a:rPr>
                        <a:t>Object</a:t>
                      </a:r>
                    </a:p>
                  </a:txBody>
                  <a:tcPr marL="68580" marR="68580" marT="68576" marB="68576" anchor="ctr" horzOverflow="overflow">
                    <a:lnL w="12700" cap="flat" cmpd="sng" algn="ctr">
                      <a:solidFill>
                        <a:srgbClr val="D2AC56"/>
                      </a:solidFill>
                      <a:prstDash val="solid"/>
                      <a:round/>
                      <a:headEnd type="none" w="med" len="med"/>
                      <a:tailEnd type="none" w="med" len="med"/>
                    </a:lnL>
                    <a:lnR w="12700" cap="flat" cmpd="sng" algn="ctr">
                      <a:solidFill>
                        <a:srgbClr val="D2AC56"/>
                      </a:solidFill>
                      <a:prstDash val="solid"/>
                      <a:round/>
                      <a:headEnd type="none" w="med" len="med"/>
                      <a:tailEnd type="none" w="med" len="med"/>
                    </a:lnR>
                    <a:lnT w="12700" cap="flat" cmpd="sng" algn="ctr">
                      <a:solidFill>
                        <a:srgbClr val="D2AC56"/>
                      </a:solidFill>
                      <a:prstDash val="solid"/>
                      <a:round/>
                      <a:headEnd type="none" w="med" len="med"/>
                      <a:tailEnd type="none" w="med" len="med"/>
                    </a:lnT>
                    <a:lnB w="12700" cap="flat" cmpd="sng" algn="ctr">
                      <a:solidFill>
                        <a:srgbClr val="D2AC56"/>
                      </a:solidFill>
                      <a:prstDash val="solid"/>
                      <a:round/>
                      <a:headEnd type="none" w="med" len="med"/>
                      <a:tailEnd type="none" w="med" len="med"/>
                    </a:lnB>
                    <a:lnTlToBr>
                      <a:noFill/>
                    </a:lnTlToBr>
                    <a:lnBlToTr>
                      <a:noFill/>
                    </a:lnBlToTr>
                    <a:solidFill>
                      <a:srgbClr val="E4CD9A"/>
                    </a:solidFill>
                  </a:tcPr>
                </a:tc>
                <a:tc>
                  <a:txBody>
                    <a:bodyPr/>
                    <a:lstStyle/>
                    <a:p>
                      <a:pPr marL="0" marR="0" lvl="0" indent="0" algn="ctr" defTabSz="914400" rtl="0" eaLnBrk="1" fontAlgn="base" latinLnBrk="0" hangingPunct="1">
                        <a:lnSpc>
                          <a:spcPct val="90000"/>
                        </a:lnSpc>
                        <a:spcBef>
                          <a:spcPct val="70000"/>
                        </a:spcBef>
                        <a:spcAft>
                          <a:spcPct val="0"/>
                        </a:spcAft>
                        <a:buClrTx/>
                        <a:buSzTx/>
                        <a:buFontTx/>
                        <a:buNone/>
                        <a:tabLst/>
                      </a:pPr>
                      <a:r>
                        <a:rPr kumimoji="0" lang="en-US" sz="1500" b="0" i="0" u="none" strike="noStrike" cap="none" normalizeH="0" baseline="0" dirty="0">
                          <a:ln>
                            <a:noFill/>
                          </a:ln>
                          <a:solidFill>
                            <a:schemeClr val="tx1"/>
                          </a:solidFill>
                          <a:effectLst/>
                          <a:latin typeface="Segoe UI Light" panose="020B0502040204020203" pitchFamily="34" charset="0"/>
                          <a:cs typeface="Segoe UI Light" panose="020B0502040204020203" pitchFamily="34" charset="0"/>
                        </a:rPr>
                        <a:t>Description</a:t>
                      </a:r>
                    </a:p>
                  </a:txBody>
                  <a:tcPr marL="68580" marR="68580" marT="68576" marB="68576" anchor="ctr" horzOverflow="overflow">
                    <a:lnL w="12700" cap="flat" cmpd="sng" algn="ctr">
                      <a:solidFill>
                        <a:srgbClr val="D2AC56"/>
                      </a:solidFill>
                      <a:prstDash val="solid"/>
                      <a:round/>
                      <a:headEnd type="none" w="med" len="med"/>
                      <a:tailEnd type="none" w="med" len="med"/>
                    </a:lnL>
                    <a:lnR w="12700" cap="flat" cmpd="sng" algn="ctr">
                      <a:solidFill>
                        <a:srgbClr val="D2AC56"/>
                      </a:solidFill>
                      <a:prstDash val="solid"/>
                      <a:round/>
                      <a:headEnd type="none" w="med" len="med"/>
                      <a:tailEnd type="none" w="med" len="med"/>
                    </a:lnR>
                    <a:lnT w="12700" cap="flat" cmpd="sng" algn="ctr">
                      <a:solidFill>
                        <a:srgbClr val="D2AC56"/>
                      </a:solidFill>
                      <a:prstDash val="solid"/>
                      <a:round/>
                      <a:headEnd type="none" w="med" len="med"/>
                      <a:tailEnd type="none" w="med" len="med"/>
                    </a:lnT>
                    <a:lnB w="12700" cap="flat" cmpd="sng" algn="ctr">
                      <a:solidFill>
                        <a:srgbClr val="D2AC56"/>
                      </a:solidFill>
                      <a:prstDash val="solid"/>
                      <a:round/>
                      <a:headEnd type="none" w="med" len="med"/>
                      <a:tailEnd type="none" w="med" len="med"/>
                    </a:lnB>
                    <a:lnTlToBr>
                      <a:noFill/>
                    </a:lnTlToBr>
                    <a:lnBlToTr>
                      <a:noFill/>
                    </a:lnBlToTr>
                    <a:solidFill>
                      <a:srgbClr val="E4CD9A"/>
                    </a:solidFill>
                  </a:tcPr>
                </a:tc>
                <a:extLst>
                  <a:ext uri="{0D108BD9-81ED-4DB2-BD59-A6C34878D82A}">
                    <a16:rowId xmlns:a16="http://schemas.microsoft.com/office/drawing/2014/main" val="10000"/>
                  </a:ext>
                </a:extLst>
              </a:tr>
              <a:tr h="322319">
                <a:tc>
                  <a:txBody>
                    <a:bodyPr/>
                    <a:lstStyle/>
                    <a:p>
                      <a:pPr marL="0" marR="0" lvl="0" indent="0" algn="l" defTabSz="914400" rtl="0" eaLnBrk="1" fontAlgn="base" latinLnBrk="0" hangingPunct="1">
                        <a:lnSpc>
                          <a:spcPct val="90000"/>
                        </a:lnSpc>
                        <a:spcBef>
                          <a:spcPct val="70000"/>
                        </a:spcBef>
                        <a:spcAft>
                          <a:spcPct val="0"/>
                        </a:spcAft>
                        <a:buClr>
                          <a:schemeClr val="hlink"/>
                        </a:buClr>
                        <a:buSzPct val="90000"/>
                        <a:buFontTx/>
                        <a:buNone/>
                        <a:tabLst/>
                      </a:pPr>
                      <a:r>
                        <a:rPr kumimoji="0" lang="en-US" sz="1400" b="0" i="0" u="none" strike="noStrike" cap="none" normalizeH="0" baseline="0">
                          <a:ln>
                            <a:noFill/>
                          </a:ln>
                          <a:solidFill>
                            <a:schemeClr val="tx1"/>
                          </a:solidFill>
                          <a:effectLst/>
                          <a:latin typeface="Segoe UI Light" panose="020B0502040204020203" pitchFamily="34" charset="0"/>
                          <a:cs typeface="Segoe UI Light" panose="020B0502040204020203" pitchFamily="34" charset="0"/>
                        </a:rPr>
                        <a:t>User</a:t>
                      </a:r>
                    </a:p>
                  </a:txBody>
                  <a:tcPr marL="68580" marR="68580" marT="68576" marB="68576" anchor="ctr" horzOverflow="overflow">
                    <a:lnL w="12700" cap="flat" cmpd="sng" algn="ctr">
                      <a:solidFill>
                        <a:srgbClr val="D2AC56"/>
                      </a:solidFill>
                      <a:prstDash val="solid"/>
                      <a:round/>
                      <a:headEnd type="none" w="med" len="med"/>
                      <a:tailEnd type="none" w="med" len="med"/>
                    </a:lnL>
                    <a:lnR w="12700" cap="flat" cmpd="sng" algn="ctr">
                      <a:solidFill>
                        <a:srgbClr val="D2AC56"/>
                      </a:solidFill>
                      <a:prstDash val="solid"/>
                      <a:round/>
                      <a:headEnd type="none" w="med" len="med"/>
                      <a:tailEnd type="none" w="med" len="med"/>
                    </a:lnR>
                    <a:lnT w="12700" cap="flat" cmpd="sng" algn="ctr">
                      <a:solidFill>
                        <a:srgbClr val="D2AC56"/>
                      </a:solidFill>
                      <a:prstDash val="solid"/>
                      <a:round/>
                      <a:headEnd type="none" w="med" len="med"/>
                      <a:tailEnd type="none" w="med" len="med"/>
                    </a:lnT>
                    <a:lnB w="12700" cap="flat" cmpd="sng" algn="ctr">
                      <a:solidFill>
                        <a:srgbClr val="D2AC56"/>
                      </a:solidFill>
                      <a:prstDash val="solid"/>
                      <a:round/>
                      <a:headEnd type="none" w="med" len="med"/>
                      <a:tailEnd type="none" w="med" len="med"/>
                    </a:lnB>
                    <a:lnTlToBr>
                      <a:noFill/>
                    </a:lnTlToBr>
                    <a:lnBlToTr>
                      <a:noFill/>
                    </a:lnBlToTr>
                    <a:gradFill rotWithShape="0">
                      <a:gsLst>
                        <a:gs pos="0">
                          <a:srgbClr val="EEEFD7"/>
                        </a:gs>
                        <a:gs pos="100000">
                          <a:srgbClr val="D5D69C"/>
                        </a:gs>
                      </a:gsLst>
                      <a:lin ang="0" scaled="1"/>
                    </a:gradFill>
                  </a:tcPr>
                </a:tc>
                <a:tc>
                  <a:txBody>
                    <a:bodyPr/>
                    <a:lstStyle/>
                    <a:p>
                      <a:pPr marL="233363" marR="0" lvl="0" indent="-233363" algn="l" defTabSz="914400" rtl="0" eaLnBrk="1" fontAlgn="base" latinLnBrk="0" hangingPunct="1">
                        <a:lnSpc>
                          <a:spcPct val="90000"/>
                        </a:lnSpc>
                        <a:spcBef>
                          <a:spcPct val="70000"/>
                        </a:spcBef>
                        <a:spcAft>
                          <a:spcPct val="0"/>
                        </a:spcAft>
                        <a:buClr>
                          <a:schemeClr val="hlink"/>
                        </a:buClr>
                        <a:buSzPct val="90000"/>
                        <a:buFontTx/>
                        <a:buChar char="•"/>
                        <a:tabLst/>
                      </a:pPr>
                      <a:r>
                        <a:rPr kumimoji="0" lang="en-US" sz="1400" b="0" i="0" u="none" strike="noStrike" cap="none" normalizeH="0" baseline="0" dirty="0">
                          <a:ln>
                            <a:noFill/>
                          </a:ln>
                          <a:solidFill>
                            <a:schemeClr val="tx1"/>
                          </a:solidFill>
                          <a:effectLst/>
                          <a:latin typeface="Segoe UI Light" panose="020B0502040204020203" pitchFamily="34" charset="0"/>
                          <a:cs typeface="Segoe UI Light" panose="020B0502040204020203" pitchFamily="34" charset="0"/>
                        </a:rPr>
                        <a:t>Enables network resource access for a user</a:t>
                      </a:r>
                    </a:p>
                  </a:txBody>
                  <a:tcPr marL="68580" marR="68580" marT="68576" marB="68576" anchor="ctr" horzOverflow="overflow">
                    <a:lnL w="12700" cap="flat" cmpd="sng" algn="ctr">
                      <a:solidFill>
                        <a:srgbClr val="D2AC56"/>
                      </a:solidFill>
                      <a:prstDash val="solid"/>
                      <a:round/>
                      <a:headEnd type="none" w="med" len="med"/>
                      <a:tailEnd type="none" w="med" len="med"/>
                    </a:lnL>
                    <a:lnR w="12700" cap="flat" cmpd="sng" algn="ctr">
                      <a:solidFill>
                        <a:srgbClr val="D2AC56"/>
                      </a:solidFill>
                      <a:prstDash val="solid"/>
                      <a:round/>
                      <a:headEnd type="none" w="med" len="med"/>
                      <a:tailEnd type="none" w="med" len="med"/>
                    </a:lnR>
                    <a:lnT w="12700" cap="flat" cmpd="sng" algn="ctr">
                      <a:solidFill>
                        <a:srgbClr val="D2AC56"/>
                      </a:solidFill>
                      <a:prstDash val="solid"/>
                      <a:round/>
                      <a:headEnd type="none" w="med" len="med"/>
                      <a:tailEnd type="none" w="med" len="med"/>
                    </a:lnT>
                    <a:lnB w="12700" cap="flat" cmpd="sng" algn="ctr">
                      <a:solidFill>
                        <a:srgbClr val="D2AC56"/>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677354">
                <a:tc>
                  <a:txBody>
                    <a:bodyPr/>
                    <a:lstStyle/>
                    <a:p>
                      <a:pPr marL="0" marR="0" lvl="0" indent="0" algn="l" defTabSz="914400" rtl="0" eaLnBrk="1" fontAlgn="base" latinLnBrk="0" hangingPunct="1">
                        <a:lnSpc>
                          <a:spcPct val="90000"/>
                        </a:lnSpc>
                        <a:spcBef>
                          <a:spcPct val="70000"/>
                        </a:spcBef>
                        <a:spcAft>
                          <a:spcPct val="0"/>
                        </a:spcAft>
                        <a:buClr>
                          <a:schemeClr val="hlink"/>
                        </a:buClr>
                        <a:buSzPct val="90000"/>
                        <a:buFontTx/>
                        <a:buNone/>
                        <a:tabLst/>
                      </a:pPr>
                      <a:r>
                        <a:rPr kumimoji="0" lang="en-US" sz="1400" b="0" i="0" u="none" strike="noStrike" cap="none" normalizeH="0" baseline="0" dirty="0" err="1">
                          <a:ln>
                            <a:noFill/>
                          </a:ln>
                          <a:solidFill>
                            <a:schemeClr val="tx1"/>
                          </a:solidFill>
                          <a:effectLst/>
                          <a:latin typeface="Segoe UI Light" panose="020B0502040204020203" pitchFamily="34" charset="0"/>
                          <a:cs typeface="Segoe UI Light" panose="020B0502040204020203" pitchFamily="34" charset="0"/>
                        </a:rPr>
                        <a:t>InetOrgPerson</a:t>
                      </a:r>
                      <a:r>
                        <a:rPr kumimoji="0" lang="en-US" sz="1400" b="0" i="0" u="none" strike="noStrike" cap="none" normalizeH="0" baseline="0" dirty="0">
                          <a:ln>
                            <a:noFill/>
                          </a:ln>
                          <a:solidFill>
                            <a:schemeClr val="tx1"/>
                          </a:solidFill>
                          <a:effectLst/>
                          <a:latin typeface="Segoe UI Light" panose="020B0502040204020203" pitchFamily="34" charset="0"/>
                          <a:cs typeface="Segoe UI Light" panose="020B0502040204020203" pitchFamily="34" charset="0"/>
                        </a:rPr>
                        <a:t> </a:t>
                      </a:r>
                    </a:p>
                  </a:txBody>
                  <a:tcPr marL="68580" marR="68580" marT="68576" marB="68576" anchor="ctr" horzOverflow="overflow">
                    <a:lnL w="12700" cap="flat" cmpd="sng" algn="ctr">
                      <a:solidFill>
                        <a:srgbClr val="D2AC56"/>
                      </a:solidFill>
                      <a:prstDash val="solid"/>
                      <a:round/>
                      <a:headEnd type="none" w="med" len="med"/>
                      <a:tailEnd type="none" w="med" len="med"/>
                    </a:lnL>
                    <a:lnR w="12700" cap="flat" cmpd="sng" algn="ctr">
                      <a:solidFill>
                        <a:srgbClr val="D2AC56"/>
                      </a:solidFill>
                      <a:prstDash val="solid"/>
                      <a:round/>
                      <a:headEnd type="none" w="med" len="med"/>
                      <a:tailEnd type="none" w="med" len="med"/>
                    </a:lnR>
                    <a:lnT w="12700" cap="flat" cmpd="sng" algn="ctr">
                      <a:solidFill>
                        <a:srgbClr val="D2AC56"/>
                      </a:solidFill>
                      <a:prstDash val="solid"/>
                      <a:round/>
                      <a:headEnd type="none" w="med" len="med"/>
                      <a:tailEnd type="none" w="med" len="med"/>
                    </a:lnT>
                    <a:lnB w="12700" cap="flat" cmpd="sng" algn="ctr">
                      <a:solidFill>
                        <a:srgbClr val="D2AC56"/>
                      </a:solidFill>
                      <a:prstDash val="solid"/>
                      <a:round/>
                      <a:headEnd type="none" w="med" len="med"/>
                      <a:tailEnd type="none" w="med" len="med"/>
                    </a:lnB>
                    <a:lnTlToBr>
                      <a:noFill/>
                    </a:lnTlToBr>
                    <a:lnBlToTr>
                      <a:noFill/>
                    </a:lnBlToTr>
                    <a:gradFill rotWithShape="0">
                      <a:gsLst>
                        <a:gs pos="0">
                          <a:srgbClr val="EEEFD7"/>
                        </a:gs>
                        <a:gs pos="100000">
                          <a:srgbClr val="D5D69C"/>
                        </a:gs>
                      </a:gsLst>
                      <a:lin ang="0" scaled="1"/>
                    </a:gradFill>
                  </a:tcPr>
                </a:tc>
                <a:tc>
                  <a:txBody>
                    <a:bodyPr/>
                    <a:lstStyle/>
                    <a:p>
                      <a:pPr marL="233363" marR="0" lvl="0" indent="-233363" algn="l" defTabSz="914400" rtl="0" eaLnBrk="1" fontAlgn="base" latinLnBrk="0" hangingPunct="1">
                        <a:lnSpc>
                          <a:spcPct val="90000"/>
                        </a:lnSpc>
                        <a:spcBef>
                          <a:spcPct val="70000"/>
                        </a:spcBef>
                        <a:spcAft>
                          <a:spcPct val="0"/>
                        </a:spcAft>
                        <a:buClr>
                          <a:schemeClr val="hlink"/>
                        </a:buClr>
                        <a:buSzPct val="90000"/>
                        <a:buFontTx/>
                        <a:buChar char="•"/>
                        <a:tabLst/>
                      </a:pPr>
                      <a:r>
                        <a:rPr kumimoji="0" lang="en-US" sz="1400" b="0" i="0" u="none" strike="noStrike" cap="none" normalizeH="0" baseline="0">
                          <a:ln>
                            <a:noFill/>
                          </a:ln>
                          <a:solidFill>
                            <a:schemeClr val="tx1"/>
                          </a:solidFill>
                          <a:effectLst/>
                          <a:latin typeface="Segoe UI Light" panose="020B0502040204020203" pitchFamily="34" charset="0"/>
                          <a:cs typeface="Segoe UI Light" panose="020B0502040204020203" pitchFamily="34" charset="0"/>
                        </a:rPr>
                        <a:t>Similar to a user account </a:t>
                      </a:r>
                    </a:p>
                    <a:p>
                      <a:pPr marL="233363" marR="0" lvl="0" indent="-233363" algn="l" defTabSz="914400" rtl="0" eaLnBrk="1" fontAlgn="base" latinLnBrk="0" hangingPunct="1">
                        <a:lnSpc>
                          <a:spcPct val="90000"/>
                        </a:lnSpc>
                        <a:spcBef>
                          <a:spcPct val="70000"/>
                        </a:spcBef>
                        <a:spcAft>
                          <a:spcPct val="0"/>
                        </a:spcAft>
                        <a:buClr>
                          <a:schemeClr val="hlink"/>
                        </a:buClr>
                        <a:buSzPct val="90000"/>
                        <a:buFontTx/>
                        <a:buChar char="•"/>
                        <a:tabLst/>
                      </a:pPr>
                      <a:r>
                        <a:rPr kumimoji="0" lang="en-US" sz="1400" b="0" i="0" u="none" strike="noStrike" cap="none" normalizeH="0" baseline="0">
                          <a:ln>
                            <a:noFill/>
                          </a:ln>
                          <a:solidFill>
                            <a:schemeClr val="tx1"/>
                          </a:solidFill>
                          <a:effectLst/>
                          <a:latin typeface="Segoe UI Light" panose="020B0502040204020203" pitchFamily="34" charset="0"/>
                          <a:cs typeface="Segoe UI Light" panose="020B0502040204020203" pitchFamily="34" charset="0"/>
                        </a:rPr>
                        <a:t>Used for compatibility with other directory services </a:t>
                      </a:r>
                    </a:p>
                  </a:txBody>
                  <a:tcPr marL="68580" marR="68580" marT="68576" marB="68576" anchor="ctr" horzOverflow="overflow">
                    <a:lnL w="12700" cap="flat" cmpd="sng" algn="ctr">
                      <a:solidFill>
                        <a:srgbClr val="D2AC56"/>
                      </a:solidFill>
                      <a:prstDash val="solid"/>
                      <a:round/>
                      <a:headEnd type="none" w="med" len="med"/>
                      <a:tailEnd type="none" w="med" len="med"/>
                    </a:lnL>
                    <a:lnR w="12700" cap="flat" cmpd="sng" algn="ctr">
                      <a:solidFill>
                        <a:srgbClr val="D2AC56"/>
                      </a:solidFill>
                      <a:prstDash val="solid"/>
                      <a:round/>
                      <a:headEnd type="none" w="med" len="med"/>
                      <a:tailEnd type="none" w="med" len="med"/>
                    </a:lnR>
                    <a:lnT w="12700" cap="flat" cmpd="sng" algn="ctr">
                      <a:solidFill>
                        <a:srgbClr val="D2AC56"/>
                      </a:solidFill>
                      <a:prstDash val="solid"/>
                      <a:round/>
                      <a:headEnd type="none" w="med" len="med"/>
                      <a:tailEnd type="none" w="med" len="med"/>
                    </a:lnT>
                    <a:lnB w="12700" cap="flat" cmpd="sng" algn="ctr">
                      <a:solidFill>
                        <a:srgbClr val="D2AC56"/>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836630">
                <a:tc>
                  <a:txBody>
                    <a:bodyPr/>
                    <a:lstStyle/>
                    <a:p>
                      <a:pPr marL="0" marR="0" lvl="0" indent="0" algn="l" defTabSz="914400" rtl="0" eaLnBrk="1" fontAlgn="base" latinLnBrk="0" hangingPunct="1">
                        <a:lnSpc>
                          <a:spcPct val="90000"/>
                        </a:lnSpc>
                        <a:spcBef>
                          <a:spcPct val="70000"/>
                        </a:spcBef>
                        <a:spcAft>
                          <a:spcPct val="0"/>
                        </a:spcAft>
                        <a:buClr>
                          <a:schemeClr val="hlink"/>
                        </a:buClr>
                        <a:buSzPct val="90000"/>
                        <a:buFontTx/>
                        <a:buNone/>
                        <a:tabLst/>
                      </a:pPr>
                      <a:r>
                        <a:rPr kumimoji="0" lang="en-US" sz="1400" b="0" i="0" u="none" strike="noStrike" cap="none" normalizeH="0" baseline="0">
                          <a:ln>
                            <a:noFill/>
                          </a:ln>
                          <a:solidFill>
                            <a:schemeClr val="tx1"/>
                          </a:solidFill>
                          <a:effectLst/>
                          <a:latin typeface="Segoe UI Light" panose="020B0502040204020203" pitchFamily="34" charset="0"/>
                          <a:cs typeface="Segoe UI Light" panose="020B0502040204020203" pitchFamily="34" charset="0"/>
                        </a:rPr>
                        <a:t>Contacts</a:t>
                      </a:r>
                    </a:p>
                  </a:txBody>
                  <a:tcPr marL="68580" marR="68580" marT="68576" marB="68576" anchor="ctr" horzOverflow="overflow">
                    <a:lnL w="12700" cap="flat" cmpd="sng" algn="ctr">
                      <a:solidFill>
                        <a:srgbClr val="D2AC56"/>
                      </a:solidFill>
                      <a:prstDash val="solid"/>
                      <a:round/>
                      <a:headEnd type="none" w="med" len="med"/>
                      <a:tailEnd type="none" w="med" len="med"/>
                    </a:lnL>
                    <a:lnR w="12700" cap="flat" cmpd="sng" algn="ctr">
                      <a:solidFill>
                        <a:srgbClr val="D2AC56"/>
                      </a:solidFill>
                      <a:prstDash val="solid"/>
                      <a:round/>
                      <a:headEnd type="none" w="med" len="med"/>
                      <a:tailEnd type="none" w="med" len="med"/>
                    </a:lnR>
                    <a:lnT w="12700" cap="flat" cmpd="sng" algn="ctr">
                      <a:solidFill>
                        <a:srgbClr val="D2AC56"/>
                      </a:solidFill>
                      <a:prstDash val="solid"/>
                      <a:round/>
                      <a:headEnd type="none" w="med" len="med"/>
                      <a:tailEnd type="none" w="med" len="med"/>
                    </a:lnT>
                    <a:lnB w="12700" cap="flat" cmpd="sng" algn="ctr">
                      <a:solidFill>
                        <a:srgbClr val="D2AC56"/>
                      </a:solidFill>
                      <a:prstDash val="solid"/>
                      <a:round/>
                      <a:headEnd type="none" w="med" len="med"/>
                      <a:tailEnd type="none" w="med" len="med"/>
                    </a:lnB>
                    <a:lnTlToBr>
                      <a:noFill/>
                    </a:lnTlToBr>
                    <a:lnBlToTr>
                      <a:noFill/>
                    </a:lnBlToTr>
                    <a:gradFill rotWithShape="0">
                      <a:gsLst>
                        <a:gs pos="0">
                          <a:srgbClr val="EEEFD7"/>
                        </a:gs>
                        <a:gs pos="100000">
                          <a:srgbClr val="D5D69C"/>
                        </a:gs>
                      </a:gsLst>
                      <a:lin ang="0" scaled="1"/>
                    </a:gradFill>
                  </a:tcPr>
                </a:tc>
                <a:tc>
                  <a:txBody>
                    <a:bodyPr/>
                    <a:lstStyle/>
                    <a:p>
                      <a:pPr marL="233363" marR="0" lvl="0" indent="-233363" algn="l" defTabSz="914400" rtl="0" eaLnBrk="1" fontAlgn="base" latinLnBrk="0" hangingPunct="1">
                        <a:lnSpc>
                          <a:spcPct val="90000"/>
                        </a:lnSpc>
                        <a:spcBef>
                          <a:spcPct val="70000"/>
                        </a:spcBef>
                        <a:spcAft>
                          <a:spcPct val="0"/>
                        </a:spcAft>
                        <a:buClr>
                          <a:schemeClr val="hlink"/>
                        </a:buClr>
                        <a:buSzPct val="90000"/>
                        <a:buFontTx/>
                        <a:buChar char="•"/>
                        <a:tabLst/>
                      </a:pPr>
                      <a:r>
                        <a:rPr kumimoji="0" lang="en-US" sz="1400" b="0" i="0" u="none" strike="noStrike" cap="none" normalizeH="0" baseline="0" dirty="0">
                          <a:ln>
                            <a:noFill/>
                          </a:ln>
                          <a:solidFill>
                            <a:schemeClr val="tx1"/>
                          </a:solidFill>
                          <a:effectLst/>
                          <a:latin typeface="Segoe UI Light" panose="020B0502040204020203" pitchFamily="34" charset="0"/>
                          <a:cs typeface="Segoe UI Light" panose="020B0502040204020203" pitchFamily="34" charset="0"/>
                        </a:rPr>
                        <a:t>Used primarily to assign e-mail addresses to external users </a:t>
                      </a:r>
                    </a:p>
                    <a:p>
                      <a:pPr marL="233363" marR="0" lvl="0" indent="-233363" algn="l" defTabSz="914400" rtl="0" eaLnBrk="1" fontAlgn="base" latinLnBrk="0" hangingPunct="1">
                        <a:lnSpc>
                          <a:spcPct val="90000"/>
                        </a:lnSpc>
                        <a:spcBef>
                          <a:spcPct val="70000"/>
                        </a:spcBef>
                        <a:spcAft>
                          <a:spcPct val="0"/>
                        </a:spcAft>
                        <a:buClr>
                          <a:schemeClr val="hlink"/>
                        </a:buClr>
                        <a:buSzPct val="90000"/>
                        <a:buFontTx/>
                        <a:buChar char="•"/>
                        <a:tabLst/>
                      </a:pPr>
                      <a:r>
                        <a:rPr kumimoji="0" lang="en-US" sz="1400" b="0" i="0" u="none" strike="noStrike" cap="none" normalizeH="0" baseline="0" dirty="0">
                          <a:ln>
                            <a:noFill/>
                          </a:ln>
                          <a:solidFill>
                            <a:schemeClr val="tx1"/>
                          </a:solidFill>
                          <a:effectLst/>
                          <a:latin typeface="Segoe UI Light" panose="020B0502040204020203" pitchFamily="34" charset="0"/>
                          <a:cs typeface="Segoe UI Light" panose="020B0502040204020203" pitchFamily="34" charset="0"/>
                        </a:rPr>
                        <a:t>Does not enable network access</a:t>
                      </a:r>
                    </a:p>
                  </a:txBody>
                  <a:tcPr marL="68580" marR="68580" marT="68576" marB="68576" anchor="ctr" horzOverflow="overflow">
                    <a:lnL w="12700" cap="flat" cmpd="sng" algn="ctr">
                      <a:solidFill>
                        <a:srgbClr val="D2AC56"/>
                      </a:solidFill>
                      <a:prstDash val="solid"/>
                      <a:round/>
                      <a:headEnd type="none" w="med" len="med"/>
                      <a:tailEnd type="none" w="med" len="med"/>
                    </a:lnL>
                    <a:lnR w="12700" cap="flat" cmpd="sng" algn="ctr">
                      <a:solidFill>
                        <a:srgbClr val="D2AC56"/>
                      </a:solidFill>
                      <a:prstDash val="solid"/>
                      <a:round/>
                      <a:headEnd type="none" w="med" len="med"/>
                      <a:tailEnd type="none" w="med" len="med"/>
                    </a:lnR>
                    <a:lnT w="12700" cap="flat" cmpd="sng" algn="ctr">
                      <a:solidFill>
                        <a:srgbClr val="D2AC56"/>
                      </a:solidFill>
                      <a:prstDash val="solid"/>
                      <a:round/>
                      <a:headEnd type="none" w="med" len="med"/>
                      <a:tailEnd type="none" w="med" len="med"/>
                    </a:lnT>
                    <a:lnB w="12700" cap="flat" cmpd="sng" algn="ctr">
                      <a:solidFill>
                        <a:srgbClr val="D2AC56"/>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r h="410855">
                <a:tc>
                  <a:txBody>
                    <a:bodyPr/>
                    <a:lstStyle/>
                    <a:p>
                      <a:pPr marL="0" marR="0" lvl="0" indent="0" algn="l" defTabSz="914400" rtl="0" eaLnBrk="1" fontAlgn="base" latinLnBrk="0" hangingPunct="1">
                        <a:lnSpc>
                          <a:spcPct val="90000"/>
                        </a:lnSpc>
                        <a:spcBef>
                          <a:spcPct val="70000"/>
                        </a:spcBef>
                        <a:spcAft>
                          <a:spcPct val="0"/>
                        </a:spcAft>
                        <a:buClr>
                          <a:schemeClr val="hlink"/>
                        </a:buClr>
                        <a:buSzPct val="90000"/>
                        <a:buFontTx/>
                        <a:buNone/>
                        <a:tabLst/>
                      </a:pPr>
                      <a:r>
                        <a:rPr kumimoji="0" lang="en-US" sz="1400" b="0" i="0" u="none" strike="noStrike" cap="none" normalizeH="0" baseline="0" dirty="0">
                          <a:ln>
                            <a:noFill/>
                          </a:ln>
                          <a:solidFill>
                            <a:schemeClr val="tx1"/>
                          </a:solidFill>
                          <a:effectLst/>
                          <a:latin typeface="Segoe UI Light" panose="020B0502040204020203" pitchFamily="34" charset="0"/>
                          <a:cs typeface="Segoe UI Light" panose="020B0502040204020203" pitchFamily="34" charset="0"/>
                        </a:rPr>
                        <a:t>Groups</a:t>
                      </a:r>
                    </a:p>
                  </a:txBody>
                  <a:tcPr marL="68580" marR="68580" marT="68576" marB="68576" anchor="ctr" horzOverflow="overflow">
                    <a:lnL w="12700" cap="flat" cmpd="sng" algn="ctr">
                      <a:solidFill>
                        <a:srgbClr val="D2AC56"/>
                      </a:solidFill>
                      <a:prstDash val="solid"/>
                      <a:round/>
                      <a:headEnd type="none" w="med" len="med"/>
                      <a:tailEnd type="none" w="med" len="med"/>
                    </a:lnL>
                    <a:lnR w="12700" cap="flat" cmpd="sng" algn="ctr">
                      <a:solidFill>
                        <a:srgbClr val="D2AC56"/>
                      </a:solidFill>
                      <a:prstDash val="solid"/>
                      <a:round/>
                      <a:headEnd type="none" w="med" len="med"/>
                      <a:tailEnd type="none" w="med" len="med"/>
                    </a:lnR>
                    <a:lnT w="12700" cap="flat" cmpd="sng" algn="ctr">
                      <a:solidFill>
                        <a:srgbClr val="D2AC56"/>
                      </a:solidFill>
                      <a:prstDash val="solid"/>
                      <a:round/>
                      <a:headEnd type="none" w="med" len="med"/>
                      <a:tailEnd type="none" w="med" len="med"/>
                    </a:lnT>
                    <a:lnB w="12700" cap="flat" cmpd="sng" algn="ctr">
                      <a:solidFill>
                        <a:srgbClr val="D2AC56"/>
                      </a:solidFill>
                      <a:prstDash val="solid"/>
                      <a:round/>
                      <a:headEnd type="none" w="med" len="med"/>
                      <a:tailEnd type="none" w="med" len="med"/>
                    </a:lnB>
                    <a:lnTlToBr>
                      <a:noFill/>
                    </a:lnTlToBr>
                    <a:lnBlToTr>
                      <a:noFill/>
                    </a:lnBlToTr>
                    <a:gradFill rotWithShape="0">
                      <a:gsLst>
                        <a:gs pos="0">
                          <a:srgbClr val="EEEFD7"/>
                        </a:gs>
                        <a:gs pos="100000">
                          <a:srgbClr val="D5D69C"/>
                        </a:gs>
                      </a:gsLst>
                      <a:lin ang="0" scaled="1"/>
                    </a:gradFill>
                  </a:tcPr>
                </a:tc>
                <a:tc>
                  <a:txBody>
                    <a:bodyPr/>
                    <a:lstStyle/>
                    <a:p>
                      <a:pPr marL="233363" marR="0" lvl="0" indent="-233363" algn="l" defTabSz="914400" rtl="0" eaLnBrk="1" fontAlgn="base" latinLnBrk="0" hangingPunct="1">
                        <a:lnSpc>
                          <a:spcPct val="90000"/>
                        </a:lnSpc>
                        <a:spcBef>
                          <a:spcPct val="70000"/>
                        </a:spcBef>
                        <a:spcAft>
                          <a:spcPct val="0"/>
                        </a:spcAft>
                        <a:buClr>
                          <a:schemeClr val="hlink"/>
                        </a:buClr>
                        <a:buSzPct val="90000"/>
                        <a:buFontTx/>
                        <a:buChar char="•"/>
                        <a:tabLst/>
                      </a:pPr>
                      <a:r>
                        <a:rPr kumimoji="0" lang="en-US" sz="1400" b="0" i="0" u="none" strike="noStrike" cap="none" normalizeH="0" baseline="0">
                          <a:ln>
                            <a:noFill/>
                          </a:ln>
                          <a:solidFill>
                            <a:schemeClr val="tx1"/>
                          </a:solidFill>
                          <a:effectLst/>
                          <a:latin typeface="Segoe UI Light" panose="020B0502040204020203" pitchFamily="34" charset="0"/>
                          <a:cs typeface="Segoe UI Light" panose="020B0502040204020203" pitchFamily="34" charset="0"/>
                        </a:rPr>
                        <a:t>Used to simplify the administration of access control </a:t>
                      </a:r>
                    </a:p>
                  </a:txBody>
                  <a:tcPr marL="68580" marR="68580" marT="68576" marB="68576" anchor="ctr" horzOverflow="overflow">
                    <a:lnL w="12700" cap="flat" cmpd="sng" algn="ctr">
                      <a:solidFill>
                        <a:srgbClr val="D2AC56"/>
                      </a:solidFill>
                      <a:prstDash val="solid"/>
                      <a:round/>
                      <a:headEnd type="none" w="med" len="med"/>
                      <a:tailEnd type="none" w="med" len="med"/>
                    </a:lnL>
                    <a:lnR w="12700" cap="flat" cmpd="sng" algn="ctr">
                      <a:solidFill>
                        <a:srgbClr val="D2AC56"/>
                      </a:solidFill>
                      <a:prstDash val="solid"/>
                      <a:round/>
                      <a:headEnd type="none" w="med" len="med"/>
                      <a:tailEnd type="none" w="med" len="med"/>
                    </a:lnR>
                    <a:lnT w="12700" cap="flat" cmpd="sng" algn="ctr">
                      <a:solidFill>
                        <a:srgbClr val="D2AC56"/>
                      </a:solidFill>
                      <a:prstDash val="solid"/>
                      <a:round/>
                      <a:headEnd type="none" w="med" len="med"/>
                      <a:tailEnd type="none" w="med" len="med"/>
                    </a:lnT>
                    <a:lnB w="12700" cap="flat" cmpd="sng" algn="ctr">
                      <a:solidFill>
                        <a:srgbClr val="D2AC56"/>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4"/>
                  </a:ext>
                </a:extLst>
              </a:tr>
              <a:tr h="507485">
                <a:tc>
                  <a:txBody>
                    <a:bodyPr/>
                    <a:lstStyle/>
                    <a:p>
                      <a:pPr marL="0" marR="0" lvl="0" indent="0" algn="l" defTabSz="914400" rtl="0" eaLnBrk="1" fontAlgn="base" latinLnBrk="0" hangingPunct="1">
                        <a:lnSpc>
                          <a:spcPct val="90000"/>
                        </a:lnSpc>
                        <a:spcBef>
                          <a:spcPct val="70000"/>
                        </a:spcBef>
                        <a:spcAft>
                          <a:spcPct val="0"/>
                        </a:spcAft>
                        <a:buClr>
                          <a:schemeClr val="hlink"/>
                        </a:buClr>
                        <a:buSzPct val="90000"/>
                        <a:buFontTx/>
                        <a:buNone/>
                        <a:tabLst/>
                      </a:pPr>
                      <a:r>
                        <a:rPr kumimoji="0" lang="en-US" sz="1400" b="0" i="0" u="none" strike="noStrike" cap="none" normalizeH="0" baseline="0" dirty="0">
                          <a:ln>
                            <a:noFill/>
                          </a:ln>
                          <a:solidFill>
                            <a:schemeClr val="tx1"/>
                          </a:solidFill>
                          <a:effectLst/>
                          <a:latin typeface="Segoe UI Light" panose="020B0502040204020203" pitchFamily="34" charset="0"/>
                          <a:cs typeface="Segoe UI Light" panose="020B0502040204020203" pitchFamily="34" charset="0"/>
                        </a:rPr>
                        <a:t>Computers</a:t>
                      </a:r>
                    </a:p>
                  </a:txBody>
                  <a:tcPr marL="68580" marR="68580" marT="68576" marB="68576" anchor="ctr" horzOverflow="overflow">
                    <a:lnL w="12700" cap="flat" cmpd="sng" algn="ctr">
                      <a:solidFill>
                        <a:srgbClr val="D2AC56"/>
                      </a:solidFill>
                      <a:prstDash val="solid"/>
                      <a:round/>
                      <a:headEnd type="none" w="med" len="med"/>
                      <a:tailEnd type="none" w="med" len="med"/>
                    </a:lnL>
                    <a:lnR w="12700" cap="flat" cmpd="sng" algn="ctr">
                      <a:solidFill>
                        <a:srgbClr val="D2AC56"/>
                      </a:solidFill>
                      <a:prstDash val="solid"/>
                      <a:round/>
                      <a:headEnd type="none" w="med" len="med"/>
                      <a:tailEnd type="none" w="med" len="med"/>
                    </a:lnR>
                    <a:lnT w="12700" cap="flat" cmpd="sng" algn="ctr">
                      <a:solidFill>
                        <a:srgbClr val="D2AC56"/>
                      </a:solidFill>
                      <a:prstDash val="solid"/>
                      <a:round/>
                      <a:headEnd type="none" w="med" len="med"/>
                      <a:tailEnd type="none" w="med" len="med"/>
                    </a:lnT>
                    <a:lnB w="12700" cap="flat" cmpd="sng" algn="ctr">
                      <a:solidFill>
                        <a:srgbClr val="D2AC56"/>
                      </a:solidFill>
                      <a:prstDash val="solid"/>
                      <a:round/>
                      <a:headEnd type="none" w="med" len="med"/>
                      <a:tailEnd type="none" w="med" len="med"/>
                    </a:lnB>
                    <a:lnTlToBr>
                      <a:noFill/>
                    </a:lnTlToBr>
                    <a:lnBlToTr>
                      <a:noFill/>
                    </a:lnBlToTr>
                    <a:gradFill rotWithShape="0">
                      <a:gsLst>
                        <a:gs pos="0">
                          <a:srgbClr val="EEEFD7"/>
                        </a:gs>
                        <a:gs pos="100000">
                          <a:srgbClr val="D5D69C"/>
                        </a:gs>
                      </a:gsLst>
                      <a:lin ang="0" scaled="1"/>
                    </a:gradFill>
                  </a:tcPr>
                </a:tc>
                <a:tc>
                  <a:txBody>
                    <a:bodyPr/>
                    <a:lstStyle/>
                    <a:p>
                      <a:pPr marL="233363" marR="0" lvl="0" indent="-233363" algn="l" defTabSz="914400" rtl="0" eaLnBrk="1" fontAlgn="base" latinLnBrk="0" hangingPunct="1">
                        <a:lnSpc>
                          <a:spcPct val="90000"/>
                        </a:lnSpc>
                        <a:spcBef>
                          <a:spcPct val="70000"/>
                        </a:spcBef>
                        <a:spcAft>
                          <a:spcPct val="0"/>
                        </a:spcAft>
                        <a:buClr>
                          <a:schemeClr val="hlink"/>
                        </a:buClr>
                        <a:buSzPct val="90000"/>
                        <a:buFontTx/>
                        <a:buChar char="•"/>
                        <a:tabLst/>
                      </a:pPr>
                      <a:r>
                        <a:rPr kumimoji="0" lang="en-US" sz="1400" b="0" i="0" u="none" strike="noStrike" cap="none" normalizeH="0" baseline="0">
                          <a:ln>
                            <a:noFill/>
                          </a:ln>
                          <a:solidFill>
                            <a:schemeClr val="tx1"/>
                          </a:solidFill>
                          <a:effectLst/>
                          <a:latin typeface="Segoe UI Light" panose="020B0502040204020203" pitchFamily="34" charset="0"/>
                          <a:cs typeface="Segoe UI Light" panose="020B0502040204020203" pitchFamily="34" charset="0"/>
                        </a:rPr>
                        <a:t>Enables authentication and auditing of computer access to resources </a:t>
                      </a:r>
                    </a:p>
                  </a:txBody>
                  <a:tcPr marL="68580" marR="68580" marT="68576" marB="68576" anchor="ctr" horzOverflow="overflow">
                    <a:lnL w="12700" cap="flat" cmpd="sng" algn="ctr">
                      <a:solidFill>
                        <a:srgbClr val="D2AC56"/>
                      </a:solidFill>
                      <a:prstDash val="solid"/>
                      <a:round/>
                      <a:headEnd type="none" w="med" len="med"/>
                      <a:tailEnd type="none" w="med" len="med"/>
                    </a:lnL>
                    <a:lnR w="12700" cap="flat" cmpd="sng" algn="ctr">
                      <a:solidFill>
                        <a:srgbClr val="D2AC56"/>
                      </a:solidFill>
                      <a:prstDash val="solid"/>
                      <a:round/>
                      <a:headEnd type="none" w="med" len="med"/>
                      <a:tailEnd type="none" w="med" len="med"/>
                    </a:lnR>
                    <a:lnT w="12700" cap="flat" cmpd="sng" algn="ctr">
                      <a:solidFill>
                        <a:srgbClr val="D2AC56"/>
                      </a:solidFill>
                      <a:prstDash val="solid"/>
                      <a:round/>
                      <a:headEnd type="none" w="med" len="med"/>
                      <a:tailEnd type="none" w="med" len="med"/>
                    </a:lnT>
                    <a:lnB w="12700" cap="flat" cmpd="sng" algn="ctr">
                      <a:solidFill>
                        <a:srgbClr val="D2AC56"/>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5"/>
                  </a:ext>
                </a:extLst>
              </a:tr>
              <a:tr h="507485">
                <a:tc>
                  <a:txBody>
                    <a:bodyPr/>
                    <a:lstStyle/>
                    <a:p>
                      <a:pPr marL="0" marR="0" lvl="0" indent="0" algn="l" defTabSz="914400" rtl="0" eaLnBrk="1" fontAlgn="base" latinLnBrk="0" hangingPunct="1">
                        <a:lnSpc>
                          <a:spcPct val="90000"/>
                        </a:lnSpc>
                        <a:spcBef>
                          <a:spcPct val="70000"/>
                        </a:spcBef>
                        <a:spcAft>
                          <a:spcPct val="0"/>
                        </a:spcAft>
                        <a:buClr>
                          <a:schemeClr val="hlink"/>
                        </a:buClr>
                        <a:buSzPct val="90000"/>
                        <a:buFontTx/>
                        <a:buNone/>
                        <a:tabLst/>
                      </a:pPr>
                      <a:r>
                        <a:rPr kumimoji="0" lang="en-US" sz="1400" b="0" i="0" u="none" strike="noStrike" cap="none" normalizeH="0" baseline="0" dirty="0">
                          <a:ln>
                            <a:noFill/>
                          </a:ln>
                          <a:solidFill>
                            <a:schemeClr val="tx1"/>
                          </a:solidFill>
                          <a:effectLst/>
                          <a:latin typeface="Segoe UI Light" panose="020B0502040204020203" pitchFamily="34" charset="0"/>
                          <a:cs typeface="Segoe UI Light" panose="020B0502040204020203" pitchFamily="34" charset="0"/>
                        </a:rPr>
                        <a:t>Printers</a:t>
                      </a:r>
                    </a:p>
                  </a:txBody>
                  <a:tcPr marL="68580" marR="68580" marT="68576" marB="68576" anchor="ctr" horzOverflow="overflow">
                    <a:lnL w="12700" cap="flat" cmpd="sng" algn="ctr">
                      <a:solidFill>
                        <a:srgbClr val="D2AC56"/>
                      </a:solidFill>
                      <a:prstDash val="solid"/>
                      <a:round/>
                      <a:headEnd type="none" w="med" len="med"/>
                      <a:tailEnd type="none" w="med" len="med"/>
                    </a:lnL>
                    <a:lnR w="12700" cap="flat" cmpd="sng" algn="ctr">
                      <a:solidFill>
                        <a:srgbClr val="D2AC56"/>
                      </a:solidFill>
                      <a:prstDash val="solid"/>
                      <a:round/>
                      <a:headEnd type="none" w="med" len="med"/>
                      <a:tailEnd type="none" w="med" len="med"/>
                    </a:lnR>
                    <a:lnT w="12700" cap="flat" cmpd="sng" algn="ctr">
                      <a:solidFill>
                        <a:srgbClr val="D2AC56"/>
                      </a:solidFill>
                      <a:prstDash val="solid"/>
                      <a:round/>
                      <a:headEnd type="none" w="med" len="med"/>
                      <a:tailEnd type="none" w="med" len="med"/>
                    </a:lnT>
                    <a:lnB w="12700" cap="flat" cmpd="sng" algn="ctr">
                      <a:solidFill>
                        <a:srgbClr val="D2AC56"/>
                      </a:solidFill>
                      <a:prstDash val="solid"/>
                      <a:round/>
                      <a:headEnd type="none" w="med" len="med"/>
                      <a:tailEnd type="none" w="med" len="med"/>
                    </a:lnB>
                    <a:lnTlToBr>
                      <a:noFill/>
                    </a:lnTlToBr>
                    <a:lnBlToTr>
                      <a:noFill/>
                    </a:lnBlToTr>
                    <a:gradFill rotWithShape="0">
                      <a:gsLst>
                        <a:gs pos="0">
                          <a:srgbClr val="EEEFD7"/>
                        </a:gs>
                        <a:gs pos="100000">
                          <a:srgbClr val="D5D69C"/>
                        </a:gs>
                      </a:gsLst>
                      <a:lin ang="0" scaled="1"/>
                    </a:gradFill>
                  </a:tcPr>
                </a:tc>
                <a:tc>
                  <a:txBody>
                    <a:bodyPr/>
                    <a:lstStyle/>
                    <a:p>
                      <a:pPr marL="233363" marR="0" lvl="0" indent="-233363" algn="l" defTabSz="914400" rtl="0" eaLnBrk="1" fontAlgn="base" latinLnBrk="0" hangingPunct="1">
                        <a:lnSpc>
                          <a:spcPct val="90000"/>
                        </a:lnSpc>
                        <a:spcBef>
                          <a:spcPct val="70000"/>
                        </a:spcBef>
                        <a:spcAft>
                          <a:spcPct val="0"/>
                        </a:spcAft>
                        <a:buClr>
                          <a:schemeClr val="hlink"/>
                        </a:buClr>
                        <a:buSzPct val="90000"/>
                        <a:buFontTx/>
                        <a:buChar char="•"/>
                        <a:tabLst/>
                      </a:pPr>
                      <a:r>
                        <a:rPr kumimoji="0" lang="en-US" sz="1400" b="0" i="0" u="none" strike="noStrike" cap="none" normalizeH="0" baseline="0">
                          <a:ln>
                            <a:noFill/>
                          </a:ln>
                          <a:solidFill>
                            <a:schemeClr val="tx1"/>
                          </a:solidFill>
                          <a:effectLst/>
                          <a:latin typeface="Segoe UI Light" panose="020B0502040204020203" pitchFamily="34" charset="0"/>
                          <a:cs typeface="Segoe UI Light" panose="020B0502040204020203" pitchFamily="34" charset="0"/>
                        </a:rPr>
                        <a:t>Used to simplify the process of locating and connecting to printers </a:t>
                      </a:r>
                    </a:p>
                  </a:txBody>
                  <a:tcPr marL="68580" marR="68580" marT="68576" marB="68576" anchor="ctr" horzOverflow="overflow">
                    <a:lnL w="12700" cap="flat" cmpd="sng" algn="ctr">
                      <a:solidFill>
                        <a:srgbClr val="D2AC56"/>
                      </a:solidFill>
                      <a:prstDash val="solid"/>
                      <a:round/>
                      <a:headEnd type="none" w="med" len="med"/>
                      <a:tailEnd type="none" w="med" len="med"/>
                    </a:lnL>
                    <a:lnR w="12700" cap="flat" cmpd="sng" algn="ctr">
                      <a:solidFill>
                        <a:srgbClr val="D2AC56"/>
                      </a:solidFill>
                      <a:prstDash val="solid"/>
                      <a:round/>
                      <a:headEnd type="none" w="med" len="med"/>
                      <a:tailEnd type="none" w="med" len="med"/>
                    </a:lnR>
                    <a:lnT w="12700" cap="flat" cmpd="sng" algn="ctr">
                      <a:solidFill>
                        <a:srgbClr val="D2AC56"/>
                      </a:solidFill>
                      <a:prstDash val="solid"/>
                      <a:round/>
                      <a:headEnd type="none" w="med" len="med"/>
                      <a:tailEnd type="none" w="med" len="med"/>
                    </a:lnT>
                    <a:lnB w="12700" cap="flat" cmpd="sng" algn="ctr">
                      <a:solidFill>
                        <a:srgbClr val="D2AC56"/>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6"/>
                  </a:ext>
                </a:extLst>
              </a:tr>
              <a:tr h="507464">
                <a:tc>
                  <a:txBody>
                    <a:bodyPr/>
                    <a:lstStyle/>
                    <a:p>
                      <a:pPr marL="0" marR="0" lvl="0" indent="0" algn="l" defTabSz="914400" rtl="0" eaLnBrk="1" fontAlgn="base" latinLnBrk="0" hangingPunct="1">
                        <a:lnSpc>
                          <a:spcPct val="90000"/>
                        </a:lnSpc>
                        <a:spcBef>
                          <a:spcPct val="70000"/>
                        </a:spcBef>
                        <a:spcAft>
                          <a:spcPct val="0"/>
                        </a:spcAft>
                        <a:buClr>
                          <a:schemeClr val="hlink"/>
                        </a:buClr>
                        <a:buSzPct val="90000"/>
                        <a:buFontTx/>
                        <a:buNone/>
                        <a:tabLst/>
                      </a:pPr>
                      <a:r>
                        <a:rPr kumimoji="0" lang="en-US" sz="1400" b="0" i="0" u="none" strike="noStrike" cap="none" normalizeH="0" baseline="0" dirty="0">
                          <a:ln>
                            <a:noFill/>
                          </a:ln>
                          <a:solidFill>
                            <a:schemeClr val="tx1"/>
                          </a:solidFill>
                          <a:effectLst/>
                          <a:latin typeface="Segoe UI Light" panose="020B0502040204020203" pitchFamily="34" charset="0"/>
                          <a:cs typeface="Segoe UI Light" panose="020B0502040204020203" pitchFamily="34" charset="0"/>
                        </a:rPr>
                        <a:t>Shared folders</a:t>
                      </a:r>
                    </a:p>
                  </a:txBody>
                  <a:tcPr marL="68580" marR="68580" marT="68576" marB="68576" anchor="ctr" horzOverflow="overflow">
                    <a:lnL w="12700" cap="flat" cmpd="sng" algn="ctr">
                      <a:solidFill>
                        <a:srgbClr val="D2AC56"/>
                      </a:solidFill>
                      <a:prstDash val="solid"/>
                      <a:round/>
                      <a:headEnd type="none" w="med" len="med"/>
                      <a:tailEnd type="none" w="med" len="med"/>
                    </a:lnL>
                    <a:lnR w="12700" cap="flat" cmpd="sng" algn="ctr">
                      <a:solidFill>
                        <a:srgbClr val="D2AC56"/>
                      </a:solidFill>
                      <a:prstDash val="solid"/>
                      <a:round/>
                      <a:headEnd type="none" w="med" len="med"/>
                      <a:tailEnd type="none" w="med" len="med"/>
                    </a:lnR>
                    <a:lnT w="12700" cap="flat" cmpd="sng" algn="ctr">
                      <a:solidFill>
                        <a:srgbClr val="D2AC56"/>
                      </a:solidFill>
                      <a:prstDash val="solid"/>
                      <a:round/>
                      <a:headEnd type="none" w="med" len="med"/>
                      <a:tailEnd type="none" w="med" len="med"/>
                    </a:lnT>
                    <a:lnB w="12700" cap="flat" cmpd="sng" algn="ctr">
                      <a:solidFill>
                        <a:srgbClr val="D2AC56"/>
                      </a:solidFill>
                      <a:prstDash val="solid"/>
                      <a:round/>
                      <a:headEnd type="none" w="med" len="med"/>
                      <a:tailEnd type="none" w="med" len="med"/>
                    </a:lnB>
                    <a:lnTlToBr>
                      <a:noFill/>
                    </a:lnTlToBr>
                    <a:lnBlToTr>
                      <a:noFill/>
                    </a:lnBlToTr>
                    <a:gradFill rotWithShape="0">
                      <a:gsLst>
                        <a:gs pos="0">
                          <a:srgbClr val="EEEFD7"/>
                        </a:gs>
                        <a:gs pos="100000">
                          <a:srgbClr val="D5D69C"/>
                        </a:gs>
                      </a:gsLst>
                      <a:lin ang="0" scaled="1"/>
                    </a:gradFill>
                  </a:tcPr>
                </a:tc>
                <a:tc>
                  <a:txBody>
                    <a:bodyPr/>
                    <a:lstStyle/>
                    <a:p>
                      <a:pPr marL="233363" marR="0" lvl="0" indent="-233363" algn="l" defTabSz="914400" rtl="0" eaLnBrk="1" fontAlgn="base" latinLnBrk="0" hangingPunct="1">
                        <a:lnSpc>
                          <a:spcPct val="90000"/>
                        </a:lnSpc>
                        <a:spcBef>
                          <a:spcPct val="70000"/>
                        </a:spcBef>
                        <a:spcAft>
                          <a:spcPct val="0"/>
                        </a:spcAft>
                        <a:buClr>
                          <a:schemeClr val="hlink"/>
                        </a:buClr>
                        <a:buSzPct val="90000"/>
                        <a:buFontTx/>
                        <a:buChar char="•"/>
                        <a:tabLst/>
                      </a:pPr>
                      <a:r>
                        <a:rPr kumimoji="0" lang="en-US" sz="1400" b="0" i="0" u="none" strike="noStrike" cap="none" normalizeH="0" baseline="0" dirty="0">
                          <a:ln>
                            <a:noFill/>
                          </a:ln>
                          <a:solidFill>
                            <a:schemeClr val="tx1"/>
                          </a:solidFill>
                          <a:effectLst/>
                          <a:latin typeface="Segoe UI Light" panose="020B0502040204020203" pitchFamily="34" charset="0"/>
                          <a:cs typeface="Segoe UI Light" panose="020B0502040204020203" pitchFamily="34" charset="0"/>
                        </a:rPr>
                        <a:t>Enables users to search for shared folders based on properties </a:t>
                      </a:r>
                    </a:p>
                  </a:txBody>
                  <a:tcPr marL="68580" marR="68580" marT="68576" marB="68576" anchor="ctr" horzOverflow="overflow">
                    <a:lnL w="12700" cap="flat" cmpd="sng" algn="ctr">
                      <a:solidFill>
                        <a:srgbClr val="D2AC56"/>
                      </a:solidFill>
                      <a:prstDash val="solid"/>
                      <a:round/>
                      <a:headEnd type="none" w="med" len="med"/>
                      <a:tailEnd type="none" w="med" len="med"/>
                    </a:lnL>
                    <a:lnR w="12700" cap="flat" cmpd="sng" algn="ctr">
                      <a:solidFill>
                        <a:srgbClr val="D2AC56"/>
                      </a:solidFill>
                      <a:prstDash val="solid"/>
                      <a:round/>
                      <a:headEnd type="none" w="med" len="med"/>
                      <a:tailEnd type="none" w="med" len="med"/>
                    </a:lnR>
                    <a:lnT w="12700" cap="flat" cmpd="sng" algn="ctr">
                      <a:solidFill>
                        <a:srgbClr val="D2AC56"/>
                      </a:solidFill>
                      <a:prstDash val="solid"/>
                      <a:round/>
                      <a:headEnd type="none" w="med" len="med"/>
                      <a:tailEnd type="none" w="med" len="med"/>
                    </a:lnT>
                    <a:lnB w="12700" cap="flat" cmpd="sng" algn="ctr">
                      <a:solidFill>
                        <a:srgbClr val="D2AC56"/>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7"/>
                  </a:ext>
                </a:extLst>
              </a:tr>
            </a:tbl>
          </a:graphicData>
        </a:graphic>
      </p:graphicFrame>
      <p:pic>
        <p:nvPicPr>
          <p:cNvPr id="5" name="Picture 4"/>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84635" y="5347654"/>
            <a:ext cx="1385681" cy="554273"/>
          </a:xfrm>
          <a:prstGeom prst="rect">
            <a:avLst/>
          </a:prstGeom>
        </p:spPr>
      </p:pic>
      <p:sp>
        <p:nvSpPr>
          <p:cNvPr id="6" name="Rectangle 2"/>
          <p:cNvSpPr txBox="1">
            <a:spLocks noChangeArrowheads="1"/>
          </p:cNvSpPr>
          <p:nvPr/>
        </p:nvSpPr>
        <p:spPr>
          <a:xfrm>
            <a:off x="380329" y="260266"/>
            <a:ext cx="8643324" cy="492661"/>
          </a:xfrm>
          <a:prstGeom prst="rect">
            <a:avLst/>
          </a:prstGeom>
        </p:spPr>
        <p:txBody>
          <a:bodyPr vert="horz" lIns="68557" tIns="34279" rIns="68557" bIns="34279" rtlCol="0" anchor="t" anchorCtr="0">
            <a:normAutofit/>
          </a:bodyPr>
          <a:lstStyle>
            <a:lvl1pPr algn="l" defTabSz="914088" rtl="0" eaLnBrk="1" latinLnBrk="0" hangingPunct="1">
              <a:lnSpc>
                <a:spcPct val="80000"/>
              </a:lnSpc>
              <a:spcBef>
                <a:spcPct val="0"/>
              </a:spcBef>
              <a:buNone/>
              <a:defRPr sz="4400" kern="120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stStyle>
          <a:p>
            <a:r>
              <a:rPr lang="en-US" sz="3300" dirty="0"/>
              <a:t>AD DS Objects</a:t>
            </a:r>
          </a:p>
        </p:txBody>
      </p:sp>
    </p:spTree>
    <p:extLst>
      <p:ext uri="{BB962C8B-B14F-4D97-AF65-F5344CB8AC3E}">
        <p14:creationId xmlns:p14="http://schemas.microsoft.com/office/powerpoint/2010/main" val="404944869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27000"/>
            <a:ext cx="9144000" cy="553998"/>
          </a:xfrm>
        </p:spPr>
        <p:txBody>
          <a:bodyPr/>
          <a:lstStyle/>
          <a:p>
            <a:r>
              <a:rPr lang="en-US" dirty="0"/>
              <a:t>Hardware Requirement for Network </a:t>
            </a:r>
            <a:r>
              <a:rPr lang="en-US" sz="1600" dirty="0"/>
              <a:t>(6 of 12)</a:t>
            </a:r>
            <a:endParaRPr lang="en-GB" dirty="0"/>
          </a:p>
        </p:txBody>
      </p:sp>
      <p:sp>
        <p:nvSpPr>
          <p:cNvPr id="4" name="Text Placeholder 3"/>
          <p:cNvSpPr>
            <a:spLocks noGrp="1"/>
          </p:cNvSpPr>
          <p:nvPr>
            <p:ph type="body" sz="quarter" idx="11"/>
          </p:nvPr>
        </p:nvSpPr>
        <p:spPr>
          <a:xfrm>
            <a:off x="685800" y="2057400"/>
            <a:ext cx="5740400" cy="4394200"/>
          </a:xfrm>
        </p:spPr>
        <p:txBody>
          <a:bodyPr/>
          <a:lstStyle/>
          <a:p>
            <a:pPr>
              <a:lnSpc>
                <a:spcPct val="200000"/>
              </a:lnSpc>
            </a:pPr>
            <a:r>
              <a:rPr lang="en-US" dirty="0"/>
              <a:t>A router interconnects two or more computer networks and interchanges data packets between them. </a:t>
            </a:r>
          </a:p>
          <a:p>
            <a:pPr>
              <a:lnSpc>
                <a:spcPct val="200000"/>
              </a:lnSpc>
            </a:pPr>
            <a:r>
              <a:rPr lang="en-US" dirty="0"/>
              <a:t>It connects logical subnets having a different network address.</a:t>
            </a:r>
            <a:endParaRPr lang="en-GB" dirty="0"/>
          </a:p>
        </p:txBody>
      </p:sp>
      <p:sp>
        <p:nvSpPr>
          <p:cNvPr id="5" name="Text Placeholder 4"/>
          <p:cNvSpPr>
            <a:spLocks noGrp="1"/>
          </p:cNvSpPr>
          <p:nvPr>
            <p:ph type="body" sz="quarter" idx="12"/>
          </p:nvPr>
        </p:nvSpPr>
        <p:spPr/>
        <p:txBody>
          <a:bodyPr/>
          <a:lstStyle/>
          <a:p>
            <a:r>
              <a:rPr lang="en-US" dirty="0"/>
              <a:t>Router</a:t>
            </a:r>
          </a:p>
        </p:txBody>
      </p:sp>
    </p:spTree>
  </p:cSld>
  <p:clrMapOvr>
    <a:masterClrMapping/>
  </p:clrMapOvr>
  <p:transition spd="slow">
    <p:wipe dir="d"/>
  </p:transition>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03AA6-AE45-235A-A57A-4DDE5ABA1A8E}"/>
              </a:ext>
            </a:extLst>
          </p:cNvPr>
          <p:cNvSpPr>
            <a:spLocks noGrp="1"/>
          </p:cNvSpPr>
          <p:nvPr>
            <p:ph type="title"/>
          </p:nvPr>
        </p:nvSpPr>
        <p:spPr>
          <a:xfrm>
            <a:off x="457200" y="109154"/>
            <a:ext cx="8229600" cy="553998"/>
          </a:xfrm>
        </p:spPr>
        <p:txBody>
          <a:bodyPr/>
          <a:lstStyle/>
          <a:p>
            <a:r>
              <a:rPr lang="en-IN" dirty="0"/>
              <a:t>Active Directory Setup</a:t>
            </a:r>
          </a:p>
        </p:txBody>
      </p:sp>
      <p:sp>
        <p:nvSpPr>
          <p:cNvPr id="3" name="Content Placeholder 2">
            <a:extLst>
              <a:ext uri="{FF2B5EF4-FFF2-40B4-BE49-F238E27FC236}">
                <a16:creationId xmlns:a16="http://schemas.microsoft.com/office/drawing/2014/main" id="{AD2EB4CF-688D-0F1D-0513-CD8962606A4B}"/>
              </a:ext>
            </a:extLst>
          </p:cNvPr>
          <p:cNvSpPr>
            <a:spLocks noGrp="1"/>
          </p:cNvSpPr>
          <p:nvPr>
            <p:ph idx="1"/>
          </p:nvPr>
        </p:nvSpPr>
        <p:spPr/>
        <p:txBody>
          <a:bodyPr/>
          <a:lstStyle/>
          <a:p>
            <a:r>
              <a:rPr lang="en-IN" dirty="0"/>
              <a:t>https://msftwebcast.com/2019/03/step-by-step-guide-how-to-setup-active.html</a:t>
            </a:r>
          </a:p>
        </p:txBody>
      </p:sp>
    </p:spTree>
    <p:extLst>
      <p:ext uri="{BB962C8B-B14F-4D97-AF65-F5344CB8AC3E}">
        <p14:creationId xmlns:p14="http://schemas.microsoft.com/office/powerpoint/2010/main" val="259932679"/>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145140"/>
            <a:ext cx="9144000" cy="553998"/>
          </a:xfrm>
        </p:spPr>
        <p:txBody>
          <a:bodyPr/>
          <a:lstStyle/>
          <a:p>
            <a:r>
              <a:rPr lang="en-GB" dirty="0"/>
              <a:t>Disk Partitioning and File System Creation </a:t>
            </a:r>
            <a:r>
              <a:rPr lang="en-GB" sz="1600" dirty="0"/>
              <a:t>(1 of 2)</a:t>
            </a:r>
          </a:p>
        </p:txBody>
      </p:sp>
      <p:sp>
        <p:nvSpPr>
          <p:cNvPr id="4" name="Text Placeholder 3"/>
          <p:cNvSpPr>
            <a:spLocks noGrp="1"/>
          </p:cNvSpPr>
          <p:nvPr>
            <p:ph type="body" sz="quarter" idx="16"/>
          </p:nvPr>
        </p:nvSpPr>
        <p:spPr/>
        <p:txBody>
          <a:bodyPr>
            <a:normAutofit/>
          </a:bodyPr>
          <a:lstStyle/>
          <a:p>
            <a:pPr>
              <a:lnSpc>
                <a:spcPct val="200000"/>
              </a:lnSpc>
              <a:buNone/>
            </a:pPr>
            <a:r>
              <a:rPr lang="en-US" dirty="0"/>
              <a:t>The Disk Management tool helps you to partition the disk drive.</a:t>
            </a:r>
          </a:p>
          <a:p>
            <a:pPr marL="342900" indent="-342900">
              <a:lnSpc>
                <a:spcPct val="200000"/>
              </a:lnSpc>
              <a:buClr>
                <a:schemeClr val="tx1">
                  <a:lumMod val="65000"/>
                  <a:lumOff val="35000"/>
                </a:schemeClr>
              </a:buClr>
              <a:buNone/>
            </a:pPr>
            <a:r>
              <a:rPr lang="en-US" dirty="0"/>
              <a:t>1.	Click </a:t>
            </a:r>
            <a:r>
              <a:rPr lang="en-US" b="1" dirty="0"/>
              <a:t>start </a:t>
            </a:r>
            <a:r>
              <a:rPr lang="en-US" dirty="0"/>
              <a:t>and type </a:t>
            </a:r>
            <a:r>
              <a:rPr lang="en-US" b="1" dirty="0"/>
              <a:t>diskmgmt.msc</a:t>
            </a:r>
            <a:r>
              <a:rPr lang="en-US" dirty="0"/>
              <a:t> at elevated command prompt to open the </a:t>
            </a:r>
            <a:r>
              <a:rPr lang="en-US" b="1" dirty="0"/>
              <a:t>Disk Management </a:t>
            </a:r>
            <a:r>
              <a:rPr lang="en-US" dirty="0"/>
              <a:t>console.</a:t>
            </a:r>
          </a:p>
          <a:p>
            <a:pPr marL="342900" indent="-342900">
              <a:lnSpc>
                <a:spcPct val="200000"/>
              </a:lnSpc>
              <a:buClr>
                <a:schemeClr val="tx1">
                  <a:lumMod val="65000"/>
                  <a:lumOff val="35000"/>
                </a:schemeClr>
              </a:buClr>
              <a:buNone/>
            </a:pPr>
            <a:r>
              <a:rPr lang="en-US" dirty="0"/>
              <a:t>2.	In Disk Management’s console, you need to right-click </a:t>
            </a:r>
            <a:r>
              <a:rPr lang="en-US" b="1" dirty="0"/>
              <a:t>unallocated area </a:t>
            </a:r>
            <a:r>
              <a:rPr lang="en-US" dirty="0"/>
              <a:t>and click </a:t>
            </a:r>
            <a:r>
              <a:rPr lang="en-US" b="1" dirty="0"/>
              <a:t>New Simple Volume</a:t>
            </a:r>
            <a:r>
              <a:rPr lang="en-US" dirty="0"/>
              <a:t>. This starts the </a:t>
            </a:r>
            <a:r>
              <a:rPr lang="en-US" b="1" dirty="0"/>
              <a:t>New Simple Volume </a:t>
            </a:r>
            <a:r>
              <a:rPr lang="en-US" dirty="0"/>
              <a:t>Wizard.</a:t>
            </a:r>
          </a:p>
          <a:p>
            <a:pPr>
              <a:buNone/>
            </a:pPr>
            <a:endParaRPr lang="en-GB" dirty="0"/>
          </a:p>
        </p:txBody>
      </p:sp>
    </p:spTree>
  </p:cSld>
  <p:clrMapOvr>
    <a:masterClrMapping/>
  </p:clrMapOvr>
  <p:transition spd="slow">
    <p:wipe dir="d"/>
  </p:transition>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145140"/>
            <a:ext cx="9144000" cy="553998"/>
          </a:xfrm>
        </p:spPr>
        <p:txBody>
          <a:bodyPr/>
          <a:lstStyle/>
          <a:p>
            <a:r>
              <a:rPr lang="en-GB" dirty="0"/>
              <a:t>Disk Partitioning and File System Creation </a:t>
            </a:r>
            <a:r>
              <a:rPr lang="en-GB" sz="1600" dirty="0"/>
              <a:t>(2 of 2)</a:t>
            </a:r>
          </a:p>
        </p:txBody>
      </p:sp>
      <p:sp>
        <p:nvSpPr>
          <p:cNvPr id="4" name="Text Placeholder 3"/>
          <p:cNvSpPr>
            <a:spLocks noGrp="1"/>
          </p:cNvSpPr>
          <p:nvPr>
            <p:ph type="body" sz="quarter" idx="16"/>
          </p:nvPr>
        </p:nvSpPr>
        <p:spPr/>
        <p:txBody>
          <a:bodyPr/>
          <a:lstStyle/>
          <a:p>
            <a:pPr>
              <a:lnSpc>
                <a:spcPct val="200000"/>
              </a:lnSpc>
              <a:buNone/>
            </a:pPr>
            <a:r>
              <a:rPr lang="en-US" dirty="0"/>
              <a:t>3.	You can read the Welcome page and click </a:t>
            </a:r>
            <a:r>
              <a:rPr lang="en-US" b="1" dirty="0"/>
              <a:t>Next.</a:t>
            </a:r>
          </a:p>
          <a:p>
            <a:pPr>
              <a:lnSpc>
                <a:spcPct val="200000"/>
              </a:lnSpc>
              <a:buNone/>
            </a:pPr>
            <a:r>
              <a:rPr lang="en-US" dirty="0"/>
              <a:t>4.	The Specify Volume Size page defines volume size then click </a:t>
            </a:r>
            <a:r>
              <a:rPr lang="en-US" b="1" dirty="0"/>
              <a:t>Next.</a:t>
            </a:r>
          </a:p>
          <a:p>
            <a:pPr>
              <a:lnSpc>
                <a:spcPct val="200000"/>
              </a:lnSpc>
              <a:buNone/>
            </a:pPr>
            <a:r>
              <a:rPr lang="en-US" dirty="0"/>
              <a:t>5.	Specify a drive letter or path </a:t>
            </a:r>
            <a:r>
              <a:rPr lang="en-US" b="1" dirty="0"/>
              <a:t>On the Assign Drive Letter or Path </a:t>
            </a:r>
            <a:r>
              <a:rPr lang="en-US" dirty="0"/>
              <a:t>then click </a:t>
            </a:r>
            <a:r>
              <a:rPr lang="en-US" b="1" dirty="0"/>
              <a:t>Next.</a:t>
            </a:r>
          </a:p>
          <a:p>
            <a:pPr>
              <a:lnSpc>
                <a:spcPct val="200000"/>
              </a:lnSpc>
              <a:buNone/>
            </a:pPr>
            <a:r>
              <a:rPr lang="en-US" dirty="0"/>
              <a:t>6.	Use the </a:t>
            </a:r>
            <a:r>
              <a:rPr lang="en-US" b="1" dirty="0"/>
              <a:t>Format Partition </a:t>
            </a:r>
            <a:r>
              <a:rPr lang="en-US" dirty="0"/>
              <a:t>page to decide if the volume needs to be formatted.</a:t>
            </a:r>
          </a:p>
          <a:p>
            <a:pPr>
              <a:lnSpc>
                <a:spcPct val="200000"/>
              </a:lnSpc>
              <a:buNone/>
            </a:pPr>
            <a:r>
              <a:rPr lang="en-US" dirty="0"/>
              <a:t>7.	Click </a:t>
            </a:r>
            <a:r>
              <a:rPr lang="en-US" b="1" dirty="0"/>
              <a:t>Next</a:t>
            </a:r>
            <a:r>
              <a:rPr lang="en-US" dirty="0"/>
              <a:t> to confirm then click </a:t>
            </a:r>
            <a:r>
              <a:rPr lang="en-US" b="1" dirty="0"/>
              <a:t>Finish.</a:t>
            </a:r>
          </a:p>
          <a:p>
            <a:pPr>
              <a:buNone/>
            </a:pPr>
            <a:endParaRPr lang="en-GB" dirty="0"/>
          </a:p>
        </p:txBody>
      </p:sp>
    </p:spTree>
  </p:cSld>
  <p:clrMapOvr>
    <a:masterClrMapping/>
  </p:clrMapOvr>
  <p:transition spd="slow">
    <p:wipe dir="d"/>
  </p:transition>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145140"/>
            <a:ext cx="9144000" cy="553998"/>
          </a:xfrm>
        </p:spPr>
        <p:txBody>
          <a:bodyPr/>
          <a:lstStyle/>
          <a:p>
            <a:r>
              <a:rPr lang="en-GB" dirty="0"/>
              <a:t>Hardware Drivers</a:t>
            </a:r>
          </a:p>
        </p:txBody>
      </p:sp>
      <p:sp>
        <p:nvSpPr>
          <p:cNvPr id="3" name="Text Placeholder 2"/>
          <p:cNvSpPr>
            <a:spLocks noGrp="1"/>
          </p:cNvSpPr>
          <p:nvPr>
            <p:ph type="body" sz="quarter" idx="16"/>
          </p:nvPr>
        </p:nvSpPr>
        <p:spPr/>
        <p:txBody>
          <a:bodyPr/>
          <a:lstStyle/>
          <a:p>
            <a:pPr>
              <a:lnSpc>
                <a:spcPct val="200000"/>
              </a:lnSpc>
            </a:pPr>
            <a:r>
              <a:rPr lang="en-US" dirty="0"/>
              <a:t>Hardware driver means a set of codes packaged in a file to instruct a computer how to use a hardware. </a:t>
            </a:r>
          </a:p>
          <a:p>
            <a:pPr>
              <a:lnSpc>
                <a:spcPct val="200000"/>
              </a:lnSpc>
            </a:pPr>
            <a:r>
              <a:rPr lang="en-US" dirty="0"/>
              <a:t>All computer components like printer, DVD player, hard disk or graphics card require a hardware driver to function. </a:t>
            </a:r>
          </a:p>
          <a:p>
            <a:pPr>
              <a:lnSpc>
                <a:spcPct val="200000"/>
              </a:lnSpc>
            </a:pPr>
            <a:r>
              <a:rPr lang="en-US" dirty="0"/>
              <a:t>Updating a hardware driver adds new functionality to the component. </a:t>
            </a:r>
            <a:endParaRPr lang="en-GB" dirty="0"/>
          </a:p>
        </p:txBody>
      </p:sp>
    </p:spTree>
  </p:cSld>
  <p:clrMapOvr>
    <a:masterClrMapping/>
  </p:clrMapOvr>
  <p:transition spd="slow">
    <p:wipe dir="d"/>
  </p:transition>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145140"/>
            <a:ext cx="9144000" cy="553998"/>
          </a:xfrm>
        </p:spPr>
        <p:txBody>
          <a:bodyPr/>
          <a:lstStyle/>
          <a:p>
            <a:r>
              <a:rPr lang="en-GB" dirty="0"/>
              <a:t>Configuration of Hardware Drivers</a:t>
            </a:r>
          </a:p>
        </p:txBody>
      </p:sp>
      <p:sp>
        <p:nvSpPr>
          <p:cNvPr id="3" name="Text Placeholder 2"/>
          <p:cNvSpPr>
            <a:spLocks noGrp="1"/>
          </p:cNvSpPr>
          <p:nvPr>
            <p:ph type="body" sz="quarter" idx="16"/>
          </p:nvPr>
        </p:nvSpPr>
        <p:spPr/>
        <p:txBody>
          <a:bodyPr/>
          <a:lstStyle/>
          <a:p>
            <a:pPr>
              <a:lnSpc>
                <a:spcPct val="200000"/>
              </a:lnSpc>
              <a:buNone/>
            </a:pPr>
            <a:r>
              <a:rPr lang="en-US" dirty="0"/>
              <a:t>The following are the steps to install a printer driver in Windows 7:</a:t>
            </a:r>
          </a:p>
          <a:p>
            <a:pPr>
              <a:lnSpc>
                <a:spcPct val="200000"/>
              </a:lnSpc>
              <a:buNone/>
            </a:pPr>
            <a:r>
              <a:rPr lang="en-US" dirty="0"/>
              <a:t>1.	Click </a:t>
            </a:r>
            <a:r>
              <a:rPr lang="en-US" b="1" dirty="0"/>
              <a:t>start</a:t>
            </a:r>
            <a:r>
              <a:rPr lang="en-US" dirty="0"/>
              <a:t> button to open </a:t>
            </a:r>
            <a:r>
              <a:rPr lang="en-US" b="1" dirty="0"/>
              <a:t>Devices and Printers.</a:t>
            </a:r>
          </a:p>
          <a:p>
            <a:pPr>
              <a:lnSpc>
                <a:spcPct val="200000"/>
              </a:lnSpc>
              <a:buNone/>
            </a:pPr>
            <a:r>
              <a:rPr lang="en-US" dirty="0"/>
              <a:t>2.	Click </a:t>
            </a:r>
            <a:r>
              <a:rPr lang="en-US" b="1" dirty="0"/>
              <a:t>Devices and Printers.</a:t>
            </a:r>
          </a:p>
          <a:p>
            <a:pPr>
              <a:lnSpc>
                <a:spcPct val="200000"/>
              </a:lnSpc>
              <a:buNone/>
            </a:pPr>
            <a:r>
              <a:rPr lang="en-US" dirty="0"/>
              <a:t>3.	Right click the printer you want to update then click </a:t>
            </a:r>
            <a:r>
              <a:rPr lang="en-US" b="1" dirty="0"/>
              <a:t>Printer properties</a:t>
            </a:r>
            <a:r>
              <a:rPr lang="en-US" dirty="0"/>
              <a:t>.</a:t>
            </a:r>
          </a:p>
          <a:p>
            <a:pPr>
              <a:lnSpc>
                <a:spcPct val="200000"/>
              </a:lnSpc>
              <a:buNone/>
            </a:pPr>
            <a:r>
              <a:rPr lang="en-US" dirty="0"/>
              <a:t>4.	Click the </a:t>
            </a:r>
            <a:r>
              <a:rPr lang="en-US" b="1" dirty="0"/>
              <a:t>Advanced</a:t>
            </a:r>
            <a:r>
              <a:rPr lang="en-US" dirty="0"/>
              <a:t> tab. </a:t>
            </a:r>
          </a:p>
          <a:p>
            <a:pPr>
              <a:lnSpc>
                <a:spcPct val="200000"/>
              </a:lnSpc>
              <a:buNone/>
            </a:pPr>
            <a:r>
              <a:rPr lang="en-US" dirty="0"/>
              <a:t>5. Click the </a:t>
            </a:r>
            <a:r>
              <a:rPr lang="en-US" b="1" dirty="0"/>
              <a:t>New Driver </a:t>
            </a:r>
            <a:r>
              <a:rPr lang="en-US" dirty="0"/>
              <a:t>then follow the instructions in the Add Printer Driver wizard.</a:t>
            </a:r>
          </a:p>
        </p:txBody>
      </p:sp>
    </p:spTree>
  </p:cSld>
  <p:clrMapOvr>
    <a:masterClrMapping/>
  </p:clrMapOvr>
  <p:transition spd="slow">
    <p:wipe dir="d"/>
  </p:transition>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145140"/>
            <a:ext cx="9144000" cy="553998"/>
          </a:xfrm>
        </p:spPr>
        <p:txBody>
          <a:bodyPr/>
          <a:lstStyle/>
          <a:p>
            <a:r>
              <a:rPr lang="en-GB" dirty="0"/>
              <a:t>Patches</a:t>
            </a:r>
          </a:p>
        </p:txBody>
      </p:sp>
      <p:sp>
        <p:nvSpPr>
          <p:cNvPr id="3" name="Text Placeholder 2"/>
          <p:cNvSpPr>
            <a:spLocks noGrp="1"/>
          </p:cNvSpPr>
          <p:nvPr>
            <p:ph type="body" sz="quarter" idx="16"/>
          </p:nvPr>
        </p:nvSpPr>
        <p:spPr/>
        <p:txBody>
          <a:bodyPr/>
          <a:lstStyle/>
          <a:p>
            <a:pPr>
              <a:lnSpc>
                <a:spcPct val="200000"/>
              </a:lnSpc>
            </a:pPr>
            <a:r>
              <a:t>A patch is a fix to a bug available in the software. </a:t>
            </a:r>
          </a:p>
          <a:p>
            <a:pPr>
              <a:lnSpc>
                <a:spcPct val="200000"/>
              </a:lnSpc>
            </a:pPr>
            <a:r>
              <a:t>Patches are available as downloads over the Internet. </a:t>
            </a:r>
          </a:p>
          <a:p>
            <a:pPr>
              <a:lnSpc>
                <a:spcPct val="200000"/>
              </a:lnSpc>
            </a:pPr>
            <a:r>
              <a:t>Installation of patch files help software to overcome its existing problems.</a:t>
            </a:r>
          </a:p>
          <a:p>
            <a:pPr>
              <a:lnSpc>
                <a:spcPct val="200000"/>
              </a:lnSpc>
            </a:pPr>
            <a:r>
              <a:t>Windows 7 Service Pack 1 includes previously released security, performance and stability updates for Windows 7. </a:t>
            </a:r>
          </a:p>
          <a:p>
            <a:pPr>
              <a:lnSpc>
                <a:spcPct val="200000"/>
              </a:lnSpc>
            </a:pPr>
            <a:r>
              <a:t>Service Pack 1 helps to keep the Windows 7 up to date. </a:t>
            </a:r>
            <a:endParaRPr lang="en-US" dirty="0"/>
          </a:p>
          <a:p>
            <a:pPr>
              <a:buNone/>
            </a:pPr>
            <a:endParaRPr lang="en-GB" dirty="0"/>
          </a:p>
        </p:txBody>
      </p:sp>
    </p:spTree>
  </p:cSld>
  <p:clrMapOvr>
    <a:masterClrMapping/>
  </p:clrMapOvr>
  <p:transition spd="slow">
    <p:wipe dir="d"/>
  </p:transition>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145140"/>
            <a:ext cx="9144000" cy="553998"/>
          </a:xfrm>
        </p:spPr>
        <p:txBody>
          <a:bodyPr/>
          <a:lstStyle/>
          <a:p>
            <a:r>
              <a:rPr lang="en-US" dirty="0"/>
              <a:t>Steps to Install Windows Updates </a:t>
            </a:r>
            <a:r>
              <a:rPr lang="en-US" sz="1600" dirty="0"/>
              <a:t>(1 of 2)</a:t>
            </a:r>
            <a:endParaRPr lang="en-GB" sz="1600" dirty="0"/>
          </a:p>
        </p:txBody>
      </p:sp>
      <p:sp>
        <p:nvSpPr>
          <p:cNvPr id="3" name="Text Placeholder 2"/>
          <p:cNvSpPr>
            <a:spLocks noGrp="1"/>
          </p:cNvSpPr>
          <p:nvPr>
            <p:ph type="body" sz="quarter" idx="16"/>
          </p:nvPr>
        </p:nvSpPr>
        <p:spPr>
          <a:xfrm>
            <a:off x="457200" y="1360488"/>
            <a:ext cx="8240713" cy="5243512"/>
          </a:xfrm>
        </p:spPr>
        <p:txBody>
          <a:bodyPr>
            <a:normAutofit/>
          </a:bodyPr>
          <a:lstStyle/>
          <a:p>
            <a:pPr>
              <a:lnSpc>
                <a:spcPct val="200000"/>
              </a:lnSpc>
              <a:buNone/>
            </a:pPr>
            <a:r>
              <a:rPr lang="en-US" dirty="0"/>
              <a:t>Steps to install windows updates are:</a:t>
            </a:r>
          </a:p>
          <a:p>
            <a:pPr>
              <a:lnSpc>
                <a:spcPct val="200000"/>
              </a:lnSpc>
              <a:buNone/>
            </a:pPr>
            <a:r>
              <a:rPr lang="en-US" dirty="0"/>
              <a:t>1.	Click </a:t>
            </a:r>
            <a:r>
              <a:rPr lang="en-US" b="1" dirty="0"/>
              <a:t>start </a:t>
            </a:r>
            <a:r>
              <a:rPr lang="en-US" dirty="0"/>
              <a:t>button</a:t>
            </a:r>
            <a:r>
              <a:rPr lang="en-US" b="1" dirty="0"/>
              <a:t> </a:t>
            </a:r>
            <a:r>
              <a:rPr lang="en-US" dirty="0"/>
              <a:t>and type </a:t>
            </a:r>
            <a:r>
              <a:rPr lang="en-US" b="1" dirty="0"/>
              <a:t>Windows Update </a:t>
            </a:r>
            <a:r>
              <a:rPr lang="en-US" dirty="0"/>
              <a:t>at search programs and files box.</a:t>
            </a:r>
          </a:p>
          <a:p>
            <a:pPr>
              <a:lnSpc>
                <a:spcPct val="200000"/>
              </a:lnSpc>
              <a:buNone/>
            </a:pPr>
            <a:r>
              <a:rPr lang="en-US" dirty="0"/>
              <a:t>2.	Select </a:t>
            </a:r>
            <a:r>
              <a:rPr lang="en-US" b="1" dirty="0"/>
              <a:t>Windows Update</a:t>
            </a:r>
            <a:r>
              <a:rPr lang="en-US" dirty="0"/>
              <a:t>. </a:t>
            </a:r>
          </a:p>
          <a:p>
            <a:pPr>
              <a:lnSpc>
                <a:spcPct val="200000"/>
              </a:lnSpc>
              <a:buNone/>
            </a:pPr>
            <a:r>
              <a:rPr lang="en-US" dirty="0"/>
              <a:t>3.	Click </a:t>
            </a:r>
            <a:r>
              <a:rPr lang="en-US" b="1" dirty="0"/>
              <a:t>Check for updates </a:t>
            </a:r>
            <a:r>
              <a:rPr lang="en-US" dirty="0"/>
              <a:t>from left pane.</a:t>
            </a:r>
          </a:p>
        </p:txBody>
      </p:sp>
    </p:spTree>
  </p:cSld>
  <p:clrMapOvr>
    <a:masterClrMapping/>
  </p:clrMapOvr>
  <p:transition spd="slow">
    <p:wipe dir="d"/>
  </p:transition>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145140"/>
            <a:ext cx="9144000" cy="553998"/>
          </a:xfrm>
        </p:spPr>
        <p:txBody>
          <a:bodyPr/>
          <a:lstStyle/>
          <a:p>
            <a:r>
              <a:rPr lang="en-US" dirty="0"/>
              <a:t>Steps to Install Windows Updates </a:t>
            </a:r>
            <a:r>
              <a:rPr lang="en-US" sz="1600" dirty="0"/>
              <a:t>(2 of 2)</a:t>
            </a:r>
            <a:endParaRPr lang="en-GB" sz="1600" dirty="0"/>
          </a:p>
        </p:txBody>
      </p:sp>
      <p:sp>
        <p:nvSpPr>
          <p:cNvPr id="3" name="Text Placeholder 2"/>
          <p:cNvSpPr>
            <a:spLocks noGrp="1"/>
          </p:cNvSpPr>
          <p:nvPr>
            <p:ph type="body" sz="quarter" idx="16"/>
          </p:nvPr>
        </p:nvSpPr>
        <p:spPr>
          <a:xfrm>
            <a:off x="457200" y="1360488"/>
            <a:ext cx="8240713" cy="5243512"/>
          </a:xfrm>
        </p:spPr>
        <p:txBody>
          <a:bodyPr>
            <a:normAutofit/>
          </a:bodyPr>
          <a:lstStyle/>
          <a:p>
            <a:pPr>
              <a:lnSpc>
                <a:spcPct val="200000"/>
              </a:lnSpc>
              <a:buNone/>
            </a:pPr>
            <a:r>
              <a:rPr lang="en-US" dirty="0"/>
              <a:t>4.	You will see the details about the updates available for your computer.</a:t>
            </a:r>
          </a:p>
          <a:p>
            <a:pPr lvl="1">
              <a:lnSpc>
                <a:spcPct val="200000"/>
              </a:lnSpc>
              <a:buNone/>
            </a:pPr>
            <a:r>
              <a:rPr lang="en-US" dirty="0"/>
              <a:t>i.	xx important updates are available</a:t>
            </a:r>
          </a:p>
          <a:p>
            <a:pPr lvl="1">
              <a:lnSpc>
                <a:spcPct val="200000"/>
              </a:lnSpc>
              <a:buNone/>
            </a:pPr>
            <a:r>
              <a:rPr lang="en-US" dirty="0"/>
              <a:t>ii.	xx optional updates are available</a:t>
            </a:r>
          </a:p>
          <a:p>
            <a:pPr>
              <a:lnSpc>
                <a:spcPct val="200000"/>
              </a:lnSpc>
              <a:buNone/>
            </a:pPr>
            <a:r>
              <a:rPr lang="en-US" dirty="0"/>
              <a:t>5.	You can select the updates for installation. </a:t>
            </a:r>
          </a:p>
          <a:p>
            <a:pPr>
              <a:lnSpc>
                <a:spcPct val="200000"/>
              </a:lnSpc>
              <a:buNone/>
            </a:pPr>
            <a:r>
              <a:rPr lang="en-US" dirty="0"/>
              <a:t>6.	Click </a:t>
            </a:r>
            <a:r>
              <a:rPr lang="en-US" b="1" dirty="0"/>
              <a:t>Install Updates</a:t>
            </a:r>
            <a:r>
              <a:rPr lang="en-US" dirty="0"/>
              <a:t>. </a:t>
            </a:r>
          </a:p>
          <a:p>
            <a:pPr>
              <a:lnSpc>
                <a:spcPct val="200000"/>
              </a:lnSpc>
              <a:buNone/>
            </a:pPr>
            <a:endParaRPr lang="en-GB" dirty="0"/>
          </a:p>
        </p:txBody>
      </p:sp>
    </p:spTree>
  </p:cSld>
  <p:clrMapOvr>
    <a:masterClrMapping/>
  </p:clrMapOvr>
  <p:transition spd="slow">
    <p:wipe dir="d"/>
  </p:transition>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145140"/>
            <a:ext cx="9144000" cy="553998"/>
          </a:xfrm>
        </p:spPr>
        <p:txBody>
          <a:bodyPr/>
          <a:lstStyle/>
          <a:p>
            <a:r>
              <a:rPr lang="en-US" dirty="0"/>
              <a:t>Service Available for Windows Server </a:t>
            </a:r>
            <a:r>
              <a:rPr lang="en-US" sz="1600" dirty="0"/>
              <a:t>(1 of 2)</a:t>
            </a:r>
            <a:endParaRPr lang="en-GB" sz="1600" dirty="0"/>
          </a:p>
        </p:txBody>
      </p:sp>
      <p:sp>
        <p:nvSpPr>
          <p:cNvPr id="3" name="Text Placeholder 2"/>
          <p:cNvSpPr>
            <a:spLocks noGrp="1"/>
          </p:cNvSpPr>
          <p:nvPr>
            <p:ph type="body" sz="quarter" idx="16"/>
          </p:nvPr>
        </p:nvSpPr>
        <p:spPr>
          <a:xfrm>
            <a:off x="457200" y="1360487"/>
            <a:ext cx="8240713" cy="5301569"/>
          </a:xfrm>
        </p:spPr>
        <p:txBody>
          <a:bodyPr>
            <a:normAutofit/>
          </a:bodyPr>
          <a:lstStyle/>
          <a:p>
            <a:pPr>
              <a:lnSpc>
                <a:spcPct val="200000"/>
              </a:lnSpc>
              <a:buNone/>
            </a:pPr>
            <a:r>
              <a:rPr lang="en-US" dirty="0"/>
              <a:t>Services available for Windows server like Windows 2003/2008 are:</a:t>
            </a:r>
          </a:p>
          <a:p>
            <a:pPr>
              <a:lnSpc>
                <a:spcPct val="200000"/>
              </a:lnSpc>
            </a:pPr>
            <a:r>
              <a:rPr lang="en-US" dirty="0"/>
              <a:t>Windows Server 2008 updates are available in service packs. It helps Windows Server 2008 to be latest.</a:t>
            </a:r>
          </a:p>
          <a:p>
            <a:pPr>
              <a:lnSpc>
                <a:spcPct val="200000"/>
              </a:lnSpc>
            </a:pPr>
            <a:r>
              <a:rPr lang="en-US" dirty="0"/>
              <a:t>It extends and updates the computer's functionality. </a:t>
            </a:r>
          </a:p>
          <a:p>
            <a:pPr>
              <a:lnSpc>
                <a:spcPct val="200000"/>
              </a:lnSpc>
            </a:pPr>
            <a:r>
              <a:rPr lang="en-US" dirty="0"/>
              <a:t>It includes updates, system administration tools, drivers and other components. </a:t>
            </a:r>
          </a:p>
          <a:p>
            <a:pPr>
              <a:lnSpc>
                <a:spcPct val="200000"/>
              </a:lnSpc>
            </a:pPr>
            <a:r>
              <a:rPr lang="en-US" dirty="0"/>
              <a:t>A new service pack contains all the previous service pack contents along with the new fixes. </a:t>
            </a:r>
          </a:p>
        </p:txBody>
      </p:sp>
    </p:spTree>
  </p:cSld>
  <p:clrMapOvr>
    <a:masterClrMapping/>
  </p:clrMapOvr>
  <p:transition spd="slow">
    <p:wipe dir="d"/>
  </p:transition>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145140"/>
            <a:ext cx="9144000" cy="553998"/>
          </a:xfrm>
        </p:spPr>
        <p:txBody>
          <a:bodyPr/>
          <a:lstStyle/>
          <a:p>
            <a:r>
              <a:rPr lang="en-US" dirty="0"/>
              <a:t>Service Available for Windows Server </a:t>
            </a:r>
            <a:r>
              <a:rPr lang="en-US" sz="1600" dirty="0"/>
              <a:t>(2 of 2)</a:t>
            </a:r>
            <a:endParaRPr lang="en-GB" sz="1600" dirty="0"/>
          </a:p>
        </p:txBody>
      </p:sp>
      <p:sp>
        <p:nvSpPr>
          <p:cNvPr id="3" name="Text Placeholder 2"/>
          <p:cNvSpPr>
            <a:spLocks noGrp="1"/>
          </p:cNvSpPr>
          <p:nvPr>
            <p:ph type="body" sz="quarter" idx="16"/>
          </p:nvPr>
        </p:nvSpPr>
        <p:spPr>
          <a:xfrm>
            <a:off x="457200" y="1360487"/>
            <a:ext cx="8240713" cy="5301569"/>
          </a:xfrm>
        </p:spPr>
        <p:txBody>
          <a:bodyPr>
            <a:normAutofit/>
          </a:bodyPr>
          <a:lstStyle/>
          <a:p>
            <a:pPr>
              <a:lnSpc>
                <a:spcPct val="200000"/>
              </a:lnSpc>
            </a:pPr>
            <a:r>
              <a:rPr lang="en-US" dirty="0"/>
              <a:t>You can download service pack 2 for Windows Server 2008 from the Windows Update site or from the Microsoft Download Centre.</a:t>
            </a:r>
          </a:p>
          <a:p>
            <a:pPr>
              <a:lnSpc>
                <a:spcPct val="200000"/>
              </a:lnSpc>
            </a:pPr>
            <a:r>
              <a:rPr lang="en-US" dirty="0"/>
              <a:t>The following versions of Windows Server 2008 SP2 are available.</a:t>
            </a:r>
          </a:p>
          <a:p>
            <a:pPr lvl="1">
              <a:lnSpc>
                <a:spcPct val="200000"/>
              </a:lnSpc>
            </a:pPr>
            <a:r>
              <a:rPr lang="en-US" dirty="0"/>
              <a:t>32-bit version</a:t>
            </a:r>
          </a:p>
          <a:p>
            <a:pPr lvl="1">
              <a:lnSpc>
                <a:spcPct val="200000"/>
              </a:lnSpc>
            </a:pPr>
            <a:r>
              <a:rPr lang="en-US" dirty="0"/>
              <a:t>64-bit version</a:t>
            </a:r>
          </a:p>
          <a:p>
            <a:pPr lvl="1">
              <a:lnSpc>
                <a:spcPct val="200000"/>
              </a:lnSpc>
            </a:pPr>
            <a:r>
              <a:rPr lang="en-US" dirty="0"/>
              <a:t>Itanium-based version</a:t>
            </a:r>
          </a:p>
          <a:p>
            <a:pPr>
              <a:lnSpc>
                <a:spcPct val="200000"/>
              </a:lnSpc>
            </a:pPr>
            <a:r>
              <a:rPr lang="en-US" dirty="0"/>
              <a:t>The site for Windows Server 2008 SP2 is http://update.microsoft.com.</a:t>
            </a:r>
          </a:p>
          <a:p>
            <a:pPr>
              <a:lnSpc>
                <a:spcPct val="200000"/>
              </a:lnSpc>
            </a:pPr>
            <a:endParaRPr lang="en-GB" dirty="0"/>
          </a:p>
        </p:txBody>
      </p:sp>
    </p:spTree>
  </p:cSld>
  <p:clrMapOvr>
    <a:masterClrMapping/>
  </p:clrMapOvr>
  <p:transition spd="slow">
    <p:wipe dir="d"/>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40511"/>
            <a:ext cx="9144000" cy="553998"/>
          </a:xfrm>
        </p:spPr>
        <p:txBody>
          <a:bodyPr/>
          <a:lstStyle/>
          <a:p>
            <a:r>
              <a:rPr lang="en-GB" dirty="0"/>
              <a:t>Networking </a:t>
            </a:r>
            <a:r>
              <a:rPr lang="en-GB" sz="1600" dirty="0"/>
              <a:t>(1 of 3)</a:t>
            </a:r>
          </a:p>
        </p:txBody>
      </p:sp>
      <p:pic>
        <p:nvPicPr>
          <p:cNvPr id="8" name="Picture Placeholder 7" descr="99455326.jpg"/>
          <p:cNvPicPr>
            <a:picLocks noGrp="1" noChangeAspect="1"/>
          </p:cNvPicPr>
          <p:nvPr>
            <p:ph type="pic" sz="quarter" idx="10"/>
          </p:nvPr>
        </p:nvPicPr>
        <p:blipFill>
          <a:blip r:embed="rId3" cstate="email"/>
          <a:stretch>
            <a:fillRect/>
          </a:stretch>
        </p:blipFill>
        <p:spPr>
          <a:xfrm>
            <a:off x="927846" y="1084354"/>
            <a:ext cx="7234520" cy="3003552"/>
          </a:xfrm>
          <a:prstGeom prst="rect">
            <a:avLst/>
          </a:prstGeom>
          <a:ln>
            <a:noFill/>
          </a:ln>
          <a:effectLst>
            <a:softEdge rad="112500"/>
          </a:effectLst>
        </p:spPr>
      </p:pic>
      <p:sp>
        <p:nvSpPr>
          <p:cNvPr id="4" name="Text Placeholder 3"/>
          <p:cNvSpPr>
            <a:spLocks noGrp="1"/>
          </p:cNvSpPr>
          <p:nvPr>
            <p:ph type="body" sz="quarter" idx="11"/>
          </p:nvPr>
        </p:nvSpPr>
        <p:spPr>
          <a:xfrm>
            <a:off x="1092501" y="4270376"/>
            <a:ext cx="7248411" cy="1660525"/>
          </a:xfrm>
        </p:spPr>
        <p:txBody>
          <a:bodyPr>
            <a:normAutofit/>
          </a:bodyPr>
          <a:lstStyle/>
          <a:p>
            <a:pPr>
              <a:lnSpc>
                <a:spcPct val="200000"/>
              </a:lnSpc>
            </a:pPr>
            <a:r>
              <a:rPr lang="en-US" sz="1800" dirty="0"/>
              <a:t>Networking means linking of computers in various places using communication devices to share resources and information. </a:t>
            </a:r>
            <a:endParaRPr lang="en-GB" dirty="0"/>
          </a:p>
        </p:txBody>
      </p:sp>
    </p:spTree>
  </p:cSld>
  <p:clrMapOvr>
    <a:masterClrMapping/>
  </p:clrMapOvr>
  <p:transition spd="slow">
    <p:wipe dir="d"/>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27000"/>
            <a:ext cx="9144000" cy="553998"/>
          </a:xfrm>
        </p:spPr>
        <p:txBody>
          <a:bodyPr/>
          <a:lstStyle/>
          <a:p>
            <a:r>
              <a:rPr lang="en-US" dirty="0"/>
              <a:t>Hardware Requirement for Network </a:t>
            </a:r>
            <a:r>
              <a:rPr lang="en-US" sz="1600" dirty="0"/>
              <a:t>(7 of 12)</a:t>
            </a:r>
            <a:endParaRPr lang="en-GB" dirty="0"/>
          </a:p>
        </p:txBody>
      </p:sp>
      <p:sp>
        <p:nvSpPr>
          <p:cNvPr id="4" name="Text Placeholder 3"/>
          <p:cNvSpPr>
            <a:spLocks noGrp="1"/>
          </p:cNvSpPr>
          <p:nvPr>
            <p:ph type="body" sz="quarter" idx="11"/>
          </p:nvPr>
        </p:nvSpPr>
        <p:spPr>
          <a:xfrm>
            <a:off x="685800" y="2057400"/>
            <a:ext cx="5740400" cy="4394200"/>
          </a:xfrm>
        </p:spPr>
        <p:txBody>
          <a:bodyPr/>
          <a:lstStyle/>
          <a:p>
            <a:pPr>
              <a:lnSpc>
                <a:spcPct val="200000"/>
              </a:lnSpc>
            </a:pPr>
            <a:r>
              <a:rPr lang="en-US" dirty="0"/>
              <a:t>Bridge connects two local area networks that are using the same protocol. </a:t>
            </a:r>
          </a:p>
          <a:p>
            <a:pPr>
              <a:lnSpc>
                <a:spcPct val="200000"/>
              </a:lnSpc>
            </a:pPr>
            <a:r>
              <a:rPr lang="en-US" dirty="0"/>
              <a:t>It sends the received message to all computers as there is no location associated with the networked computers. Though all the computers receive the message, only the intended computer accepts the message.</a:t>
            </a:r>
            <a:endParaRPr lang="en-GB" dirty="0"/>
          </a:p>
        </p:txBody>
      </p:sp>
      <p:sp>
        <p:nvSpPr>
          <p:cNvPr id="5" name="Text Placeholder 4"/>
          <p:cNvSpPr>
            <a:spLocks noGrp="1"/>
          </p:cNvSpPr>
          <p:nvPr>
            <p:ph type="body" sz="quarter" idx="12"/>
          </p:nvPr>
        </p:nvSpPr>
        <p:spPr/>
        <p:txBody>
          <a:bodyPr/>
          <a:lstStyle/>
          <a:p>
            <a:r>
              <a:rPr lang="en-US" dirty="0"/>
              <a:t>Bridge</a:t>
            </a:r>
          </a:p>
        </p:txBody>
      </p:sp>
    </p:spTree>
  </p:cSld>
  <p:clrMapOvr>
    <a:masterClrMapping/>
  </p:clrMapOvr>
  <p:transition spd="slow">
    <p:wipe dir="d"/>
  </p:transition>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40511"/>
            <a:ext cx="8229600" cy="553998"/>
          </a:xfrm>
        </p:spPr>
        <p:txBody>
          <a:bodyPr/>
          <a:lstStyle/>
          <a:p>
            <a:r>
              <a:rPr lang="en-GB" dirty="0"/>
              <a:t>Knowledge Check</a:t>
            </a:r>
          </a:p>
        </p:txBody>
      </p:sp>
      <p:pic>
        <p:nvPicPr>
          <p:cNvPr id="5" name="Picture Placeholder 4" descr="Picture2.jpg"/>
          <p:cNvPicPr>
            <a:picLocks noGrp="1" noChangeAspect="1"/>
          </p:cNvPicPr>
          <p:nvPr>
            <p:ph type="pic" sz="quarter" idx="10"/>
          </p:nvPr>
        </p:nvPicPr>
        <p:blipFill>
          <a:blip r:embed="rId3" cstate="email"/>
          <a:srcRect/>
          <a:stretch>
            <a:fillRect/>
          </a:stretch>
        </p:blipFill>
        <p:spPr/>
      </p:pic>
      <p:sp>
        <p:nvSpPr>
          <p:cNvPr id="4" name="Text Placeholder 3"/>
          <p:cNvSpPr>
            <a:spLocks noGrp="1"/>
          </p:cNvSpPr>
          <p:nvPr>
            <p:ph type="body" sz="quarter" idx="11"/>
          </p:nvPr>
        </p:nvSpPr>
        <p:spPr>
          <a:xfrm>
            <a:off x="5159829" y="2533650"/>
            <a:ext cx="3530146" cy="2800350"/>
          </a:xfrm>
        </p:spPr>
        <p:txBody>
          <a:bodyPr>
            <a:normAutofit/>
          </a:bodyPr>
          <a:lstStyle/>
          <a:p>
            <a:r>
              <a:rPr lang="en-US" sz="1800" b="1" dirty="0"/>
              <a:t>What is an IP address?</a:t>
            </a:r>
            <a:endParaRPr lang="en-GB" sz="1800" b="1" dirty="0"/>
          </a:p>
        </p:txBody>
      </p:sp>
    </p:spTree>
  </p:cSld>
  <p:clrMapOvr>
    <a:masterClrMapping/>
  </p:clrMapOvr>
  <p:transition spd="slow">
    <p:wipe dir="d"/>
  </p:transition>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40511"/>
            <a:ext cx="8229600" cy="553998"/>
          </a:xfrm>
        </p:spPr>
        <p:txBody>
          <a:bodyPr/>
          <a:lstStyle/>
          <a:p>
            <a:r>
              <a:rPr lang="en-GB" dirty="0"/>
              <a:t>Knowledge Check</a:t>
            </a:r>
          </a:p>
        </p:txBody>
      </p:sp>
      <p:pic>
        <p:nvPicPr>
          <p:cNvPr id="5" name="Picture Placeholder 4" descr="Picture2.jpg"/>
          <p:cNvPicPr>
            <a:picLocks noGrp="1" noChangeAspect="1"/>
          </p:cNvPicPr>
          <p:nvPr>
            <p:ph type="pic" sz="quarter" idx="10"/>
          </p:nvPr>
        </p:nvPicPr>
        <p:blipFill>
          <a:blip r:embed="rId3" cstate="email"/>
          <a:srcRect/>
          <a:stretch>
            <a:fillRect/>
          </a:stretch>
        </p:blipFill>
        <p:spPr/>
      </p:pic>
      <p:sp>
        <p:nvSpPr>
          <p:cNvPr id="4" name="Text Placeholder 3"/>
          <p:cNvSpPr>
            <a:spLocks noGrp="1"/>
          </p:cNvSpPr>
          <p:nvPr>
            <p:ph type="body" sz="quarter" idx="11"/>
          </p:nvPr>
        </p:nvSpPr>
        <p:spPr>
          <a:xfrm>
            <a:off x="5159829" y="2533650"/>
            <a:ext cx="3530146" cy="2800350"/>
          </a:xfrm>
        </p:spPr>
        <p:txBody>
          <a:bodyPr>
            <a:normAutofit/>
          </a:bodyPr>
          <a:lstStyle/>
          <a:p>
            <a:pPr>
              <a:lnSpc>
                <a:spcPct val="200000"/>
              </a:lnSpc>
            </a:pPr>
            <a:r>
              <a:rPr lang="en-US" sz="1800" b="1" dirty="0"/>
              <a:t>List the various classes of IP address.</a:t>
            </a:r>
            <a:endParaRPr lang="en-GB" sz="1800" b="1" dirty="0"/>
          </a:p>
        </p:txBody>
      </p:sp>
    </p:spTree>
  </p:cSld>
  <p:clrMapOvr>
    <a:masterClrMapping/>
  </p:clrMapOvr>
  <p:transition spd="slow">
    <p:wipe dir="d"/>
  </p:transition>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40511"/>
            <a:ext cx="8229600" cy="553998"/>
          </a:xfrm>
        </p:spPr>
        <p:txBody>
          <a:bodyPr/>
          <a:lstStyle/>
          <a:p>
            <a:r>
              <a:rPr lang="en-GB" dirty="0"/>
              <a:t>Knowledge Check</a:t>
            </a:r>
          </a:p>
        </p:txBody>
      </p:sp>
      <p:pic>
        <p:nvPicPr>
          <p:cNvPr id="5" name="Picture Placeholder 4" descr="Picture2.jpg"/>
          <p:cNvPicPr>
            <a:picLocks noGrp="1" noChangeAspect="1"/>
          </p:cNvPicPr>
          <p:nvPr>
            <p:ph type="pic" sz="quarter" idx="10"/>
          </p:nvPr>
        </p:nvPicPr>
        <p:blipFill>
          <a:blip r:embed="rId3" cstate="email"/>
          <a:srcRect/>
          <a:stretch>
            <a:fillRect/>
          </a:stretch>
        </p:blipFill>
        <p:spPr/>
      </p:pic>
      <p:sp>
        <p:nvSpPr>
          <p:cNvPr id="4" name="Text Placeholder 3"/>
          <p:cNvSpPr>
            <a:spLocks noGrp="1"/>
          </p:cNvSpPr>
          <p:nvPr>
            <p:ph type="body" sz="quarter" idx="11"/>
          </p:nvPr>
        </p:nvSpPr>
        <p:spPr>
          <a:xfrm>
            <a:off x="5159829" y="2533650"/>
            <a:ext cx="3530146" cy="2800350"/>
          </a:xfrm>
        </p:spPr>
        <p:txBody>
          <a:bodyPr>
            <a:normAutofit/>
          </a:bodyPr>
          <a:lstStyle/>
          <a:p>
            <a:r>
              <a:rPr lang="en-US" sz="1800" b="1" dirty="0"/>
              <a:t>Expand DHCP.</a:t>
            </a:r>
            <a:endParaRPr lang="en-GB" sz="1800" b="1" dirty="0"/>
          </a:p>
        </p:txBody>
      </p:sp>
    </p:spTree>
  </p:cSld>
  <p:clrMapOvr>
    <a:masterClrMapping/>
  </p:clrMapOvr>
  <p:transition spd="slow">
    <p:wipe dir="d"/>
  </p:transition>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40511"/>
            <a:ext cx="8229600" cy="553998"/>
          </a:xfrm>
        </p:spPr>
        <p:txBody>
          <a:bodyPr/>
          <a:lstStyle/>
          <a:p>
            <a:r>
              <a:rPr lang="en-GB" dirty="0"/>
              <a:t>Knowledge Check</a:t>
            </a:r>
          </a:p>
        </p:txBody>
      </p:sp>
      <p:pic>
        <p:nvPicPr>
          <p:cNvPr id="5" name="Picture Placeholder 4" descr="Picture2.jpg"/>
          <p:cNvPicPr>
            <a:picLocks noGrp="1" noChangeAspect="1"/>
          </p:cNvPicPr>
          <p:nvPr>
            <p:ph type="pic" sz="quarter" idx="10"/>
          </p:nvPr>
        </p:nvPicPr>
        <p:blipFill>
          <a:blip r:embed="rId3" cstate="email"/>
          <a:srcRect/>
          <a:stretch>
            <a:fillRect/>
          </a:stretch>
        </p:blipFill>
        <p:spPr/>
      </p:pic>
      <p:sp>
        <p:nvSpPr>
          <p:cNvPr id="4" name="Text Placeholder 3"/>
          <p:cNvSpPr>
            <a:spLocks noGrp="1"/>
          </p:cNvSpPr>
          <p:nvPr>
            <p:ph type="body" sz="quarter" idx="11"/>
          </p:nvPr>
        </p:nvSpPr>
        <p:spPr>
          <a:xfrm>
            <a:off x="5159829" y="2533650"/>
            <a:ext cx="3530146" cy="2800350"/>
          </a:xfrm>
        </p:spPr>
        <p:txBody>
          <a:bodyPr>
            <a:normAutofit/>
          </a:bodyPr>
          <a:lstStyle/>
          <a:p>
            <a:r>
              <a:rPr lang="en-US" sz="1800" b="1" dirty="0"/>
              <a:t>What is </a:t>
            </a:r>
            <a:r>
              <a:rPr sz="1800" b="1"/>
              <a:t>DHCP scope?</a:t>
            </a:r>
            <a:endParaRPr lang="en-GB" sz="1800" b="1" dirty="0"/>
          </a:p>
        </p:txBody>
      </p:sp>
    </p:spTree>
  </p:cSld>
  <p:clrMapOvr>
    <a:masterClrMapping/>
  </p:clrMapOvr>
  <p:transition spd="slow">
    <p:wipe dir="d"/>
  </p:transition>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40511"/>
            <a:ext cx="8229600" cy="553998"/>
          </a:xfrm>
        </p:spPr>
        <p:txBody>
          <a:bodyPr/>
          <a:lstStyle/>
          <a:p>
            <a:r>
              <a:rPr lang="en-GB" dirty="0"/>
              <a:t>Knowledge Check</a:t>
            </a:r>
          </a:p>
        </p:txBody>
      </p:sp>
      <p:pic>
        <p:nvPicPr>
          <p:cNvPr id="5" name="Picture Placeholder 4" descr="Picture2.jpg"/>
          <p:cNvPicPr>
            <a:picLocks noGrp="1" noChangeAspect="1"/>
          </p:cNvPicPr>
          <p:nvPr>
            <p:ph type="pic" sz="quarter" idx="10"/>
          </p:nvPr>
        </p:nvPicPr>
        <p:blipFill>
          <a:blip r:embed="rId3" cstate="email"/>
          <a:srcRect/>
          <a:stretch>
            <a:fillRect/>
          </a:stretch>
        </p:blipFill>
        <p:spPr/>
      </p:pic>
      <p:sp>
        <p:nvSpPr>
          <p:cNvPr id="4" name="Text Placeholder 3"/>
          <p:cNvSpPr>
            <a:spLocks noGrp="1"/>
          </p:cNvSpPr>
          <p:nvPr>
            <p:ph type="body" sz="quarter" idx="11"/>
          </p:nvPr>
        </p:nvSpPr>
        <p:spPr>
          <a:xfrm>
            <a:off x="5159829" y="2533650"/>
            <a:ext cx="3530146" cy="2800350"/>
          </a:xfrm>
        </p:spPr>
        <p:txBody>
          <a:bodyPr>
            <a:normAutofit/>
          </a:bodyPr>
          <a:lstStyle/>
          <a:p>
            <a:r>
              <a:rPr lang="en-US" sz="1800" b="1" dirty="0"/>
              <a:t>List two benefits of DHCP.</a:t>
            </a:r>
            <a:endParaRPr lang="en-GB" sz="1800" b="1" dirty="0"/>
          </a:p>
        </p:txBody>
      </p:sp>
    </p:spTree>
  </p:cSld>
  <p:clrMapOvr>
    <a:masterClrMapping/>
  </p:clrMapOvr>
  <p:transition spd="slow">
    <p:wipe dir="d"/>
  </p:transition>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40511"/>
            <a:ext cx="8229600" cy="553998"/>
          </a:xfrm>
        </p:spPr>
        <p:txBody>
          <a:bodyPr/>
          <a:lstStyle/>
          <a:p>
            <a:r>
              <a:rPr lang="en-GB" dirty="0"/>
              <a:t>Knowledge Check</a:t>
            </a:r>
          </a:p>
        </p:txBody>
      </p:sp>
      <p:pic>
        <p:nvPicPr>
          <p:cNvPr id="5" name="Picture Placeholder 4" descr="Picture2.jpg"/>
          <p:cNvPicPr>
            <a:picLocks noGrp="1" noChangeAspect="1"/>
          </p:cNvPicPr>
          <p:nvPr>
            <p:ph type="pic" sz="quarter" idx="10"/>
          </p:nvPr>
        </p:nvPicPr>
        <p:blipFill>
          <a:blip r:embed="rId3" cstate="email"/>
          <a:srcRect/>
          <a:stretch>
            <a:fillRect/>
          </a:stretch>
        </p:blipFill>
        <p:spPr/>
      </p:pic>
      <p:sp>
        <p:nvSpPr>
          <p:cNvPr id="4" name="Text Placeholder 3"/>
          <p:cNvSpPr>
            <a:spLocks noGrp="1"/>
          </p:cNvSpPr>
          <p:nvPr>
            <p:ph type="body" sz="quarter" idx="11"/>
          </p:nvPr>
        </p:nvSpPr>
        <p:spPr>
          <a:xfrm>
            <a:off x="5159829" y="2533650"/>
            <a:ext cx="3530146" cy="2800350"/>
          </a:xfrm>
        </p:spPr>
        <p:txBody>
          <a:bodyPr>
            <a:normAutofit/>
          </a:bodyPr>
          <a:lstStyle/>
          <a:p>
            <a:r>
              <a:rPr lang="en-US" sz="1800" b="1" dirty="0"/>
              <a:t>Expand DNS.</a:t>
            </a:r>
            <a:endParaRPr lang="en-GB" sz="1800" b="1" dirty="0"/>
          </a:p>
        </p:txBody>
      </p:sp>
    </p:spTree>
  </p:cSld>
  <p:clrMapOvr>
    <a:masterClrMapping/>
  </p:clrMapOvr>
  <p:transition spd="slow">
    <p:wipe dir="d"/>
  </p:transition>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40511"/>
            <a:ext cx="8229600" cy="553998"/>
          </a:xfrm>
        </p:spPr>
        <p:txBody>
          <a:bodyPr/>
          <a:lstStyle/>
          <a:p>
            <a:r>
              <a:rPr lang="en-GB" dirty="0"/>
              <a:t>Knowledge Check</a:t>
            </a:r>
          </a:p>
        </p:txBody>
      </p:sp>
      <p:pic>
        <p:nvPicPr>
          <p:cNvPr id="5" name="Picture Placeholder 4" descr="Picture2.jpg"/>
          <p:cNvPicPr>
            <a:picLocks noGrp="1" noChangeAspect="1"/>
          </p:cNvPicPr>
          <p:nvPr>
            <p:ph type="pic" sz="quarter" idx="10"/>
          </p:nvPr>
        </p:nvPicPr>
        <p:blipFill>
          <a:blip r:embed="rId3" cstate="email"/>
          <a:srcRect/>
          <a:stretch>
            <a:fillRect/>
          </a:stretch>
        </p:blipFill>
        <p:spPr/>
      </p:pic>
      <p:sp>
        <p:nvSpPr>
          <p:cNvPr id="4" name="Text Placeholder 3"/>
          <p:cNvSpPr>
            <a:spLocks noGrp="1"/>
          </p:cNvSpPr>
          <p:nvPr>
            <p:ph type="body" sz="quarter" idx="11"/>
          </p:nvPr>
        </p:nvSpPr>
        <p:spPr>
          <a:xfrm>
            <a:off x="5159829" y="2533650"/>
            <a:ext cx="3530146" cy="2800350"/>
          </a:xfrm>
        </p:spPr>
        <p:txBody>
          <a:bodyPr>
            <a:normAutofit/>
          </a:bodyPr>
          <a:lstStyle/>
          <a:p>
            <a:r>
              <a:rPr lang="en-US" sz="1800" b="1" dirty="0"/>
              <a:t>What is DNS?</a:t>
            </a:r>
            <a:endParaRPr lang="en-GB" sz="1800" b="1" dirty="0"/>
          </a:p>
        </p:txBody>
      </p:sp>
    </p:spTree>
  </p:cSld>
  <p:clrMapOvr>
    <a:masterClrMapping/>
  </p:clrMapOvr>
  <p:transition spd="slow">
    <p:wipe dir="d"/>
  </p:transition>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40511"/>
            <a:ext cx="8229600" cy="553998"/>
          </a:xfrm>
        </p:spPr>
        <p:txBody>
          <a:bodyPr/>
          <a:lstStyle/>
          <a:p>
            <a:r>
              <a:rPr lang="en-GB" dirty="0"/>
              <a:t>Knowledge Check</a:t>
            </a:r>
          </a:p>
        </p:txBody>
      </p:sp>
      <p:pic>
        <p:nvPicPr>
          <p:cNvPr id="5" name="Picture Placeholder 4" descr="Picture2.jpg"/>
          <p:cNvPicPr>
            <a:picLocks noGrp="1" noChangeAspect="1"/>
          </p:cNvPicPr>
          <p:nvPr>
            <p:ph type="pic" sz="quarter" idx="10"/>
          </p:nvPr>
        </p:nvPicPr>
        <p:blipFill>
          <a:blip r:embed="rId3" cstate="email"/>
          <a:srcRect/>
          <a:stretch>
            <a:fillRect/>
          </a:stretch>
        </p:blipFill>
        <p:spPr/>
      </p:pic>
      <p:sp>
        <p:nvSpPr>
          <p:cNvPr id="4" name="Text Placeholder 3"/>
          <p:cNvSpPr>
            <a:spLocks noGrp="1"/>
          </p:cNvSpPr>
          <p:nvPr>
            <p:ph type="body" sz="quarter" idx="11"/>
          </p:nvPr>
        </p:nvSpPr>
        <p:spPr>
          <a:xfrm>
            <a:off x="5159829" y="2533650"/>
            <a:ext cx="3530146" cy="2800350"/>
          </a:xfrm>
        </p:spPr>
        <p:txBody>
          <a:bodyPr>
            <a:normAutofit/>
          </a:bodyPr>
          <a:lstStyle/>
          <a:p>
            <a:r>
              <a:rPr lang="en-US" sz="1800" b="1" dirty="0"/>
              <a:t>List any two benefits of DNS.</a:t>
            </a:r>
            <a:endParaRPr lang="en-GB" sz="1800" b="1" dirty="0"/>
          </a:p>
        </p:txBody>
      </p:sp>
    </p:spTree>
  </p:cSld>
  <p:clrMapOvr>
    <a:masterClrMapping/>
  </p:clrMapOvr>
  <p:transition spd="slow">
    <p:wipe dir="d"/>
  </p:transition>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2399439"/>
            <a:ext cx="9143999" cy="623887"/>
          </a:xfrm>
        </p:spPr>
        <p:txBody>
          <a:bodyPr>
            <a:noAutofit/>
          </a:bodyPr>
          <a:lstStyle/>
          <a:p>
            <a:r>
              <a:rPr lang="en-US"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End of Day 5 Session</a:t>
            </a:r>
            <a:endParaRPr lang="en-GB"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
        <p:nvSpPr>
          <p:cNvPr id="3" name="Text Placeholder 2"/>
          <p:cNvSpPr>
            <a:spLocks noGrp="1"/>
          </p:cNvSpPr>
          <p:nvPr>
            <p:ph type="body" sz="quarter" idx="12"/>
          </p:nvPr>
        </p:nvSpPr>
        <p:spPr>
          <a:xfrm>
            <a:off x="0" y="3214476"/>
            <a:ext cx="9143999" cy="671723"/>
          </a:xfrm>
        </p:spPr>
        <p:txBody>
          <a:bodyPr>
            <a:noAutofit/>
          </a:bodyPr>
          <a:lstStyle/>
          <a:p>
            <a:r>
              <a:rPr lang="en-US" sz="2800" dirty="0">
                <a:effectLst>
                  <a:glow rad="228600">
                    <a:schemeClr val="accent3">
                      <a:satMod val="175000"/>
                      <a:alpha val="40000"/>
                    </a:schemeClr>
                  </a:glow>
                </a:effectLst>
              </a:rPr>
              <a:t>Let’s  meet  tomorrow  for  the  next  session</a:t>
            </a:r>
            <a:endParaRPr lang="en-GB" sz="2800" dirty="0">
              <a:effectLst>
                <a:glow rad="228600">
                  <a:schemeClr val="accent3">
                    <a:satMod val="175000"/>
                    <a:alpha val="40000"/>
                  </a:schemeClr>
                </a:glow>
              </a:effectLst>
            </a:endParaRPr>
          </a:p>
        </p:txBody>
      </p:sp>
    </p:spTree>
  </p:cSld>
  <p:clrMapOvr>
    <a:masterClrMapping/>
  </p:clrMapOvr>
  <p:transition spd="slow">
    <p:wipe dir="d"/>
  </p:transition>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1843094"/>
            <a:ext cx="9143999" cy="623887"/>
          </a:xfrm>
        </p:spPr>
        <p:txBody>
          <a:bodyPr>
            <a:noAutofit/>
          </a:bodyPr>
          <a:lstStyle/>
          <a:p>
            <a:r>
              <a:rPr lang="en-US"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Welcome to the Day 6 Session</a:t>
            </a:r>
            <a:endParaRPr lang="en-GB"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
        <p:nvSpPr>
          <p:cNvPr id="3" name="Text Placeholder 2"/>
          <p:cNvSpPr>
            <a:spLocks noGrp="1"/>
          </p:cNvSpPr>
          <p:nvPr>
            <p:ph type="body" sz="quarter" idx="12"/>
          </p:nvPr>
        </p:nvSpPr>
        <p:spPr>
          <a:xfrm>
            <a:off x="0" y="2658131"/>
            <a:ext cx="9143999" cy="1937620"/>
          </a:xfrm>
        </p:spPr>
        <p:txBody>
          <a:bodyPr>
            <a:noAutofit/>
          </a:bodyPr>
          <a:lstStyle/>
          <a:p>
            <a:pPr algn="l"/>
            <a:r>
              <a:rPr sz="2800">
                <a:effectLst>
                  <a:glow rad="228600">
                    <a:schemeClr val="accent3">
                      <a:satMod val="175000"/>
                      <a:alpha val="40000"/>
                    </a:schemeClr>
                  </a:glow>
                </a:effectLst>
              </a:rPr>
              <a:t>Topics to be covered:</a:t>
            </a:r>
          </a:p>
          <a:p>
            <a:pPr marL="342900" indent="-342900" algn="l">
              <a:buFont typeface="+mj-lt"/>
              <a:buAutoNum type="arabicPeriod"/>
            </a:pPr>
            <a:r>
              <a:rPr lang="en-GB" sz="1400" dirty="0"/>
              <a:t>RAID Systems</a:t>
            </a:r>
          </a:p>
          <a:p>
            <a:pPr marL="342900" indent="-342900" algn="l">
              <a:buFont typeface="+mj-lt"/>
              <a:buAutoNum type="arabicPeriod"/>
            </a:pPr>
            <a:r>
              <a:rPr lang="en-GB" sz="1400" dirty="0"/>
              <a:t>Active Directory</a:t>
            </a:r>
          </a:p>
          <a:p>
            <a:pPr marL="342900" indent="-342900" algn="l">
              <a:buFont typeface="+mj-lt"/>
              <a:buAutoNum type="arabicPeriod"/>
            </a:pPr>
            <a:r>
              <a:rPr lang="en-GB" sz="1400" dirty="0"/>
              <a:t>Remote Administration</a:t>
            </a:r>
          </a:p>
          <a:p>
            <a:pPr marL="342900" indent="-342900" algn="l">
              <a:buFont typeface="+mj-lt"/>
              <a:buAutoNum type="arabicPeriod"/>
            </a:pPr>
            <a:endParaRPr sz="1400"/>
          </a:p>
          <a:p>
            <a:pPr marL="342900" indent="-342900" algn="l">
              <a:buFont typeface="+mj-lt"/>
              <a:buAutoNum type="arabicPeriod"/>
            </a:pPr>
            <a:endParaRPr sz="1400"/>
          </a:p>
          <a:p>
            <a:pPr marL="342900" indent="-342900" algn="l">
              <a:buFont typeface="+mj-lt"/>
              <a:buAutoNum type="arabicPeriod"/>
            </a:pPr>
            <a:endParaRPr sz="1400"/>
          </a:p>
          <a:p>
            <a:endParaRPr lang="en-GB" sz="2800" dirty="0">
              <a:effectLst>
                <a:glow rad="228600">
                  <a:schemeClr val="accent3">
                    <a:satMod val="175000"/>
                    <a:alpha val="40000"/>
                  </a:schemeClr>
                </a:glow>
              </a:effectLst>
            </a:endParaRPr>
          </a:p>
        </p:txBody>
      </p:sp>
    </p:spTree>
  </p:cSld>
  <p:clrMapOvr>
    <a:masterClrMapping/>
  </p:clrMapOvr>
  <p:transition spd="slow">
    <p:wipe dir="d"/>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27000"/>
            <a:ext cx="9144000" cy="553998"/>
          </a:xfrm>
        </p:spPr>
        <p:txBody>
          <a:bodyPr/>
          <a:lstStyle/>
          <a:p>
            <a:r>
              <a:rPr lang="en-US" dirty="0"/>
              <a:t>Hardware Requirement for Network </a:t>
            </a:r>
            <a:r>
              <a:rPr lang="en-US" sz="1600" dirty="0"/>
              <a:t>(8 of 12)</a:t>
            </a:r>
            <a:endParaRPr lang="en-GB" dirty="0"/>
          </a:p>
        </p:txBody>
      </p:sp>
      <p:sp>
        <p:nvSpPr>
          <p:cNvPr id="4" name="Text Placeholder 3"/>
          <p:cNvSpPr>
            <a:spLocks noGrp="1"/>
          </p:cNvSpPr>
          <p:nvPr>
            <p:ph type="body" sz="quarter" idx="11"/>
          </p:nvPr>
        </p:nvSpPr>
        <p:spPr>
          <a:xfrm>
            <a:off x="685800" y="2057400"/>
            <a:ext cx="5740400" cy="4394200"/>
          </a:xfrm>
        </p:spPr>
        <p:txBody>
          <a:bodyPr/>
          <a:lstStyle/>
          <a:p>
            <a:pPr>
              <a:lnSpc>
                <a:spcPct val="200000"/>
              </a:lnSpc>
            </a:pPr>
            <a:r>
              <a:rPr lang="en-US" dirty="0"/>
              <a:t>Modem stands for modulator - demodulator.</a:t>
            </a:r>
          </a:p>
          <a:p>
            <a:pPr>
              <a:lnSpc>
                <a:spcPct val="200000"/>
              </a:lnSpc>
            </a:pPr>
            <a:r>
              <a:rPr lang="en-US" dirty="0"/>
              <a:t>Modem enables a computer to transmit data over telephone or cable lines. </a:t>
            </a:r>
          </a:p>
          <a:p>
            <a:pPr>
              <a:lnSpc>
                <a:spcPct val="200000"/>
              </a:lnSpc>
              <a:buNone/>
            </a:pPr>
            <a:r>
              <a:rPr lang="en-US" b="1" dirty="0"/>
              <a:t>Different types of Modem</a:t>
            </a:r>
          </a:p>
          <a:p>
            <a:pPr>
              <a:lnSpc>
                <a:spcPct val="200000"/>
              </a:lnSpc>
            </a:pPr>
            <a:r>
              <a:rPr lang="en-US" b="1" dirty="0"/>
              <a:t>Internal modem </a:t>
            </a:r>
          </a:p>
          <a:p>
            <a:pPr lvl="1">
              <a:lnSpc>
                <a:spcPct val="200000"/>
              </a:lnSpc>
              <a:buClr>
                <a:srgbClr val="0070C0"/>
              </a:buClr>
              <a:buFont typeface="Arial" pitchFamily="34" charset="0"/>
              <a:buChar char="•"/>
            </a:pPr>
            <a:r>
              <a:rPr lang="en-US" dirty="0"/>
              <a:t>It</a:t>
            </a:r>
            <a:r>
              <a:rPr b="1" dirty="0"/>
              <a:t> </a:t>
            </a:r>
            <a:r>
              <a:rPr lang="en-US" dirty="0"/>
              <a:t>is installed inside a laptop.</a:t>
            </a:r>
          </a:p>
          <a:p>
            <a:pPr lvl="1">
              <a:lnSpc>
                <a:spcPct val="200000"/>
              </a:lnSpc>
              <a:buClr>
                <a:srgbClr val="0070C0"/>
              </a:buClr>
              <a:buFont typeface="Arial" pitchFamily="34" charset="0"/>
              <a:buChar char="•"/>
            </a:pPr>
            <a:r>
              <a:t>It </a:t>
            </a:r>
            <a:r>
              <a:rPr lang="en-US" dirty="0"/>
              <a:t>communicates with other connected computers via network.</a:t>
            </a:r>
          </a:p>
          <a:p>
            <a:pPr>
              <a:lnSpc>
                <a:spcPct val="200000"/>
              </a:lnSpc>
            </a:pPr>
            <a:endParaRPr lang="en-US" dirty="0"/>
          </a:p>
          <a:p>
            <a:pPr>
              <a:lnSpc>
                <a:spcPct val="200000"/>
              </a:lnSpc>
              <a:buNone/>
            </a:pPr>
            <a:endParaRPr lang="en-GB" dirty="0"/>
          </a:p>
        </p:txBody>
      </p:sp>
      <p:sp>
        <p:nvSpPr>
          <p:cNvPr id="5" name="Text Placeholder 4"/>
          <p:cNvSpPr>
            <a:spLocks noGrp="1"/>
          </p:cNvSpPr>
          <p:nvPr>
            <p:ph type="body" sz="quarter" idx="12"/>
          </p:nvPr>
        </p:nvSpPr>
        <p:spPr/>
        <p:txBody>
          <a:bodyPr/>
          <a:lstStyle/>
          <a:p>
            <a:r>
              <a:rPr lang="en-US" dirty="0"/>
              <a:t>Modem</a:t>
            </a:r>
          </a:p>
        </p:txBody>
      </p:sp>
    </p:spTree>
  </p:cSld>
  <p:clrMapOvr>
    <a:masterClrMapping/>
  </p:clrMapOvr>
  <p:transition spd="slow">
    <p:wipe dir="d"/>
  </p:transition>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2612799"/>
            <a:ext cx="9143999" cy="623887"/>
          </a:xfrm>
        </p:spPr>
        <p:txBody>
          <a:bodyPr/>
          <a:lstStyle/>
          <a:p>
            <a:r>
              <a:t>Raid Systems</a:t>
            </a:r>
            <a:endParaRPr lang="en-GB" dirty="0"/>
          </a:p>
        </p:txBody>
      </p:sp>
    </p:spTree>
  </p:cSld>
  <p:clrMapOvr>
    <a:masterClrMapping/>
  </p:clrMapOvr>
  <p:transition spd="slow">
    <p:wipe dir="d"/>
  </p:transition>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145141"/>
            <a:ext cx="9144000" cy="523220"/>
          </a:xfrm>
        </p:spPr>
        <p:txBody>
          <a:bodyPr/>
          <a:lstStyle/>
          <a:p>
            <a:r>
              <a:rPr lang="en-US" sz="2800" dirty="0"/>
              <a:t>Redundant Array of Independent Disks (RAID) </a:t>
            </a:r>
            <a:r>
              <a:rPr lang="en-US" sz="1600" dirty="0"/>
              <a:t>(1 of 2) </a:t>
            </a:r>
          </a:p>
        </p:txBody>
      </p:sp>
      <p:sp>
        <p:nvSpPr>
          <p:cNvPr id="3" name="Text Placeholder 2"/>
          <p:cNvSpPr>
            <a:spLocks noGrp="1"/>
          </p:cNvSpPr>
          <p:nvPr>
            <p:ph type="body" sz="quarter" idx="16"/>
          </p:nvPr>
        </p:nvSpPr>
        <p:spPr/>
        <p:txBody>
          <a:bodyPr>
            <a:normAutofit/>
          </a:bodyPr>
          <a:lstStyle/>
          <a:p>
            <a:pPr>
              <a:lnSpc>
                <a:spcPct val="200000"/>
              </a:lnSpc>
            </a:pPr>
            <a:r>
              <a:rPr lang="en-US" dirty="0"/>
              <a:t>RAID (Redundant Array of Independent Disks) is a data storage mechanism that employs more than two disk drives to form a logical unit. </a:t>
            </a:r>
          </a:p>
          <a:p>
            <a:pPr>
              <a:lnSpc>
                <a:spcPct val="200000"/>
              </a:lnSpc>
            </a:pPr>
            <a:r>
              <a:rPr lang="en-US" dirty="0"/>
              <a:t>This is for the purpose of fault tolerance and performance. </a:t>
            </a:r>
          </a:p>
          <a:p>
            <a:pPr>
              <a:lnSpc>
                <a:spcPct val="200000"/>
              </a:lnSpc>
            </a:pPr>
            <a:r>
              <a:rPr lang="en-US" dirty="0"/>
              <a:t>It is used on servers and not for personal computers. </a:t>
            </a:r>
          </a:p>
          <a:p>
            <a:pPr>
              <a:lnSpc>
                <a:spcPct val="200000"/>
              </a:lnSpc>
            </a:pPr>
            <a:r>
              <a:rPr lang="en-US" dirty="0"/>
              <a:t>It allows storing of the same data redundantly. </a:t>
            </a:r>
          </a:p>
          <a:p>
            <a:pPr>
              <a:lnSpc>
                <a:spcPct val="200000"/>
              </a:lnSpc>
            </a:pPr>
            <a:endParaRPr lang="en-US" dirty="0"/>
          </a:p>
        </p:txBody>
      </p:sp>
    </p:spTree>
    <p:extLst>
      <p:ext uri="{BB962C8B-B14F-4D97-AF65-F5344CB8AC3E}">
        <p14:creationId xmlns:p14="http://schemas.microsoft.com/office/powerpoint/2010/main" val="1896729851"/>
      </p:ext>
    </p:extLst>
  </p:cSld>
  <p:clrMapOvr>
    <a:masterClrMapping/>
  </p:clrMapOvr>
  <p:transition spd="slow">
    <p:wipe dir="d"/>
  </p:transition>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145141"/>
            <a:ext cx="9144000" cy="523220"/>
          </a:xfrm>
        </p:spPr>
        <p:txBody>
          <a:bodyPr/>
          <a:lstStyle/>
          <a:p>
            <a:r>
              <a:rPr lang="en-US" sz="2800" dirty="0"/>
              <a:t>Redundant Array of Independent Disks (RAID) </a:t>
            </a:r>
            <a:r>
              <a:rPr lang="en-US" sz="1600" dirty="0"/>
              <a:t>(2 of 2) </a:t>
            </a:r>
          </a:p>
        </p:txBody>
      </p:sp>
      <p:sp>
        <p:nvSpPr>
          <p:cNvPr id="3" name="Text Placeholder 2"/>
          <p:cNvSpPr>
            <a:spLocks noGrp="1"/>
          </p:cNvSpPr>
          <p:nvPr>
            <p:ph type="body" sz="quarter" idx="16"/>
          </p:nvPr>
        </p:nvSpPr>
        <p:spPr/>
        <p:txBody>
          <a:bodyPr>
            <a:normAutofit/>
          </a:bodyPr>
          <a:lstStyle/>
          <a:p>
            <a:pPr>
              <a:lnSpc>
                <a:spcPct val="200000"/>
              </a:lnSpc>
            </a:pPr>
            <a:r>
              <a:rPr lang="en-US" dirty="0"/>
              <a:t>This process involves linking of many low cost hard drives together to form a single large capacity storage device.</a:t>
            </a:r>
          </a:p>
          <a:p>
            <a:pPr>
              <a:lnSpc>
                <a:spcPct val="200000"/>
              </a:lnSpc>
            </a:pPr>
            <a:r>
              <a:rPr lang="en-US" dirty="0"/>
              <a:t>This provides a good performance, storage capacity and reliability.</a:t>
            </a:r>
          </a:p>
          <a:p>
            <a:pPr>
              <a:lnSpc>
                <a:spcPct val="200000"/>
              </a:lnSpc>
            </a:pPr>
            <a:r>
              <a:rPr lang="en-US" dirty="0"/>
              <a:t>Every company want to reduce the costs. This RAID system reduces the cost of investment on high quality hard disks. It provides good storage capacity compared to using individual high capacity hard drives.</a:t>
            </a:r>
          </a:p>
          <a:p>
            <a:pPr>
              <a:lnSpc>
                <a:spcPct val="200000"/>
              </a:lnSpc>
            </a:pPr>
            <a:endParaRPr lang="en-US" dirty="0"/>
          </a:p>
        </p:txBody>
      </p:sp>
    </p:spTree>
    <p:extLst>
      <p:ext uri="{BB962C8B-B14F-4D97-AF65-F5344CB8AC3E}">
        <p14:creationId xmlns:p14="http://schemas.microsoft.com/office/powerpoint/2010/main" val="1896729851"/>
      </p:ext>
    </p:extLst>
  </p:cSld>
  <p:clrMapOvr>
    <a:masterClrMapping/>
  </p:clrMapOvr>
  <p:transition spd="slow">
    <p:wipe dir="d"/>
  </p:transition>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145140"/>
            <a:ext cx="9144000" cy="553998"/>
          </a:xfrm>
        </p:spPr>
        <p:txBody>
          <a:bodyPr/>
          <a:lstStyle/>
          <a:p>
            <a:r>
              <a:rPr lang="en-US" dirty="0"/>
              <a:t>Different Types of RAID </a:t>
            </a:r>
            <a:r>
              <a:rPr lang="en-US" sz="1600" dirty="0"/>
              <a:t>(1 of 3)</a:t>
            </a:r>
          </a:p>
        </p:txBody>
      </p:sp>
      <p:sp>
        <p:nvSpPr>
          <p:cNvPr id="3" name="Text Placeholder 2"/>
          <p:cNvSpPr>
            <a:spLocks noGrp="1"/>
          </p:cNvSpPr>
          <p:nvPr>
            <p:ph type="body" sz="quarter" idx="16"/>
          </p:nvPr>
        </p:nvSpPr>
        <p:spPr>
          <a:xfrm>
            <a:off x="457200" y="1360488"/>
            <a:ext cx="8240713" cy="4982255"/>
          </a:xfrm>
        </p:spPr>
        <p:txBody>
          <a:bodyPr>
            <a:normAutofit/>
          </a:bodyPr>
          <a:lstStyle/>
          <a:p>
            <a:pPr marL="0" indent="0">
              <a:lnSpc>
                <a:spcPct val="200000"/>
              </a:lnSpc>
              <a:buNone/>
            </a:pPr>
            <a:r>
              <a:rPr lang="en-US" dirty="0"/>
              <a:t>The following are the different types of RAID:</a:t>
            </a:r>
          </a:p>
          <a:p>
            <a:pPr>
              <a:lnSpc>
                <a:spcPct val="200000"/>
              </a:lnSpc>
              <a:buSzPct val="70000"/>
              <a:buBlip>
                <a:blip r:embed="rId2"/>
              </a:buBlip>
            </a:pPr>
            <a:r>
              <a:rPr lang="en-US" dirty="0"/>
              <a:t>RAID 0 Striping</a:t>
            </a:r>
          </a:p>
          <a:p>
            <a:pPr lvl="1">
              <a:lnSpc>
                <a:spcPct val="200000"/>
              </a:lnSpc>
              <a:buSzPct val="70000"/>
            </a:pPr>
            <a:r>
              <a:rPr lang="en-US" dirty="0"/>
              <a:t>It splits data evenly across two or more disks without redundancy.</a:t>
            </a:r>
          </a:p>
          <a:p>
            <a:pPr lvl="1">
              <a:lnSpc>
                <a:spcPct val="200000"/>
              </a:lnSpc>
              <a:buSzPct val="70000"/>
            </a:pPr>
            <a:r>
              <a:rPr lang="en-US" dirty="0"/>
              <a:t>It provides best performance but there is no fault tolerance. </a:t>
            </a:r>
          </a:p>
          <a:p>
            <a:pPr>
              <a:lnSpc>
                <a:spcPct val="200000"/>
              </a:lnSpc>
              <a:buSzPct val="70000"/>
              <a:buBlip>
                <a:blip r:embed="rId2"/>
              </a:buBlip>
            </a:pPr>
            <a:r>
              <a:rPr lang="en-US" dirty="0"/>
              <a:t>RAID 1 Mirroring</a:t>
            </a:r>
          </a:p>
          <a:p>
            <a:pPr lvl="1">
              <a:lnSpc>
                <a:spcPct val="200000"/>
              </a:lnSpc>
              <a:buSzPct val="70000"/>
            </a:pPr>
            <a:r>
              <a:rPr lang="en-US" dirty="0"/>
              <a:t>It creates an exact copy of a set of data on two disks.</a:t>
            </a:r>
          </a:p>
          <a:p>
            <a:pPr lvl="1">
              <a:lnSpc>
                <a:spcPct val="200000"/>
              </a:lnSpc>
              <a:buSzPct val="70000"/>
            </a:pPr>
            <a:r>
              <a:rPr lang="en-US" dirty="0"/>
              <a:t>It provides best performance and fault tolerance.</a:t>
            </a:r>
          </a:p>
        </p:txBody>
      </p:sp>
    </p:spTree>
    <p:extLst>
      <p:ext uri="{BB962C8B-B14F-4D97-AF65-F5344CB8AC3E}">
        <p14:creationId xmlns:p14="http://schemas.microsoft.com/office/powerpoint/2010/main" val="4047620392"/>
      </p:ext>
    </p:extLst>
  </p:cSld>
  <p:clrMapOvr>
    <a:masterClrMapping/>
  </p:clrMapOvr>
  <p:transition spd="slow">
    <p:wipe dir="d"/>
  </p:transition>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145140"/>
            <a:ext cx="9144000" cy="553998"/>
          </a:xfrm>
        </p:spPr>
        <p:txBody>
          <a:bodyPr/>
          <a:lstStyle/>
          <a:p>
            <a:r>
              <a:rPr lang="en-US" dirty="0"/>
              <a:t>Different Types of RAID </a:t>
            </a:r>
            <a:r>
              <a:rPr lang="en-US" sz="1600" dirty="0"/>
              <a:t>(2 of 3)</a:t>
            </a:r>
          </a:p>
        </p:txBody>
      </p:sp>
      <p:sp>
        <p:nvSpPr>
          <p:cNvPr id="3" name="Text Placeholder 2"/>
          <p:cNvSpPr>
            <a:spLocks noGrp="1"/>
          </p:cNvSpPr>
          <p:nvPr>
            <p:ph type="body" sz="quarter" idx="16"/>
          </p:nvPr>
        </p:nvSpPr>
        <p:spPr>
          <a:xfrm>
            <a:off x="457200" y="1360488"/>
            <a:ext cx="8240713" cy="5170941"/>
          </a:xfrm>
        </p:spPr>
        <p:txBody>
          <a:bodyPr>
            <a:normAutofit/>
          </a:bodyPr>
          <a:lstStyle/>
          <a:p>
            <a:pPr>
              <a:lnSpc>
                <a:spcPct val="200000"/>
              </a:lnSpc>
              <a:buSzPct val="70000"/>
              <a:buBlip>
                <a:blip r:embed="rId2"/>
              </a:buBlip>
            </a:pPr>
            <a:r>
              <a:rPr lang="en-US" dirty="0"/>
              <a:t>RAID 2</a:t>
            </a:r>
          </a:p>
          <a:p>
            <a:pPr lvl="1">
              <a:lnSpc>
                <a:spcPct val="200000"/>
              </a:lnSpc>
              <a:buSzPct val="70000"/>
            </a:pPr>
            <a:r>
              <a:rPr lang="en-US" dirty="0"/>
              <a:t>It uses striping across disks with some disks storing Error Checking and Correcting (ECC) information.</a:t>
            </a:r>
          </a:p>
          <a:p>
            <a:pPr>
              <a:lnSpc>
                <a:spcPct val="200000"/>
              </a:lnSpc>
              <a:buSzPct val="70000"/>
              <a:buBlip>
                <a:blip r:embed="rId2"/>
              </a:buBlip>
            </a:pPr>
            <a:r>
              <a:rPr lang="en-US" dirty="0"/>
              <a:t>RAID 3 Parity Disk</a:t>
            </a:r>
          </a:p>
          <a:p>
            <a:pPr lvl="1">
              <a:lnSpc>
                <a:spcPct val="200000"/>
              </a:lnSpc>
              <a:buSzPct val="70000"/>
            </a:pPr>
            <a:r>
              <a:rPr lang="en-US" dirty="0"/>
              <a:t>It uses striping and dedicates one drive for storing parity information. </a:t>
            </a:r>
          </a:p>
          <a:p>
            <a:pPr lvl="1">
              <a:lnSpc>
                <a:spcPct val="200000"/>
              </a:lnSpc>
              <a:buSzPct val="70000"/>
            </a:pPr>
            <a:r>
              <a:rPr lang="en-US" dirty="0"/>
              <a:t>Performance is not good when there are more requests.</a:t>
            </a:r>
          </a:p>
          <a:p>
            <a:pPr marL="0" indent="0">
              <a:lnSpc>
                <a:spcPct val="200000"/>
              </a:lnSpc>
              <a:buNone/>
            </a:pPr>
            <a:endParaRPr lang="en-US" dirty="0"/>
          </a:p>
        </p:txBody>
      </p:sp>
    </p:spTree>
    <p:extLst>
      <p:ext uri="{BB962C8B-B14F-4D97-AF65-F5344CB8AC3E}">
        <p14:creationId xmlns:p14="http://schemas.microsoft.com/office/powerpoint/2010/main" val="146643491"/>
      </p:ext>
    </p:extLst>
  </p:cSld>
  <p:clrMapOvr>
    <a:masterClrMapping/>
  </p:clrMapOvr>
  <p:transition spd="slow">
    <p:wipe dir="d"/>
  </p:transition>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145140"/>
            <a:ext cx="9144000" cy="553998"/>
          </a:xfrm>
        </p:spPr>
        <p:txBody>
          <a:bodyPr/>
          <a:lstStyle/>
          <a:p>
            <a:r>
              <a:rPr lang="en-US" dirty="0"/>
              <a:t>Different Types of RAID </a:t>
            </a:r>
            <a:r>
              <a:rPr lang="en-US" sz="1600" dirty="0"/>
              <a:t>(3 of 3)</a:t>
            </a:r>
          </a:p>
        </p:txBody>
      </p:sp>
      <p:sp>
        <p:nvSpPr>
          <p:cNvPr id="3" name="Text Placeholder 2"/>
          <p:cNvSpPr>
            <a:spLocks noGrp="1"/>
          </p:cNvSpPr>
          <p:nvPr>
            <p:ph type="body" sz="quarter" idx="16"/>
          </p:nvPr>
        </p:nvSpPr>
        <p:spPr/>
        <p:txBody>
          <a:bodyPr>
            <a:normAutofit/>
          </a:bodyPr>
          <a:lstStyle/>
          <a:p>
            <a:pPr>
              <a:lnSpc>
                <a:spcPct val="200000"/>
              </a:lnSpc>
            </a:pPr>
            <a:r>
              <a:rPr lang="en-US" dirty="0"/>
              <a:t>RAID 4 </a:t>
            </a:r>
          </a:p>
          <a:p>
            <a:pPr lvl="1">
              <a:lnSpc>
                <a:spcPct val="200000"/>
              </a:lnSpc>
              <a:buSzPct val="70000"/>
            </a:pPr>
            <a:r>
              <a:rPr lang="en-US" dirty="0"/>
              <a:t>It uses large stripes meant to read records from any single drive. </a:t>
            </a:r>
          </a:p>
          <a:p>
            <a:pPr lvl="1">
              <a:lnSpc>
                <a:spcPct val="200000"/>
              </a:lnSpc>
              <a:buSzPct val="70000"/>
            </a:pPr>
            <a:r>
              <a:rPr lang="en-US" dirty="0"/>
              <a:t>Input / Output overlapping is not possible.</a:t>
            </a:r>
          </a:p>
          <a:p>
            <a:pPr>
              <a:lnSpc>
                <a:spcPct val="200000"/>
              </a:lnSpc>
              <a:buSzPct val="70000"/>
              <a:buBlip>
                <a:blip r:embed="rId2"/>
              </a:buBlip>
            </a:pPr>
            <a:r>
              <a:rPr lang="en-US" dirty="0"/>
              <a:t>RAID 5 Striping with Parity</a:t>
            </a:r>
          </a:p>
          <a:p>
            <a:pPr lvl="1">
              <a:lnSpc>
                <a:spcPct val="200000"/>
              </a:lnSpc>
              <a:buSzPct val="70000"/>
            </a:pPr>
            <a:r>
              <a:rPr lang="en-US" dirty="0"/>
              <a:t>All read and write operations can be overlapped. </a:t>
            </a:r>
          </a:p>
          <a:p>
            <a:pPr lvl="1">
              <a:lnSpc>
                <a:spcPct val="200000"/>
              </a:lnSpc>
              <a:buSzPct val="70000"/>
            </a:pPr>
            <a:r>
              <a:rPr lang="en-US" dirty="0"/>
              <a:t>It stores parity information but not redundant data. </a:t>
            </a:r>
          </a:p>
          <a:p>
            <a:pPr lvl="1">
              <a:lnSpc>
                <a:spcPct val="200000"/>
              </a:lnSpc>
              <a:buSzPct val="70000"/>
            </a:pPr>
            <a:r>
              <a:rPr lang="en-US" dirty="0"/>
              <a:t>It is the commonly used type.</a:t>
            </a:r>
          </a:p>
        </p:txBody>
      </p:sp>
    </p:spTree>
    <p:extLst>
      <p:ext uri="{BB962C8B-B14F-4D97-AF65-F5344CB8AC3E}">
        <p14:creationId xmlns:p14="http://schemas.microsoft.com/office/powerpoint/2010/main" val="489791152"/>
      </p:ext>
    </p:extLst>
  </p:cSld>
  <p:clrMapOvr>
    <a:masterClrMapping/>
  </p:clrMapOvr>
  <p:transition spd="slow">
    <p:wipe dir="d"/>
  </p:transition>
</p:sld>
</file>

<file path=ppt/slides/slide6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145140"/>
            <a:ext cx="9144000" cy="553998"/>
          </a:xfrm>
        </p:spPr>
        <p:txBody>
          <a:bodyPr/>
          <a:lstStyle/>
          <a:p>
            <a:r>
              <a:rPr lang="en-US" dirty="0"/>
              <a:t>Advantages of RAID Systems</a:t>
            </a:r>
          </a:p>
        </p:txBody>
      </p:sp>
      <p:sp>
        <p:nvSpPr>
          <p:cNvPr id="3" name="Text Placeholder 2"/>
          <p:cNvSpPr>
            <a:spLocks noGrp="1"/>
          </p:cNvSpPr>
          <p:nvPr>
            <p:ph type="body" sz="quarter" idx="16"/>
          </p:nvPr>
        </p:nvSpPr>
        <p:spPr/>
        <p:txBody>
          <a:bodyPr/>
          <a:lstStyle/>
          <a:p>
            <a:pPr>
              <a:lnSpc>
                <a:spcPct val="200000"/>
              </a:lnSpc>
              <a:buSzPct val="70000"/>
              <a:buBlip>
                <a:blip r:embed="rId2"/>
              </a:buBlip>
            </a:pPr>
            <a:r>
              <a:rPr lang="en-US" dirty="0"/>
              <a:t>It is good for server and it increases the performance of server.</a:t>
            </a:r>
          </a:p>
          <a:p>
            <a:pPr>
              <a:lnSpc>
                <a:spcPct val="200000"/>
              </a:lnSpc>
              <a:buSzPct val="70000"/>
              <a:buBlip>
                <a:blip r:embed="rId2"/>
              </a:buBlip>
            </a:pPr>
            <a:r>
              <a:rPr lang="en-US" dirty="0"/>
              <a:t>it ensures that there is no system crash.</a:t>
            </a:r>
          </a:p>
          <a:p>
            <a:pPr>
              <a:lnSpc>
                <a:spcPct val="200000"/>
              </a:lnSpc>
              <a:buSzPct val="70000"/>
              <a:buBlip>
                <a:blip r:embed="rId2"/>
              </a:buBlip>
            </a:pPr>
            <a:r>
              <a:rPr lang="en-US" dirty="0"/>
              <a:t>It employs the disk stripping techniques. Disk stripping increases the performance.</a:t>
            </a:r>
          </a:p>
          <a:p>
            <a:pPr>
              <a:lnSpc>
                <a:spcPct val="200000"/>
              </a:lnSpc>
              <a:buSzPct val="70000"/>
              <a:buBlip>
                <a:blip r:embed="rId2"/>
              </a:buBlip>
            </a:pPr>
            <a:r>
              <a:rPr lang="en-US" dirty="0"/>
              <a:t>Mirroring keeps a duplicate copy of your disks. You can recover the data from one system if another is lost.</a:t>
            </a:r>
          </a:p>
          <a:p>
            <a:pPr>
              <a:lnSpc>
                <a:spcPct val="200000"/>
              </a:lnSpc>
            </a:pPr>
            <a:endParaRPr lang="en-US" dirty="0"/>
          </a:p>
        </p:txBody>
      </p:sp>
    </p:spTree>
    <p:extLst>
      <p:ext uri="{BB962C8B-B14F-4D97-AF65-F5344CB8AC3E}">
        <p14:creationId xmlns:p14="http://schemas.microsoft.com/office/powerpoint/2010/main" val="2360467796"/>
      </p:ext>
    </p:extLst>
  </p:cSld>
  <p:clrMapOvr>
    <a:masterClrMapping/>
  </p:clrMapOvr>
  <p:transition spd="slow">
    <p:wipe dir="d"/>
  </p:transition>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145140"/>
            <a:ext cx="9144000" cy="553998"/>
          </a:xfrm>
        </p:spPr>
        <p:txBody>
          <a:bodyPr/>
          <a:lstStyle/>
          <a:p>
            <a:r>
              <a:rPr lang="en-US" dirty="0"/>
              <a:t>Disadvantage of RAID Systems</a:t>
            </a:r>
          </a:p>
        </p:txBody>
      </p:sp>
      <p:sp>
        <p:nvSpPr>
          <p:cNvPr id="3" name="Text Placeholder 2"/>
          <p:cNvSpPr>
            <a:spLocks noGrp="1"/>
          </p:cNvSpPr>
          <p:nvPr>
            <p:ph type="body" sz="quarter" idx="16"/>
          </p:nvPr>
        </p:nvSpPr>
        <p:spPr/>
        <p:txBody>
          <a:bodyPr/>
          <a:lstStyle/>
          <a:p>
            <a:pPr>
              <a:lnSpc>
                <a:spcPct val="200000"/>
              </a:lnSpc>
              <a:buSzPct val="70000"/>
              <a:buBlip>
                <a:blip r:embed="rId2"/>
              </a:buBlip>
            </a:pPr>
            <a:r>
              <a:rPr lang="en-US" dirty="0"/>
              <a:t>It is difficult to configure the RAID system.</a:t>
            </a:r>
          </a:p>
        </p:txBody>
      </p:sp>
      <p:pic>
        <p:nvPicPr>
          <p:cNvPr id="5" name="Picture Placeholder 6" descr="23689903.jpg"/>
          <p:cNvPicPr>
            <a:picLocks noGrp="1" noChangeAspect="1"/>
          </p:cNvPicPr>
          <p:nvPr>
            <p:ph type="pic" sz="quarter" idx="17"/>
          </p:nvPr>
        </p:nvPicPr>
        <p:blipFill>
          <a:blip r:embed="rId3" cstate="email"/>
          <a:srcRect/>
          <a:stretch>
            <a:fillRect/>
          </a:stretch>
        </p:blipFill>
        <p:spPr>
          <a:xfrm>
            <a:off x="5361911" y="3556000"/>
            <a:ext cx="3362989" cy="2768600"/>
          </a:xfrm>
          <a:prstGeom prst="rect">
            <a:avLst/>
          </a:prstGeom>
          <a:ln>
            <a:noFill/>
          </a:ln>
          <a:effectLst>
            <a:softEdge rad="112500"/>
          </a:effectLst>
        </p:spPr>
      </p:pic>
    </p:spTree>
    <p:extLst>
      <p:ext uri="{BB962C8B-B14F-4D97-AF65-F5344CB8AC3E}">
        <p14:creationId xmlns:p14="http://schemas.microsoft.com/office/powerpoint/2010/main" val="1175643934"/>
      </p:ext>
    </p:extLst>
  </p:cSld>
  <p:clrMapOvr>
    <a:masterClrMapping/>
  </p:clrMapOvr>
  <p:transition spd="slow">
    <p:wipe dir="d"/>
  </p:transition>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US" dirty="0"/>
              <a:t>Active Directory</a:t>
            </a:r>
            <a:endParaRPr lang="en-GB" dirty="0"/>
          </a:p>
        </p:txBody>
      </p:sp>
    </p:spTree>
  </p:cSld>
  <p:clrMapOvr>
    <a:masterClrMapping/>
  </p:clrMapOvr>
  <p:transition spd="slow">
    <p:wipe dir="d"/>
  </p:transition>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71"/>
          <p:cNvGrpSpPr/>
          <p:nvPr/>
        </p:nvGrpSpPr>
        <p:grpSpPr>
          <a:xfrm>
            <a:off x="304800" y="990600"/>
            <a:ext cx="8534400" cy="5562600"/>
            <a:chOff x="381000" y="908304"/>
            <a:chExt cx="8839200" cy="5644896"/>
          </a:xfrm>
        </p:grpSpPr>
        <p:sp>
          <p:nvSpPr>
            <p:cNvPr id="190" name="TextBox 189"/>
            <p:cNvSpPr txBox="1"/>
            <p:nvPr/>
          </p:nvSpPr>
          <p:spPr>
            <a:xfrm>
              <a:off x="7086600" y="1524000"/>
              <a:ext cx="2133600" cy="430887"/>
            </a:xfrm>
            <a:prstGeom prst="rect">
              <a:avLst/>
            </a:prstGeom>
            <a:noFill/>
          </p:spPr>
          <p:txBody>
            <a:bodyPr wrap="square" rtlCol="0">
              <a:spAutoFit/>
            </a:bodyPr>
            <a:lstStyle/>
            <a:p>
              <a:r>
                <a:rPr lang="en-GB" sz="1100" dirty="0"/>
                <a:t>Windows Rights Management Services</a:t>
              </a:r>
            </a:p>
          </p:txBody>
        </p:sp>
        <p:sp>
          <p:nvSpPr>
            <p:cNvPr id="3" name="Flowchart: Alternate Process 2"/>
            <p:cNvSpPr/>
            <p:nvPr/>
          </p:nvSpPr>
          <p:spPr>
            <a:xfrm>
              <a:off x="609600" y="914400"/>
              <a:ext cx="2667000" cy="457200"/>
            </a:xfrm>
            <a:prstGeom prst="flowChartAlternateProcess">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300" dirty="0">
                  <a:solidFill>
                    <a:schemeClr val="bg1">
                      <a:lumMod val="95000"/>
                    </a:schemeClr>
                  </a:solidFill>
                </a:rPr>
                <a:t>System Management Server</a:t>
              </a:r>
            </a:p>
          </p:txBody>
        </p:sp>
        <p:sp>
          <p:nvSpPr>
            <p:cNvPr id="4" name="Flowchart: Alternate Process 3"/>
            <p:cNvSpPr/>
            <p:nvPr/>
          </p:nvSpPr>
          <p:spPr>
            <a:xfrm>
              <a:off x="3429000" y="5257800"/>
              <a:ext cx="1981200" cy="457200"/>
            </a:xfrm>
            <a:prstGeom prst="flowChartAlternateProcess">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300" dirty="0">
                  <a:solidFill>
                    <a:schemeClr val="bg1">
                      <a:lumMod val="95000"/>
                    </a:schemeClr>
                  </a:solidFill>
                </a:rPr>
                <a:t>Group Policy</a:t>
              </a:r>
            </a:p>
          </p:txBody>
        </p:sp>
        <p:sp>
          <p:nvSpPr>
            <p:cNvPr id="5" name="Flowchart: Alternate Process 4"/>
            <p:cNvSpPr/>
            <p:nvPr/>
          </p:nvSpPr>
          <p:spPr>
            <a:xfrm>
              <a:off x="6096000" y="3581400"/>
              <a:ext cx="2667000" cy="457200"/>
            </a:xfrm>
            <a:prstGeom prst="flowChartAlternateProcess">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300" dirty="0">
                  <a:solidFill>
                    <a:schemeClr val="bg1">
                      <a:lumMod val="95000"/>
                    </a:schemeClr>
                  </a:solidFill>
                </a:rPr>
                <a:t>Microsoft Identity Integration Server</a:t>
              </a:r>
            </a:p>
          </p:txBody>
        </p:sp>
        <p:sp>
          <p:nvSpPr>
            <p:cNvPr id="6" name="Flowchart: Alternate Process 5"/>
            <p:cNvSpPr/>
            <p:nvPr/>
          </p:nvSpPr>
          <p:spPr>
            <a:xfrm>
              <a:off x="609600" y="3581400"/>
              <a:ext cx="1828800" cy="457200"/>
            </a:xfrm>
            <a:prstGeom prst="flowChartAlternateProcess">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300" dirty="0">
                  <a:solidFill>
                    <a:schemeClr val="bg1">
                      <a:lumMod val="95000"/>
                    </a:schemeClr>
                  </a:solidFill>
                </a:rPr>
                <a:t>Operations Manager</a:t>
              </a:r>
            </a:p>
          </p:txBody>
        </p:sp>
        <p:sp>
          <p:nvSpPr>
            <p:cNvPr id="7" name="Flowchart: Alternate Process 6"/>
            <p:cNvSpPr/>
            <p:nvPr/>
          </p:nvSpPr>
          <p:spPr>
            <a:xfrm>
              <a:off x="6248400" y="914400"/>
              <a:ext cx="2209800" cy="457200"/>
            </a:xfrm>
            <a:prstGeom prst="flowChartAlternateProcess">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300" dirty="0">
                  <a:solidFill>
                    <a:schemeClr val="bg1">
                      <a:lumMod val="95000"/>
                    </a:schemeClr>
                  </a:solidFill>
                </a:rPr>
                <a:t>Windows Server</a:t>
              </a:r>
            </a:p>
          </p:txBody>
        </p:sp>
        <p:pic>
          <p:nvPicPr>
            <p:cNvPr id="8" name="Picture 7" descr="12238504-1117x1720.jpg"/>
            <p:cNvPicPr>
              <a:picLocks noChangeAspect="1"/>
            </p:cNvPicPr>
            <p:nvPr/>
          </p:nvPicPr>
          <p:blipFill>
            <a:blip r:embed="rId3" cstate="email"/>
            <a:stretch>
              <a:fillRect/>
            </a:stretch>
          </p:blipFill>
          <p:spPr>
            <a:xfrm>
              <a:off x="431800" y="1600200"/>
              <a:ext cx="622570" cy="538717"/>
            </a:xfrm>
            <a:prstGeom prst="rect">
              <a:avLst/>
            </a:prstGeom>
          </p:spPr>
        </p:pic>
        <p:pic>
          <p:nvPicPr>
            <p:cNvPr id="9" name="Picture 8" descr="12238504-1117x1720.jpg"/>
            <p:cNvPicPr>
              <a:picLocks noChangeAspect="1"/>
            </p:cNvPicPr>
            <p:nvPr/>
          </p:nvPicPr>
          <p:blipFill>
            <a:blip r:embed="rId3" cstate="email"/>
            <a:stretch>
              <a:fillRect/>
            </a:stretch>
          </p:blipFill>
          <p:spPr>
            <a:xfrm>
              <a:off x="1739630" y="1600200"/>
              <a:ext cx="622570" cy="538717"/>
            </a:xfrm>
            <a:prstGeom prst="rect">
              <a:avLst/>
            </a:prstGeom>
          </p:spPr>
        </p:pic>
        <p:pic>
          <p:nvPicPr>
            <p:cNvPr id="13" name="Picture 12" descr="12238504-1117x1720.jpg"/>
            <p:cNvPicPr>
              <a:picLocks noChangeAspect="1"/>
            </p:cNvPicPr>
            <p:nvPr/>
          </p:nvPicPr>
          <p:blipFill>
            <a:blip r:embed="rId3" cstate="email"/>
            <a:stretch>
              <a:fillRect/>
            </a:stretch>
          </p:blipFill>
          <p:spPr>
            <a:xfrm>
              <a:off x="1079230" y="1600200"/>
              <a:ext cx="622570" cy="538717"/>
            </a:xfrm>
            <a:prstGeom prst="rect">
              <a:avLst/>
            </a:prstGeom>
          </p:spPr>
        </p:pic>
        <p:pic>
          <p:nvPicPr>
            <p:cNvPr id="14" name="Picture 13" descr="12238504-1117x1720.jpg"/>
            <p:cNvPicPr>
              <a:picLocks noChangeAspect="1"/>
            </p:cNvPicPr>
            <p:nvPr/>
          </p:nvPicPr>
          <p:blipFill>
            <a:blip r:embed="rId3" cstate="email"/>
            <a:stretch>
              <a:fillRect/>
            </a:stretch>
          </p:blipFill>
          <p:spPr>
            <a:xfrm>
              <a:off x="381000" y="2509284"/>
              <a:ext cx="622570" cy="538717"/>
            </a:xfrm>
            <a:prstGeom prst="rect">
              <a:avLst/>
            </a:prstGeom>
          </p:spPr>
        </p:pic>
        <p:pic>
          <p:nvPicPr>
            <p:cNvPr id="15" name="Picture 14" descr="12238504-1117x1720.jpg"/>
            <p:cNvPicPr>
              <a:picLocks noChangeAspect="1"/>
            </p:cNvPicPr>
            <p:nvPr/>
          </p:nvPicPr>
          <p:blipFill>
            <a:blip r:embed="rId3" cstate="email"/>
            <a:stretch>
              <a:fillRect/>
            </a:stretch>
          </p:blipFill>
          <p:spPr>
            <a:xfrm>
              <a:off x="1688830" y="2509284"/>
              <a:ext cx="622570" cy="538717"/>
            </a:xfrm>
            <a:prstGeom prst="rect">
              <a:avLst/>
            </a:prstGeom>
          </p:spPr>
        </p:pic>
        <p:pic>
          <p:nvPicPr>
            <p:cNvPr id="16" name="Picture 15" descr="12238504-1117x1720.jpg"/>
            <p:cNvPicPr>
              <a:picLocks noChangeAspect="1"/>
            </p:cNvPicPr>
            <p:nvPr/>
          </p:nvPicPr>
          <p:blipFill>
            <a:blip r:embed="rId3" cstate="email"/>
            <a:stretch>
              <a:fillRect/>
            </a:stretch>
          </p:blipFill>
          <p:spPr>
            <a:xfrm>
              <a:off x="1028430" y="2509284"/>
              <a:ext cx="622570" cy="538717"/>
            </a:xfrm>
            <a:prstGeom prst="rect">
              <a:avLst/>
            </a:prstGeom>
          </p:spPr>
        </p:pic>
        <p:cxnSp>
          <p:nvCxnSpPr>
            <p:cNvPr id="20" name="Straight Arrow Connector 19"/>
            <p:cNvCxnSpPr/>
            <p:nvPr/>
          </p:nvCxnSpPr>
          <p:spPr>
            <a:xfrm>
              <a:off x="2286000" y="1981200"/>
              <a:ext cx="228600" cy="1588"/>
            </a:xfrm>
            <a:prstGeom prst="straightConnector1">
              <a:avLst/>
            </a:prstGeom>
            <a:ln w="254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2286000" y="2895600"/>
              <a:ext cx="228600" cy="1588"/>
            </a:xfrm>
            <a:prstGeom prst="straightConnector1">
              <a:avLst/>
            </a:prstGeom>
            <a:ln w="254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rot="5400000">
              <a:off x="2057400" y="2438400"/>
              <a:ext cx="9144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Sun 17"/>
            <p:cNvSpPr/>
            <p:nvPr/>
          </p:nvSpPr>
          <p:spPr>
            <a:xfrm>
              <a:off x="2209800" y="2133600"/>
              <a:ext cx="609600" cy="609600"/>
            </a:xfrm>
            <a:prstGeom prst="sun">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10" name="Group 34"/>
            <p:cNvGrpSpPr/>
            <p:nvPr/>
          </p:nvGrpSpPr>
          <p:grpSpPr>
            <a:xfrm>
              <a:off x="2743200" y="2819400"/>
              <a:ext cx="228600" cy="381000"/>
              <a:chOff x="2971800" y="2514600"/>
              <a:chExt cx="381000" cy="609600"/>
            </a:xfrm>
          </p:grpSpPr>
          <p:sp>
            <p:nvSpPr>
              <p:cNvPr id="24" name="Rectangle 23"/>
              <p:cNvSpPr/>
              <p:nvPr/>
            </p:nvSpPr>
            <p:spPr>
              <a:xfrm>
                <a:off x="2971800" y="2514600"/>
                <a:ext cx="381000" cy="609600"/>
              </a:xfrm>
              <a:prstGeom prst="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28" name="Straight Connector 27"/>
              <p:cNvCxnSpPr/>
              <p:nvPr/>
            </p:nvCxnSpPr>
            <p:spPr>
              <a:xfrm>
                <a:off x="2971800" y="2590800"/>
                <a:ext cx="381000" cy="158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2971800" y="2665412"/>
                <a:ext cx="381000" cy="158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2971800" y="2741612"/>
                <a:ext cx="381000" cy="158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2971800" y="2817812"/>
                <a:ext cx="381000" cy="158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2971800" y="2894012"/>
                <a:ext cx="381000" cy="158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2971800" y="2970212"/>
                <a:ext cx="381000" cy="158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2971800" y="3046412"/>
                <a:ext cx="381000" cy="158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1" name="Group 35"/>
            <p:cNvGrpSpPr/>
            <p:nvPr/>
          </p:nvGrpSpPr>
          <p:grpSpPr>
            <a:xfrm>
              <a:off x="2743200" y="1524000"/>
              <a:ext cx="228600" cy="381000"/>
              <a:chOff x="2971800" y="2514600"/>
              <a:chExt cx="381000" cy="609600"/>
            </a:xfrm>
          </p:grpSpPr>
          <p:sp>
            <p:nvSpPr>
              <p:cNvPr id="37" name="Rectangle 36"/>
              <p:cNvSpPr/>
              <p:nvPr/>
            </p:nvSpPr>
            <p:spPr>
              <a:xfrm>
                <a:off x="2971800" y="2514600"/>
                <a:ext cx="381000" cy="609600"/>
              </a:xfrm>
              <a:prstGeom prst="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38" name="Straight Connector 37"/>
              <p:cNvCxnSpPr/>
              <p:nvPr/>
            </p:nvCxnSpPr>
            <p:spPr>
              <a:xfrm>
                <a:off x="2971800" y="2590800"/>
                <a:ext cx="381000" cy="158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2971800" y="2665412"/>
                <a:ext cx="381000" cy="158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2971800" y="2741612"/>
                <a:ext cx="381000" cy="158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2971800" y="2817812"/>
                <a:ext cx="381000" cy="158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2971800" y="2894012"/>
                <a:ext cx="381000" cy="158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2971800" y="2970212"/>
                <a:ext cx="381000" cy="158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2971800" y="3046412"/>
                <a:ext cx="381000" cy="158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46" name="Straight Connector 45"/>
            <p:cNvCxnSpPr/>
            <p:nvPr/>
          </p:nvCxnSpPr>
          <p:spPr>
            <a:xfrm>
              <a:off x="2286000" y="3048000"/>
              <a:ext cx="4572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2362200" y="1676400"/>
              <a:ext cx="3810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2971800" y="3048000"/>
              <a:ext cx="1524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rot="5400000" flipH="1" flipV="1">
              <a:off x="2857500" y="2781300"/>
              <a:ext cx="5334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p:nvPr/>
          </p:nvCxnSpPr>
          <p:spPr>
            <a:xfrm>
              <a:off x="3124200" y="2514600"/>
              <a:ext cx="228600" cy="1588"/>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a:off x="2971800" y="1674812"/>
              <a:ext cx="1524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rot="5400000" flipH="1" flipV="1">
              <a:off x="2858294" y="1942306"/>
              <a:ext cx="5334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a:off x="3124200" y="2209800"/>
              <a:ext cx="228600" cy="1588"/>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2" name="Rectangle 71"/>
            <p:cNvSpPr/>
            <p:nvPr/>
          </p:nvSpPr>
          <p:spPr>
            <a:xfrm>
              <a:off x="3429000" y="1905000"/>
              <a:ext cx="457200" cy="838200"/>
            </a:xfrm>
            <a:prstGeom prst="rect">
              <a:avLst/>
            </a:prstGeom>
            <a:solidFill>
              <a:schemeClr val="bg1">
                <a:lumMod val="65000"/>
              </a:schemeClr>
            </a:solidFill>
            <a:ln>
              <a:solidFill>
                <a:schemeClr val="bg1">
                  <a:lumMod val="65000"/>
                </a:schemeClr>
              </a:solidFill>
            </a:ln>
            <a:scene3d>
              <a:camera prst="isometricOffAxis2Right"/>
              <a:lightRig rig="threePt" dir="t"/>
            </a:scene3d>
            <a:sp3d prstMaterial="matte">
              <a:bevelT h="190500"/>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106" name="Picture 105" descr="12238504-1117x1720.jpg"/>
            <p:cNvPicPr>
              <a:picLocks noChangeAspect="1"/>
            </p:cNvPicPr>
            <p:nvPr/>
          </p:nvPicPr>
          <p:blipFill>
            <a:blip r:embed="rId3" cstate="email"/>
            <a:stretch>
              <a:fillRect/>
            </a:stretch>
          </p:blipFill>
          <p:spPr>
            <a:xfrm>
              <a:off x="4178030" y="5791200"/>
              <a:ext cx="622570" cy="538717"/>
            </a:xfrm>
            <a:prstGeom prst="rect">
              <a:avLst/>
            </a:prstGeom>
          </p:spPr>
        </p:pic>
        <p:sp>
          <p:nvSpPr>
            <p:cNvPr id="107" name="Rectangle 106"/>
            <p:cNvSpPr/>
            <p:nvPr/>
          </p:nvSpPr>
          <p:spPr>
            <a:xfrm>
              <a:off x="7269480" y="4191000"/>
              <a:ext cx="228600" cy="457200"/>
            </a:xfrm>
            <a:prstGeom prst="rect">
              <a:avLst/>
            </a:prstGeom>
            <a:solidFill>
              <a:schemeClr val="bg1">
                <a:lumMod val="65000"/>
              </a:schemeClr>
            </a:solidFill>
            <a:ln>
              <a:solidFill>
                <a:schemeClr val="bg1">
                  <a:lumMod val="65000"/>
                </a:schemeClr>
              </a:solidFill>
            </a:ln>
            <a:scene3d>
              <a:camera prst="isometricOffAxis2Right"/>
              <a:lightRig rig="threePt" dir="t"/>
            </a:scene3d>
            <a:sp3d prstMaterial="matte">
              <a:bevelT h="190500"/>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8" name="Rectangle 107"/>
            <p:cNvSpPr/>
            <p:nvPr/>
          </p:nvSpPr>
          <p:spPr>
            <a:xfrm>
              <a:off x="6629400" y="4953000"/>
              <a:ext cx="228600" cy="457200"/>
            </a:xfrm>
            <a:prstGeom prst="rect">
              <a:avLst/>
            </a:prstGeom>
            <a:solidFill>
              <a:schemeClr val="bg1">
                <a:lumMod val="65000"/>
              </a:schemeClr>
            </a:solidFill>
            <a:ln>
              <a:solidFill>
                <a:schemeClr val="bg1">
                  <a:lumMod val="65000"/>
                </a:schemeClr>
              </a:solidFill>
            </a:ln>
            <a:scene3d>
              <a:camera prst="isometricOffAxis2Right"/>
              <a:lightRig rig="threePt" dir="t"/>
            </a:scene3d>
            <a:sp3d prstMaterial="matte">
              <a:bevelT h="190500"/>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9" name="Rectangle 108"/>
            <p:cNvSpPr/>
            <p:nvPr/>
          </p:nvSpPr>
          <p:spPr>
            <a:xfrm>
              <a:off x="7924800" y="4953000"/>
              <a:ext cx="228600" cy="457200"/>
            </a:xfrm>
            <a:prstGeom prst="rect">
              <a:avLst/>
            </a:prstGeom>
            <a:solidFill>
              <a:schemeClr val="bg1">
                <a:lumMod val="65000"/>
              </a:schemeClr>
            </a:solidFill>
            <a:ln>
              <a:solidFill>
                <a:schemeClr val="bg1">
                  <a:lumMod val="65000"/>
                </a:schemeClr>
              </a:solidFill>
            </a:ln>
            <a:scene3d>
              <a:camera prst="isometricOffAxis2Right"/>
              <a:lightRig rig="threePt" dir="t"/>
            </a:scene3d>
            <a:sp3d prstMaterial="matte">
              <a:bevelT h="190500"/>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111" name="Straight Connector 110"/>
            <p:cNvCxnSpPr/>
            <p:nvPr/>
          </p:nvCxnSpPr>
          <p:spPr>
            <a:xfrm rot="5400000">
              <a:off x="6705600" y="4495800"/>
              <a:ext cx="381000" cy="38100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p:nvCxnSpPr>
          <p:spPr>
            <a:xfrm rot="16200000" flipH="1">
              <a:off x="7467600" y="4495798"/>
              <a:ext cx="381002" cy="381001"/>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p:cNvCxnSpPr/>
            <p:nvPr/>
          </p:nvCxnSpPr>
          <p:spPr>
            <a:xfrm>
              <a:off x="6858000" y="5257800"/>
              <a:ext cx="886968" cy="158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13" name="Isosceles Triangle 112"/>
            <p:cNvSpPr/>
            <p:nvPr/>
          </p:nvSpPr>
          <p:spPr>
            <a:xfrm>
              <a:off x="3809999" y="2798618"/>
              <a:ext cx="1080517" cy="782782"/>
            </a:xfrm>
            <a:prstGeom prst="triangle">
              <a:avLst/>
            </a:prstGeom>
            <a:solidFill>
              <a:schemeClr val="bg1">
                <a:lumMod val="75000"/>
              </a:schemeClr>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12" name="Group 114"/>
            <p:cNvGrpSpPr/>
            <p:nvPr/>
          </p:nvGrpSpPr>
          <p:grpSpPr>
            <a:xfrm>
              <a:off x="4030762" y="3048000"/>
              <a:ext cx="617438" cy="430530"/>
              <a:chOff x="4114800" y="2743200"/>
              <a:chExt cx="701040" cy="396240"/>
            </a:xfrm>
          </p:grpSpPr>
          <p:cxnSp>
            <p:nvCxnSpPr>
              <p:cNvPr id="88" name="Straight Connector 87"/>
              <p:cNvCxnSpPr>
                <a:endCxn id="81" idx="3"/>
              </p:cNvCxnSpPr>
              <p:nvPr/>
            </p:nvCxnSpPr>
            <p:spPr>
              <a:xfrm flipV="1">
                <a:off x="4343400" y="2821249"/>
                <a:ext cx="89591" cy="87742"/>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81" name="Oval 80"/>
              <p:cNvSpPr/>
              <p:nvPr/>
            </p:nvSpPr>
            <p:spPr>
              <a:xfrm>
                <a:off x="4419600" y="2743200"/>
                <a:ext cx="91440" cy="914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2" name="Oval 81"/>
              <p:cNvSpPr/>
              <p:nvPr/>
            </p:nvSpPr>
            <p:spPr>
              <a:xfrm>
                <a:off x="4572000" y="2895600"/>
                <a:ext cx="91440" cy="914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3" name="Oval 82"/>
              <p:cNvSpPr/>
              <p:nvPr/>
            </p:nvSpPr>
            <p:spPr>
              <a:xfrm>
                <a:off x="4724400" y="3048000"/>
                <a:ext cx="91440" cy="914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4" name="Oval 83"/>
              <p:cNvSpPr/>
              <p:nvPr/>
            </p:nvSpPr>
            <p:spPr>
              <a:xfrm>
                <a:off x="4267200" y="2895600"/>
                <a:ext cx="91440" cy="914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5" name="Oval 84"/>
              <p:cNvSpPr/>
              <p:nvPr/>
            </p:nvSpPr>
            <p:spPr>
              <a:xfrm>
                <a:off x="4114800" y="3048000"/>
                <a:ext cx="91440" cy="914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6" name="Oval 85"/>
              <p:cNvSpPr/>
              <p:nvPr/>
            </p:nvSpPr>
            <p:spPr>
              <a:xfrm>
                <a:off x="4419600" y="3048000"/>
                <a:ext cx="91440" cy="914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90" name="Straight Connector 89"/>
              <p:cNvCxnSpPr/>
              <p:nvPr/>
            </p:nvCxnSpPr>
            <p:spPr>
              <a:xfrm flipV="1">
                <a:off x="4495800" y="2973649"/>
                <a:ext cx="89591" cy="87742"/>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a:stCxn id="83" idx="1"/>
                <a:endCxn id="82" idx="5"/>
              </p:cNvCxnSpPr>
              <p:nvPr/>
            </p:nvCxnSpPr>
            <p:spPr>
              <a:xfrm rot="16200000" flipV="1">
                <a:off x="4650049" y="2973649"/>
                <a:ext cx="87742" cy="87742"/>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a:xfrm>
                <a:off x="4495800" y="2819400"/>
                <a:ext cx="89591" cy="78049"/>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p:nvCxnSpPr>
            <p:spPr>
              <a:xfrm flipV="1">
                <a:off x="4191000" y="2971800"/>
                <a:ext cx="89591" cy="87742"/>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a:stCxn id="86" idx="1"/>
              </p:cNvCxnSpPr>
              <p:nvPr/>
            </p:nvCxnSpPr>
            <p:spPr>
              <a:xfrm rot="16200000" flipV="1">
                <a:off x="4343401" y="2971800"/>
                <a:ext cx="89591" cy="8959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17" name="Flowchart: Alternate Process 116"/>
            <p:cNvSpPr/>
            <p:nvPr/>
          </p:nvSpPr>
          <p:spPr>
            <a:xfrm>
              <a:off x="3657600" y="3733800"/>
              <a:ext cx="1524000" cy="304800"/>
            </a:xfrm>
            <a:prstGeom prst="flowChartAlternateProcess">
              <a:avLst/>
            </a:prstGeom>
            <a:solidFill>
              <a:schemeClr val="accent2">
                <a:lumMod val="60000"/>
                <a:lumOff val="40000"/>
              </a:schemeClr>
            </a:solidFill>
            <a:ln>
              <a:solidFill>
                <a:schemeClr val="bg1"/>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GB" sz="1200" b="1" dirty="0">
                  <a:solidFill>
                    <a:schemeClr val="tx1"/>
                  </a:solidFill>
                </a:rPr>
                <a:t>Active directory</a:t>
              </a:r>
            </a:p>
          </p:txBody>
        </p:sp>
        <p:sp>
          <p:nvSpPr>
            <p:cNvPr id="133" name="TextBox 132"/>
            <p:cNvSpPr txBox="1"/>
            <p:nvPr/>
          </p:nvSpPr>
          <p:spPr>
            <a:xfrm>
              <a:off x="990600" y="5295365"/>
              <a:ext cx="2057400" cy="191035"/>
            </a:xfrm>
            <a:prstGeom prst="rect">
              <a:avLst/>
            </a:prstGeom>
            <a:noFill/>
          </p:spPr>
          <p:txBody>
            <a:bodyPr wrap="square" rtlCol="0">
              <a:spAutoFit/>
            </a:bodyPr>
            <a:lstStyle/>
            <a:p>
              <a:r>
                <a:rPr lang="en-GB" sz="1100" dirty="0"/>
                <a:t>Windows Server System</a:t>
              </a:r>
            </a:p>
          </p:txBody>
        </p:sp>
        <p:grpSp>
          <p:nvGrpSpPr>
            <p:cNvPr id="17" name="Group 137"/>
            <p:cNvGrpSpPr/>
            <p:nvPr/>
          </p:nvGrpSpPr>
          <p:grpSpPr>
            <a:xfrm>
              <a:off x="6062133" y="1600200"/>
              <a:ext cx="2167467" cy="1440979"/>
              <a:chOff x="6096000" y="1600200"/>
              <a:chExt cx="2167467" cy="1440979"/>
            </a:xfrm>
          </p:grpSpPr>
          <p:sp>
            <p:nvSpPr>
              <p:cNvPr id="121" name="Rectangle 120"/>
              <p:cNvSpPr/>
              <p:nvPr/>
            </p:nvSpPr>
            <p:spPr>
              <a:xfrm>
                <a:off x="7543800" y="2362200"/>
                <a:ext cx="228600" cy="533400"/>
              </a:xfrm>
              <a:prstGeom prst="rect">
                <a:avLst/>
              </a:prstGeom>
              <a:solidFill>
                <a:schemeClr val="bg1">
                  <a:lumMod val="65000"/>
                </a:schemeClr>
              </a:solidFill>
              <a:ln>
                <a:solidFill>
                  <a:schemeClr val="bg1">
                    <a:lumMod val="65000"/>
                  </a:schemeClr>
                </a:solidFill>
              </a:ln>
              <a:scene3d>
                <a:camera prst="isometricOffAxis2Right"/>
                <a:lightRig rig="threePt" dir="t"/>
              </a:scene3d>
              <a:sp3d prstMaterial="matte">
                <a:bevelT h="190500"/>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19" name="Group 121"/>
              <p:cNvGrpSpPr/>
              <p:nvPr/>
            </p:nvGrpSpPr>
            <p:grpSpPr>
              <a:xfrm>
                <a:off x="7696200" y="2468880"/>
                <a:ext cx="203200" cy="228600"/>
                <a:chOff x="2971800" y="2514600"/>
                <a:chExt cx="381000" cy="609600"/>
              </a:xfrm>
            </p:grpSpPr>
            <p:sp>
              <p:nvSpPr>
                <p:cNvPr id="123" name="Rectangle 122"/>
                <p:cNvSpPr/>
                <p:nvPr/>
              </p:nvSpPr>
              <p:spPr>
                <a:xfrm>
                  <a:off x="2971800" y="2514600"/>
                  <a:ext cx="381000" cy="609600"/>
                </a:xfrm>
                <a:prstGeom prst="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124" name="Straight Connector 123"/>
                <p:cNvCxnSpPr/>
                <p:nvPr/>
              </p:nvCxnSpPr>
              <p:spPr>
                <a:xfrm>
                  <a:off x="2971800" y="2590800"/>
                  <a:ext cx="381000" cy="158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p:nvCxnSpPr>
              <p:spPr>
                <a:xfrm>
                  <a:off x="2971800" y="2665412"/>
                  <a:ext cx="381000" cy="158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p:nvCxnSpPr>
              <p:spPr>
                <a:xfrm>
                  <a:off x="2971800" y="2741612"/>
                  <a:ext cx="381000" cy="158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p:nvCxnSpPr>
              <p:spPr>
                <a:xfrm>
                  <a:off x="2971800" y="2817812"/>
                  <a:ext cx="381000" cy="158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p:nvCxnSpPr>
              <p:spPr>
                <a:xfrm>
                  <a:off x="2971800" y="2894012"/>
                  <a:ext cx="381000" cy="158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p:nvPr/>
              </p:nvCxnSpPr>
              <p:spPr>
                <a:xfrm>
                  <a:off x="2971800" y="2970212"/>
                  <a:ext cx="381000" cy="158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p:nvPr/>
              </p:nvCxnSpPr>
              <p:spPr>
                <a:xfrm>
                  <a:off x="2971800" y="3046412"/>
                  <a:ext cx="381000" cy="158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22" name="Group 137"/>
              <p:cNvGrpSpPr/>
              <p:nvPr/>
            </p:nvGrpSpPr>
            <p:grpSpPr>
              <a:xfrm>
                <a:off x="7763933" y="2606040"/>
                <a:ext cx="203200" cy="137160"/>
                <a:chOff x="4876800" y="685800"/>
                <a:chExt cx="381000" cy="381000"/>
              </a:xfrm>
            </p:grpSpPr>
            <p:sp>
              <p:nvSpPr>
                <p:cNvPr id="139" name="Oval 138"/>
                <p:cNvSpPr/>
                <p:nvPr/>
              </p:nvSpPr>
              <p:spPr>
                <a:xfrm>
                  <a:off x="4876800" y="685800"/>
                  <a:ext cx="381000" cy="381000"/>
                </a:xfrm>
                <a:prstGeom prst="ellipse">
                  <a:avLst/>
                </a:prstGeom>
                <a:solidFill>
                  <a:schemeClr val="bg1">
                    <a:lumMod val="95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140" name="Straight Connector 139"/>
                <p:cNvCxnSpPr>
                  <a:stCxn id="139" idx="3"/>
                  <a:endCxn id="139" idx="7"/>
                </p:cNvCxnSpPr>
                <p:nvPr/>
              </p:nvCxnSpPr>
              <p:spPr>
                <a:xfrm rot="5400000" flipH="1" flipV="1">
                  <a:off x="4932596" y="741596"/>
                  <a:ext cx="269408" cy="26940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25" name="Group 202"/>
              <p:cNvGrpSpPr/>
              <p:nvPr/>
            </p:nvGrpSpPr>
            <p:grpSpPr>
              <a:xfrm>
                <a:off x="7924800" y="2362200"/>
                <a:ext cx="338667" cy="228600"/>
                <a:chOff x="7967133" y="2286000"/>
                <a:chExt cx="338667" cy="228600"/>
              </a:xfrm>
            </p:grpSpPr>
            <p:grpSp>
              <p:nvGrpSpPr>
                <p:cNvPr id="26" name="Group 160"/>
                <p:cNvGrpSpPr/>
                <p:nvPr/>
              </p:nvGrpSpPr>
              <p:grpSpPr>
                <a:xfrm>
                  <a:off x="7967133" y="2286000"/>
                  <a:ext cx="338667" cy="182880"/>
                  <a:chOff x="3810000" y="304800"/>
                  <a:chExt cx="762000" cy="533400"/>
                </a:xfrm>
                <a:solidFill>
                  <a:schemeClr val="bg1">
                    <a:lumMod val="95000"/>
                  </a:schemeClr>
                </a:solidFill>
              </p:grpSpPr>
              <p:sp>
                <p:nvSpPr>
                  <p:cNvPr id="141" name="Rectangle 140"/>
                  <p:cNvSpPr/>
                  <p:nvPr/>
                </p:nvSpPr>
                <p:spPr>
                  <a:xfrm>
                    <a:off x="3810000" y="304800"/>
                    <a:ext cx="762000" cy="533400"/>
                  </a:xfrm>
                  <a:prstGeom prst="rect">
                    <a:avLst/>
                  </a:prstGeom>
                  <a:grp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143" name="Straight Connector 142"/>
                  <p:cNvCxnSpPr/>
                  <p:nvPr/>
                </p:nvCxnSpPr>
                <p:spPr>
                  <a:xfrm>
                    <a:off x="3810000" y="304800"/>
                    <a:ext cx="381000" cy="304800"/>
                  </a:xfrm>
                  <a:prstGeom prst="line">
                    <a:avLst/>
                  </a:prstGeom>
                  <a:grpFill/>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p:cNvCxnSpPr/>
                  <p:nvPr/>
                </p:nvCxnSpPr>
                <p:spPr>
                  <a:xfrm rot="10800000" flipV="1">
                    <a:off x="4191000" y="304800"/>
                    <a:ext cx="381000" cy="304800"/>
                  </a:xfrm>
                  <a:prstGeom prst="line">
                    <a:avLst/>
                  </a:prstGeom>
                  <a:grpFill/>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p:cNvCxnSpPr/>
                  <p:nvPr/>
                </p:nvCxnSpPr>
                <p:spPr>
                  <a:xfrm rot="5400000">
                    <a:off x="3810000" y="533400"/>
                    <a:ext cx="304800" cy="304800"/>
                  </a:xfrm>
                  <a:prstGeom prst="line">
                    <a:avLst/>
                  </a:prstGeom>
                  <a:grpFill/>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p:cNvCxnSpPr/>
                  <p:nvPr/>
                </p:nvCxnSpPr>
                <p:spPr>
                  <a:xfrm rot="16200000" flipH="1">
                    <a:off x="4267200" y="533400"/>
                    <a:ext cx="304800" cy="304800"/>
                  </a:xfrm>
                  <a:prstGeom prst="line">
                    <a:avLst/>
                  </a:prstGeom>
                  <a:grpFill/>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grpSp>
              <p:nvGrpSpPr>
                <p:cNvPr id="27" name="Group 161"/>
                <p:cNvGrpSpPr/>
                <p:nvPr/>
              </p:nvGrpSpPr>
              <p:grpSpPr>
                <a:xfrm>
                  <a:off x="8077200" y="2377440"/>
                  <a:ext cx="203200" cy="137160"/>
                  <a:chOff x="4876800" y="685800"/>
                  <a:chExt cx="381000" cy="381000"/>
                </a:xfrm>
              </p:grpSpPr>
              <p:sp>
                <p:nvSpPr>
                  <p:cNvPr id="163" name="Oval 162"/>
                  <p:cNvSpPr/>
                  <p:nvPr/>
                </p:nvSpPr>
                <p:spPr>
                  <a:xfrm>
                    <a:off x="4876800" y="685800"/>
                    <a:ext cx="381000" cy="381000"/>
                  </a:xfrm>
                  <a:prstGeom prst="ellipse">
                    <a:avLst/>
                  </a:prstGeom>
                  <a:solidFill>
                    <a:schemeClr val="bg1">
                      <a:lumMod val="95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164" name="Straight Connector 163"/>
                  <p:cNvCxnSpPr>
                    <a:stCxn id="163" idx="3"/>
                    <a:endCxn id="163" idx="7"/>
                  </p:cNvCxnSpPr>
                  <p:nvPr/>
                </p:nvCxnSpPr>
                <p:spPr>
                  <a:xfrm rot="5400000" flipH="1" flipV="1">
                    <a:off x="4932596" y="741596"/>
                    <a:ext cx="269408" cy="26940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grpSp>
          <p:grpSp>
            <p:nvGrpSpPr>
              <p:cNvPr id="35" name="Group 201"/>
              <p:cNvGrpSpPr/>
              <p:nvPr/>
            </p:nvGrpSpPr>
            <p:grpSpPr>
              <a:xfrm>
                <a:off x="6096000" y="2362200"/>
                <a:ext cx="1079770" cy="678979"/>
                <a:chOff x="5715000" y="2438400"/>
                <a:chExt cx="1079770" cy="678979"/>
              </a:xfrm>
            </p:grpSpPr>
            <p:pic>
              <p:nvPicPr>
                <p:cNvPr id="165" name="Picture 164" descr="12238504-1117x1720.jpg"/>
                <p:cNvPicPr>
                  <a:picLocks noChangeAspect="1"/>
                </p:cNvPicPr>
                <p:nvPr/>
              </p:nvPicPr>
              <p:blipFill>
                <a:blip r:embed="rId3" cstate="email"/>
                <a:stretch>
                  <a:fillRect/>
                </a:stretch>
              </p:blipFill>
              <p:spPr>
                <a:xfrm>
                  <a:off x="6172200" y="2438400"/>
                  <a:ext cx="622570" cy="538717"/>
                </a:xfrm>
                <a:prstGeom prst="rect">
                  <a:avLst/>
                </a:prstGeom>
              </p:spPr>
            </p:pic>
            <p:grpSp>
              <p:nvGrpSpPr>
                <p:cNvPr id="36" name="Group 151"/>
                <p:cNvGrpSpPr/>
                <p:nvPr/>
              </p:nvGrpSpPr>
              <p:grpSpPr>
                <a:xfrm>
                  <a:off x="5715000" y="2743200"/>
                  <a:ext cx="381000" cy="228600"/>
                  <a:chOff x="5791200" y="2514600"/>
                  <a:chExt cx="762000" cy="457200"/>
                </a:xfrm>
              </p:grpSpPr>
              <p:grpSp>
                <p:nvGrpSpPr>
                  <p:cNvPr id="45" name="Group 135"/>
                  <p:cNvGrpSpPr/>
                  <p:nvPr/>
                </p:nvGrpSpPr>
                <p:grpSpPr>
                  <a:xfrm>
                    <a:off x="5791200" y="2514600"/>
                    <a:ext cx="762000" cy="457200"/>
                    <a:chOff x="2971800" y="2514600"/>
                    <a:chExt cx="381000" cy="609600"/>
                  </a:xfrm>
                </p:grpSpPr>
                <p:sp>
                  <p:nvSpPr>
                    <p:cNvPr id="137" name="Rectangle 136"/>
                    <p:cNvSpPr/>
                    <p:nvPr/>
                  </p:nvSpPr>
                  <p:spPr>
                    <a:xfrm>
                      <a:off x="2971800" y="2514600"/>
                      <a:ext cx="381000" cy="609600"/>
                    </a:xfrm>
                    <a:prstGeom prst="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142" name="Straight Connector 141"/>
                    <p:cNvCxnSpPr/>
                    <p:nvPr/>
                  </p:nvCxnSpPr>
                  <p:spPr>
                    <a:xfrm>
                      <a:off x="2971800" y="2590800"/>
                      <a:ext cx="381000" cy="158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p:cNvCxnSpPr/>
                    <p:nvPr/>
                  </p:nvCxnSpPr>
                  <p:spPr>
                    <a:xfrm>
                      <a:off x="2971800" y="2665412"/>
                      <a:ext cx="381000" cy="158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p:cNvCxnSpPr/>
                    <p:nvPr/>
                  </p:nvCxnSpPr>
                  <p:spPr>
                    <a:xfrm>
                      <a:off x="2971800" y="2741612"/>
                      <a:ext cx="381000" cy="158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p:cNvCxnSpPr/>
                    <p:nvPr/>
                  </p:nvCxnSpPr>
                  <p:spPr>
                    <a:xfrm>
                      <a:off x="2971800" y="2817812"/>
                      <a:ext cx="381000" cy="158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p:cNvCxnSpPr/>
                    <p:nvPr/>
                  </p:nvCxnSpPr>
                  <p:spPr>
                    <a:xfrm>
                      <a:off x="2971800" y="2894012"/>
                      <a:ext cx="381000" cy="158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p:cNvCxnSpPr/>
                    <p:nvPr/>
                  </p:nvCxnSpPr>
                  <p:spPr>
                    <a:xfrm>
                      <a:off x="2971800" y="2970212"/>
                      <a:ext cx="381000" cy="158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p:cNvCxnSpPr/>
                    <p:nvPr/>
                  </p:nvCxnSpPr>
                  <p:spPr>
                    <a:xfrm>
                      <a:off x="2971800" y="3046412"/>
                      <a:ext cx="381000" cy="158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pic>
                <p:nvPicPr>
                  <p:cNvPr id="151" name="Picture 150" descr="13375848-1352x1420.jpg"/>
                  <p:cNvPicPr>
                    <a:picLocks noChangeAspect="1"/>
                  </p:cNvPicPr>
                  <p:nvPr/>
                </p:nvPicPr>
                <p:blipFill>
                  <a:blip r:embed="rId4" cstate="email"/>
                  <a:stretch>
                    <a:fillRect/>
                  </a:stretch>
                </p:blipFill>
                <p:spPr>
                  <a:xfrm>
                    <a:off x="5867400" y="2590800"/>
                    <a:ext cx="188350" cy="324380"/>
                  </a:xfrm>
                  <a:prstGeom prst="rect">
                    <a:avLst/>
                  </a:prstGeom>
                </p:spPr>
              </p:pic>
            </p:grpSp>
            <p:grpSp>
              <p:nvGrpSpPr>
                <p:cNvPr id="47" name="Group 166"/>
                <p:cNvGrpSpPr/>
                <p:nvPr/>
              </p:nvGrpSpPr>
              <p:grpSpPr>
                <a:xfrm rot="3473796">
                  <a:off x="6076874" y="2932730"/>
                  <a:ext cx="266851" cy="102447"/>
                  <a:chOff x="4190998" y="1143000"/>
                  <a:chExt cx="472442" cy="152400"/>
                </a:xfrm>
              </p:grpSpPr>
              <p:sp>
                <p:nvSpPr>
                  <p:cNvPr id="154" name="Oval 153"/>
                  <p:cNvSpPr/>
                  <p:nvPr/>
                </p:nvSpPr>
                <p:spPr>
                  <a:xfrm rot="757530" flipH="1">
                    <a:off x="4190998" y="1143000"/>
                    <a:ext cx="152402" cy="152400"/>
                  </a:xfrm>
                  <a:prstGeom prst="ellipse">
                    <a:avLst/>
                  </a:prstGeom>
                  <a:solidFill>
                    <a:schemeClr val="bg1">
                      <a:lumMod val="95000"/>
                    </a:schemeClr>
                  </a:solidFill>
                  <a:ln>
                    <a:solidFill>
                      <a:schemeClr val="bg1">
                        <a:lumMod val="6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dirty="0"/>
                  </a:p>
                </p:txBody>
              </p:sp>
              <p:sp>
                <p:nvSpPr>
                  <p:cNvPr id="158" name="Can 157"/>
                  <p:cNvSpPr/>
                  <p:nvPr/>
                </p:nvSpPr>
                <p:spPr>
                  <a:xfrm>
                    <a:off x="4343400" y="1210056"/>
                    <a:ext cx="320040" cy="9144"/>
                  </a:xfrm>
                  <a:prstGeom prst="can">
                    <a:avLst/>
                  </a:prstGeom>
                  <a:solidFill>
                    <a:schemeClr val="accent6">
                      <a:lumMod val="7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9" name="Can 158"/>
                  <p:cNvSpPr/>
                  <p:nvPr/>
                </p:nvSpPr>
                <p:spPr>
                  <a:xfrm rot="10800000" flipH="1" flipV="1">
                    <a:off x="4541518" y="1225296"/>
                    <a:ext cx="0" cy="45720"/>
                  </a:xfrm>
                  <a:prstGeom prst="can">
                    <a:avLst/>
                  </a:prstGeom>
                  <a:solidFill>
                    <a:schemeClr val="accent6">
                      <a:lumMod val="7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60" name="Can 159"/>
                  <p:cNvSpPr/>
                  <p:nvPr/>
                </p:nvSpPr>
                <p:spPr>
                  <a:xfrm rot="10800000" flipH="1" flipV="1">
                    <a:off x="4590288" y="1234440"/>
                    <a:ext cx="0" cy="27432"/>
                  </a:xfrm>
                  <a:prstGeom prst="can">
                    <a:avLst/>
                  </a:prstGeom>
                  <a:solidFill>
                    <a:schemeClr val="accent6">
                      <a:lumMod val="7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66" name="Can 165"/>
                  <p:cNvSpPr/>
                  <p:nvPr/>
                </p:nvSpPr>
                <p:spPr>
                  <a:xfrm rot="10800000" flipH="1" flipV="1">
                    <a:off x="4636008" y="1225296"/>
                    <a:ext cx="0" cy="45720"/>
                  </a:xfrm>
                  <a:prstGeom prst="can">
                    <a:avLst/>
                  </a:prstGeom>
                  <a:solidFill>
                    <a:schemeClr val="accent6">
                      <a:lumMod val="7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grpSp>
          <p:grpSp>
            <p:nvGrpSpPr>
              <p:cNvPr id="49" name="Group 182"/>
              <p:cNvGrpSpPr/>
              <p:nvPr/>
            </p:nvGrpSpPr>
            <p:grpSpPr>
              <a:xfrm>
                <a:off x="6553200" y="1600200"/>
                <a:ext cx="609600" cy="609600"/>
                <a:chOff x="6248400" y="1524000"/>
                <a:chExt cx="609600" cy="609600"/>
              </a:xfrm>
            </p:grpSpPr>
            <p:sp>
              <p:nvSpPr>
                <p:cNvPr id="168" name="Rectangle 167"/>
                <p:cNvSpPr/>
                <p:nvPr/>
              </p:nvSpPr>
              <p:spPr>
                <a:xfrm>
                  <a:off x="6248400" y="1600200"/>
                  <a:ext cx="228600" cy="533400"/>
                </a:xfrm>
                <a:prstGeom prst="rect">
                  <a:avLst/>
                </a:prstGeom>
                <a:solidFill>
                  <a:schemeClr val="bg1">
                    <a:lumMod val="65000"/>
                  </a:schemeClr>
                </a:solidFill>
                <a:ln>
                  <a:solidFill>
                    <a:schemeClr val="bg1">
                      <a:lumMod val="65000"/>
                    </a:schemeClr>
                  </a:solidFill>
                </a:ln>
                <a:scene3d>
                  <a:camera prst="isometricOffAxis2Right"/>
                  <a:lightRig rig="threePt" dir="t"/>
                </a:scene3d>
                <a:sp3d prstMaterial="matte">
                  <a:bevelT h="190500"/>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50" name="Group 180"/>
                <p:cNvGrpSpPr/>
                <p:nvPr/>
              </p:nvGrpSpPr>
              <p:grpSpPr>
                <a:xfrm rot="16200000">
                  <a:off x="6402349" y="1754149"/>
                  <a:ext cx="225502" cy="228600"/>
                  <a:chOff x="7239000" y="1981200"/>
                  <a:chExt cx="381000" cy="228600"/>
                </a:xfrm>
                <a:solidFill>
                  <a:schemeClr val="bg1">
                    <a:lumMod val="75000"/>
                  </a:schemeClr>
                </a:solidFill>
              </p:grpSpPr>
              <p:sp>
                <p:nvSpPr>
                  <p:cNvPr id="178" name="Snip Single Corner Rectangle 177"/>
                  <p:cNvSpPr/>
                  <p:nvPr/>
                </p:nvSpPr>
                <p:spPr>
                  <a:xfrm>
                    <a:off x="7391400" y="1981200"/>
                    <a:ext cx="228600" cy="228600"/>
                  </a:xfrm>
                  <a:prstGeom prst="snip1Rect">
                    <a:avLst/>
                  </a:prstGeom>
                  <a:grp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9" name="Snip Single Corner Rectangle 178"/>
                  <p:cNvSpPr/>
                  <p:nvPr/>
                </p:nvSpPr>
                <p:spPr>
                  <a:xfrm>
                    <a:off x="7315200" y="1981200"/>
                    <a:ext cx="228600" cy="228600"/>
                  </a:xfrm>
                  <a:prstGeom prst="snip1Rect">
                    <a:avLst/>
                  </a:prstGeom>
                  <a:grp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80" name="Snip Single Corner Rectangle 179"/>
                  <p:cNvSpPr/>
                  <p:nvPr/>
                </p:nvSpPr>
                <p:spPr>
                  <a:xfrm>
                    <a:off x="7239000" y="1981200"/>
                    <a:ext cx="228600" cy="228600"/>
                  </a:xfrm>
                  <a:prstGeom prst="snip1Rect">
                    <a:avLst/>
                  </a:prstGeom>
                  <a:grp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grpSp>
              <p:nvGrpSpPr>
                <p:cNvPr id="51" name="Group 172"/>
                <p:cNvGrpSpPr/>
                <p:nvPr/>
              </p:nvGrpSpPr>
              <p:grpSpPr>
                <a:xfrm>
                  <a:off x="6553200" y="1524000"/>
                  <a:ext cx="304800" cy="304800"/>
                  <a:chOff x="6477000" y="1752600"/>
                  <a:chExt cx="304800" cy="304800"/>
                </a:xfrm>
              </p:grpSpPr>
              <p:sp>
                <p:nvSpPr>
                  <p:cNvPr id="170" name="Rectangle 169"/>
                  <p:cNvSpPr/>
                  <p:nvPr/>
                </p:nvSpPr>
                <p:spPr>
                  <a:xfrm>
                    <a:off x="6477000" y="1879600"/>
                    <a:ext cx="304800" cy="177800"/>
                  </a:xfrm>
                  <a:prstGeom prst="rect">
                    <a:avLst/>
                  </a:prstGeom>
                  <a:solidFill>
                    <a:schemeClr val="bg1">
                      <a:lumMod val="50000"/>
                    </a:schemeClr>
                  </a:solidFill>
                  <a:ln>
                    <a:solidFill>
                      <a:schemeClr val="bg1">
                        <a:lumMod val="50000"/>
                      </a:schemeClr>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en-GB" dirty="0"/>
                  </a:p>
                </p:txBody>
              </p:sp>
              <p:sp>
                <p:nvSpPr>
                  <p:cNvPr id="171" name="Block Arc 170"/>
                  <p:cNvSpPr/>
                  <p:nvPr/>
                </p:nvSpPr>
                <p:spPr>
                  <a:xfrm>
                    <a:off x="6477000" y="1752600"/>
                    <a:ext cx="304800" cy="254000"/>
                  </a:xfrm>
                  <a:prstGeom prst="blockArc">
                    <a:avLst/>
                  </a:prstGeom>
                  <a:solidFill>
                    <a:schemeClr val="bg1">
                      <a:lumMod val="50000"/>
                    </a:schemeClr>
                  </a:solidFill>
                  <a:ln>
                    <a:solidFill>
                      <a:schemeClr val="bg1">
                        <a:lumMod val="50000"/>
                      </a:schemeClr>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en-GB" dirty="0">
                      <a:solidFill>
                        <a:schemeClr val="tx1"/>
                      </a:solidFill>
                    </a:endParaRPr>
                  </a:p>
                </p:txBody>
              </p:sp>
            </p:grpSp>
          </p:grpSp>
        </p:grpSp>
        <p:sp>
          <p:nvSpPr>
            <p:cNvPr id="182" name="TextBox 181"/>
            <p:cNvSpPr txBox="1"/>
            <p:nvPr/>
          </p:nvSpPr>
          <p:spPr>
            <a:xfrm>
              <a:off x="5867400" y="2057400"/>
              <a:ext cx="685800" cy="261610"/>
            </a:xfrm>
            <a:prstGeom prst="rect">
              <a:avLst/>
            </a:prstGeom>
            <a:noFill/>
          </p:spPr>
          <p:txBody>
            <a:bodyPr wrap="square" rtlCol="0">
              <a:spAutoFit/>
            </a:bodyPr>
            <a:lstStyle/>
            <a:p>
              <a:r>
                <a:rPr lang="en-GB" sz="1100" dirty="0"/>
                <a:t>EPS</a:t>
              </a:r>
            </a:p>
          </p:txBody>
        </p:sp>
        <p:grpSp>
          <p:nvGrpSpPr>
            <p:cNvPr id="52" name="Group 196"/>
            <p:cNvGrpSpPr/>
            <p:nvPr/>
          </p:nvGrpSpPr>
          <p:grpSpPr>
            <a:xfrm>
              <a:off x="6858000" y="5486400"/>
              <a:ext cx="1828800" cy="457200"/>
              <a:chOff x="7239000" y="5715000"/>
              <a:chExt cx="1828800" cy="457200"/>
            </a:xfrm>
          </p:grpSpPr>
          <p:sp>
            <p:nvSpPr>
              <p:cNvPr id="184" name="TextBox 183"/>
              <p:cNvSpPr txBox="1"/>
              <p:nvPr/>
            </p:nvSpPr>
            <p:spPr>
              <a:xfrm>
                <a:off x="7696200" y="5715000"/>
                <a:ext cx="1219200" cy="261610"/>
              </a:xfrm>
              <a:prstGeom prst="rect">
                <a:avLst/>
              </a:prstGeom>
              <a:noFill/>
            </p:spPr>
            <p:txBody>
              <a:bodyPr wrap="square" rtlCol="0">
                <a:spAutoFit/>
              </a:bodyPr>
              <a:lstStyle/>
              <a:p>
                <a:r>
                  <a:rPr lang="en-GB" sz="1100" dirty="0"/>
                  <a:t>Active directory</a:t>
                </a:r>
              </a:p>
            </p:txBody>
          </p:sp>
          <p:sp>
            <p:nvSpPr>
              <p:cNvPr id="185" name="TextBox 184"/>
              <p:cNvSpPr txBox="1"/>
              <p:nvPr/>
            </p:nvSpPr>
            <p:spPr>
              <a:xfrm>
                <a:off x="7239000" y="5910590"/>
                <a:ext cx="1828800" cy="261610"/>
              </a:xfrm>
              <a:prstGeom prst="rect">
                <a:avLst/>
              </a:prstGeom>
              <a:noFill/>
            </p:spPr>
            <p:txBody>
              <a:bodyPr wrap="square" rtlCol="0">
                <a:spAutoFit/>
              </a:bodyPr>
              <a:lstStyle/>
              <a:p>
                <a:r>
                  <a:rPr lang="en-GB" sz="1100" dirty="0"/>
                  <a:t>Application Model (AD/AM)</a:t>
                </a:r>
              </a:p>
            </p:txBody>
          </p:sp>
        </p:grpSp>
        <p:sp>
          <p:nvSpPr>
            <p:cNvPr id="186" name="Rectangle 185"/>
            <p:cNvSpPr/>
            <p:nvPr/>
          </p:nvSpPr>
          <p:spPr>
            <a:xfrm>
              <a:off x="6400800" y="6096000"/>
              <a:ext cx="228600" cy="457200"/>
            </a:xfrm>
            <a:prstGeom prst="rect">
              <a:avLst/>
            </a:prstGeom>
            <a:solidFill>
              <a:schemeClr val="bg1">
                <a:lumMod val="65000"/>
              </a:schemeClr>
            </a:solidFill>
            <a:ln>
              <a:solidFill>
                <a:schemeClr val="bg1">
                  <a:lumMod val="65000"/>
                </a:schemeClr>
              </a:solidFill>
            </a:ln>
            <a:scene3d>
              <a:camera prst="isometricOffAxis2Right"/>
              <a:lightRig rig="threePt" dir="t"/>
            </a:scene3d>
            <a:sp3d prstMaterial="matte">
              <a:bevelT h="190500"/>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192" name="Picture 191" descr="Copy of 1.jpg"/>
            <p:cNvPicPr>
              <a:picLocks noChangeAspect="1"/>
            </p:cNvPicPr>
            <p:nvPr/>
          </p:nvPicPr>
          <p:blipFill>
            <a:blip r:embed="rId5" cstate="email"/>
            <a:stretch>
              <a:fillRect/>
            </a:stretch>
          </p:blipFill>
          <p:spPr>
            <a:xfrm>
              <a:off x="4095750" y="5791200"/>
              <a:ext cx="323850" cy="318266"/>
            </a:xfrm>
            <a:prstGeom prst="rect">
              <a:avLst/>
            </a:prstGeom>
          </p:spPr>
        </p:pic>
        <p:sp>
          <p:nvSpPr>
            <p:cNvPr id="194" name="Block Arc 193"/>
            <p:cNvSpPr/>
            <p:nvPr/>
          </p:nvSpPr>
          <p:spPr>
            <a:xfrm rot="12520877">
              <a:off x="2374032" y="5106318"/>
              <a:ext cx="896112" cy="94650"/>
            </a:xfrm>
            <a:prstGeom prst="blockArc">
              <a:avLst/>
            </a:prstGeom>
            <a:solidFill>
              <a:srgbClr val="7D2D13"/>
            </a:solidFill>
            <a:ln>
              <a:solidFill>
                <a:srgbClr val="E47A0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195" name="Block Arc 194"/>
            <p:cNvSpPr/>
            <p:nvPr/>
          </p:nvSpPr>
          <p:spPr>
            <a:xfrm rot="9120342">
              <a:off x="5535851" y="5400889"/>
              <a:ext cx="890888" cy="111552"/>
            </a:xfrm>
            <a:prstGeom prst="blockArc">
              <a:avLst/>
            </a:prstGeom>
            <a:solidFill>
              <a:srgbClr val="7D2D13"/>
            </a:solidFill>
            <a:ln>
              <a:solidFill>
                <a:srgbClr val="E47A0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198" name="Block Arc 197"/>
            <p:cNvSpPr/>
            <p:nvPr/>
          </p:nvSpPr>
          <p:spPr>
            <a:xfrm rot="6539442">
              <a:off x="7349961" y="3203535"/>
              <a:ext cx="457200" cy="91476"/>
            </a:xfrm>
            <a:prstGeom prst="blockArc">
              <a:avLst/>
            </a:prstGeom>
            <a:solidFill>
              <a:srgbClr val="7D2D13"/>
            </a:solidFill>
            <a:ln>
              <a:solidFill>
                <a:srgbClr val="E47A0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199" name="Block Arc 198"/>
            <p:cNvSpPr/>
            <p:nvPr/>
          </p:nvSpPr>
          <p:spPr>
            <a:xfrm rot="10800000" flipV="1">
              <a:off x="3733800" y="908304"/>
              <a:ext cx="1905000" cy="82296"/>
            </a:xfrm>
            <a:prstGeom prst="blockArc">
              <a:avLst/>
            </a:prstGeom>
            <a:solidFill>
              <a:srgbClr val="E47A06"/>
            </a:solidFill>
            <a:ln>
              <a:solidFill>
                <a:srgbClr val="E47A0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200" name="Block Arc 199"/>
            <p:cNvSpPr/>
            <p:nvPr/>
          </p:nvSpPr>
          <p:spPr>
            <a:xfrm rot="4983179" flipV="1">
              <a:off x="1415369" y="3268228"/>
              <a:ext cx="347472" cy="64690"/>
            </a:xfrm>
            <a:prstGeom prst="blockArc">
              <a:avLst/>
            </a:prstGeom>
            <a:solidFill>
              <a:srgbClr val="7D2D13"/>
            </a:solidFill>
            <a:ln>
              <a:solidFill>
                <a:srgbClr val="E47A0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73" name="Rectangle 72"/>
            <p:cNvSpPr/>
            <p:nvPr/>
          </p:nvSpPr>
          <p:spPr>
            <a:xfrm>
              <a:off x="886691" y="4267200"/>
              <a:ext cx="374073" cy="612078"/>
            </a:xfrm>
            <a:prstGeom prst="rect">
              <a:avLst/>
            </a:prstGeom>
            <a:solidFill>
              <a:schemeClr val="bg1">
                <a:lumMod val="65000"/>
              </a:schemeClr>
            </a:solidFill>
            <a:ln>
              <a:solidFill>
                <a:schemeClr val="bg1">
                  <a:lumMod val="65000"/>
                </a:schemeClr>
              </a:solidFill>
            </a:ln>
            <a:scene3d>
              <a:camera prst="isometricOffAxis2Right"/>
              <a:lightRig rig="threePt" dir="t"/>
            </a:scene3d>
            <a:sp3d prstMaterial="matte">
              <a:bevelT h="190500"/>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104" name="Straight Connector 103"/>
            <p:cNvCxnSpPr/>
            <p:nvPr/>
          </p:nvCxnSpPr>
          <p:spPr>
            <a:xfrm>
              <a:off x="1136073" y="4489774"/>
              <a:ext cx="1122218" cy="1160"/>
            </a:xfrm>
            <a:prstGeom prst="line">
              <a:avLst/>
            </a:prstGeom>
            <a:ln w="41275" cmpd="sng">
              <a:solidFill>
                <a:schemeClr val="tx1"/>
              </a:solidFill>
              <a:headEnd type="triangle"/>
            </a:ln>
          </p:spPr>
          <p:style>
            <a:lnRef idx="1">
              <a:schemeClr val="accent1"/>
            </a:lnRef>
            <a:fillRef idx="0">
              <a:schemeClr val="accent1"/>
            </a:fillRef>
            <a:effectRef idx="0">
              <a:schemeClr val="accent1"/>
            </a:effectRef>
            <a:fontRef idx="minor">
              <a:schemeClr val="tx1"/>
            </a:fontRef>
          </p:style>
        </p:cxnSp>
        <p:grpSp>
          <p:nvGrpSpPr>
            <p:cNvPr id="53" name="Group 155"/>
            <p:cNvGrpSpPr/>
            <p:nvPr/>
          </p:nvGrpSpPr>
          <p:grpSpPr>
            <a:xfrm>
              <a:off x="2209800" y="4419600"/>
              <a:ext cx="381000" cy="348036"/>
              <a:chOff x="1371600" y="5900364"/>
              <a:chExt cx="381000" cy="348036"/>
            </a:xfrm>
          </p:grpSpPr>
          <p:sp>
            <p:nvSpPr>
              <p:cNvPr id="152" name="Rectangle 151"/>
              <p:cNvSpPr/>
              <p:nvPr/>
            </p:nvSpPr>
            <p:spPr>
              <a:xfrm>
                <a:off x="1371600" y="6096000"/>
                <a:ext cx="381000" cy="152400"/>
              </a:xfrm>
              <a:prstGeom prst="rect">
                <a:avLst/>
              </a:prstGeom>
              <a:solidFill>
                <a:schemeClr val="bg1">
                  <a:lumMod val="50000"/>
                </a:schemeClr>
              </a:solidFill>
              <a:ln>
                <a:solidFill>
                  <a:schemeClr val="bg1">
                    <a:lumMod val="50000"/>
                  </a:schemeClr>
                </a:solidFill>
              </a:ln>
              <a:scene3d>
                <a:camera prst="orthographicFront">
                  <a:rot lat="1800000" lon="600000" rev="0"/>
                </a:camera>
                <a:lightRig rig="threePt" dir="t"/>
              </a:scene3d>
              <a:sp3d>
                <a:bevelT h="254000"/>
                <a:bevelB w="12700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155" name="Rectangle 154"/>
              <p:cNvSpPr/>
              <p:nvPr/>
            </p:nvSpPr>
            <p:spPr>
              <a:xfrm rot="21237777">
                <a:off x="1451604" y="5900364"/>
                <a:ext cx="298301" cy="88062"/>
              </a:xfrm>
              <a:prstGeom prst="rect">
                <a:avLst/>
              </a:prstGeom>
              <a:solidFill>
                <a:schemeClr val="accent5">
                  <a:lumMod val="75000"/>
                </a:schemeClr>
              </a:solidFill>
              <a:ln>
                <a:solidFill>
                  <a:schemeClr val="bg1">
                    <a:lumMod val="50000"/>
                  </a:schemeClr>
                </a:solidFill>
              </a:ln>
              <a:scene3d>
                <a:camera prst="orthographicFront">
                  <a:rot lat="600000" lon="1200000" rev="20999999"/>
                </a:camera>
                <a:lightRig rig="threePt" dir="t"/>
              </a:scene3d>
              <a:sp3d extrusionH="101600" contourW="12700">
                <a:extrusionClr>
                  <a:schemeClr val="tx1">
                    <a:lumMod val="50000"/>
                    <a:lumOff val="50000"/>
                  </a:schemeClr>
                </a:extrusionClr>
                <a:contourClr>
                  <a:schemeClr val="tx1">
                    <a:lumMod val="50000"/>
                    <a:lumOff val="50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grpSp>
      <p:sp>
        <p:nvSpPr>
          <p:cNvPr id="162" name="Text Placeholder 1"/>
          <p:cNvSpPr txBox="1">
            <a:spLocks/>
          </p:cNvSpPr>
          <p:nvPr/>
        </p:nvSpPr>
        <p:spPr>
          <a:xfrm>
            <a:off x="460376" y="145140"/>
            <a:ext cx="8229600" cy="699230"/>
          </a:xfrm>
          <a:prstGeom prst="rect">
            <a:avLst/>
          </a:prstGeo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chemeClr val="tx1"/>
              </a:solidFill>
              <a:effectLst/>
              <a:uLnTx/>
              <a:uFillTx/>
              <a:latin typeface="+mn-lt"/>
              <a:ea typeface="+mn-ea"/>
              <a:cs typeface="+mn-cs"/>
            </a:endParaRPr>
          </a:p>
        </p:txBody>
      </p:sp>
      <p:sp>
        <p:nvSpPr>
          <p:cNvPr id="167" name="Text Placeholder 1"/>
          <p:cNvSpPr txBox="1">
            <a:spLocks/>
          </p:cNvSpPr>
          <p:nvPr/>
        </p:nvSpPr>
        <p:spPr>
          <a:xfrm>
            <a:off x="457200" y="76200"/>
            <a:ext cx="8229600" cy="699230"/>
          </a:xfrm>
          <a:prstGeom prst="rect">
            <a:avLst/>
          </a:prstGeo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3000" b="1" i="0" u="none" strike="noStrike" kern="1200" cap="none" spc="0" normalizeH="0" baseline="0" noProof="0" dirty="0">
              <a:ln>
                <a:noFill/>
              </a:ln>
              <a:solidFill>
                <a:schemeClr val="tx1"/>
              </a:solidFill>
              <a:effectLst/>
              <a:uLnTx/>
              <a:uFillTx/>
              <a:latin typeface="+mn-lt"/>
              <a:ea typeface="+mn-ea"/>
              <a:cs typeface="+mn-cs"/>
            </a:endParaRPr>
          </a:p>
        </p:txBody>
      </p:sp>
      <p:sp>
        <p:nvSpPr>
          <p:cNvPr id="161" name="Title 160"/>
          <p:cNvSpPr>
            <a:spLocks noGrp="1"/>
          </p:cNvSpPr>
          <p:nvPr>
            <p:ph type="title"/>
          </p:nvPr>
        </p:nvSpPr>
        <p:spPr>
          <a:xfrm>
            <a:off x="0" y="138697"/>
            <a:ext cx="9144000" cy="553998"/>
          </a:xfrm>
        </p:spPr>
        <p:txBody>
          <a:bodyPr/>
          <a:lstStyle/>
          <a:p>
            <a:pPr lvl="0"/>
            <a:r>
              <a:rPr lang="en-GB" dirty="0">
                <a:solidFill>
                  <a:schemeClr val="tx1">
                    <a:lumMod val="65000"/>
                    <a:lumOff val="35000"/>
                  </a:schemeClr>
                </a:solidFill>
              </a:rPr>
              <a:t>Active Directory (AD) </a:t>
            </a:r>
            <a:r>
              <a:rPr lang="en-GB" sz="1600" dirty="0">
                <a:solidFill>
                  <a:schemeClr val="tx1">
                    <a:lumMod val="65000"/>
                    <a:lumOff val="35000"/>
                  </a:schemeClr>
                </a:solidFill>
              </a:rPr>
              <a:t>(1 of 4)</a:t>
            </a:r>
            <a:endParaRPr lang="en-GB" sz="1600" dirty="0"/>
          </a:p>
        </p:txBody>
      </p:sp>
    </p:spTree>
  </p:cSld>
  <p:clrMapOvr>
    <a:masterClrMapping/>
  </p:clrMapOvr>
  <p:transition spd="slow">
    <p:wipe dir="d"/>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27000"/>
            <a:ext cx="9144000" cy="553998"/>
          </a:xfrm>
        </p:spPr>
        <p:txBody>
          <a:bodyPr/>
          <a:lstStyle/>
          <a:p>
            <a:r>
              <a:rPr lang="en-US" dirty="0"/>
              <a:t>Hardware Requirement for Network </a:t>
            </a:r>
            <a:r>
              <a:rPr lang="en-US" sz="1600" dirty="0"/>
              <a:t>(9 of 12)</a:t>
            </a:r>
            <a:endParaRPr lang="en-GB" dirty="0"/>
          </a:p>
        </p:txBody>
      </p:sp>
      <p:sp>
        <p:nvSpPr>
          <p:cNvPr id="4" name="Text Placeholder 3"/>
          <p:cNvSpPr>
            <a:spLocks noGrp="1"/>
          </p:cNvSpPr>
          <p:nvPr>
            <p:ph type="body" sz="quarter" idx="11"/>
          </p:nvPr>
        </p:nvSpPr>
        <p:spPr>
          <a:xfrm>
            <a:off x="685800" y="2057400"/>
            <a:ext cx="5740400" cy="4394200"/>
          </a:xfrm>
        </p:spPr>
        <p:txBody>
          <a:bodyPr/>
          <a:lstStyle/>
          <a:p>
            <a:pPr>
              <a:lnSpc>
                <a:spcPct val="200000"/>
              </a:lnSpc>
            </a:pPr>
            <a:r>
              <a:rPr lang="en-US" b="1" dirty="0"/>
              <a:t>External modem</a:t>
            </a:r>
          </a:p>
          <a:p>
            <a:pPr lvl="1">
              <a:lnSpc>
                <a:spcPct val="200000"/>
              </a:lnSpc>
              <a:buClr>
                <a:srgbClr val="0070C0"/>
              </a:buClr>
              <a:buFont typeface="Arial" pitchFamily="34" charset="0"/>
              <a:buChar char="•"/>
            </a:pPr>
            <a:r>
              <a:rPr lang="en-US" dirty="0"/>
              <a:t>It is a separate device which uses other interfaces to connect with a computer.</a:t>
            </a:r>
          </a:p>
          <a:p>
            <a:pPr>
              <a:lnSpc>
                <a:spcPct val="200000"/>
              </a:lnSpc>
            </a:pPr>
            <a:r>
              <a:rPr lang="en-US" b="1" dirty="0"/>
              <a:t>USB modem </a:t>
            </a:r>
          </a:p>
          <a:p>
            <a:pPr lvl="1">
              <a:lnSpc>
                <a:spcPct val="200000"/>
              </a:lnSpc>
              <a:buClr>
                <a:srgbClr val="0070C0"/>
              </a:buClr>
              <a:buFont typeface="Arial" pitchFamily="34" charset="0"/>
              <a:buChar char="•"/>
            </a:pPr>
            <a:r>
              <a:rPr lang="en-US" dirty="0"/>
              <a:t>It</a:t>
            </a:r>
            <a:r>
              <a:rPr lang="en-US" b="1" dirty="0"/>
              <a:t> </a:t>
            </a:r>
            <a:r>
              <a:rPr lang="en-US" dirty="0"/>
              <a:t>uses USB port only for connection.</a:t>
            </a:r>
          </a:p>
          <a:p>
            <a:pPr>
              <a:lnSpc>
                <a:spcPct val="200000"/>
              </a:lnSpc>
            </a:pPr>
            <a:r>
              <a:rPr lang="en-US" b="1" dirty="0"/>
              <a:t>DSL (Digital Subscriber Line) modem </a:t>
            </a:r>
          </a:p>
          <a:p>
            <a:pPr lvl="1">
              <a:lnSpc>
                <a:spcPct val="200000"/>
              </a:lnSpc>
              <a:buClr>
                <a:srgbClr val="0070C0"/>
              </a:buClr>
              <a:buFont typeface="Arial" pitchFamily="34" charset="0"/>
              <a:buChar char="•"/>
            </a:pPr>
            <a:r>
              <a:rPr lang="en-US" dirty="0"/>
              <a:t>It</a:t>
            </a:r>
            <a:r>
              <a:rPr lang="en-US" b="1" dirty="0"/>
              <a:t> </a:t>
            </a:r>
            <a:r>
              <a:rPr lang="en-US" dirty="0"/>
              <a:t>connects a computer or router to a DSL phone line.</a:t>
            </a:r>
          </a:p>
          <a:p>
            <a:pPr>
              <a:lnSpc>
                <a:spcPct val="200000"/>
              </a:lnSpc>
              <a:buNone/>
            </a:pPr>
            <a:endParaRPr lang="en-GB" dirty="0"/>
          </a:p>
        </p:txBody>
      </p:sp>
      <p:sp>
        <p:nvSpPr>
          <p:cNvPr id="5" name="Text Placeholder 4"/>
          <p:cNvSpPr>
            <a:spLocks noGrp="1"/>
          </p:cNvSpPr>
          <p:nvPr>
            <p:ph type="body" sz="quarter" idx="12"/>
          </p:nvPr>
        </p:nvSpPr>
        <p:spPr/>
        <p:txBody>
          <a:bodyPr/>
          <a:lstStyle/>
          <a:p>
            <a:r>
              <a:rPr lang="en-US" dirty="0"/>
              <a:t>Modem</a:t>
            </a:r>
          </a:p>
        </p:txBody>
      </p:sp>
    </p:spTree>
  </p:cSld>
  <p:clrMapOvr>
    <a:masterClrMapping/>
  </p:clrMapOvr>
  <p:transition spd="slow">
    <p:wipe dir="d"/>
  </p:transition>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145140"/>
            <a:ext cx="9144000" cy="553998"/>
          </a:xfrm>
        </p:spPr>
        <p:txBody>
          <a:bodyPr/>
          <a:lstStyle/>
          <a:p>
            <a:r>
              <a:rPr lang="en-US" dirty="0"/>
              <a:t>Active Directory (AD) </a:t>
            </a:r>
            <a:r>
              <a:rPr lang="en-US" sz="1600" dirty="0"/>
              <a:t>(2 of 4)</a:t>
            </a:r>
          </a:p>
        </p:txBody>
      </p:sp>
      <p:sp>
        <p:nvSpPr>
          <p:cNvPr id="3" name="Text Placeholder 2"/>
          <p:cNvSpPr>
            <a:spLocks noGrp="1"/>
          </p:cNvSpPr>
          <p:nvPr>
            <p:ph type="body" sz="quarter" idx="16"/>
          </p:nvPr>
        </p:nvSpPr>
        <p:spPr/>
        <p:txBody>
          <a:bodyPr>
            <a:normAutofit/>
          </a:bodyPr>
          <a:lstStyle/>
          <a:p>
            <a:pPr>
              <a:lnSpc>
                <a:spcPct val="200000"/>
              </a:lnSpc>
              <a:buSzPct val="70000"/>
              <a:buBlip>
                <a:blip r:embed="rId3"/>
              </a:buBlip>
            </a:pPr>
            <a:r>
              <a:rPr lang="en-US" dirty="0"/>
              <a:t>Active Directory is an authentication directory to provide contact information of users.</a:t>
            </a:r>
          </a:p>
          <a:p>
            <a:pPr>
              <a:lnSpc>
                <a:spcPct val="200000"/>
              </a:lnSpc>
              <a:buSzPct val="70000"/>
              <a:buBlip>
                <a:blip r:embed="rId3"/>
              </a:buBlip>
            </a:pPr>
            <a:r>
              <a:rPr lang="en-US" dirty="0"/>
              <a:t>Provides centralised administration and authentication in Windows 2000/2003 domain.</a:t>
            </a:r>
          </a:p>
          <a:p>
            <a:pPr>
              <a:lnSpc>
                <a:spcPct val="200000"/>
              </a:lnSpc>
              <a:buSzPct val="70000"/>
              <a:buBlip>
                <a:blip r:embed="rId3"/>
              </a:buBlip>
            </a:pPr>
            <a:r>
              <a:rPr lang="en-US" dirty="0"/>
              <a:t>This acts as the central authority for network security.</a:t>
            </a:r>
          </a:p>
          <a:p>
            <a:pPr>
              <a:lnSpc>
                <a:spcPct val="200000"/>
              </a:lnSpc>
              <a:buSzPct val="70000"/>
              <a:buBlip>
                <a:blip r:embed="rId3"/>
              </a:buBlip>
            </a:pPr>
            <a:r>
              <a:rPr lang="en-US" dirty="0"/>
              <a:t>This lets the operating system readily verify a user’s identity and control access to network resources.</a:t>
            </a:r>
          </a:p>
        </p:txBody>
      </p:sp>
    </p:spTree>
  </p:cSld>
  <p:clrMapOvr>
    <a:masterClrMapping/>
  </p:clrMapOvr>
  <p:transition spd="slow">
    <p:wipe dir="d"/>
  </p:transition>
</p:sld>
</file>

<file path=ppt/slides/slide6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145140"/>
            <a:ext cx="9144000" cy="553998"/>
          </a:xfrm>
        </p:spPr>
        <p:txBody>
          <a:bodyPr/>
          <a:lstStyle/>
          <a:p>
            <a:r>
              <a:rPr lang="en-US" dirty="0"/>
              <a:t>Active Directory (AD) </a:t>
            </a:r>
            <a:r>
              <a:rPr lang="en-US" sz="1600" dirty="0"/>
              <a:t>(3 of 4)</a:t>
            </a:r>
          </a:p>
        </p:txBody>
      </p:sp>
      <p:sp>
        <p:nvSpPr>
          <p:cNvPr id="3" name="Text Placeholder 2"/>
          <p:cNvSpPr>
            <a:spLocks noGrp="1"/>
          </p:cNvSpPr>
          <p:nvPr>
            <p:ph type="body" sz="quarter" idx="16"/>
          </p:nvPr>
        </p:nvSpPr>
        <p:spPr/>
        <p:txBody>
          <a:bodyPr/>
          <a:lstStyle/>
          <a:p>
            <a:pPr>
              <a:lnSpc>
                <a:spcPct val="200000"/>
              </a:lnSpc>
              <a:buSzPct val="70000"/>
              <a:buBlip>
                <a:blip r:embed="rId3"/>
              </a:buBlip>
            </a:pPr>
            <a:r>
              <a:rPr lang="en-US" dirty="0"/>
              <a:t>Active Directory acts as an integration point for bringing systems together and consolidating management tasks.</a:t>
            </a:r>
          </a:p>
          <a:p>
            <a:pPr>
              <a:lnSpc>
                <a:spcPct val="200000"/>
              </a:lnSpc>
            </a:pPr>
            <a:r>
              <a:rPr lang="en-US" dirty="0"/>
              <a:t>Microsoft provides the service of active directory which is an implementation of Lightweight Directory Access Protocol (LDAP) for use in windows environments.</a:t>
            </a:r>
          </a:p>
          <a:p>
            <a:pPr>
              <a:lnSpc>
                <a:spcPct val="200000"/>
              </a:lnSpc>
              <a:buSzPct val="70000"/>
              <a:buBlip>
                <a:blip r:embed="rId3"/>
              </a:buBlip>
            </a:pPr>
            <a:r>
              <a:rPr lang="en-GB" dirty="0"/>
              <a:t>Microsoft created this directory service for Windows domain networks. </a:t>
            </a:r>
          </a:p>
          <a:p>
            <a:pPr>
              <a:lnSpc>
                <a:spcPct val="200000"/>
              </a:lnSpc>
              <a:buSzPct val="70000"/>
              <a:buBlip>
                <a:blip r:embed="rId3"/>
              </a:buBlip>
            </a:pPr>
            <a:r>
              <a:rPr lang="en-GB" dirty="0"/>
              <a:t>It includes Windows Server operating systems. </a:t>
            </a:r>
          </a:p>
          <a:p>
            <a:pPr>
              <a:lnSpc>
                <a:spcPct val="200000"/>
              </a:lnSpc>
            </a:pPr>
            <a:endParaRPr lang="en-US" dirty="0"/>
          </a:p>
          <a:p>
            <a:pPr>
              <a:lnSpc>
                <a:spcPct val="200000"/>
              </a:lnSpc>
            </a:pPr>
            <a:endParaRPr lang="en-GB" dirty="0"/>
          </a:p>
          <a:p>
            <a:endParaRPr lang="en-GB" dirty="0"/>
          </a:p>
        </p:txBody>
      </p:sp>
    </p:spTree>
  </p:cSld>
  <p:clrMapOvr>
    <a:masterClrMapping/>
  </p:clrMapOvr>
  <p:transition spd="slow">
    <p:wipe dir="d"/>
  </p:transition>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145140"/>
            <a:ext cx="9144000" cy="553998"/>
          </a:xfrm>
        </p:spPr>
        <p:txBody>
          <a:bodyPr/>
          <a:lstStyle/>
          <a:p>
            <a:r>
              <a:rPr lang="en-US" dirty="0"/>
              <a:t>Active Directory (AD) </a:t>
            </a:r>
            <a:r>
              <a:rPr lang="en-US" sz="1600" dirty="0"/>
              <a:t>(4 of 4)</a:t>
            </a:r>
          </a:p>
        </p:txBody>
      </p:sp>
      <p:sp>
        <p:nvSpPr>
          <p:cNvPr id="3" name="Text Placeholder 2"/>
          <p:cNvSpPr>
            <a:spLocks noGrp="1"/>
          </p:cNvSpPr>
          <p:nvPr>
            <p:ph type="body" sz="quarter" idx="16"/>
          </p:nvPr>
        </p:nvSpPr>
        <p:spPr/>
        <p:txBody>
          <a:bodyPr/>
          <a:lstStyle/>
          <a:p>
            <a:pPr>
              <a:lnSpc>
                <a:spcPct val="200000"/>
              </a:lnSpc>
              <a:buSzPct val="70000"/>
              <a:buBlip>
                <a:blip r:embed="rId3"/>
              </a:buBlip>
            </a:pPr>
            <a:r>
              <a:rPr lang="en-GB" dirty="0"/>
              <a:t>The domain controller refers to a server computer that runs Active Directory.</a:t>
            </a:r>
          </a:p>
          <a:p>
            <a:pPr>
              <a:lnSpc>
                <a:spcPct val="200000"/>
              </a:lnSpc>
              <a:buSzPct val="70000"/>
              <a:buBlip>
                <a:blip r:embed="rId3"/>
              </a:buBlip>
            </a:pPr>
            <a:r>
              <a:rPr lang="en-GB" dirty="0"/>
              <a:t>All the network administration and security work is done at Active Directory. </a:t>
            </a:r>
          </a:p>
          <a:p>
            <a:pPr>
              <a:lnSpc>
                <a:spcPct val="200000"/>
              </a:lnSpc>
              <a:buSzPct val="70000"/>
              <a:buBlip>
                <a:blip r:embed="rId3"/>
              </a:buBlip>
            </a:pPr>
            <a:r>
              <a:rPr lang="en-GB" dirty="0"/>
              <a:t>It uses Lightweight Directory Access Protocol (LDAP) and DNS. </a:t>
            </a:r>
          </a:p>
          <a:p>
            <a:pPr>
              <a:lnSpc>
                <a:spcPct val="200000"/>
              </a:lnSpc>
              <a:buSzPct val="70000"/>
              <a:buBlip>
                <a:blip r:embed="rId3"/>
              </a:buBlip>
            </a:pPr>
            <a:r>
              <a:rPr lang="en-GB" dirty="0"/>
              <a:t>It assigns and enforces security policies and authenticates and authorises all users and computers. </a:t>
            </a:r>
            <a:endParaRPr lang="en-US" dirty="0"/>
          </a:p>
          <a:p>
            <a:pPr>
              <a:lnSpc>
                <a:spcPct val="200000"/>
              </a:lnSpc>
            </a:pPr>
            <a:endParaRPr lang="en-GB" dirty="0"/>
          </a:p>
        </p:txBody>
      </p:sp>
    </p:spTree>
  </p:cSld>
  <p:clrMapOvr>
    <a:masterClrMapping/>
  </p:clrMapOvr>
  <p:transition spd="slow">
    <p:wipe dir="d"/>
  </p:transition>
</p:sld>
</file>

<file path=ppt/slides/slide6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70544"/>
            <a:ext cx="9144000" cy="553998"/>
          </a:xfrm>
        </p:spPr>
        <p:txBody>
          <a:bodyPr/>
          <a:lstStyle/>
          <a:p>
            <a:r>
              <a:rPr lang="en-US" dirty="0"/>
              <a:t>Directory Database v/s Flat File Database </a:t>
            </a:r>
            <a:r>
              <a:rPr lang="en-US" sz="1600" dirty="0"/>
              <a:t>(1 of 3)</a:t>
            </a:r>
            <a:endParaRPr lang="en-GB" sz="1600" dirty="0"/>
          </a:p>
        </p:txBody>
      </p:sp>
      <p:pic>
        <p:nvPicPr>
          <p:cNvPr id="12" name="Picture Placeholder 11" descr="93240440.jpg"/>
          <p:cNvPicPr>
            <a:picLocks noGrp="1" noChangeAspect="1"/>
          </p:cNvPicPr>
          <p:nvPr>
            <p:ph type="pic" sz="quarter" idx="10"/>
          </p:nvPr>
        </p:nvPicPr>
        <p:blipFill>
          <a:blip r:embed="rId3" cstate="email"/>
          <a:srcRect/>
          <a:stretch>
            <a:fillRect/>
          </a:stretch>
        </p:blipFill>
        <p:spPr/>
      </p:pic>
      <p:sp>
        <p:nvSpPr>
          <p:cNvPr id="4" name="Text Placeholder 3"/>
          <p:cNvSpPr>
            <a:spLocks noGrp="1"/>
          </p:cNvSpPr>
          <p:nvPr>
            <p:ph type="body" sz="quarter" idx="11"/>
          </p:nvPr>
        </p:nvSpPr>
        <p:spPr>
          <a:xfrm>
            <a:off x="685800" y="2057400"/>
            <a:ext cx="5715000" cy="1701800"/>
          </a:xfrm>
        </p:spPr>
        <p:txBody>
          <a:bodyPr/>
          <a:lstStyle/>
          <a:p>
            <a:pPr>
              <a:lnSpc>
                <a:spcPct val="150000"/>
              </a:lnSpc>
              <a:buSzPct val="70000"/>
              <a:buBlip>
                <a:blip r:embed="rId4"/>
              </a:buBlip>
            </a:pPr>
            <a:r>
              <a:rPr lang="en-US" dirty="0"/>
              <a:t>Security accounts in classic NT are stored in the Security Account Manager database, called the SAM.</a:t>
            </a:r>
          </a:p>
          <a:p>
            <a:pPr>
              <a:lnSpc>
                <a:spcPct val="150000"/>
              </a:lnSpc>
              <a:buSzPct val="70000"/>
              <a:buBlip>
                <a:blip r:embed="rId4"/>
              </a:buBlip>
            </a:pPr>
            <a:r>
              <a:rPr lang="en-US" dirty="0"/>
              <a:t>The SAM is a flat-file database consisting of a set of groups and a set of users.</a:t>
            </a:r>
          </a:p>
          <a:p>
            <a:endParaRPr lang="en-GB" dirty="0"/>
          </a:p>
        </p:txBody>
      </p:sp>
      <p:sp>
        <p:nvSpPr>
          <p:cNvPr id="5" name="Text Placeholder 4"/>
          <p:cNvSpPr>
            <a:spLocks noGrp="1"/>
          </p:cNvSpPr>
          <p:nvPr>
            <p:ph type="body" sz="quarter" idx="12"/>
          </p:nvPr>
        </p:nvSpPr>
        <p:spPr/>
        <p:txBody>
          <a:bodyPr/>
          <a:lstStyle/>
          <a:p>
            <a:r>
              <a:rPr lang="en-GB" dirty="0"/>
              <a:t>Restricted Account Database Size</a:t>
            </a:r>
          </a:p>
        </p:txBody>
      </p:sp>
      <p:sp>
        <p:nvSpPr>
          <p:cNvPr id="6" name="Text Placeholder 5"/>
          <p:cNvSpPr>
            <a:spLocks noGrp="1"/>
          </p:cNvSpPr>
          <p:nvPr>
            <p:ph type="body" sz="quarter" idx="14"/>
          </p:nvPr>
        </p:nvSpPr>
        <p:spPr>
          <a:xfrm>
            <a:off x="685800" y="4800600"/>
            <a:ext cx="5831114" cy="1513114"/>
          </a:xfrm>
        </p:spPr>
        <p:txBody>
          <a:bodyPr/>
          <a:lstStyle/>
          <a:p>
            <a:pPr>
              <a:lnSpc>
                <a:spcPct val="200000"/>
              </a:lnSpc>
              <a:buSzPct val="70000"/>
              <a:buBlip>
                <a:blip r:embed="rId4"/>
              </a:buBlip>
            </a:pPr>
            <a:r>
              <a:rPr lang="en-US" dirty="0"/>
              <a:t>The contents of SAM database cannot be viewed as  registry. It permits access only to the system account access by the system account.</a:t>
            </a:r>
            <a:endParaRPr lang="en-GB" dirty="0"/>
          </a:p>
        </p:txBody>
      </p:sp>
      <p:sp>
        <p:nvSpPr>
          <p:cNvPr id="7" name="Text Placeholder 6"/>
          <p:cNvSpPr>
            <a:spLocks noGrp="1"/>
          </p:cNvSpPr>
          <p:nvPr>
            <p:ph type="body" sz="quarter" idx="15"/>
          </p:nvPr>
        </p:nvSpPr>
        <p:spPr/>
        <p:txBody>
          <a:bodyPr/>
          <a:lstStyle/>
          <a:p>
            <a:r>
              <a:rPr lang="en-GB" dirty="0"/>
              <a:t>SAM Database Structure</a:t>
            </a:r>
          </a:p>
        </p:txBody>
      </p:sp>
      <p:pic>
        <p:nvPicPr>
          <p:cNvPr id="15" name="Picture 14" descr="12583572-1130x1699.jpg"/>
          <p:cNvPicPr>
            <a:picLocks noChangeAspect="1"/>
          </p:cNvPicPr>
          <p:nvPr/>
        </p:nvPicPr>
        <p:blipFill>
          <a:blip r:embed="rId5" cstate="email"/>
          <a:stretch>
            <a:fillRect/>
          </a:stretch>
        </p:blipFill>
        <p:spPr>
          <a:xfrm>
            <a:off x="6781800" y="2161991"/>
            <a:ext cx="1904999" cy="1267009"/>
          </a:xfrm>
          <a:prstGeom prst="rect">
            <a:avLst/>
          </a:prstGeom>
        </p:spPr>
      </p:pic>
    </p:spTree>
  </p:cSld>
  <p:clrMapOvr>
    <a:masterClrMapping/>
  </p:clrMapOvr>
  <p:transition spd="slow">
    <p:wipe dir="d"/>
  </p:transition>
</p:sld>
</file>

<file path=ppt/slides/slide6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descr="2908678-1200x1800.jpg"/>
          <p:cNvPicPr>
            <a:picLocks noGrp="1" noChangeAspect="1"/>
          </p:cNvPicPr>
          <p:nvPr>
            <p:ph type="pic" sz="quarter" idx="10"/>
          </p:nvPr>
        </p:nvPicPr>
        <p:blipFill>
          <a:blip r:embed="rId3" cstate="email"/>
          <a:srcRect/>
          <a:stretch>
            <a:fillRect/>
          </a:stretch>
        </p:blipFill>
        <p:spPr>
          <a:xfrm>
            <a:off x="6781800" y="2129589"/>
            <a:ext cx="1905000" cy="1604211"/>
          </a:xfrm>
        </p:spPr>
      </p:pic>
      <p:sp>
        <p:nvSpPr>
          <p:cNvPr id="4" name="Text Placeholder 3"/>
          <p:cNvSpPr>
            <a:spLocks noGrp="1"/>
          </p:cNvSpPr>
          <p:nvPr>
            <p:ph type="body" sz="quarter" idx="11"/>
          </p:nvPr>
        </p:nvSpPr>
        <p:spPr>
          <a:xfrm>
            <a:off x="685800" y="2057400"/>
            <a:ext cx="5715000" cy="1651000"/>
          </a:xfrm>
        </p:spPr>
        <p:txBody>
          <a:bodyPr/>
          <a:lstStyle/>
          <a:p>
            <a:pPr>
              <a:lnSpc>
                <a:spcPct val="200000"/>
              </a:lnSpc>
              <a:buSzPct val="70000"/>
              <a:buBlip>
                <a:blip r:embed="rId4"/>
              </a:buBlip>
            </a:pPr>
            <a:r>
              <a:rPr lang="en-US" dirty="0"/>
              <a:t>The Primary Domain Controller (PDC)  is the only server that has read / write access to the SAM in a classic NT domain.</a:t>
            </a:r>
          </a:p>
        </p:txBody>
      </p:sp>
      <p:sp>
        <p:nvSpPr>
          <p:cNvPr id="5" name="Text Placeholder 4"/>
          <p:cNvSpPr>
            <a:spLocks noGrp="1"/>
          </p:cNvSpPr>
          <p:nvPr>
            <p:ph type="body" sz="quarter" idx="12"/>
          </p:nvPr>
        </p:nvSpPr>
        <p:spPr/>
        <p:txBody>
          <a:bodyPr/>
          <a:lstStyle/>
          <a:p>
            <a:r>
              <a:rPr lang="en-GB" dirty="0"/>
              <a:t>Single Point of Failure</a:t>
            </a:r>
          </a:p>
        </p:txBody>
      </p:sp>
      <p:sp>
        <p:nvSpPr>
          <p:cNvPr id="6" name="Text Placeholder 5"/>
          <p:cNvSpPr>
            <a:spLocks noGrp="1"/>
          </p:cNvSpPr>
          <p:nvPr>
            <p:ph type="body" sz="quarter" idx="14"/>
          </p:nvPr>
        </p:nvSpPr>
        <p:spPr/>
        <p:txBody>
          <a:bodyPr/>
          <a:lstStyle/>
          <a:p>
            <a:pPr>
              <a:lnSpc>
                <a:spcPct val="200000"/>
              </a:lnSpc>
              <a:buSzPct val="70000"/>
              <a:buBlip>
                <a:blip r:embed="rId4"/>
              </a:buBlip>
            </a:pPr>
            <a:r>
              <a:rPr lang="en-US" dirty="0"/>
              <a:t>The single PDC in a classic NT domain imposes practical limits on daily operations.</a:t>
            </a:r>
            <a:endParaRPr lang="en-GB" dirty="0"/>
          </a:p>
        </p:txBody>
      </p:sp>
      <p:sp>
        <p:nvSpPr>
          <p:cNvPr id="7" name="Text Placeholder 6"/>
          <p:cNvSpPr>
            <a:spLocks noGrp="1"/>
          </p:cNvSpPr>
          <p:nvPr>
            <p:ph type="body" sz="quarter" idx="15"/>
          </p:nvPr>
        </p:nvSpPr>
        <p:spPr/>
        <p:txBody>
          <a:bodyPr/>
          <a:lstStyle/>
          <a:p>
            <a:r>
              <a:rPr lang="en-GB" dirty="0"/>
              <a:t>Poor Operational Performance</a:t>
            </a:r>
          </a:p>
        </p:txBody>
      </p:sp>
      <p:sp>
        <p:nvSpPr>
          <p:cNvPr id="11" name="Title 1"/>
          <p:cNvSpPr>
            <a:spLocks noGrp="1"/>
          </p:cNvSpPr>
          <p:nvPr>
            <p:ph type="title"/>
          </p:nvPr>
        </p:nvSpPr>
        <p:spPr>
          <a:xfrm>
            <a:off x="0" y="170544"/>
            <a:ext cx="9144000" cy="553998"/>
          </a:xfrm>
        </p:spPr>
        <p:txBody>
          <a:bodyPr/>
          <a:lstStyle/>
          <a:p>
            <a:r>
              <a:rPr lang="en-US" dirty="0"/>
              <a:t>Directory Database v/s Flat File Database </a:t>
            </a:r>
            <a:r>
              <a:rPr lang="en-US" sz="1600" dirty="0"/>
              <a:t>(2 of 3)</a:t>
            </a:r>
            <a:endParaRPr lang="en-GB" sz="1600" dirty="0"/>
          </a:p>
        </p:txBody>
      </p:sp>
    </p:spTree>
  </p:cSld>
  <p:clrMapOvr>
    <a:masterClrMapping/>
  </p:clrMapOvr>
  <p:transition spd="slow">
    <p:wipe dir="d"/>
  </p:transition>
</p:sld>
</file>

<file path=ppt/slides/slide6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8260325.jpg"/>
          <p:cNvPicPr>
            <a:picLocks noGrp="1" noChangeAspect="1"/>
          </p:cNvPicPr>
          <p:nvPr>
            <p:ph type="pic" sz="quarter" idx="10"/>
          </p:nvPr>
        </p:nvPicPr>
        <p:blipFill>
          <a:blip r:embed="rId3" cstate="email"/>
          <a:srcRect/>
          <a:stretch>
            <a:fillRect/>
          </a:stretch>
        </p:blipFill>
        <p:spPr>
          <a:xfrm>
            <a:off x="6342744" y="3953615"/>
            <a:ext cx="2725056" cy="2294785"/>
          </a:xfrm>
          <a:prstGeom prst="rect">
            <a:avLst/>
          </a:prstGeom>
          <a:ln>
            <a:noFill/>
          </a:ln>
          <a:effectLst>
            <a:softEdge rad="112500"/>
          </a:effectLst>
        </p:spPr>
      </p:pic>
      <p:sp>
        <p:nvSpPr>
          <p:cNvPr id="4" name="Text Placeholder 3"/>
          <p:cNvSpPr>
            <a:spLocks noGrp="1"/>
          </p:cNvSpPr>
          <p:nvPr>
            <p:ph type="body" sz="quarter" idx="11"/>
          </p:nvPr>
        </p:nvSpPr>
        <p:spPr>
          <a:xfrm>
            <a:off x="685800" y="2057400"/>
            <a:ext cx="5715000" cy="3810000"/>
          </a:xfrm>
        </p:spPr>
        <p:txBody>
          <a:bodyPr/>
          <a:lstStyle/>
          <a:p>
            <a:pPr>
              <a:lnSpc>
                <a:spcPct val="200000"/>
              </a:lnSpc>
            </a:pPr>
            <a:r>
              <a:rPr lang="en-US" dirty="0"/>
              <a:t>Domain controllers in trusted domains perform pass-through authentications to check the credentials of users from trusted domains.</a:t>
            </a:r>
          </a:p>
          <a:p>
            <a:pPr>
              <a:lnSpc>
                <a:spcPct val="200000"/>
              </a:lnSpc>
            </a:pPr>
            <a:r>
              <a:rPr lang="en-US" dirty="0"/>
              <a:t>Classic trust relationships can only operate in one direction.</a:t>
            </a:r>
          </a:p>
          <a:p>
            <a:pPr lvl="0">
              <a:lnSpc>
                <a:spcPct val="200000"/>
              </a:lnSpc>
            </a:pPr>
            <a:r>
              <a:rPr lang="en-GB" dirty="0"/>
              <a:t>Classic domains are linked by trust relationships. These trust relationships are based on entries in the NT Security database called Local Security Authority (LSA) Secrets.</a:t>
            </a:r>
            <a:endParaRPr lang="en-US" dirty="0"/>
          </a:p>
          <a:p>
            <a:pPr>
              <a:lnSpc>
                <a:spcPct val="200000"/>
              </a:lnSpc>
            </a:pPr>
            <a:endParaRPr lang="en-GB" dirty="0"/>
          </a:p>
        </p:txBody>
      </p:sp>
      <p:sp>
        <p:nvSpPr>
          <p:cNvPr id="5" name="Text Placeholder 4"/>
          <p:cNvSpPr>
            <a:spLocks noGrp="1"/>
          </p:cNvSpPr>
          <p:nvPr>
            <p:ph type="body" sz="quarter" idx="12"/>
          </p:nvPr>
        </p:nvSpPr>
        <p:spPr/>
        <p:txBody>
          <a:bodyPr/>
          <a:lstStyle/>
          <a:p>
            <a:r>
              <a:rPr lang="en-GB" dirty="0"/>
              <a:t>Nontransitive Trust Relationships</a:t>
            </a:r>
          </a:p>
        </p:txBody>
      </p:sp>
      <p:sp>
        <p:nvSpPr>
          <p:cNvPr id="8" name="Title 1"/>
          <p:cNvSpPr>
            <a:spLocks noGrp="1"/>
          </p:cNvSpPr>
          <p:nvPr>
            <p:ph type="title"/>
          </p:nvPr>
        </p:nvSpPr>
        <p:spPr>
          <a:xfrm>
            <a:off x="0" y="170544"/>
            <a:ext cx="9144000" cy="553998"/>
          </a:xfrm>
        </p:spPr>
        <p:txBody>
          <a:bodyPr/>
          <a:lstStyle/>
          <a:p>
            <a:r>
              <a:rPr lang="en-US" dirty="0"/>
              <a:t>Directory Database v/s Flat File Database </a:t>
            </a:r>
            <a:r>
              <a:rPr lang="en-US" sz="1600" dirty="0"/>
              <a:t>(3 of 3)</a:t>
            </a:r>
            <a:endParaRPr lang="en-GB" sz="1600" dirty="0"/>
          </a:p>
        </p:txBody>
      </p:sp>
    </p:spTree>
  </p:cSld>
  <p:clrMapOvr>
    <a:masterClrMapping/>
  </p:clrMapOvr>
  <p:transition spd="slow">
    <p:wipe dir="d"/>
  </p:transition>
</p:sld>
</file>

<file path=ppt/slides/slide6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145140"/>
            <a:ext cx="9144000" cy="553998"/>
          </a:xfrm>
        </p:spPr>
        <p:txBody>
          <a:bodyPr/>
          <a:lstStyle/>
          <a:p>
            <a:r>
              <a:rPr lang="en-GB" dirty="0"/>
              <a:t>Logical Structure of Active Directory</a:t>
            </a:r>
          </a:p>
        </p:txBody>
      </p:sp>
      <p:sp>
        <p:nvSpPr>
          <p:cNvPr id="3" name="Text Placeholder 2"/>
          <p:cNvSpPr>
            <a:spLocks noGrp="1"/>
          </p:cNvSpPr>
          <p:nvPr>
            <p:ph type="body" sz="quarter" idx="16"/>
          </p:nvPr>
        </p:nvSpPr>
        <p:spPr/>
        <p:txBody>
          <a:bodyPr/>
          <a:lstStyle/>
          <a:p>
            <a:pPr>
              <a:lnSpc>
                <a:spcPct val="200000"/>
              </a:lnSpc>
              <a:buNone/>
            </a:pPr>
            <a:r>
              <a:rPr lang="en-GB" dirty="0"/>
              <a:t>The logical structure of  Active directory includes:</a:t>
            </a:r>
          </a:p>
          <a:p>
            <a:pPr>
              <a:lnSpc>
                <a:spcPct val="200000"/>
              </a:lnSpc>
              <a:buSzPct val="70000"/>
              <a:buBlip>
                <a:blip r:embed="rId2"/>
              </a:buBlip>
            </a:pPr>
            <a:r>
              <a:rPr lang="en-GB" dirty="0"/>
              <a:t>Object</a:t>
            </a:r>
          </a:p>
          <a:p>
            <a:pPr>
              <a:lnSpc>
                <a:spcPct val="200000"/>
              </a:lnSpc>
              <a:buSzPct val="70000"/>
              <a:buBlip>
                <a:blip r:embed="rId2"/>
              </a:buBlip>
            </a:pPr>
            <a:r>
              <a:rPr lang="en-GB" dirty="0"/>
              <a:t>Domain</a:t>
            </a:r>
          </a:p>
          <a:p>
            <a:pPr>
              <a:lnSpc>
                <a:spcPct val="200000"/>
              </a:lnSpc>
              <a:buSzPct val="70000"/>
              <a:buBlip>
                <a:blip r:embed="rId2"/>
              </a:buBlip>
            </a:pPr>
            <a:r>
              <a:rPr lang="en-GB" dirty="0"/>
              <a:t>Organisational Unit</a:t>
            </a:r>
          </a:p>
          <a:p>
            <a:pPr>
              <a:lnSpc>
                <a:spcPct val="200000"/>
              </a:lnSpc>
              <a:buSzPct val="70000"/>
              <a:buBlip>
                <a:blip r:embed="rId2"/>
              </a:buBlip>
            </a:pPr>
            <a:r>
              <a:rPr lang="en-GB" dirty="0"/>
              <a:t>Domain Tree</a:t>
            </a:r>
          </a:p>
          <a:p>
            <a:pPr>
              <a:lnSpc>
                <a:spcPct val="200000"/>
              </a:lnSpc>
              <a:buSzPct val="70000"/>
              <a:buBlip>
                <a:blip r:embed="rId2"/>
              </a:buBlip>
            </a:pPr>
            <a:r>
              <a:rPr lang="en-GB" dirty="0"/>
              <a:t>Forest</a:t>
            </a:r>
          </a:p>
          <a:p>
            <a:pPr>
              <a:lnSpc>
                <a:spcPct val="200000"/>
              </a:lnSpc>
              <a:buSzPct val="70000"/>
              <a:buBlip>
                <a:blip r:embed="rId2"/>
              </a:buBlip>
            </a:pPr>
            <a:r>
              <a:rPr lang="en-GB" dirty="0"/>
              <a:t>Global Catalog</a:t>
            </a:r>
          </a:p>
        </p:txBody>
      </p:sp>
    </p:spTree>
  </p:cSld>
  <p:clrMapOvr>
    <a:masterClrMapping/>
  </p:clrMapOvr>
  <p:transition spd="slow">
    <p:wipe dir="d"/>
  </p:transition>
</p:sld>
</file>

<file path=ppt/slides/slide6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145140"/>
            <a:ext cx="9144000" cy="553998"/>
          </a:xfrm>
        </p:spPr>
        <p:txBody>
          <a:bodyPr/>
          <a:lstStyle/>
          <a:p>
            <a:r>
              <a:rPr lang="en-GB" dirty="0"/>
              <a:t>Object</a:t>
            </a:r>
          </a:p>
        </p:txBody>
      </p:sp>
      <p:sp>
        <p:nvSpPr>
          <p:cNvPr id="3" name="Text Placeholder 2"/>
          <p:cNvSpPr>
            <a:spLocks noGrp="1"/>
          </p:cNvSpPr>
          <p:nvPr>
            <p:ph type="body" sz="quarter" idx="16"/>
          </p:nvPr>
        </p:nvSpPr>
        <p:spPr/>
        <p:txBody>
          <a:bodyPr/>
          <a:lstStyle/>
          <a:p>
            <a:pPr>
              <a:lnSpc>
                <a:spcPct val="200000"/>
              </a:lnSpc>
            </a:pPr>
            <a:r>
              <a:rPr lang="en-US" dirty="0"/>
              <a:t>An object is an instance of storage of a class.</a:t>
            </a:r>
          </a:p>
          <a:p>
            <a:pPr>
              <a:lnSpc>
                <a:spcPct val="200000"/>
              </a:lnSpc>
            </a:pPr>
            <a:r>
              <a:rPr lang="en-US" dirty="0"/>
              <a:t>It represents the physical entities that build a network.</a:t>
            </a:r>
          </a:p>
          <a:p>
            <a:pPr>
              <a:lnSpc>
                <a:spcPct val="200000"/>
              </a:lnSpc>
            </a:pPr>
            <a:endParaRPr lang="en-GB" dirty="0"/>
          </a:p>
        </p:txBody>
      </p:sp>
      <p:pic>
        <p:nvPicPr>
          <p:cNvPr id="4" name="Picture 3" descr="8687960-1201x1598.jpg"/>
          <p:cNvPicPr>
            <a:picLocks noChangeAspect="1"/>
          </p:cNvPicPr>
          <p:nvPr/>
        </p:nvPicPr>
        <p:blipFill>
          <a:blip r:embed="rId2" cstate="email"/>
          <a:stretch>
            <a:fillRect/>
          </a:stretch>
        </p:blipFill>
        <p:spPr>
          <a:xfrm>
            <a:off x="5402993" y="3512457"/>
            <a:ext cx="3392663" cy="2549805"/>
          </a:xfrm>
          <a:prstGeom prst="rect">
            <a:avLst/>
          </a:prstGeom>
        </p:spPr>
      </p:pic>
    </p:spTree>
  </p:cSld>
  <p:clrMapOvr>
    <a:masterClrMapping/>
  </p:clrMapOvr>
  <p:transition spd="slow">
    <p:wipe dir="d"/>
  </p:transition>
</p:sld>
</file>

<file path=ppt/slides/slide6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145140"/>
            <a:ext cx="9144000" cy="553998"/>
          </a:xfrm>
        </p:spPr>
        <p:txBody>
          <a:bodyPr/>
          <a:lstStyle/>
          <a:p>
            <a:r>
              <a:rPr lang="en-GB" dirty="0"/>
              <a:t>Domain </a:t>
            </a:r>
            <a:r>
              <a:rPr lang="en-GB" sz="1600" dirty="0"/>
              <a:t>(1 of 3)</a:t>
            </a:r>
          </a:p>
        </p:txBody>
      </p:sp>
      <p:sp>
        <p:nvSpPr>
          <p:cNvPr id="3" name="Text Placeholder 2"/>
          <p:cNvSpPr>
            <a:spLocks noGrp="1"/>
          </p:cNvSpPr>
          <p:nvPr>
            <p:ph type="body" sz="quarter" idx="16"/>
          </p:nvPr>
        </p:nvSpPr>
        <p:spPr/>
        <p:txBody>
          <a:bodyPr/>
          <a:lstStyle/>
          <a:p>
            <a:pPr>
              <a:lnSpc>
                <a:spcPct val="200000"/>
              </a:lnSpc>
              <a:buSzPct val="70000"/>
              <a:buBlip>
                <a:blip r:embed="rId2"/>
              </a:buBlip>
            </a:pPr>
            <a:r>
              <a:rPr lang="en-US" dirty="0"/>
              <a:t>Domain is a group of networked computers and resources that provide centralised authentication and administration by sharing a common directory database known as active directory database.</a:t>
            </a:r>
          </a:p>
          <a:p>
            <a:pPr>
              <a:lnSpc>
                <a:spcPct val="200000"/>
              </a:lnSpc>
              <a:buSzPct val="70000"/>
              <a:buBlip>
                <a:blip r:embed="rId2"/>
              </a:buBlip>
            </a:pPr>
            <a:r>
              <a:rPr lang="en-US" dirty="0"/>
              <a:t>The domain is the most basic building block in the Active Directory model.</a:t>
            </a:r>
          </a:p>
          <a:p>
            <a:pPr>
              <a:lnSpc>
                <a:spcPct val="200000"/>
              </a:lnSpc>
              <a:buSzPct val="70000"/>
              <a:buBlip>
                <a:blip r:embed="rId2"/>
              </a:buBlip>
            </a:pPr>
            <a:r>
              <a:rPr lang="en-US" dirty="0"/>
              <a:t>Each domain has at least one domain controller; optimally it will have two or more.</a:t>
            </a:r>
            <a:endParaRPr lang="en-GB" dirty="0"/>
          </a:p>
          <a:p>
            <a:pPr>
              <a:lnSpc>
                <a:spcPct val="200000"/>
              </a:lnSpc>
            </a:pPr>
            <a:endParaRPr lang="en-GB" dirty="0"/>
          </a:p>
        </p:txBody>
      </p:sp>
      <p:pic>
        <p:nvPicPr>
          <p:cNvPr id="8" name="Picture 7" descr="domain1.png"/>
          <p:cNvPicPr>
            <a:picLocks noChangeAspect="1"/>
          </p:cNvPicPr>
          <p:nvPr/>
        </p:nvPicPr>
        <p:blipFill>
          <a:blip r:embed="rId3" cstate="email"/>
          <a:stretch>
            <a:fillRect/>
          </a:stretch>
        </p:blipFill>
        <p:spPr>
          <a:xfrm>
            <a:off x="5791200" y="4459905"/>
            <a:ext cx="3048000" cy="1927055"/>
          </a:xfrm>
          <a:prstGeom prst="rect">
            <a:avLst/>
          </a:prstGeom>
        </p:spPr>
      </p:pic>
    </p:spTree>
  </p:cSld>
  <p:clrMapOvr>
    <a:masterClrMapping/>
  </p:clrMapOvr>
  <p:transition spd="slow">
    <p:wipe dir="d"/>
  </p:transition>
</p:sld>
</file>

<file path=ppt/slides/slide6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145140"/>
            <a:ext cx="9144000" cy="553998"/>
          </a:xfrm>
        </p:spPr>
        <p:txBody>
          <a:bodyPr/>
          <a:lstStyle/>
          <a:p>
            <a:r>
              <a:rPr lang="en-GB" dirty="0"/>
              <a:t>Domain </a:t>
            </a:r>
            <a:r>
              <a:rPr lang="en-GB" sz="1600" dirty="0"/>
              <a:t>(2 of 3)</a:t>
            </a:r>
          </a:p>
        </p:txBody>
      </p:sp>
      <p:sp>
        <p:nvSpPr>
          <p:cNvPr id="3" name="Text Placeholder 2"/>
          <p:cNvSpPr>
            <a:spLocks noGrp="1"/>
          </p:cNvSpPr>
          <p:nvPr>
            <p:ph type="body" sz="quarter" idx="16"/>
          </p:nvPr>
        </p:nvSpPr>
        <p:spPr/>
        <p:txBody>
          <a:bodyPr/>
          <a:lstStyle/>
          <a:p>
            <a:pPr>
              <a:lnSpc>
                <a:spcPct val="200000"/>
              </a:lnSpc>
              <a:buSzPct val="70000"/>
              <a:buBlip>
                <a:blip r:embed="rId3"/>
              </a:buBlip>
            </a:pPr>
            <a:r>
              <a:rPr lang="en-US" dirty="0"/>
              <a:t>The first domain in the enterprise is known as the forest root domain.</a:t>
            </a:r>
          </a:p>
          <a:p>
            <a:pPr>
              <a:lnSpc>
                <a:spcPct val="200000"/>
              </a:lnSpc>
              <a:buSzPct val="70000"/>
              <a:buBlip>
                <a:blip r:embed="rId3"/>
              </a:buBlip>
            </a:pPr>
            <a:r>
              <a:rPr lang="en-US" dirty="0"/>
              <a:t>It is commonly referred to as either the root domain or the forest domain.</a:t>
            </a:r>
          </a:p>
          <a:p>
            <a:pPr>
              <a:lnSpc>
                <a:spcPct val="200000"/>
              </a:lnSpc>
              <a:buSzPct val="70000"/>
              <a:buBlip>
                <a:blip r:embed="rId3"/>
              </a:buBlip>
            </a:pPr>
            <a:r>
              <a:rPr lang="en-US" dirty="0"/>
              <a:t>It is the starting point for an Active Directory namespace.</a:t>
            </a:r>
          </a:p>
          <a:p>
            <a:pPr>
              <a:lnSpc>
                <a:spcPct val="200000"/>
              </a:lnSpc>
              <a:buSzPct val="70000"/>
              <a:buBlip>
                <a:blip r:embed="rId3"/>
              </a:buBlip>
            </a:pPr>
            <a:r>
              <a:rPr lang="en-US" dirty="0"/>
              <a:t>This first domain can either be a dedicated or a nondedicated root domain.</a:t>
            </a:r>
            <a:endParaRPr lang="en-GB" dirty="0"/>
          </a:p>
        </p:txBody>
      </p:sp>
      <p:pic>
        <p:nvPicPr>
          <p:cNvPr id="6" name="Picture 5" descr="Copy of 9041983-1200x1600.jpg"/>
          <p:cNvPicPr>
            <a:picLocks noChangeAspect="1"/>
          </p:cNvPicPr>
          <p:nvPr/>
        </p:nvPicPr>
        <p:blipFill>
          <a:blip r:embed="rId4" cstate="screen"/>
          <a:stretch>
            <a:fillRect/>
          </a:stretch>
        </p:blipFill>
        <p:spPr>
          <a:xfrm>
            <a:off x="5486400" y="4864750"/>
            <a:ext cx="3200400" cy="621650"/>
          </a:xfrm>
          <a:prstGeom prst="rect">
            <a:avLst/>
          </a:prstGeom>
        </p:spPr>
      </p:pic>
    </p:spTree>
  </p:cSld>
  <p:clrMapOvr>
    <a:masterClrMapping/>
  </p:clrMapOvr>
  <p:transition spd="slow">
    <p:wipe dir="d"/>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27000"/>
            <a:ext cx="9144000" cy="553998"/>
          </a:xfrm>
        </p:spPr>
        <p:txBody>
          <a:bodyPr/>
          <a:lstStyle/>
          <a:p>
            <a:r>
              <a:rPr lang="en-US" dirty="0"/>
              <a:t>Hardware Requirement for Network </a:t>
            </a:r>
            <a:r>
              <a:rPr lang="en-US" sz="1600" dirty="0"/>
              <a:t>(10 of 12)</a:t>
            </a:r>
            <a:endParaRPr lang="en-GB" dirty="0"/>
          </a:p>
        </p:txBody>
      </p:sp>
      <p:sp>
        <p:nvSpPr>
          <p:cNvPr id="4" name="Text Placeholder 3"/>
          <p:cNvSpPr>
            <a:spLocks noGrp="1"/>
          </p:cNvSpPr>
          <p:nvPr>
            <p:ph type="body" sz="quarter" idx="11"/>
          </p:nvPr>
        </p:nvSpPr>
        <p:spPr>
          <a:xfrm>
            <a:off x="685800" y="2057400"/>
            <a:ext cx="5740400" cy="4394200"/>
          </a:xfrm>
        </p:spPr>
        <p:txBody>
          <a:bodyPr/>
          <a:lstStyle/>
          <a:p>
            <a:pPr>
              <a:lnSpc>
                <a:spcPct val="200000"/>
              </a:lnSpc>
              <a:buNone/>
            </a:pPr>
            <a:r>
              <a:rPr lang="en-GB" dirty="0"/>
              <a:t>Wireless Access Point (WAP) is a device which allows </a:t>
            </a:r>
          </a:p>
          <a:p>
            <a:pPr>
              <a:lnSpc>
                <a:spcPct val="200000"/>
              </a:lnSpc>
              <a:buNone/>
            </a:pPr>
            <a:r>
              <a:rPr lang="en-GB" dirty="0"/>
              <a:t>wireless devices to connect to the wired devices using</a:t>
            </a:r>
          </a:p>
          <a:p>
            <a:pPr>
              <a:lnSpc>
                <a:spcPct val="200000"/>
              </a:lnSpc>
              <a:buNone/>
            </a:pPr>
            <a:r>
              <a:rPr lang="en-GB" dirty="0"/>
              <a:t>Bluetooth or Wi-Fi.</a:t>
            </a:r>
          </a:p>
        </p:txBody>
      </p:sp>
      <p:sp>
        <p:nvSpPr>
          <p:cNvPr id="5" name="Text Placeholder 4"/>
          <p:cNvSpPr>
            <a:spLocks noGrp="1"/>
          </p:cNvSpPr>
          <p:nvPr>
            <p:ph type="body" sz="quarter" idx="12"/>
          </p:nvPr>
        </p:nvSpPr>
        <p:spPr/>
        <p:txBody>
          <a:bodyPr/>
          <a:lstStyle/>
          <a:p>
            <a:r>
              <a:rPr lang="en-US" dirty="0"/>
              <a:t>Wireless Access Point (WAP)</a:t>
            </a:r>
          </a:p>
        </p:txBody>
      </p:sp>
    </p:spTree>
  </p:cSld>
  <p:clrMapOvr>
    <a:masterClrMapping/>
  </p:clrMapOvr>
  <p:transition spd="slow">
    <p:wipe dir="d"/>
  </p:transition>
</p:sld>
</file>

<file path=ppt/slides/slide6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1" y="145140"/>
            <a:ext cx="9144000" cy="553998"/>
          </a:xfrm>
        </p:spPr>
        <p:txBody>
          <a:bodyPr/>
          <a:lstStyle/>
          <a:p>
            <a:r>
              <a:rPr lang="en-GB" dirty="0"/>
              <a:t>Domain </a:t>
            </a:r>
            <a:r>
              <a:rPr lang="en-GB" sz="1600" dirty="0"/>
              <a:t>(3 of 3)</a:t>
            </a:r>
          </a:p>
        </p:txBody>
      </p:sp>
      <p:sp>
        <p:nvSpPr>
          <p:cNvPr id="3" name="Text Placeholder 2"/>
          <p:cNvSpPr>
            <a:spLocks noGrp="1"/>
          </p:cNvSpPr>
          <p:nvPr>
            <p:ph type="body" sz="quarter" idx="16"/>
          </p:nvPr>
        </p:nvSpPr>
        <p:spPr/>
        <p:txBody>
          <a:bodyPr/>
          <a:lstStyle/>
          <a:p>
            <a:pPr>
              <a:lnSpc>
                <a:spcPct val="200000"/>
              </a:lnSpc>
              <a:buSzPct val="70000"/>
              <a:buBlip>
                <a:blip r:embed="rId3"/>
              </a:buBlip>
            </a:pPr>
            <a:r>
              <a:rPr lang="en-US" dirty="0"/>
              <a:t>A dedicated root, also known as an empty root, is one that is used as an empty placeholder to start Active Directory.</a:t>
            </a:r>
          </a:p>
          <a:p>
            <a:pPr>
              <a:lnSpc>
                <a:spcPct val="200000"/>
              </a:lnSpc>
              <a:buSzPct val="70000"/>
              <a:buBlip>
                <a:blip r:embed="rId3"/>
              </a:buBlip>
            </a:pPr>
            <a:r>
              <a:rPr lang="en-US" dirty="0"/>
              <a:t>A non-dedicated root domain is one in which actual user and group accounts are created.</a:t>
            </a:r>
          </a:p>
          <a:p>
            <a:pPr>
              <a:lnSpc>
                <a:spcPct val="200000"/>
              </a:lnSpc>
            </a:pPr>
            <a:endParaRPr lang="en-GB" dirty="0"/>
          </a:p>
        </p:txBody>
      </p:sp>
      <p:pic>
        <p:nvPicPr>
          <p:cNvPr id="4" name="Picture 3" descr="shutterstock_4238125.jpg"/>
          <p:cNvPicPr>
            <a:picLocks noChangeAspect="1"/>
          </p:cNvPicPr>
          <p:nvPr/>
        </p:nvPicPr>
        <p:blipFill>
          <a:blip r:embed="rId4" cstate="email"/>
          <a:stretch>
            <a:fillRect/>
          </a:stretch>
        </p:blipFill>
        <p:spPr>
          <a:xfrm>
            <a:off x="6477000" y="3952068"/>
            <a:ext cx="2362200" cy="1839131"/>
          </a:xfrm>
          <a:prstGeom prst="rect">
            <a:avLst/>
          </a:prstGeom>
        </p:spPr>
      </p:pic>
    </p:spTree>
  </p:cSld>
  <p:clrMapOvr>
    <a:masterClrMapping/>
  </p:clrMapOvr>
  <p:transition spd="slow">
    <p:wipe dir="d"/>
  </p:transition>
</p:sld>
</file>

<file path=ppt/slides/slide6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145140"/>
            <a:ext cx="9144000" cy="553998"/>
          </a:xfrm>
        </p:spPr>
        <p:txBody>
          <a:bodyPr/>
          <a:lstStyle/>
          <a:p>
            <a:r>
              <a:rPr lang="en-GB" dirty="0"/>
              <a:t>Domain Tree</a:t>
            </a:r>
          </a:p>
        </p:txBody>
      </p:sp>
      <p:sp>
        <p:nvSpPr>
          <p:cNvPr id="3" name="Text Placeholder 2"/>
          <p:cNvSpPr>
            <a:spLocks noGrp="1"/>
          </p:cNvSpPr>
          <p:nvPr>
            <p:ph type="body" sz="quarter" idx="16"/>
          </p:nvPr>
        </p:nvSpPr>
        <p:spPr/>
        <p:txBody>
          <a:bodyPr/>
          <a:lstStyle/>
          <a:p>
            <a:pPr>
              <a:lnSpc>
                <a:spcPct val="200000"/>
              </a:lnSpc>
              <a:buSzPct val="70000"/>
              <a:buBlip>
                <a:blip r:embed="rId3"/>
              </a:buBlip>
            </a:pPr>
            <a:r>
              <a:rPr lang="en-US" dirty="0"/>
              <a:t>Domain tree is a logical group of domains that share a common DNS name space in the same forest.</a:t>
            </a:r>
          </a:p>
          <a:p>
            <a:pPr>
              <a:lnSpc>
                <a:spcPct val="200000"/>
              </a:lnSpc>
              <a:buSzPct val="70000"/>
              <a:buBlip>
                <a:blip r:embed="rId3"/>
              </a:buBlip>
            </a:pPr>
            <a:r>
              <a:rPr lang="en-US" dirty="0"/>
              <a:t>A domain tree results when an organisation creates a domain subsequent to the forest root domain and does not want to use an existing namespace.</a:t>
            </a:r>
          </a:p>
          <a:p>
            <a:pPr>
              <a:lnSpc>
                <a:spcPct val="200000"/>
              </a:lnSpc>
              <a:buSzPct val="70000"/>
              <a:buBlip>
                <a:blip r:embed="rId3"/>
              </a:buBlip>
            </a:pPr>
            <a:r>
              <a:rPr lang="en-US" dirty="0"/>
              <a:t>The creation of additional domain trees is purely an organisational and naming decision, not one that affects functionality.</a:t>
            </a:r>
          </a:p>
          <a:p>
            <a:endParaRPr lang="en-GB" dirty="0"/>
          </a:p>
        </p:txBody>
      </p:sp>
      <p:pic>
        <p:nvPicPr>
          <p:cNvPr id="4" name="Picture 3" descr="domain tree.png"/>
          <p:cNvPicPr>
            <a:picLocks noChangeAspect="1"/>
          </p:cNvPicPr>
          <p:nvPr/>
        </p:nvPicPr>
        <p:blipFill>
          <a:blip r:embed="rId4" cstate="email"/>
          <a:stretch>
            <a:fillRect/>
          </a:stretch>
        </p:blipFill>
        <p:spPr>
          <a:xfrm>
            <a:off x="6531428" y="4225291"/>
            <a:ext cx="2383971" cy="2283981"/>
          </a:xfrm>
          <a:prstGeom prst="rect">
            <a:avLst/>
          </a:prstGeom>
        </p:spPr>
      </p:pic>
    </p:spTree>
  </p:cSld>
  <p:clrMapOvr>
    <a:masterClrMapping/>
  </p:clrMapOvr>
  <p:transition spd="slow">
    <p:wipe dir="d"/>
  </p:transition>
</p:sld>
</file>

<file path=ppt/slides/slide6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145140"/>
            <a:ext cx="9144000" cy="553998"/>
          </a:xfrm>
        </p:spPr>
        <p:txBody>
          <a:bodyPr/>
          <a:lstStyle/>
          <a:p>
            <a:r>
              <a:rPr lang="en-GB" dirty="0"/>
              <a:t>Organisational Unit</a:t>
            </a:r>
          </a:p>
        </p:txBody>
      </p:sp>
      <p:sp>
        <p:nvSpPr>
          <p:cNvPr id="3" name="Text Placeholder 2"/>
          <p:cNvSpPr>
            <a:spLocks noGrp="1"/>
          </p:cNvSpPr>
          <p:nvPr>
            <p:ph type="body" sz="quarter" idx="16"/>
          </p:nvPr>
        </p:nvSpPr>
        <p:spPr/>
        <p:txBody>
          <a:bodyPr/>
          <a:lstStyle/>
          <a:p>
            <a:pPr>
              <a:lnSpc>
                <a:spcPct val="200000"/>
              </a:lnSpc>
              <a:buSzPct val="70000"/>
              <a:buBlip>
                <a:blip r:embed="rId2"/>
              </a:buBlip>
            </a:pPr>
            <a:r>
              <a:rPr lang="en-US" dirty="0"/>
              <a:t>A domain can be further divided into logical units called Organisational Unit (OU).</a:t>
            </a:r>
          </a:p>
          <a:p>
            <a:pPr>
              <a:lnSpc>
                <a:spcPct val="200000"/>
              </a:lnSpc>
              <a:buSzPct val="70000"/>
              <a:buBlip>
                <a:blip r:embed="rId2"/>
              </a:buBlip>
            </a:pPr>
            <a:r>
              <a:rPr lang="en-US" dirty="0"/>
              <a:t>OU can be used to delegates administrative control to a group of objects.</a:t>
            </a:r>
          </a:p>
          <a:p>
            <a:pPr>
              <a:lnSpc>
                <a:spcPct val="200000"/>
              </a:lnSpc>
              <a:buSzPct val="70000"/>
              <a:buBlip>
                <a:blip r:embed="rId2"/>
              </a:buBlip>
            </a:pPr>
            <a:r>
              <a:rPr lang="en-US" dirty="0"/>
              <a:t>To implement security policies called group policies.</a:t>
            </a:r>
          </a:p>
          <a:p>
            <a:pPr>
              <a:lnSpc>
                <a:spcPct val="200000"/>
              </a:lnSpc>
              <a:buSzPct val="70000"/>
              <a:buBlip>
                <a:blip r:embed="rId2"/>
              </a:buBlip>
            </a:pPr>
            <a:r>
              <a:rPr lang="en-US" dirty="0"/>
              <a:t>To delegate administrative rights.</a:t>
            </a:r>
          </a:p>
          <a:p>
            <a:endParaRPr lang="en-GB" dirty="0"/>
          </a:p>
        </p:txBody>
      </p:sp>
      <p:pic>
        <p:nvPicPr>
          <p:cNvPr id="4" name="Picture 3" descr="11804622-1200x1600.jpg"/>
          <p:cNvPicPr>
            <a:picLocks noChangeAspect="1"/>
          </p:cNvPicPr>
          <p:nvPr/>
        </p:nvPicPr>
        <p:blipFill>
          <a:blip r:embed="rId3" cstate="email"/>
          <a:stretch>
            <a:fillRect/>
          </a:stretch>
        </p:blipFill>
        <p:spPr>
          <a:xfrm>
            <a:off x="5029200" y="3810000"/>
            <a:ext cx="3733800" cy="2800350"/>
          </a:xfrm>
          <a:prstGeom prst="rect">
            <a:avLst/>
          </a:prstGeom>
        </p:spPr>
      </p:pic>
    </p:spTree>
  </p:cSld>
  <p:clrMapOvr>
    <a:masterClrMapping/>
  </p:clrMapOvr>
  <p:transition spd="slow">
    <p:wipe dir="d"/>
  </p:transition>
</p:sld>
</file>

<file path=ppt/slides/slide6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145140"/>
            <a:ext cx="9144000" cy="553998"/>
          </a:xfrm>
        </p:spPr>
        <p:txBody>
          <a:bodyPr/>
          <a:lstStyle/>
          <a:p>
            <a:r>
              <a:rPr lang="en-GB" dirty="0"/>
              <a:t>Forest and Global Catalog</a:t>
            </a:r>
          </a:p>
        </p:txBody>
      </p:sp>
      <p:sp>
        <p:nvSpPr>
          <p:cNvPr id="3" name="Text Placeholder 2"/>
          <p:cNvSpPr>
            <a:spLocks noGrp="1"/>
          </p:cNvSpPr>
          <p:nvPr>
            <p:ph type="body" sz="quarter" idx="16"/>
          </p:nvPr>
        </p:nvSpPr>
        <p:spPr>
          <a:xfrm>
            <a:off x="457200" y="1331459"/>
            <a:ext cx="8240713" cy="5199969"/>
          </a:xfrm>
        </p:spPr>
        <p:txBody>
          <a:bodyPr>
            <a:normAutofit lnSpcReduction="10000"/>
          </a:bodyPr>
          <a:lstStyle/>
          <a:p>
            <a:pPr>
              <a:lnSpc>
                <a:spcPct val="200000"/>
              </a:lnSpc>
              <a:buSzPct val="70000"/>
              <a:buNone/>
            </a:pPr>
            <a:r>
              <a:rPr lang="en-US" b="1" dirty="0"/>
              <a:t>Forest</a:t>
            </a:r>
          </a:p>
          <a:p>
            <a:pPr>
              <a:lnSpc>
                <a:spcPct val="200000"/>
              </a:lnSpc>
              <a:buSzPct val="70000"/>
              <a:buBlip>
                <a:blip r:embed="rId3"/>
              </a:buBlip>
            </a:pPr>
            <a:r>
              <a:rPr lang="en-US" dirty="0"/>
              <a:t>Forest is a group of domains and domain trees that are implemented with implicit transitive trust relationship.</a:t>
            </a:r>
          </a:p>
          <a:p>
            <a:pPr>
              <a:lnSpc>
                <a:spcPct val="200000"/>
              </a:lnSpc>
              <a:buSzPct val="70000"/>
              <a:buBlip>
                <a:blip r:embed="rId3"/>
              </a:buBlip>
            </a:pPr>
            <a:r>
              <a:rPr lang="en-US" dirty="0"/>
              <a:t>The forest is the ultimate security boundary for the enterprise.</a:t>
            </a:r>
          </a:p>
          <a:p>
            <a:pPr>
              <a:lnSpc>
                <a:spcPct val="200000"/>
              </a:lnSpc>
              <a:buSzPct val="70000"/>
              <a:buBlip>
                <a:blip r:embed="rId3"/>
              </a:buBlip>
            </a:pPr>
            <a:r>
              <a:rPr lang="en-US" dirty="0"/>
              <a:t>All domains and domain trees exist within one or more Active Directory forests.</a:t>
            </a:r>
          </a:p>
          <a:p>
            <a:pPr>
              <a:lnSpc>
                <a:spcPct val="200000"/>
              </a:lnSpc>
              <a:buSzPct val="70000"/>
              <a:buNone/>
            </a:pPr>
            <a:r>
              <a:rPr lang="en-US" b="1" dirty="0"/>
              <a:t>Global Catalog</a:t>
            </a:r>
          </a:p>
          <a:p>
            <a:pPr>
              <a:lnSpc>
                <a:spcPct val="200000"/>
              </a:lnSpc>
              <a:buSzPct val="70000"/>
              <a:buBlip>
                <a:blip r:embed="rId3"/>
              </a:buBlip>
            </a:pPr>
            <a:r>
              <a:rPr lang="en-US" dirty="0"/>
              <a:t>A global catalog is a domain controller that stores a </a:t>
            </a:r>
          </a:p>
          <a:p>
            <a:pPr>
              <a:lnSpc>
                <a:spcPct val="200000"/>
              </a:lnSpc>
              <a:buSzPct val="70000"/>
              <a:buNone/>
            </a:pPr>
            <a:r>
              <a:rPr lang="en-US" dirty="0"/>
              <a:t>	copy of all Active Directory objects in a forest.</a:t>
            </a:r>
          </a:p>
          <a:p>
            <a:pPr>
              <a:lnSpc>
                <a:spcPct val="200000"/>
              </a:lnSpc>
              <a:buSzPct val="70000"/>
              <a:buBlip>
                <a:blip r:embed="rId3"/>
              </a:buBlip>
            </a:pPr>
            <a:endParaRPr lang="en-US" dirty="0"/>
          </a:p>
        </p:txBody>
      </p:sp>
      <p:pic>
        <p:nvPicPr>
          <p:cNvPr id="1026" name="Picture 2" descr="\\10.201.72.98\Saudi Aramco\Technical Content\Images\Concept\12168911-1455x1320.jpg"/>
          <p:cNvPicPr>
            <a:picLocks noChangeAspect="1" noChangeArrowheads="1"/>
          </p:cNvPicPr>
          <p:nvPr/>
        </p:nvPicPr>
        <p:blipFill>
          <a:blip r:embed="rId4" cstate="email"/>
          <a:srcRect/>
          <a:stretch>
            <a:fillRect/>
          </a:stretch>
        </p:blipFill>
        <p:spPr bwMode="auto">
          <a:xfrm>
            <a:off x="6792012" y="4643438"/>
            <a:ext cx="2009087" cy="2214562"/>
          </a:xfrm>
          <a:prstGeom prst="rect">
            <a:avLst/>
          </a:prstGeom>
          <a:noFill/>
        </p:spPr>
      </p:pic>
    </p:spTree>
  </p:cSld>
  <p:clrMapOvr>
    <a:masterClrMapping/>
  </p:clrMapOvr>
  <p:transition spd="slow">
    <p:wipe dir="d"/>
  </p:transition>
</p:sld>
</file>

<file path=ppt/slides/slide6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145140"/>
            <a:ext cx="9144000" cy="553998"/>
          </a:xfrm>
        </p:spPr>
        <p:txBody>
          <a:bodyPr/>
          <a:lstStyle/>
          <a:p>
            <a:r>
              <a:rPr lang="en-GB" dirty="0"/>
              <a:t>Benefits of Active Directory</a:t>
            </a:r>
          </a:p>
        </p:txBody>
      </p:sp>
      <p:sp>
        <p:nvSpPr>
          <p:cNvPr id="3" name="Text Placeholder 2"/>
          <p:cNvSpPr>
            <a:spLocks noGrp="1"/>
          </p:cNvSpPr>
          <p:nvPr>
            <p:ph type="body" sz="quarter" idx="16"/>
          </p:nvPr>
        </p:nvSpPr>
        <p:spPr>
          <a:xfrm>
            <a:off x="457200" y="1360488"/>
            <a:ext cx="8240713" cy="5028437"/>
          </a:xfrm>
        </p:spPr>
        <p:txBody>
          <a:bodyPr>
            <a:normAutofit lnSpcReduction="10000"/>
          </a:bodyPr>
          <a:lstStyle/>
          <a:p>
            <a:pPr>
              <a:lnSpc>
                <a:spcPct val="150000"/>
              </a:lnSpc>
              <a:buSzPct val="70000"/>
              <a:buBlip>
                <a:blip r:embed="rId2"/>
              </a:buBlip>
            </a:pPr>
            <a:r>
              <a:rPr lang="en-US" dirty="0"/>
              <a:t>Security</a:t>
            </a:r>
          </a:p>
          <a:p>
            <a:pPr lvl="1">
              <a:lnSpc>
                <a:spcPct val="150000"/>
              </a:lnSpc>
              <a:buSzPct val="70000"/>
            </a:pPr>
            <a:r>
              <a:rPr lang="en-US" dirty="0"/>
              <a:t>Provides improved data security by allowing only authorised people to access data.</a:t>
            </a:r>
          </a:p>
          <a:p>
            <a:pPr>
              <a:lnSpc>
                <a:spcPct val="150000"/>
              </a:lnSpc>
              <a:buSzPct val="70000"/>
              <a:buBlip>
                <a:blip r:embed="rId2"/>
              </a:buBlip>
            </a:pPr>
            <a:r>
              <a:rPr lang="en-US" dirty="0"/>
              <a:t>Provides single sign on facility.</a:t>
            </a:r>
          </a:p>
          <a:p>
            <a:pPr>
              <a:lnSpc>
                <a:spcPct val="150000"/>
              </a:lnSpc>
            </a:pPr>
            <a:r>
              <a:rPr lang="en-US" dirty="0"/>
              <a:t>Distinct user name and password – Network ID (NetID).</a:t>
            </a:r>
          </a:p>
          <a:p>
            <a:pPr>
              <a:lnSpc>
                <a:spcPct val="150000"/>
              </a:lnSpc>
            </a:pPr>
            <a:r>
              <a:rPr lang="en-US" dirty="0"/>
              <a:t>Password synchronized between LDAP and AD Directory Services.</a:t>
            </a:r>
          </a:p>
          <a:p>
            <a:pPr lvl="0">
              <a:lnSpc>
                <a:spcPct val="150000"/>
              </a:lnSpc>
            </a:pPr>
            <a:r>
              <a:rPr lang="en-GB" dirty="0"/>
              <a:t>Decrease  overhead via standardization.</a:t>
            </a:r>
          </a:p>
          <a:p>
            <a:pPr lvl="0">
              <a:lnSpc>
                <a:spcPct val="150000"/>
              </a:lnSpc>
            </a:pPr>
            <a:r>
              <a:rPr lang="en-GB" dirty="0"/>
              <a:t>Revise services via centralized management capabilities.</a:t>
            </a:r>
          </a:p>
          <a:p>
            <a:pPr lvl="0">
              <a:lnSpc>
                <a:spcPct val="150000"/>
              </a:lnSpc>
            </a:pPr>
            <a:r>
              <a:rPr lang="en-GB" dirty="0"/>
              <a:t>Revise workstation security</a:t>
            </a:r>
          </a:p>
          <a:p>
            <a:pPr lvl="0">
              <a:lnSpc>
                <a:spcPct val="150000"/>
              </a:lnSpc>
            </a:pPr>
            <a:r>
              <a:rPr lang="en-GB" dirty="0"/>
              <a:t>Central storage added for departments </a:t>
            </a:r>
          </a:p>
          <a:p>
            <a:pPr lvl="0">
              <a:lnSpc>
                <a:spcPct val="150000"/>
              </a:lnSpc>
            </a:pPr>
            <a:r>
              <a:rPr lang="en-GB" dirty="0"/>
              <a:t>Backup and restoration services for central storage</a:t>
            </a:r>
          </a:p>
        </p:txBody>
      </p:sp>
    </p:spTree>
  </p:cSld>
  <p:clrMapOvr>
    <a:masterClrMapping/>
  </p:clrMapOvr>
  <p:transition spd="slow">
    <p:wipe dir="d"/>
  </p:transition>
</p:sld>
</file>

<file path=ppt/slides/slide6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145140"/>
            <a:ext cx="9144000" cy="553998"/>
          </a:xfrm>
        </p:spPr>
        <p:txBody>
          <a:bodyPr/>
          <a:lstStyle/>
          <a:p>
            <a:r>
              <a:rPr lang="en-GB" dirty="0"/>
              <a:t>Management of Various Objects in AD </a:t>
            </a:r>
            <a:r>
              <a:rPr lang="en-GB" sz="1600" dirty="0"/>
              <a:t>(1 of 2)</a:t>
            </a:r>
          </a:p>
        </p:txBody>
      </p:sp>
      <p:sp>
        <p:nvSpPr>
          <p:cNvPr id="3" name="Text Placeholder 2"/>
          <p:cNvSpPr>
            <a:spLocks noGrp="1"/>
          </p:cNvSpPr>
          <p:nvPr>
            <p:ph type="body" sz="quarter" idx="16"/>
          </p:nvPr>
        </p:nvSpPr>
        <p:spPr>
          <a:xfrm>
            <a:off x="457200" y="1360488"/>
            <a:ext cx="8240713" cy="5040312"/>
          </a:xfrm>
        </p:spPr>
        <p:txBody>
          <a:bodyPr>
            <a:normAutofit/>
          </a:bodyPr>
          <a:lstStyle/>
          <a:p>
            <a:pPr>
              <a:lnSpc>
                <a:spcPct val="200000"/>
              </a:lnSpc>
              <a:buNone/>
            </a:pPr>
            <a:r>
              <a:rPr lang="en-US" dirty="0"/>
              <a:t>The objects available within Active Directory</a:t>
            </a:r>
          </a:p>
          <a:p>
            <a:pPr>
              <a:lnSpc>
                <a:spcPct val="200000"/>
              </a:lnSpc>
              <a:buSzPct val="70000"/>
              <a:buBlip>
                <a:blip r:embed="rId2"/>
              </a:buBlip>
            </a:pPr>
            <a:r>
              <a:rPr lang="en-US" b="1" dirty="0"/>
              <a:t>User</a:t>
            </a:r>
          </a:p>
          <a:p>
            <a:pPr lvl="1">
              <a:lnSpc>
                <a:spcPct val="200000"/>
              </a:lnSpc>
              <a:buSzPct val="70000"/>
            </a:pPr>
            <a:r>
              <a:rPr lang="en-US" dirty="0"/>
              <a:t>It includes user logon name, first name, last name, display name and telephone number.</a:t>
            </a:r>
          </a:p>
          <a:p>
            <a:pPr>
              <a:lnSpc>
                <a:spcPct val="200000"/>
              </a:lnSpc>
              <a:buSzPct val="70000"/>
              <a:buBlip>
                <a:blip r:embed="rId2"/>
              </a:buBlip>
            </a:pPr>
            <a:r>
              <a:rPr lang="en-US" b="1" dirty="0"/>
              <a:t>Computer</a:t>
            </a:r>
          </a:p>
          <a:p>
            <a:pPr lvl="1">
              <a:lnSpc>
                <a:spcPct val="200000"/>
              </a:lnSpc>
              <a:buSzPct val="70000"/>
            </a:pPr>
            <a:r>
              <a:rPr lang="en-US" dirty="0"/>
              <a:t>It includes information relating to a computer within a domain.</a:t>
            </a:r>
          </a:p>
        </p:txBody>
      </p:sp>
    </p:spTree>
  </p:cSld>
  <p:clrMapOvr>
    <a:masterClrMapping/>
  </p:clrMapOvr>
  <p:transition spd="slow">
    <p:wipe dir="d"/>
  </p:transition>
</p:sld>
</file>

<file path=ppt/slides/slide6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145140"/>
            <a:ext cx="9144000" cy="553998"/>
          </a:xfrm>
        </p:spPr>
        <p:txBody>
          <a:bodyPr/>
          <a:lstStyle/>
          <a:p>
            <a:r>
              <a:rPr lang="en-GB" dirty="0"/>
              <a:t>Management of Various Objects in AD </a:t>
            </a:r>
            <a:r>
              <a:rPr lang="en-GB" sz="1600" dirty="0"/>
              <a:t>(2 of 2)</a:t>
            </a:r>
          </a:p>
        </p:txBody>
      </p:sp>
      <p:sp>
        <p:nvSpPr>
          <p:cNvPr id="3" name="Text Placeholder 2"/>
          <p:cNvSpPr>
            <a:spLocks noGrp="1"/>
          </p:cNvSpPr>
          <p:nvPr>
            <p:ph type="body" sz="quarter" idx="16"/>
          </p:nvPr>
        </p:nvSpPr>
        <p:spPr>
          <a:xfrm>
            <a:off x="457200" y="1360488"/>
            <a:ext cx="8240713" cy="5040312"/>
          </a:xfrm>
        </p:spPr>
        <p:txBody>
          <a:bodyPr>
            <a:normAutofit/>
          </a:bodyPr>
          <a:lstStyle/>
          <a:p>
            <a:pPr>
              <a:lnSpc>
                <a:spcPct val="200000"/>
              </a:lnSpc>
              <a:buSzPct val="70000"/>
              <a:buBlip>
                <a:blip r:embed="rId2"/>
              </a:buBlip>
            </a:pPr>
            <a:r>
              <a:rPr lang="en-US" b="1" dirty="0"/>
              <a:t>Group</a:t>
            </a:r>
          </a:p>
          <a:p>
            <a:pPr lvl="1">
              <a:lnSpc>
                <a:spcPct val="200000"/>
              </a:lnSpc>
              <a:buSzPct val="70000"/>
            </a:pPr>
            <a:r>
              <a:rPr lang="en-US" dirty="0"/>
              <a:t>It includes user accounts, other groups and computers.</a:t>
            </a:r>
          </a:p>
          <a:p>
            <a:pPr>
              <a:lnSpc>
                <a:spcPct val="200000"/>
              </a:lnSpc>
              <a:buSzPct val="70000"/>
              <a:buBlip>
                <a:blip r:embed="rId2"/>
              </a:buBlip>
            </a:pPr>
            <a:r>
              <a:rPr lang="en-US" b="1" dirty="0"/>
              <a:t>Organisational Unit</a:t>
            </a:r>
          </a:p>
          <a:p>
            <a:pPr lvl="1">
              <a:lnSpc>
                <a:spcPct val="200000"/>
              </a:lnSpc>
              <a:buSzPct val="70000"/>
            </a:pPr>
            <a:r>
              <a:rPr lang="en-US" dirty="0"/>
              <a:t>It contains user accounts, groups, computers, shared resources and other </a:t>
            </a:r>
            <a:r>
              <a:rPr lang="en-GB" dirty="0"/>
              <a:t>organisational</a:t>
            </a:r>
            <a:r>
              <a:rPr lang="en-US" dirty="0"/>
              <a:t> units.</a:t>
            </a:r>
          </a:p>
          <a:p>
            <a:pPr lvl="1">
              <a:buSzPct val="70000"/>
            </a:pPr>
            <a:endParaRPr lang="en-GB" dirty="0"/>
          </a:p>
        </p:txBody>
      </p:sp>
    </p:spTree>
  </p:cSld>
  <p:clrMapOvr>
    <a:masterClrMapping/>
  </p:clrMapOvr>
  <p:transition spd="slow">
    <p:wipe dir="d"/>
  </p:transition>
</p:sld>
</file>

<file path=ppt/slides/slide6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145140"/>
            <a:ext cx="9144000" cy="553998"/>
          </a:xfrm>
        </p:spPr>
        <p:txBody>
          <a:bodyPr/>
          <a:lstStyle/>
          <a:p>
            <a:r>
              <a:rPr lang="en-GB" dirty="0"/>
              <a:t>DNS Configuration Usage in AD</a:t>
            </a:r>
          </a:p>
        </p:txBody>
      </p:sp>
      <p:sp>
        <p:nvSpPr>
          <p:cNvPr id="3" name="Text Placeholder 2"/>
          <p:cNvSpPr>
            <a:spLocks noGrp="1"/>
          </p:cNvSpPr>
          <p:nvPr>
            <p:ph type="body" sz="quarter" idx="16"/>
          </p:nvPr>
        </p:nvSpPr>
        <p:spPr/>
        <p:txBody>
          <a:bodyPr/>
          <a:lstStyle/>
          <a:p>
            <a:pPr>
              <a:lnSpc>
                <a:spcPct val="200000"/>
              </a:lnSpc>
            </a:pPr>
            <a:r>
              <a:t>Active Directory depends on DNS to function.</a:t>
            </a:r>
          </a:p>
          <a:p>
            <a:pPr>
              <a:lnSpc>
                <a:spcPct val="200000"/>
              </a:lnSpc>
            </a:pPr>
            <a:r>
              <a:t>It requires the DNS service available on Windows Server or equivalents.</a:t>
            </a:r>
          </a:p>
          <a:p>
            <a:pPr>
              <a:lnSpc>
                <a:spcPct val="200000"/>
              </a:lnSpc>
            </a:pPr>
            <a:r>
              <a:t>Early Microsoft DNS version is not supporting Active Directory.</a:t>
            </a:r>
          </a:p>
          <a:p>
            <a:pPr>
              <a:lnSpc>
                <a:spcPct val="200000"/>
              </a:lnSpc>
            </a:pPr>
            <a:r>
              <a:t>Active Directory cannot function without Service Resource Records, Dynamic DNS and Incremental Zone Transfers features of DNS.</a:t>
            </a:r>
          </a:p>
          <a:p>
            <a:pPr>
              <a:lnSpc>
                <a:spcPct val="200000"/>
              </a:lnSpc>
            </a:pPr>
            <a:r>
              <a:t>Active Directory domain deployment is possible only with DNS configuration.</a:t>
            </a:r>
          </a:p>
        </p:txBody>
      </p:sp>
    </p:spTree>
  </p:cSld>
  <p:clrMapOvr>
    <a:masterClrMapping/>
  </p:clrMapOvr>
  <p:transition spd="slow">
    <p:wipe dir="d"/>
  </p:transition>
</p:sld>
</file>

<file path=ppt/slides/slide6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145140"/>
            <a:ext cx="9144000" cy="553998"/>
          </a:xfrm>
        </p:spPr>
        <p:txBody>
          <a:bodyPr/>
          <a:lstStyle/>
          <a:p>
            <a:r>
              <a:rPr lang="en-GB" dirty="0"/>
              <a:t>Roles of Active Directory </a:t>
            </a:r>
            <a:r>
              <a:rPr lang="en-GB" sz="1600" dirty="0"/>
              <a:t>(1 of 3)</a:t>
            </a:r>
          </a:p>
        </p:txBody>
      </p:sp>
      <p:sp>
        <p:nvSpPr>
          <p:cNvPr id="3" name="Text Placeholder 2"/>
          <p:cNvSpPr>
            <a:spLocks noGrp="1"/>
          </p:cNvSpPr>
          <p:nvPr>
            <p:ph type="body" sz="quarter" idx="16"/>
          </p:nvPr>
        </p:nvSpPr>
        <p:spPr>
          <a:xfrm>
            <a:off x="457200" y="1360487"/>
            <a:ext cx="8240713" cy="4838431"/>
          </a:xfrm>
        </p:spPr>
        <p:txBody>
          <a:bodyPr>
            <a:normAutofit/>
          </a:bodyPr>
          <a:lstStyle/>
          <a:p>
            <a:pPr>
              <a:lnSpc>
                <a:spcPct val="200000"/>
              </a:lnSpc>
              <a:buNone/>
            </a:pPr>
            <a:r>
              <a:rPr lang="en-US" dirty="0"/>
              <a:t>The following Flexible Single Master Operations (FSMO) roles are assigned to</a:t>
            </a:r>
          </a:p>
          <a:p>
            <a:pPr>
              <a:lnSpc>
                <a:spcPct val="200000"/>
              </a:lnSpc>
              <a:buNone/>
            </a:pPr>
            <a:r>
              <a:rPr lang="en-US" dirty="0"/>
              <a:t>active directory:</a:t>
            </a:r>
          </a:p>
          <a:p>
            <a:pPr>
              <a:lnSpc>
                <a:spcPct val="200000"/>
              </a:lnSpc>
              <a:buSzPct val="70000"/>
              <a:buBlip>
                <a:blip r:embed="rId2"/>
              </a:buBlip>
            </a:pPr>
            <a:r>
              <a:rPr lang="en-US" b="1" dirty="0"/>
              <a:t>Schema Master</a:t>
            </a:r>
          </a:p>
          <a:p>
            <a:pPr lvl="1">
              <a:lnSpc>
                <a:spcPct val="200000"/>
              </a:lnSpc>
              <a:buSzPct val="70000"/>
            </a:pPr>
            <a:r>
              <a:rPr lang="en-US" dirty="0"/>
              <a:t>It maintains and modifies the Active Directory schema.</a:t>
            </a:r>
          </a:p>
          <a:p>
            <a:pPr>
              <a:lnSpc>
                <a:spcPct val="200000"/>
              </a:lnSpc>
              <a:buSzPct val="70000"/>
              <a:buBlip>
                <a:blip r:embed="rId2"/>
              </a:buBlip>
            </a:pPr>
            <a:r>
              <a:rPr lang="en-US" b="1" dirty="0"/>
              <a:t>Domain Naming Master</a:t>
            </a:r>
          </a:p>
          <a:p>
            <a:pPr lvl="1">
              <a:lnSpc>
                <a:spcPct val="200000"/>
              </a:lnSpc>
              <a:buSzPct val="70000"/>
            </a:pPr>
            <a:r>
              <a:rPr lang="en-US" dirty="0"/>
              <a:t>It adds and deletes domains in a forest.</a:t>
            </a:r>
          </a:p>
          <a:p>
            <a:pPr>
              <a:lnSpc>
                <a:spcPct val="200000"/>
              </a:lnSpc>
              <a:buSzPct val="70000"/>
              <a:buBlip>
                <a:blip r:embed="rId2"/>
              </a:buBlip>
            </a:pPr>
            <a:r>
              <a:rPr lang="en-US" b="1" dirty="0"/>
              <a:t>Infrastructure Master</a:t>
            </a:r>
          </a:p>
          <a:p>
            <a:pPr lvl="1">
              <a:lnSpc>
                <a:spcPct val="200000"/>
              </a:lnSpc>
              <a:buSzPct val="70000"/>
            </a:pPr>
            <a:r>
              <a:rPr lang="en-US" dirty="0"/>
              <a:t>It updates the group to user reference.</a:t>
            </a:r>
          </a:p>
        </p:txBody>
      </p:sp>
    </p:spTree>
  </p:cSld>
  <p:clrMapOvr>
    <a:masterClrMapping/>
  </p:clrMapOvr>
  <p:transition spd="slow">
    <p:wipe dir="d"/>
  </p:transition>
</p:sld>
</file>

<file path=ppt/slides/slide6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145140"/>
            <a:ext cx="9144000" cy="553998"/>
          </a:xfrm>
        </p:spPr>
        <p:txBody>
          <a:bodyPr/>
          <a:lstStyle/>
          <a:p>
            <a:r>
              <a:rPr lang="en-GB" dirty="0"/>
              <a:t>Roles of Active Directory </a:t>
            </a:r>
            <a:r>
              <a:rPr lang="en-GB" sz="1600" dirty="0"/>
              <a:t>(2 of 3)</a:t>
            </a:r>
          </a:p>
        </p:txBody>
      </p:sp>
      <p:sp>
        <p:nvSpPr>
          <p:cNvPr id="3" name="Text Placeholder 2"/>
          <p:cNvSpPr>
            <a:spLocks noGrp="1"/>
          </p:cNvSpPr>
          <p:nvPr>
            <p:ph type="body" sz="quarter" idx="16"/>
          </p:nvPr>
        </p:nvSpPr>
        <p:spPr>
          <a:xfrm>
            <a:off x="457200" y="1360488"/>
            <a:ext cx="8240713" cy="4837112"/>
          </a:xfrm>
        </p:spPr>
        <p:txBody>
          <a:bodyPr>
            <a:normAutofit/>
          </a:bodyPr>
          <a:lstStyle/>
          <a:p>
            <a:pPr>
              <a:lnSpc>
                <a:spcPct val="200000"/>
              </a:lnSpc>
              <a:buSzPct val="70000"/>
              <a:buBlip>
                <a:blip r:embed="rId2"/>
              </a:buBlip>
            </a:pPr>
            <a:r>
              <a:rPr lang="en-US" b="1" dirty="0"/>
              <a:t>Relative ID (RID) Master</a:t>
            </a:r>
          </a:p>
          <a:p>
            <a:pPr lvl="1">
              <a:lnSpc>
                <a:spcPct val="200000"/>
              </a:lnSpc>
              <a:buSzPct val="70000"/>
            </a:pPr>
            <a:r>
              <a:rPr lang="en-US" dirty="0"/>
              <a:t>It ensures every object created to have a unique identification number.</a:t>
            </a:r>
          </a:p>
          <a:p>
            <a:pPr>
              <a:lnSpc>
                <a:spcPct val="200000"/>
              </a:lnSpc>
              <a:buSzPct val="70000"/>
              <a:buBlip>
                <a:blip r:embed="rId2"/>
              </a:buBlip>
            </a:pPr>
            <a:r>
              <a:rPr lang="en-US" b="1" dirty="0"/>
              <a:t>Primary Domain Controller (PDC)</a:t>
            </a:r>
          </a:p>
          <a:p>
            <a:pPr lvl="1">
              <a:lnSpc>
                <a:spcPct val="200000"/>
              </a:lnSpc>
              <a:buSzPct val="70000"/>
            </a:pPr>
            <a:r>
              <a:rPr lang="en-US" dirty="0"/>
              <a:t>Primary Domain Controller is a server computer in Windows domain.</a:t>
            </a:r>
          </a:p>
          <a:p>
            <a:pPr lvl="1">
              <a:lnSpc>
                <a:spcPct val="200000"/>
              </a:lnSpc>
              <a:buSzPct val="70000"/>
            </a:pPr>
            <a:r>
              <a:rPr lang="en-US" dirty="0"/>
              <a:t> A domain refers to a group of computers. In other words, it is called forest.</a:t>
            </a:r>
          </a:p>
          <a:p>
            <a:pPr lvl="1">
              <a:lnSpc>
                <a:spcPct val="200000"/>
              </a:lnSpc>
              <a:buSzPct val="70000"/>
            </a:pPr>
            <a:endParaRPr lang="en-US" dirty="0"/>
          </a:p>
          <a:p>
            <a:pPr>
              <a:lnSpc>
                <a:spcPct val="200000"/>
              </a:lnSpc>
              <a:buNone/>
            </a:pPr>
            <a:endParaRPr lang="en-GB" dirty="0"/>
          </a:p>
        </p:txBody>
      </p:sp>
    </p:spTree>
  </p:cSld>
  <p:clrMapOvr>
    <a:masterClrMapping/>
  </p:clrMapOvr>
  <p:transition spd="slow">
    <p:wipe dir="d"/>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27000"/>
            <a:ext cx="9144000" cy="553998"/>
          </a:xfrm>
        </p:spPr>
        <p:txBody>
          <a:bodyPr/>
          <a:lstStyle/>
          <a:p>
            <a:r>
              <a:rPr lang="en-US" dirty="0"/>
              <a:t>Hardware Requirement for Network </a:t>
            </a:r>
            <a:r>
              <a:rPr lang="en-US" sz="1600" dirty="0"/>
              <a:t>(11 of 12)</a:t>
            </a:r>
            <a:endParaRPr lang="en-GB" dirty="0"/>
          </a:p>
        </p:txBody>
      </p:sp>
      <p:sp>
        <p:nvSpPr>
          <p:cNvPr id="4" name="Text Placeholder 3"/>
          <p:cNvSpPr>
            <a:spLocks noGrp="1"/>
          </p:cNvSpPr>
          <p:nvPr>
            <p:ph type="body" sz="quarter" idx="11"/>
          </p:nvPr>
        </p:nvSpPr>
        <p:spPr>
          <a:xfrm>
            <a:off x="685800" y="2057400"/>
            <a:ext cx="5740400" cy="4394200"/>
          </a:xfrm>
        </p:spPr>
        <p:txBody>
          <a:bodyPr/>
          <a:lstStyle/>
          <a:p>
            <a:pPr>
              <a:lnSpc>
                <a:spcPct val="200000"/>
              </a:lnSpc>
            </a:pPr>
            <a:r>
              <a:rPr lang="en-US" dirty="0"/>
              <a:t>Proxy serves as a hub to process Internet requests.</a:t>
            </a:r>
          </a:p>
          <a:p>
            <a:pPr>
              <a:lnSpc>
                <a:spcPct val="200000"/>
              </a:lnSpc>
            </a:pPr>
            <a:r>
              <a:rPr lang="en-US" dirty="0"/>
              <a:t>It receives the request and processes it. Then it contacts the Internet, collects the requested information from respective web servers and returns the data.</a:t>
            </a:r>
          </a:p>
          <a:p>
            <a:pPr>
              <a:lnSpc>
                <a:spcPct val="200000"/>
              </a:lnSpc>
            </a:pPr>
            <a:r>
              <a:rPr lang="en-US" dirty="0"/>
              <a:t>It serves as an intermediary between you (computer) and Internet. </a:t>
            </a:r>
          </a:p>
          <a:p>
            <a:pPr>
              <a:lnSpc>
                <a:spcPct val="200000"/>
              </a:lnSpc>
            </a:pPr>
            <a:r>
              <a:rPr lang="en-US" dirty="0"/>
              <a:t>It is used to filter web content and to monitor downloads and uploads of data. </a:t>
            </a:r>
            <a:endParaRPr lang="en-GB" dirty="0"/>
          </a:p>
        </p:txBody>
      </p:sp>
      <p:sp>
        <p:nvSpPr>
          <p:cNvPr id="5" name="Text Placeholder 4"/>
          <p:cNvSpPr>
            <a:spLocks noGrp="1"/>
          </p:cNvSpPr>
          <p:nvPr>
            <p:ph type="body" sz="quarter" idx="12"/>
          </p:nvPr>
        </p:nvSpPr>
        <p:spPr/>
        <p:txBody>
          <a:bodyPr/>
          <a:lstStyle/>
          <a:p>
            <a:r>
              <a:rPr lang="en-US" dirty="0"/>
              <a:t>Proxy</a:t>
            </a:r>
          </a:p>
        </p:txBody>
      </p:sp>
    </p:spTree>
  </p:cSld>
  <p:clrMapOvr>
    <a:masterClrMapping/>
  </p:clrMapOvr>
  <p:transition spd="slow">
    <p:wipe dir="d"/>
  </p:transition>
</p:sld>
</file>

<file path=ppt/slides/slide6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145140"/>
            <a:ext cx="9144000" cy="553998"/>
          </a:xfrm>
        </p:spPr>
        <p:txBody>
          <a:bodyPr/>
          <a:lstStyle/>
          <a:p>
            <a:r>
              <a:rPr lang="en-GB" dirty="0"/>
              <a:t>Roles of Active Directory </a:t>
            </a:r>
            <a:r>
              <a:rPr lang="en-GB" sz="1600" dirty="0"/>
              <a:t>(3 of 3)</a:t>
            </a:r>
          </a:p>
        </p:txBody>
      </p:sp>
      <p:sp>
        <p:nvSpPr>
          <p:cNvPr id="3" name="Text Placeholder 2"/>
          <p:cNvSpPr>
            <a:spLocks noGrp="1"/>
          </p:cNvSpPr>
          <p:nvPr>
            <p:ph type="body" sz="quarter" idx="16"/>
          </p:nvPr>
        </p:nvSpPr>
        <p:spPr>
          <a:xfrm>
            <a:off x="457200" y="1360488"/>
            <a:ext cx="8240713" cy="4837112"/>
          </a:xfrm>
        </p:spPr>
        <p:txBody>
          <a:bodyPr>
            <a:normAutofit/>
          </a:bodyPr>
          <a:lstStyle/>
          <a:p>
            <a:pPr lvl="1">
              <a:lnSpc>
                <a:spcPct val="200000"/>
              </a:lnSpc>
              <a:buSzPct val="70000"/>
            </a:pPr>
            <a:r>
              <a:rPr lang="en-US" dirty="0"/>
              <a:t>PDC controls the access to various computer resources, different account types exist in a domain. </a:t>
            </a:r>
          </a:p>
          <a:p>
            <a:pPr lvl="1">
              <a:lnSpc>
                <a:spcPct val="200000"/>
              </a:lnSpc>
              <a:buSzPct val="70000"/>
            </a:pPr>
            <a:r>
              <a:rPr lang="en-US" dirty="0"/>
              <a:t>They are guest or anonymous login accounts. </a:t>
            </a:r>
          </a:p>
          <a:p>
            <a:pPr lvl="1">
              <a:lnSpc>
                <a:spcPct val="200000"/>
              </a:lnSpc>
              <a:buSzPct val="70000"/>
            </a:pPr>
            <a:r>
              <a:rPr lang="en-US" dirty="0"/>
              <a:t>The PDC has an administration account that controls all the domain resources.</a:t>
            </a:r>
          </a:p>
          <a:p>
            <a:pPr lvl="1">
              <a:lnSpc>
                <a:spcPct val="200000"/>
              </a:lnSpc>
              <a:buSzPct val="70000"/>
            </a:pPr>
            <a:endParaRPr lang="en-US" dirty="0"/>
          </a:p>
          <a:p>
            <a:pPr>
              <a:lnSpc>
                <a:spcPct val="200000"/>
              </a:lnSpc>
              <a:buNone/>
            </a:pPr>
            <a:endParaRPr lang="en-GB" dirty="0"/>
          </a:p>
        </p:txBody>
      </p:sp>
    </p:spTree>
  </p:cSld>
  <p:clrMapOvr>
    <a:masterClrMapping/>
  </p:clrMapOvr>
  <p:transition spd="slow">
    <p:wipe dir="d"/>
  </p:transition>
</p:sld>
</file>

<file path=ppt/slides/slide6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2612799"/>
            <a:ext cx="9143999" cy="623887"/>
          </a:xfrm>
        </p:spPr>
        <p:txBody>
          <a:bodyPr/>
          <a:lstStyle/>
          <a:p>
            <a:r>
              <a:t>Remote Administration</a:t>
            </a:r>
            <a:endParaRPr lang="en-GB" dirty="0"/>
          </a:p>
        </p:txBody>
      </p:sp>
    </p:spTree>
  </p:cSld>
  <p:clrMapOvr>
    <a:masterClrMapping/>
  </p:clrMapOvr>
  <p:transition spd="slow">
    <p:wipe dir="d"/>
  </p:transition>
</p:sld>
</file>

<file path=ppt/slides/slide6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145140"/>
            <a:ext cx="9144000" cy="553998"/>
          </a:xfrm>
        </p:spPr>
        <p:txBody>
          <a:bodyPr/>
          <a:lstStyle/>
          <a:p>
            <a:r>
              <a:rPr lang="en-US" dirty="0"/>
              <a:t>Remote Administration </a:t>
            </a:r>
            <a:r>
              <a:rPr lang="en-US" sz="1600" dirty="0"/>
              <a:t>(1 of 2)</a:t>
            </a:r>
          </a:p>
        </p:txBody>
      </p:sp>
      <p:sp>
        <p:nvSpPr>
          <p:cNvPr id="3" name="Text Placeholder 2"/>
          <p:cNvSpPr>
            <a:spLocks noGrp="1"/>
          </p:cNvSpPr>
          <p:nvPr>
            <p:ph type="body" sz="quarter" idx="16"/>
          </p:nvPr>
        </p:nvSpPr>
        <p:spPr/>
        <p:txBody>
          <a:bodyPr/>
          <a:lstStyle/>
          <a:p>
            <a:pPr>
              <a:lnSpc>
                <a:spcPct val="200000"/>
              </a:lnSpc>
            </a:pPr>
            <a:r>
              <a:rPr lang="en-US" dirty="0"/>
              <a:t>Remote administration means the process of controlling a computer from a remote location. </a:t>
            </a:r>
          </a:p>
          <a:p>
            <a:pPr>
              <a:lnSpc>
                <a:spcPct val="200000"/>
              </a:lnSpc>
            </a:pPr>
            <a:r>
              <a:rPr lang="en-US" dirty="0"/>
              <a:t>Remote administration tool can be used in LAN / WAN environment to support end-user.</a:t>
            </a:r>
          </a:p>
          <a:p>
            <a:pPr>
              <a:lnSpc>
                <a:spcPct val="200000"/>
              </a:lnSpc>
            </a:pPr>
            <a:r>
              <a:rPr lang="en-US" dirty="0"/>
              <a:t>Remote administration software is used when it is difficult to access a computer in person.</a:t>
            </a:r>
          </a:p>
          <a:p>
            <a:pPr>
              <a:lnSpc>
                <a:spcPct val="200000"/>
              </a:lnSpc>
              <a:buNone/>
            </a:pPr>
            <a:endParaRPr lang="en-US" dirty="0"/>
          </a:p>
          <a:p>
            <a:pPr>
              <a:lnSpc>
                <a:spcPct val="200000"/>
              </a:lnSpc>
            </a:pPr>
            <a:endParaRPr lang="en-US" dirty="0"/>
          </a:p>
        </p:txBody>
      </p:sp>
    </p:spTree>
    <p:extLst>
      <p:ext uri="{BB962C8B-B14F-4D97-AF65-F5344CB8AC3E}">
        <p14:creationId xmlns:p14="http://schemas.microsoft.com/office/powerpoint/2010/main" val="1896729851"/>
      </p:ext>
    </p:extLst>
  </p:cSld>
  <p:clrMapOvr>
    <a:masterClrMapping/>
  </p:clrMapOvr>
  <p:transition spd="slow">
    <p:wipe dir="d"/>
  </p:transition>
</p:sld>
</file>

<file path=ppt/slides/slide6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145140"/>
            <a:ext cx="9144000" cy="553998"/>
          </a:xfrm>
        </p:spPr>
        <p:txBody>
          <a:bodyPr/>
          <a:lstStyle/>
          <a:p>
            <a:r>
              <a:rPr lang="en-US" dirty="0"/>
              <a:t>Remote Administration </a:t>
            </a:r>
            <a:r>
              <a:rPr lang="en-US" sz="1600" dirty="0"/>
              <a:t>(2 of 2)</a:t>
            </a:r>
          </a:p>
        </p:txBody>
      </p:sp>
      <p:sp>
        <p:nvSpPr>
          <p:cNvPr id="3" name="Text Placeholder 2"/>
          <p:cNvSpPr>
            <a:spLocks noGrp="1"/>
          </p:cNvSpPr>
          <p:nvPr>
            <p:ph type="body" sz="quarter" idx="16"/>
          </p:nvPr>
        </p:nvSpPr>
        <p:spPr/>
        <p:txBody>
          <a:bodyPr/>
          <a:lstStyle/>
          <a:p>
            <a:pPr>
              <a:lnSpc>
                <a:spcPct val="200000"/>
              </a:lnSpc>
            </a:pPr>
            <a:r>
              <a:rPr lang="en-US" dirty="0"/>
              <a:t>Remote administration is available on wireless devices like BlackBerry, Palm devices and mobile phones. </a:t>
            </a:r>
          </a:p>
          <a:p>
            <a:pPr>
              <a:lnSpc>
                <a:spcPct val="200000"/>
              </a:lnSpc>
            </a:pPr>
            <a:r>
              <a:rPr lang="en-US" dirty="0"/>
              <a:t>This does not provide the full remote access. But, it allows administrators to perform tasks like rebooting computers, resetting passwords and viewing system event logs.</a:t>
            </a:r>
          </a:p>
        </p:txBody>
      </p:sp>
    </p:spTree>
    <p:extLst>
      <p:ext uri="{BB962C8B-B14F-4D97-AF65-F5344CB8AC3E}">
        <p14:creationId xmlns:p14="http://schemas.microsoft.com/office/powerpoint/2010/main" val="1896729851"/>
      </p:ext>
    </p:extLst>
  </p:cSld>
  <p:clrMapOvr>
    <a:masterClrMapping/>
  </p:clrMapOvr>
  <p:transition spd="slow">
    <p:wipe dir="d"/>
  </p:transition>
</p:sld>
</file>

<file path=ppt/slides/slide6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145140"/>
            <a:ext cx="9144000" cy="553998"/>
          </a:xfrm>
        </p:spPr>
        <p:txBody>
          <a:bodyPr/>
          <a:lstStyle/>
          <a:p>
            <a:r>
              <a:rPr lang="en-US" dirty="0"/>
              <a:t>Advantages of Remote Administration </a:t>
            </a:r>
            <a:r>
              <a:rPr lang="en-US" sz="1600" dirty="0"/>
              <a:t>(1 of 2)</a:t>
            </a:r>
          </a:p>
        </p:txBody>
      </p:sp>
      <p:sp>
        <p:nvSpPr>
          <p:cNvPr id="3" name="Text Placeholder 2"/>
          <p:cNvSpPr>
            <a:spLocks noGrp="1"/>
          </p:cNvSpPr>
          <p:nvPr>
            <p:ph type="body" sz="quarter" idx="16"/>
          </p:nvPr>
        </p:nvSpPr>
        <p:spPr>
          <a:xfrm>
            <a:off x="457200" y="1360488"/>
            <a:ext cx="8240713" cy="4720998"/>
          </a:xfrm>
        </p:spPr>
        <p:txBody>
          <a:bodyPr>
            <a:normAutofit/>
          </a:bodyPr>
          <a:lstStyle/>
          <a:p>
            <a:pPr>
              <a:lnSpc>
                <a:spcPct val="200000"/>
              </a:lnSpc>
              <a:buSzPct val="70000"/>
              <a:buBlip>
                <a:blip r:embed="rId2"/>
              </a:buBlip>
            </a:pPr>
            <a:r>
              <a:rPr lang="en-US" dirty="0"/>
              <a:t>Convenient working hours. </a:t>
            </a:r>
          </a:p>
          <a:p>
            <a:pPr lvl="1">
              <a:lnSpc>
                <a:spcPct val="200000"/>
              </a:lnSpc>
              <a:buSzPct val="70000"/>
            </a:pPr>
            <a:r>
              <a:rPr lang="en-US" dirty="0"/>
              <a:t>It happens that you need to work beyond office working hours. You can work from your own at your convenience.</a:t>
            </a:r>
          </a:p>
          <a:p>
            <a:pPr>
              <a:lnSpc>
                <a:spcPct val="200000"/>
              </a:lnSpc>
              <a:buSzPct val="70000"/>
              <a:buBlip>
                <a:blip r:embed="rId2"/>
              </a:buBlip>
            </a:pPr>
            <a:r>
              <a:rPr lang="en-US" dirty="0"/>
              <a:t>The administrator can help others remotely.</a:t>
            </a:r>
          </a:p>
          <a:p>
            <a:pPr>
              <a:lnSpc>
                <a:spcPct val="200000"/>
              </a:lnSpc>
              <a:buSzPct val="70000"/>
              <a:buBlip>
                <a:blip r:embed="rId2"/>
              </a:buBlip>
            </a:pPr>
            <a:r>
              <a:rPr lang="en-US" dirty="0"/>
              <a:t>The administrator can monitor the computer and Internet usage.</a:t>
            </a:r>
          </a:p>
          <a:p>
            <a:pPr>
              <a:lnSpc>
                <a:spcPct val="200000"/>
              </a:lnSpc>
              <a:buSzPct val="70000"/>
              <a:buBlip>
                <a:blip r:embed="rId2"/>
              </a:buBlip>
            </a:pPr>
            <a:r>
              <a:rPr lang="en-US" dirty="0"/>
              <a:t>The administrator can install required applications on other computers from a remote location.</a:t>
            </a:r>
          </a:p>
          <a:p>
            <a:pPr>
              <a:lnSpc>
                <a:spcPct val="200000"/>
              </a:lnSpc>
            </a:pPr>
            <a:endParaRPr lang="en-US" dirty="0"/>
          </a:p>
        </p:txBody>
      </p:sp>
    </p:spTree>
    <p:extLst>
      <p:ext uri="{BB962C8B-B14F-4D97-AF65-F5344CB8AC3E}">
        <p14:creationId xmlns:p14="http://schemas.microsoft.com/office/powerpoint/2010/main" val="4047620392"/>
      </p:ext>
    </p:extLst>
  </p:cSld>
  <p:clrMapOvr>
    <a:masterClrMapping/>
  </p:clrMapOvr>
  <p:transition spd="slow">
    <p:wipe dir="d"/>
  </p:transition>
</p:sld>
</file>

<file path=ppt/slides/slide6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145140"/>
            <a:ext cx="9144000" cy="553998"/>
          </a:xfrm>
        </p:spPr>
        <p:txBody>
          <a:bodyPr/>
          <a:lstStyle/>
          <a:p>
            <a:r>
              <a:rPr lang="en-US" dirty="0"/>
              <a:t>Advantages of Remote Administration </a:t>
            </a:r>
            <a:r>
              <a:rPr lang="en-US" sz="1600" dirty="0"/>
              <a:t>(2 of 2)</a:t>
            </a:r>
          </a:p>
        </p:txBody>
      </p:sp>
      <p:sp>
        <p:nvSpPr>
          <p:cNvPr id="3" name="Text Placeholder 2"/>
          <p:cNvSpPr>
            <a:spLocks noGrp="1"/>
          </p:cNvSpPr>
          <p:nvPr>
            <p:ph type="body" sz="quarter" idx="16"/>
          </p:nvPr>
        </p:nvSpPr>
        <p:spPr/>
        <p:txBody>
          <a:bodyPr/>
          <a:lstStyle/>
          <a:p>
            <a:pPr>
              <a:lnSpc>
                <a:spcPct val="200000"/>
              </a:lnSpc>
              <a:buSzPct val="70000"/>
              <a:buBlip>
                <a:blip r:embed="rId2"/>
              </a:buBlip>
            </a:pPr>
            <a:r>
              <a:rPr lang="en-US" dirty="0"/>
              <a:t>The administrator can shut down or reboot networked computers.</a:t>
            </a:r>
          </a:p>
          <a:p>
            <a:pPr>
              <a:lnSpc>
                <a:spcPct val="200000"/>
              </a:lnSpc>
              <a:buSzPct val="70000"/>
              <a:buBlip>
                <a:blip r:embed="rId2"/>
              </a:buBlip>
            </a:pPr>
            <a:r>
              <a:rPr lang="en-US" dirty="0"/>
              <a:t>Physical presence</a:t>
            </a:r>
          </a:p>
          <a:p>
            <a:pPr lvl="1">
              <a:lnSpc>
                <a:spcPct val="200000"/>
              </a:lnSpc>
              <a:buSzPct val="70000"/>
            </a:pPr>
            <a:r>
              <a:rPr lang="en-US" dirty="0"/>
              <a:t>Your physical presence is not required at the problem site. You can attend the problem from your workplace. It saves lot of time and energy.</a:t>
            </a:r>
          </a:p>
          <a:p>
            <a:pPr lvl="1">
              <a:lnSpc>
                <a:spcPct val="200000"/>
              </a:lnSpc>
              <a:buSzPct val="70000"/>
            </a:pPr>
            <a:r>
              <a:rPr lang="en-US" dirty="0"/>
              <a:t>Remote administration tools provide the option of task automation. </a:t>
            </a:r>
          </a:p>
          <a:p>
            <a:pPr lvl="1">
              <a:lnSpc>
                <a:spcPct val="200000"/>
              </a:lnSpc>
              <a:buSzPct val="70000"/>
              <a:buNone/>
            </a:pPr>
            <a:r>
              <a:rPr lang="en-US" dirty="0"/>
              <a:t>	It saves time and energy of administrators.</a:t>
            </a:r>
          </a:p>
          <a:p>
            <a:pPr lvl="1">
              <a:lnSpc>
                <a:spcPct val="200000"/>
              </a:lnSpc>
            </a:pPr>
            <a:endParaRPr lang="en-US" dirty="0"/>
          </a:p>
        </p:txBody>
      </p:sp>
    </p:spTree>
    <p:extLst>
      <p:ext uri="{BB962C8B-B14F-4D97-AF65-F5344CB8AC3E}">
        <p14:creationId xmlns:p14="http://schemas.microsoft.com/office/powerpoint/2010/main" val="2375997158"/>
      </p:ext>
    </p:extLst>
  </p:cSld>
  <p:clrMapOvr>
    <a:masterClrMapping/>
  </p:clrMapOvr>
  <p:transition spd="slow">
    <p:wipe dir="d"/>
  </p:transition>
</p:sld>
</file>

<file path=ppt/slides/slide6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145140"/>
            <a:ext cx="9144000" cy="553998"/>
          </a:xfrm>
        </p:spPr>
        <p:txBody>
          <a:bodyPr/>
          <a:lstStyle/>
          <a:p>
            <a:r>
              <a:rPr lang="en-US" dirty="0"/>
              <a:t>List of Remote Administration Tools Available </a:t>
            </a:r>
          </a:p>
        </p:txBody>
      </p:sp>
      <p:sp>
        <p:nvSpPr>
          <p:cNvPr id="3" name="Text Placeholder 2"/>
          <p:cNvSpPr>
            <a:spLocks noGrp="1"/>
          </p:cNvSpPr>
          <p:nvPr>
            <p:ph type="body" sz="quarter" idx="16"/>
          </p:nvPr>
        </p:nvSpPr>
        <p:spPr/>
        <p:txBody>
          <a:bodyPr/>
          <a:lstStyle/>
          <a:p>
            <a:pPr marL="400050" indent="-400050">
              <a:lnSpc>
                <a:spcPct val="200000"/>
              </a:lnSpc>
              <a:buClr>
                <a:schemeClr val="tx1"/>
              </a:buClr>
              <a:buSzPct val="70000"/>
              <a:buBlip>
                <a:blip r:embed="rId3"/>
              </a:buBlip>
            </a:pPr>
            <a:r>
              <a:rPr lang="en-US" dirty="0"/>
              <a:t>Principal Vendors Tools (IBM Blade / HP Blade)</a:t>
            </a:r>
          </a:p>
          <a:p>
            <a:pPr marL="400050" indent="-400050">
              <a:lnSpc>
                <a:spcPct val="200000"/>
              </a:lnSpc>
              <a:buClr>
                <a:schemeClr val="tx1"/>
              </a:buClr>
              <a:buSzPct val="70000"/>
              <a:buBlip>
                <a:blip r:embed="rId3"/>
              </a:buBlip>
            </a:pPr>
            <a:r>
              <a:rPr lang="en-US" dirty="0"/>
              <a:t>MSTSC</a:t>
            </a:r>
          </a:p>
          <a:p>
            <a:pPr marL="400050" indent="-400050">
              <a:lnSpc>
                <a:spcPct val="200000"/>
              </a:lnSpc>
              <a:buClr>
                <a:schemeClr val="tx1"/>
              </a:buClr>
              <a:buSzPct val="70000"/>
              <a:buBlip>
                <a:blip r:embed="rId3"/>
              </a:buBlip>
            </a:pPr>
            <a:r>
              <a:rPr lang="en-US" dirty="0"/>
              <a:t>DAMWARE</a:t>
            </a:r>
          </a:p>
          <a:p>
            <a:pPr marL="400050" indent="-400050">
              <a:lnSpc>
                <a:spcPct val="200000"/>
              </a:lnSpc>
              <a:buClr>
                <a:schemeClr val="tx1"/>
              </a:buClr>
              <a:buSzPct val="70000"/>
              <a:buBlip>
                <a:blip r:embed="rId3"/>
              </a:buBlip>
            </a:pPr>
            <a:r>
              <a:rPr lang="en-US" dirty="0"/>
              <a:t>VNC</a:t>
            </a:r>
          </a:p>
          <a:p>
            <a:pPr marL="400050" indent="-400050">
              <a:lnSpc>
                <a:spcPct val="200000"/>
              </a:lnSpc>
              <a:buClr>
                <a:schemeClr val="tx1"/>
              </a:buClr>
              <a:buSzPct val="70000"/>
              <a:buBlip>
                <a:blip r:embed="rId3"/>
              </a:buBlip>
            </a:pPr>
            <a:r>
              <a:rPr lang="en-US" dirty="0"/>
              <a:t>KVM (Keyboard / Video / Mouse)</a:t>
            </a:r>
          </a:p>
          <a:p>
            <a:pPr marL="400050" indent="-400050">
              <a:lnSpc>
                <a:spcPct val="200000"/>
              </a:lnSpc>
              <a:buClr>
                <a:schemeClr val="tx1"/>
              </a:buClr>
              <a:buSzPct val="70000"/>
              <a:buBlip>
                <a:blip r:embed="rId3"/>
              </a:buBlip>
            </a:pPr>
            <a:r>
              <a:rPr lang="en-US" dirty="0"/>
              <a:t>Team Viewer</a:t>
            </a:r>
          </a:p>
        </p:txBody>
      </p:sp>
      <p:sp>
        <p:nvSpPr>
          <p:cNvPr id="4" name="Rounded Rectangle 3"/>
          <p:cNvSpPr/>
          <p:nvPr/>
        </p:nvSpPr>
        <p:spPr>
          <a:xfrm>
            <a:off x="997527" y="6201809"/>
            <a:ext cx="7137070" cy="296883"/>
          </a:xfrm>
          <a:prstGeom prst="roundRect">
            <a:avLst/>
          </a:prstGeom>
          <a:solidFill>
            <a:srgbClr val="FFFF00"/>
          </a:solidFill>
          <a:ln>
            <a:noFill/>
          </a:ln>
          <a:effectLst/>
          <a:scene3d>
            <a:camera prst="orthographicFront">
              <a:rot lat="0" lon="0" rev="0"/>
            </a:camera>
            <a:lightRig rig="contrasting" dir="t">
              <a:rot lat="0" lon="0" rev="7800000"/>
            </a:lightRig>
          </a:scene3d>
          <a:sp3d>
            <a:bevelT w="139700" h="139700"/>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Refer to the notes section or the participant guide for more information</a:t>
            </a:r>
            <a:endParaRPr lang="en-GB" sz="1600" dirty="0">
              <a:solidFill>
                <a:schemeClr val="tx1"/>
              </a:solidFill>
            </a:endParaRPr>
          </a:p>
        </p:txBody>
      </p:sp>
    </p:spTree>
    <p:extLst>
      <p:ext uri="{BB962C8B-B14F-4D97-AF65-F5344CB8AC3E}">
        <p14:creationId xmlns:p14="http://schemas.microsoft.com/office/powerpoint/2010/main" val="2848148512"/>
      </p:ext>
    </p:extLst>
  </p:cSld>
  <p:clrMapOvr>
    <a:masterClrMapping/>
  </p:clrMapOvr>
  <p:transition spd="slow">
    <p:wipe dir="d"/>
  </p:transition>
</p:sld>
</file>

<file path=ppt/slides/slide6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40511"/>
            <a:ext cx="8229600" cy="553998"/>
          </a:xfrm>
        </p:spPr>
        <p:txBody>
          <a:bodyPr/>
          <a:lstStyle/>
          <a:p>
            <a:r>
              <a:rPr lang="en-GB" dirty="0"/>
              <a:t>Knowledge Check</a:t>
            </a:r>
          </a:p>
        </p:txBody>
      </p:sp>
      <p:pic>
        <p:nvPicPr>
          <p:cNvPr id="5" name="Picture Placeholder 4" descr="Picture2.jpg"/>
          <p:cNvPicPr>
            <a:picLocks noGrp="1" noChangeAspect="1"/>
          </p:cNvPicPr>
          <p:nvPr>
            <p:ph type="pic" sz="quarter" idx="10"/>
          </p:nvPr>
        </p:nvPicPr>
        <p:blipFill>
          <a:blip r:embed="rId3" cstate="email"/>
          <a:srcRect/>
          <a:stretch>
            <a:fillRect/>
          </a:stretch>
        </p:blipFill>
        <p:spPr/>
      </p:pic>
      <p:sp>
        <p:nvSpPr>
          <p:cNvPr id="4" name="Text Placeholder 3"/>
          <p:cNvSpPr>
            <a:spLocks noGrp="1"/>
          </p:cNvSpPr>
          <p:nvPr>
            <p:ph type="body" sz="quarter" idx="11"/>
          </p:nvPr>
        </p:nvSpPr>
        <p:spPr>
          <a:xfrm>
            <a:off x="5159829" y="2533650"/>
            <a:ext cx="3530146" cy="2800350"/>
          </a:xfrm>
        </p:spPr>
        <p:txBody>
          <a:bodyPr>
            <a:normAutofit/>
          </a:bodyPr>
          <a:lstStyle/>
          <a:p>
            <a:r>
              <a:rPr lang="en-US" sz="1800" b="1" dirty="0"/>
              <a:t>Expand RAID.</a:t>
            </a:r>
            <a:endParaRPr lang="en-GB" sz="1800" b="1" dirty="0"/>
          </a:p>
        </p:txBody>
      </p:sp>
    </p:spTree>
  </p:cSld>
  <p:clrMapOvr>
    <a:masterClrMapping/>
  </p:clrMapOvr>
  <p:transition spd="slow">
    <p:wipe dir="d"/>
  </p:transition>
</p:sld>
</file>

<file path=ppt/slides/slide6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40511"/>
            <a:ext cx="8229600" cy="553998"/>
          </a:xfrm>
        </p:spPr>
        <p:txBody>
          <a:bodyPr/>
          <a:lstStyle/>
          <a:p>
            <a:r>
              <a:rPr lang="en-GB" dirty="0"/>
              <a:t>Knowledge Check</a:t>
            </a:r>
          </a:p>
        </p:txBody>
      </p:sp>
      <p:pic>
        <p:nvPicPr>
          <p:cNvPr id="5" name="Picture Placeholder 4" descr="Picture2.jpg"/>
          <p:cNvPicPr>
            <a:picLocks noGrp="1" noChangeAspect="1"/>
          </p:cNvPicPr>
          <p:nvPr>
            <p:ph type="pic" sz="quarter" idx="10"/>
          </p:nvPr>
        </p:nvPicPr>
        <p:blipFill>
          <a:blip r:embed="rId3" cstate="email"/>
          <a:srcRect/>
          <a:stretch>
            <a:fillRect/>
          </a:stretch>
        </p:blipFill>
        <p:spPr/>
      </p:pic>
      <p:sp>
        <p:nvSpPr>
          <p:cNvPr id="4" name="Text Placeholder 3"/>
          <p:cNvSpPr>
            <a:spLocks noGrp="1"/>
          </p:cNvSpPr>
          <p:nvPr>
            <p:ph type="body" sz="quarter" idx="11"/>
          </p:nvPr>
        </p:nvSpPr>
        <p:spPr>
          <a:xfrm>
            <a:off x="5159829" y="2533650"/>
            <a:ext cx="3530146" cy="2800350"/>
          </a:xfrm>
        </p:spPr>
        <p:txBody>
          <a:bodyPr>
            <a:normAutofit/>
          </a:bodyPr>
          <a:lstStyle/>
          <a:p>
            <a:pPr>
              <a:lnSpc>
                <a:spcPct val="200000"/>
              </a:lnSpc>
            </a:pPr>
            <a:r>
              <a:rPr lang="en-US" sz="1800" b="1" dirty="0"/>
              <a:t>List </a:t>
            </a:r>
            <a:r>
              <a:rPr sz="1800" b="1" dirty="0"/>
              <a:t>any two </a:t>
            </a:r>
            <a:r>
              <a:rPr lang="en-US" sz="1800" b="1" dirty="0"/>
              <a:t>advantages of RAID systems.</a:t>
            </a:r>
            <a:endParaRPr lang="en-GB" sz="1800" b="1" dirty="0"/>
          </a:p>
        </p:txBody>
      </p:sp>
    </p:spTree>
  </p:cSld>
  <p:clrMapOvr>
    <a:masterClrMapping/>
  </p:clrMapOvr>
  <p:transition spd="slow">
    <p:wipe dir="d"/>
  </p:transition>
</p:sld>
</file>

<file path=ppt/slides/slide6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40511"/>
            <a:ext cx="8229600" cy="553998"/>
          </a:xfrm>
        </p:spPr>
        <p:txBody>
          <a:bodyPr/>
          <a:lstStyle/>
          <a:p>
            <a:r>
              <a:rPr lang="en-GB" dirty="0"/>
              <a:t>Knowledge Check</a:t>
            </a:r>
          </a:p>
        </p:txBody>
      </p:sp>
      <p:pic>
        <p:nvPicPr>
          <p:cNvPr id="5" name="Picture Placeholder 4" descr="Picture2.jpg"/>
          <p:cNvPicPr>
            <a:picLocks noGrp="1" noChangeAspect="1"/>
          </p:cNvPicPr>
          <p:nvPr>
            <p:ph type="pic" sz="quarter" idx="10"/>
          </p:nvPr>
        </p:nvPicPr>
        <p:blipFill>
          <a:blip r:embed="rId3" cstate="email"/>
          <a:srcRect/>
          <a:stretch>
            <a:fillRect/>
          </a:stretch>
        </p:blipFill>
        <p:spPr/>
      </p:pic>
      <p:sp>
        <p:nvSpPr>
          <p:cNvPr id="4" name="Text Placeholder 3"/>
          <p:cNvSpPr>
            <a:spLocks noGrp="1"/>
          </p:cNvSpPr>
          <p:nvPr>
            <p:ph type="body" sz="quarter" idx="11"/>
          </p:nvPr>
        </p:nvSpPr>
        <p:spPr>
          <a:xfrm>
            <a:off x="5159829" y="2533650"/>
            <a:ext cx="3530146" cy="2800350"/>
          </a:xfrm>
        </p:spPr>
        <p:txBody>
          <a:bodyPr>
            <a:normAutofit/>
          </a:bodyPr>
          <a:lstStyle/>
          <a:p>
            <a:r>
              <a:rPr lang="en-US" sz="1800" b="1" dirty="0"/>
              <a:t>What is Active Directory?</a:t>
            </a:r>
            <a:endParaRPr lang="en-GB" sz="1800" b="1" dirty="0"/>
          </a:p>
        </p:txBody>
      </p:sp>
    </p:spTree>
  </p:cSld>
  <p:clrMapOvr>
    <a:masterClrMapping/>
  </p:clrMapOvr>
  <p:transition spd="slow">
    <p:wipe dir="d"/>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27000"/>
            <a:ext cx="9144000" cy="553998"/>
          </a:xfrm>
        </p:spPr>
        <p:txBody>
          <a:bodyPr/>
          <a:lstStyle/>
          <a:p>
            <a:r>
              <a:rPr lang="en-US" dirty="0"/>
              <a:t>Hardware Requirement for Network </a:t>
            </a:r>
            <a:r>
              <a:rPr lang="en-US" sz="1600" dirty="0"/>
              <a:t>(12 of 12)</a:t>
            </a:r>
            <a:endParaRPr lang="en-GB" dirty="0"/>
          </a:p>
        </p:txBody>
      </p:sp>
      <p:sp>
        <p:nvSpPr>
          <p:cNvPr id="4" name="Text Placeholder 3"/>
          <p:cNvSpPr>
            <a:spLocks noGrp="1"/>
          </p:cNvSpPr>
          <p:nvPr>
            <p:ph type="body" sz="quarter" idx="11"/>
          </p:nvPr>
        </p:nvSpPr>
        <p:spPr>
          <a:xfrm>
            <a:off x="685800" y="2057400"/>
            <a:ext cx="5740400" cy="4394200"/>
          </a:xfrm>
        </p:spPr>
        <p:txBody>
          <a:bodyPr/>
          <a:lstStyle/>
          <a:p>
            <a:pPr>
              <a:lnSpc>
                <a:spcPct val="200000"/>
              </a:lnSpc>
            </a:pPr>
            <a:r>
              <a:rPr lang="en-US" dirty="0"/>
              <a:t>Firewall is a set of computer programs available at a network gateway server.</a:t>
            </a:r>
          </a:p>
          <a:p>
            <a:pPr>
              <a:lnSpc>
                <a:spcPct val="200000"/>
              </a:lnSpc>
            </a:pPr>
            <a:r>
              <a:rPr lang="en-US" dirty="0"/>
              <a:t>It protects the network resources from unauthorised users.</a:t>
            </a:r>
          </a:p>
          <a:p>
            <a:pPr>
              <a:lnSpc>
                <a:spcPct val="200000"/>
              </a:lnSpc>
            </a:pPr>
            <a:r>
              <a:rPr lang="en-US" dirty="0"/>
              <a:t>There are many firewall techniques. One method is to verify the authenticity of requests to make sure they come from a known domain name and Internet Protocol addresses.</a:t>
            </a:r>
            <a:endParaRPr lang="en-GB" dirty="0"/>
          </a:p>
        </p:txBody>
      </p:sp>
      <p:sp>
        <p:nvSpPr>
          <p:cNvPr id="5" name="Text Placeholder 4"/>
          <p:cNvSpPr>
            <a:spLocks noGrp="1"/>
          </p:cNvSpPr>
          <p:nvPr>
            <p:ph type="body" sz="quarter" idx="12"/>
          </p:nvPr>
        </p:nvSpPr>
        <p:spPr/>
        <p:txBody>
          <a:bodyPr/>
          <a:lstStyle/>
          <a:p>
            <a:r>
              <a:rPr lang="en-US" dirty="0"/>
              <a:t>Firewall</a:t>
            </a:r>
          </a:p>
        </p:txBody>
      </p:sp>
    </p:spTree>
  </p:cSld>
  <p:clrMapOvr>
    <a:masterClrMapping/>
  </p:clrMapOvr>
  <p:transition spd="slow">
    <p:wipe dir="d"/>
  </p:transition>
</p:sld>
</file>

<file path=ppt/slides/slide6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40511"/>
            <a:ext cx="8229600" cy="553998"/>
          </a:xfrm>
        </p:spPr>
        <p:txBody>
          <a:bodyPr/>
          <a:lstStyle/>
          <a:p>
            <a:r>
              <a:rPr lang="en-GB" dirty="0"/>
              <a:t>Knowledge Check</a:t>
            </a:r>
          </a:p>
        </p:txBody>
      </p:sp>
      <p:pic>
        <p:nvPicPr>
          <p:cNvPr id="5" name="Picture Placeholder 4" descr="Picture2.jpg"/>
          <p:cNvPicPr>
            <a:picLocks noGrp="1" noChangeAspect="1"/>
          </p:cNvPicPr>
          <p:nvPr>
            <p:ph type="pic" sz="quarter" idx="10"/>
          </p:nvPr>
        </p:nvPicPr>
        <p:blipFill>
          <a:blip r:embed="rId3" cstate="email"/>
          <a:srcRect/>
          <a:stretch>
            <a:fillRect/>
          </a:stretch>
        </p:blipFill>
        <p:spPr/>
      </p:pic>
      <p:sp>
        <p:nvSpPr>
          <p:cNvPr id="4" name="Text Placeholder 3"/>
          <p:cNvSpPr>
            <a:spLocks noGrp="1"/>
          </p:cNvSpPr>
          <p:nvPr>
            <p:ph type="body" sz="quarter" idx="11"/>
          </p:nvPr>
        </p:nvSpPr>
        <p:spPr>
          <a:xfrm>
            <a:off x="5159829" y="2533650"/>
            <a:ext cx="3530146" cy="2800350"/>
          </a:xfrm>
        </p:spPr>
        <p:txBody>
          <a:bodyPr>
            <a:normAutofit/>
          </a:bodyPr>
          <a:lstStyle/>
          <a:p>
            <a:pPr>
              <a:lnSpc>
                <a:spcPct val="200000"/>
              </a:lnSpc>
            </a:pPr>
            <a:r>
              <a:rPr lang="en-US" sz="1800" b="1" dirty="0"/>
              <a:t>List </a:t>
            </a:r>
            <a:r>
              <a:rPr sz="1800" b="1" dirty="0"/>
              <a:t>any two </a:t>
            </a:r>
            <a:r>
              <a:rPr lang="en-US" sz="1800" b="1" dirty="0"/>
              <a:t>benefits of Active Directory?</a:t>
            </a:r>
            <a:endParaRPr lang="en-GB" sz="1800" b="1" dirty="0"/>
          </a:p>
        </p:txBody>
      </p:sp>
    </p:spTree>
  </p:cSld>
  <p:clrMapOvr>
    <a:masterClrMapping/>
  </p:clrMapOvr>
  <p:transition spd="slow">
    <p:wipe dir="d"/>
  </p:transition>
</p:sld>
</file>

<file path=ppt/slides/slide6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40511"/>
            <a:ext cx="8229600" cy="553998"/>
          </a:xfrm>
        </p:spPr>
        <p:txBody>
          <a:bodyPr/>
          <a:lstStyle/>
          <a:p>
            <a:r>
              <a:rPr lang="en-GB" dirty="0"/>
              <a:t>Knowledge Check</a:t>
            </a:r>
          </a:p>
        </p:txBody>
      </p:sp>
      <p:pic>
        <p:nvPicPr>
          <p:cNvPr id="5" name="Picture Placeholder 4" descr="Picture2.jpg"/>
          <p:cNvPicPr>
            <a:picLocks noGrp="1" noChangeAspect="1"/>
          </p:cNvPicPr>
          <p:nvPr>
            <p:ph type="pic" sz="quarter" idx="10"/>
          </p:nvPr>
        </p:nvPicPr>
        <p:blipFill>
          <a:blip r:embed="rId3" cstate="email"/>
          <a:srcRect/>
          <a:stretch>
            <a:fillRect/>
          </a:stretch>
        </p:blipFill>
        <p:spPr/>
      </p:pic>
      <p:sp>
        <p:nvSpPr>
          <p:cNvPr id="4" name="Text Placeholder 3"/>
          <p:cNvSpPr>
            <a:spLocks noGrp="1"/>
          </p:cNvSpPr>
          <p:nvPr>
            <p:ph type="body" sz="quarter" idx="11"/>
          </p:nvPr>
        </p:nvSpPr>
        <p:spPr>
          <a:xfrm>
            <a:off x="5159829" y="2533650"/>
            <a:ext cx="3770416" cy="1288542"/>
          </a:xfrm>
        </p:spPr>
        <p:txBody>
          <a:bodyPr>
            <a:normAutofit/>
          </a:bodyPr>
          <a:lstStyle/>
          <a:p>
            <a:pPr>
              <a:lnSpc>
                <a:spcPct val="200000"/>
              </a:lnSpc>
            </a:pPr>
            <a:r>
              <a:rPr lang="en-US" sz="1800" b="1" dirty="0"/>
              <a:t>What is Remote Administration?</a:t>
            </a:r>
            <a:endParaRPr lang="en-GB" sz="1800" b="1" dirty="0"/>
          </a:p>
        </p:txBody>
      </p:sp>
    </p:spTree>
  </p:cSld>
  <p:clrMapOvr>
    <a:masterClrMapping/>
  </p:clrMapOvr>
  <p:transition spd="slow">
    <p:wipe dir="d"/>
  </p:transition>
</p:sld>
</file>

<file path=ppt/slides/slide6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40511"/>
            <a:ext cx="8229600" cy="553998"/>
          </a:xfrm>
        </p:spPr>
        <p:txBody>
          <a:bodyPr/>
          <a:lstStyle/>
          <a:p>
            <a:r>
              <a:rPr lang="en-GB" dirty="0"/>
              <a:t>Knowledge Check</a:t>
            </a:r>
          </a:p>
        </p:txBody>
      </p:sp>
      <p:pic>
        <p:nvPicPr>
          <p:cNvPr id="5" name="Picture Placeholder 4" descr="Picture2.jpg"/>
          <p:cNvPicPr>
            <a:picLocks noGrp="1" noChangeAspect="1"/>
          </p:cNvPicPr>
          <p:nvPr>
            <p:ph type="pic" sz="quarter" idx="10"/>
          </p:nvPr>
        </p:nvPicPr>
        <p:blipFill>
          <a:blip r:embed="rId3" cstate="email"/>
          <a:srcRect/>
          <a:stretch>
            <a:fillRect/>
          </a:stretch>
        </p:blipFill>
        <p:spPr/>
      </p:pic>
      <p:sp>
        <p:nvSpPr>
          <p:cNvPr id="4" name="Text Placeholder 3"/>
          <p:cNvSpPr>
            <a:spLocks noGrp="1"/>
          </p:cNvSpPr>
          <p:nvPr>
            <p:ph type="body" sz="quarter" idx="11"/>
          </p:nvPr>
        </p:nvSpPr>
        <p:spPr>
          <a:xfrm>
            <a:off x="4797631" y="2533650"/>
            <a:ext cx="4085112" cy="2800350"/>
          </a:xfrm>
        </p:spPr>
        <p:txBody>
          <a:bodyPr>
            <a:normAutofit/>
          </a:bodyPr>
          <a:lstStyle/>
          <a:p>
            <a:pPr>
              <a:lnSpc>
                <a:spcPct val="200000"/>
              </a:lnSpc>
            </a:pPr>
            <a:r>
              <a:rPr lang="en-US" sz="1800" b="1" dirty="0"/>
              <a:t>List any two Remote Administration tool. </a:t>
            </a:r>
            <a:endParaRPr lang="en-GB" sz="1800" b="1" dirty="0"/>
          </a:p>
        </p:txBody>
      </p:sp>
    </p:spTree>
  </p:cSld>
  <p:clrMapOvr>
    <a:masterClrMapping/>
  </p:clrMapOvr>
  <p:transition spd="slow">
    <p:wipe dir="d"/>
  </p:transition>
</p:sld>
</file>

<file path=ppt/slides/slide6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4615544" y="1161144"/>
            <a:ext cx="4295374" cy="5413828"/>
          </a:xfrm>
        </p:spPr>
        <p:txBody>
          <a:bodyPr>
            <a:normAutofit/>
          </a:bodyPr>
          <a:lstStyle/>
          <a:p>
            <a:pPr lvl="0">
              <a:lnSpc>
                <a:spcPct val="200000"/>
              </a:lnSpc>
              <a:buNone/>
              <a:defRPr/>
            </a:pPr>
            <a:r>
              <a:rPr sz="1800" dirty="0"/>
              <a:t>You have completed the course. </a:t>
            </a:r>
          </a:p>
          <a:p>
            <a:pPr lvl="0">
              <a:lnSpc>
                <a:spcPct val="200000"/>
              </a:lnSpc>
              <a:buNone/>
              <a:defRPr/>
            </a:pPr>
            <a:r>
              <a:rPr sz="1800" dirty="0"/>
              <a:t>You will now be able to:</a:t>
            </a:r>
          </a:p>
          <a:p>
            <a:pPr>
              <a:lnSpc>
                <a:spcPct val="200000"/>
              </a:lnSpc>
              <a:buSzPct val="70000"/>
            </a:pPr>
            <a:r>
              <a:rPr sz="1800"/>
              <a:t>Describe the basics of a network</a:t>
            </a:r>
          </a:p>
          <a:p>
            <a:pPr>
              <a:lnSpc>
                <a:spcPct val="200000"/>
              </a:lnSpc>
              <a:buSzPct val="70000"/>
            </a:pPr>
            <a:r>
              <a:rPr sz="1800"/>
              <a:t>Explain the benefits of networking</a:t>
            </a:r>
          </a:p>
          <a:p>
            <a:pPr>
              <a:lnSpc>
                <a:spcPct val="200000"/>
              </a:lnSpc>
              <a:buSzPct val="70000"/>
            </a:pPr>
            <a:r>
              <a:rPr sz="1800"/>
              <a:t>Describe the hardware requirement of the network devices</a:t>
            </a:r>
          </a:p>
          <a:p>
            <a:pPr>
              <a:lnSpc>
                <a:spcPct val="200000"/>
              </a:lnSpc>
              <a:buSzPct val="70000"/>
            </a:pPr>
            <a:r>
              <a:rPr sz="1800"/>
              <a:t>Differentiate the kinds network cables</a:t>
            </a:r>
          </a:p>
          <a:p>
            <a:pPr>
              <a:lnSpc>
                <a:spcPct val="200000"/>
              </a:lnSpc>
              <a:buSzPct val="70000"/>
            </a:pPr>
            <a:r>
              <a:rPr sz="1800"/>
              <a:t>Describe network and application protocols</a:t>
            </a:r>
            <a:endParaRPr sz="1800" dirty="0"/>
          </a:p>
        </p:txBody>
      </p:sp>
      <p:sp>
        <p:nvSpPr>
          <p:cNvPr id="4" name="Title 3"/>
          <p:cNvSpPr>
            <a:spLocks noGrp="1"/>
          </p:cNvSpPr>
          <p:nvPr>
            <p:ph type="title"/>
          </p:nvPr>
        </p:nvSpPr>
        <p:spPr>
          <a:xfrm>
            <a:off x="0" y="140511"/>
            <a:ext cx="9144000" cy="553998"/>
          </a:xfrm>
        </p:spPr>
        <p:txBody>
          <a:bodyPr/>
          <a:lstStyle/>
          <a:p>
            <a:r>
              <a:rPr lang="en-US" dirty="0"/>
              <a:t>C</a:t>
            </a:r>
            <a:r>
              <a:rPr dirty="0"/>
              <a:t>ourse Summary </a:t>
            </a:r>
            <a:r>
              <a:rPr sz="1600" dirty="0"/>
              <a:t>(1 of 2) </a:t>
            </a:r>
            <a:endParaRPr lang="en-US" sz="1600" dirty="0"/>
          </a:p>
        </p:txBody>
      </p:sp>
      <p:pic>
        <p:nvPicPr>
          <p:cNvPr id="7" name="Picture Placeholder 5" descr="94464395.jpg"/>
          <p:cNvPicPr>
            <a:picLocks noChangeAspect="1"/>
          </p:cNvPicPr>
          <p:nvPr/>
        </p:nvPicPr>
        <p:blipFill>
          <a:blip r:embed="rId2" cstate="screen"/>
          <a:srcRect/>
          <a:stretch>
            <a:fillRect/>
          </a:stretch>
        </p:blipFill>
        <p:spPr>
          <a:xfrm>
            <a:off x="268386" y="1925250"/>
            <a:ext cx="4286707" cy="3180240"/>
          </a:xfrm>
          <a:prstGeom prst="rect">
            <a:avLst/>
          </a:prstGeom>
          <a:effectLst>
            <a:softEdge rad="63500"/>
          </a:effectLst>
        </p:spPr>
      </p:pic>
    </p:spTree>
  </p:cSld>
  <p:clrMapOvr>
    <a:masterClrMapping/>
  </p:clrMapOvr>
  <p:transition spd="slow">
    <p:wipe dir="d"/>
  </p:transition>
</p:sld>
</file>

<file path=ppt/slides/slide6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4823012" y="1524000"/>
            <a:ext cx="4087905" cy="5050971"/>
          </a:xfrm>
        </p:spPr>
        <p:txBody>
          <a:bodyPr>
            <a:normAutofit/>
          </a:bodyPr>
          <a:lstStyle/>
          <a:p>
            <a:pPr>
              <a:lnSpc>
                <a:spcPct val="200000"/>
              </a:lnSpc>
              <a:buSzPct val="70000"/>
            </a:pPr>
            <a:r>
              <a:rPr sz="1800"/>
              <a:t>Define an IP address</a:t>
            </a:r>
          </a:p>
          <a:p>
            <a:pPr>
              <a:lnSpc>
                <a:spcPct val="200000"/>
              </a:lnSpc>
              <a:buSzPct val="70000"/>
            </a:pPr>
            <a:r>
              <a:rPr sz="1800"/>
              <a:t>Define the DHCP and DNS</a:t>
            </a:r>
          </a:p>
          <a:p>
            <a:pPr>
              <a:lnSpc>
                <a:spcPct val="200000"/>
              </a:lnSpc>
              <a:buSzPct val="70000"/>
            </a:pPr>
            <a:r>
              <a:rPr sz="1800"/>
              <a:t>Describe the windows server administration</a:t>
            </a:r>
          </a:p>
          <a:p>
            <a:pPr>
              <a:lnSpc>
                <a:spcPct val="200000"/>
              </a:lnSpc>
              <a:buSzPct val="70000"/>
            </a:pPr>
            <a:r>
              <a:rPr sz="1800"/>
              <a:t>Describe Active Directory </a:t>
            </a:r>
          </a:p>
        </p:txBody>
      </p:sp>
      <p:sp>
        <p:nvSpPr>
          <p:cNvPr id="4" name="Title 3"/>
          <p:cNvSpPr>
            <a:spLocks noGrp="1"/>
          </p:cNvSpPr>
          <p:nvPr>
            <p:ph type="title"/>
          </p:nvPr>
        </p:nvSpPr>
        <p:spPr>
          <a:xfrm>
            <a:off x="0" y="140511"/>
            <a:ext cx="9144000" cy="553998"/>
          </a:xfrm>
        </p:spPr>
        <p:txBody>
          <a:bodyPr/>
          <a:lstStyle/>
          <a:p>
            <a:r>
              <a:rPr lang="en-US" dirty="0"/>
              <a:t>C</a:t>
            </a:r>
            <a:r>
              <a:rPr dirty="0"/>
              <a:t>ourse Summary </a:t>
            </a:r>
            <a:r>
              <a:rPr sz="1600" dirty="0"/>
              <a:t>(2 of 2) </a:t>
            </a:r>
            <a:endParaRPr lang="en-US" sz="1600" dirty="0"/>
          </a:p>
        </p:txBody>
      </p:sp>
      <p:pic>
        <p:nvPicPr>
          <p:cNvPr id="7" name="Picture Placeholder 5" descr="94464395.jpg"/>
          <p:cNvPicPr>
            <a:picLocks noChangeAspect="1"/>
          </p:cNvPicPr>
          <p:nvPr/>
        </p:nvPicPr>
        <p:blipFill>
          <a:blip r:embed="rId2" cstate="screen"/>
          <a:srcRect/>
          <a:stretch>
            <a:fillRect/>
          </a:stretch>
        </p:blipFill>
        <p:spPr>
          <a:xfrm>
            <a:off x="268386" y="1925250"/>
            <a:ext cx="4286707" cy="3180240"/>
          </a:xfrm>
          <a:prstGeom prst="rect">
            <a:avLst/>
          </a:prstGeom>
          <a:effectLst>
            <a:softEdge rad="63500"/>
          </a:effectLst>
        </p:spPr>
      </p:pic>
    </p:spTree>
  </p:cSld>
  <p:clrMapOvr>
    <a:masterClrMapping/>
  </p:clrMapOvr>
  <p:transition spd="slow">
    <p:wipe dir="d"/>
  </p:transition>
</p:sld>
</file>

<file path=ppt/slides/slide6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2399439"/>
            <a:ext cx="9143999" cy="623887"/>
          </a:xfrm>
        </p:spPr>
        <p:txBody>
          <a:bodyPr>
            <a:noAutofit/>
          </a:bodyPr>
          <a:lstStyle/>
          <a:p>
            <a:r>
              <a:rPr lang="en-US"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End of Day 6 Session</a:t>
            </a:r>
            <a:endParaRPr lang="en-GB"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Tree>
  </p:cSld>
  <p:clrMapOvr>
    <a:masterClrMapping/>
  </p:clrMapOvr>
  <p:transition spd="slow">
    <p:wipe dir="d"/>
  </p:transition>
</p:sld>
</file>

<file path=ppt/slides/slide6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4585810" y="2593149"/>
            <a:ext cx="4203553" cy="553998"/>
          </a:xfrm>
        </p:spPr>
        <p:txBody>
          <a:bodyPr/>
          <a:lstStyle/>
          <a:p>
            <a:r>
              <a:rPr lang="en-US" dirty="0"/>
              <a:t>Thank You</a:t>
            </a:r>
          </a:p>
        </p:txBody>
      </p:sp>
    </p:spTree>
  </p:cSld>
  <p:clrMapOvr>
    <a:masterClrMapping/>
  </p:clrMapOvr>
  <p:transition spd="slow">
    <p:wipe dir="d"/>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2612799"/>
            <a:ext cx="9143999" cy="623887"/>
          </a:xfrm>
        </p:spPr>
        <p:txBody>
          <a:bodyPr>
            <a:normAutofit fontScale="92500"/>
          </a:bodyPr>
          <a:lstStyle/>
          <a:p>
            <a:r>
              <a:t>Medias of Network &amp; Types of Network Cables</a:t>
            </a:r>
            <a:endParaRPr lang="en-GB" dirty="0"/>
          </a:p>
        </p:txBody>
      </p:sp>
    </p:spTree>
  </p:cSld>
  <p:clrMapOvr>
    <a:masterClrMapping/>
  </p:clrMapOvr>
  <p:transition spd="slow">
    <p:wipe dir="d"/>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145140"/>
            <a:ext cx="9144000" cy="527960"/>
          </a:xfrm>
        </p:spPr>
        <p:txBody>
          <a:bodyPr/>
          <a:lstStyle/>
          <a:p>
            <a:r>
              <a:rPr lang="en-US" dirty="0"/>
              <a:t>Medias of Network</a:t>
            </a:r>
          </a:p>
        </p:txBody>
      </p:sp>
      <p:sp>
        <p:nvSpPr>
          <p:cNvPr id="3" name="Text Placeholder 2"/>
          <p:cNvSpPr>
            <a:spLocks noGrp="1"/>
          </p:cNvSpPr>
          <p:nvPr>
            <p:ph type="body" sz="quarter" idx="16"/>
          </p:nvPr>
        </p:nvSpPr>
        <p:spPr/>
        <p:txBody>
          <a:bodyPr>
            <a:normAutofit/>
          </a:bodyPr>
          <a:lstStyle/>
          <a:p>
            <a:pPr>
              <a:lnSpc>
                <a:spcPct val="200000"/>
              </a:lnSpc>
              <a:buNone/>
            </a:pPr>
            <a:r>
              <a:rPr lang="en-US" sz="1800" dirty="0"/>
              <a:t>The different medias of network</a:t>
            </a:r>
          </a:p>
          <a:p>
            <a:pPr>
              <a:lnSpc>
                <a:spcPct val="200000"/>
              </a:lnSpc>
              <a:buSzPct val="70000"/>
              <a:buBlip>
                <a:blip r:embed="rId3"/>
              </a:buBlip>
            </a:pPr>
            <a:r>
              <a:rPr lang="en-US" sz="1800" dirty="0"/>
              <a:t>Wired </a:t>
            </a:r>
          </a:p>
          <a:p>
            <a:pPr>
              <a:lnSpc>
                <a:spcPct val="200000"/>
              </a:lnSpc>
              <a:buSzPct val="70000"/>
              <a:buBlip>
                <a:blip r:embed="rId3"/>
              </a:buBlip>
            </a:pPr>
            <a:r>
              <a:rPr lang="en-US" sz="1800" dirty="0"/>
              <a:t>Wireless</a:t>
            </a:r>
          </a:p>
        </p:txBody>
      </p:sp>
      <p:pic>
        <p:nvPicPr>
          <p:cNvPr id="7" name="Picture 6"/>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5935972" y="1555381"/>
            <a:ext cx="2667732" cy="1737360"/>
          </a:xfrm>
          <a:prstGeom prst="rect">
            <a:avLst/>
          </a:prstGeom>
          <a:ln>
            <a:noFill/>
          </a:ln>
          <a:effectLst>
            <a:softEdge rad="112500"/>
          </a:effectLst>
        </p:spPr>
      </p:pic>
      <p:pic>
        <p:nvPicPr>
          <p:cNvPr id="8" name="Picture 7"/>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5965375" y="3875314"/>
            <a:ext cx="2670048" cy="195886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transition spd="slow">
    <p:wipe dir="d"/>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145140"/>
            <a:ext cx="9144000" cy="553998"/>
          </a:xfrm>
        </p:spPr>
        <p:txBody>
          <a:bodyPr/>
          <a:lstStyle/>
          <a:p>
            <a:r>
              <a:rPr lang="en-US" dirty="0"/>
              <a:t>Medias of Network - Wired </a:t>
            </a:r>
            <a:r>
              <a:rPr lang="en-US" sz="1600" dirty="0"/>
              <a:t>(1 of 2)</a:t>
            </a:r>
          </a:p>
        </p:txBody>
      </p:sp>
      <p:sp>
        <p:nvSpPr>
          <p:cNvPr id="3" name="Text Placeholder 2"/>
          <p:cNvSpPr>
            <a:spLocks noGrp="1"/>
          </p:cNvSpPr>
          <p:nvPr>
            <p:ph type="body" sz="quarter" idx="16"/>
          </p:nvPr>
        </p:nvSpPr>
        <p:spPr>
          <a:xfrm>
            <a:off x="342900" y="1360488"/>
            <a:ext cx="8240713" cy="4473575"/>
          </a:xfrm>
        </p:spPr>
        <p:txBody>
          <a:bodyPr>
            <a:normAutofit fontScale="92500" lnSpcReduction="20000"/>
          </a:bodyPr>
          <a:lstStyle/>
          <a:p>
            <a:pPr>
              <a:lnSpc>
                <a:spcPct val="200000"/>
              </a:lnSpc>
              <a:buSzPct val="70000"/>
              <a:buBlip>
                <a:blip r:embed="rId3"/>
              </a:buBlip>
            </a:pPr>
            <a:r>
              <a:rPr lang="en-US" sz="1800" dirty="0"/>
              <a:t>Wired</a:t>
            </a:r>
          </a:p>
          <a:p>
            <a:pPr lvl="1">
              <a:lnSpc>
                <a:spcPct val="200000"/>
              </a:lnSpc>
              <a:buSzPct val="70000"/>
            </a:pPr>
            <a:r>
              <a:t>In wired, all the components in the network are connected with network cables.</a:t>
            </a:r>
          </a:p>
          <a:p>
            <a:pPr lvl="1">
              <a:lnSpc>
                <a:spcPct val="200000"/>
              </a:lnSpc>
              <a:buSzPct val="70000"/>
            </a:pPr>
            <a:r>
              <a:t>The transmission of information takes place through the cables.</a:t>
            </a:r>
          </a:p>
          <a:p>
            <a:pPr lvl="1">
              <a:lnSpc>
                <a:spcPct val="200000"/>
              </a:lnSpc>
              <a:buSzPct val="70000"/>
            </a:pPr>
            <a:r>
              <a:t>Wired / Ethernet CSMA / CD as a one of the Media Access for the data travel. (Carrier Sense Multiple  Access with Collision Detection)</a:t>
            </a:r>
          </a:p>
          <a:p>
            <a:pPr lvl="1">
              <a:lnSpc>
                <a:spcPct val="200000"/>
              </a:lnSpc>
              <a:buSzPct val="70000"/>
            </a:pPr>
            <a:r>
              <a:t>CSMA/CD is used to improve the performance of CSMA by terminating transmission once collision is detected, thus reducing the time before it can try to again send the request.</a:t>
            </a:r>
            <a:endParaRPr lang="en-US" dirty="0"/>
          </a:p>
        </p:txBody>
      </p:sp>
      <p:pic>
        <p:nvPicPr>
          <p:cNvPr id="8" name="Picture Placeholder 7"/>
          <p:cNvPicPr>
            <a:picLocks noGrp="1" noChangeAspect="1"/>
          </p:cNvPicPr>
          <p:nvPr>
            <p:ph type="pic" sz="quarter" idx="17"/>
          </p:nvPr>
        </p:nvPicPr>
        <p:blipFill>
          <a:blip r:embed="rId4" cstate="email">
            <a:extLst>
              <a:ext uri="{28A0092B-C50C-407E-A947-70E740481C1C}">
                <a14:useLocalDpi xmlns:a14="http://schemas.microsoft.com/office/drawing/2010/main" val="0"/>
              </a:ext>
            </a:extLst>
          </a:blip>
          <a:stretch>
            <a:fillRect/>
          </a:stretch>
        </p:blipFill>
        <p:spPr>
          <a:xfrm>
            <a:off x="6220031" y="4614846"/>
            <a:ext cx="2730500" cy="1778238"/>
          </a:xfrm>
          <a:prstGeom prst="rect">
            <a:avLst/>
          </a:prstGeom>
          <a:ln>
            <a:noFill/>
          </a:ln>
          <a:effectLst>
            <a:softEdge rad="112500"/>
          </a:effectLst>
        </p:spPr>
      </p:pic>
    </p:spTree>
  </p:cSld>
  <p:clrMapOvr>
    <a:masterClrMapping/>
  </p:clrMapOvr>
  <p:transition spd="slow">
    <p:wipe dir="d"/>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145140"/>
            <a:ext cx="9144000" cy="553998"/>
          </a:xfrm>
        </p:spPr>
        <p:txBody>
          <a:bodyPr/>
          <a:lstStyle/>
          <a:p>
            <a:r>
              <a:rPr lang="en-US" dirty="0"/>
              <a:t>Medias of Network - Wired </a:t>
            </a:r>
            <a:r>
              <a:rPr lang="en-US" sz="1600" dirty="0"/>
              <a:t>(2 of 2)</a:t>
            </a:r>
          </a:p>
        </p:txBody>
      </p:sp>
      <p:sp>
        <p:nvSpPr>
          <p:cNvPr id="3" name="Text Placeholder 2"/>
          <p:cNvSpPr>
            <a:spLocks noGrp="1"/>
          </p:cNvSpPr>
          <p:nvPr>
            <p:ph type="body" sz="quarter" idx="16"/>
          </p:nvPr>
        </p:nvSpPr>
        <p:spPr>
          <a:xfrm>
            <a:off x="342900" y="1360488"/>
            <a:ext cx="8240713" cy="4473575"/>
          </a:xfrm>
        </p:spPr>
        <p:txBody>
          <a:bodyPr>
            <a:normAutofit/>
          </a:bodyPr>
          <a:lstStyle/>
          <a:p>
            <a:pPr>
              <a:lnSpc>
                <a:spcPct val="200000"/>
              </a:lnSpc>
              <a:buSzPct val="70000"/>
              <a:buBlip>
                <a:blip r:embed="rId3"/>
              </a:buBlip>
            </a:pPr>
            <a:r>
              <a:rPr lang="en-US" dirty="0"/>
              <a:t>Advantages</a:t>
            </a:r>
          </a:p>
          <a:p>
            <a:pPr lvl="1">
              <a:lnSpc>
                <a:spcPct val="200000"/>
              </a:lnSpc>
              <a:buSzPct val="70000"/>
            </a:pPr>
            <a:r>
              <a:rPr lang="en-US" dirty="0"/>
              <a:t>Speed - provides very fast transmission.</a:t>
            </a:r>
          </a:p>
          <a:p>
            <a:pPr lvl="1">
              <a:lnSpc>
                <a:spcPct val="200000"/>
              </a:lnSpc>
              <a:buSzPct val="70000"/>
            </a:pPr>
            <a:r>
              <a:rPr lang="en-US" dirty="0"/>
              <a:t>Security </a:t>
            </a:r>
            <a:r>
              <a:t>- </a:t>
            </a:r>
            <a:r>
              <a:rPr lang="en-US" dirty="0"/>
              <a:t>highly secured.</a:t>
            </a:r>
          </a:p>
          <a:p>
            <a:pPr>
              <a:lnSpc>
                <a:spcPct val="200000"/>
              </a:lnSpc>
              <a:buSzPct val="70000"/>
              <a:buBlip>
                <a:blip r:embed="rId3"/>
              </a:buBlip>
            </a:pPr>
            <a:r>
              <a:rPr lang="en-US" dirty="0"/>
              <a:t>Disadvantage</a:t>
            </a:r>
          </a:p>
          <a:p>
            <a:pPr lvl="1">
              <a:lnSpc>
                <a:spcPct val="200000"/>
              </a:lnSpc>
              <a:buSzPct val="70000"/>
            </a:pPr>
            <a:r>
              <a:rPr lang="en-US" dirty="0"/>
              <a:t>It is difficult to install.</a:t>
            </a:r>
          </a:p>
        </p:txBody>
      </p:sp>
      <p:pic>
        <p:nvPicPr>
          <p:cNvPr id="8" name="Picture Placeholder 7"/>
          <p:cNvPicPr>
            <a:picLocks noGrp="1" noChangeAspect="1"/>
          </p:cNvPicPr>
          <p:nvPr>
            <p:ph type="pic" sz="quarter" idx="17"/>
          </p:nvPr>
        </p:nvPicPr>
        <p:blipFill>
          <a:blip r:embed="rId4" cstate="email">
            <a:extLst>
              <a:ext uri="{28A0092B-C50C-407E-A947-70E740481C1C}">
                <a14:useLocalDpi xmlns:a14="http://schemas.microsoft.com/office/drawing/2010/main" val="0"/>
              </a:ext>
            </a:extLst>
          </a:blip>
          <a:stretch>
            <a:fillRect/>
          </a:stretch>
        </p:blipFill>
        <p:spPr>
          <a:xfrm>
            <a:off x="5994400" y="4044831"/>
            <a:ext cx="2730500" cy="1778238"/>
          </a:xfrm>
          <a:prstGeom prst="rect">
            <a:avLst/>
          </a:prstGeom>
          <a:ln>
            <a:noFill/>
          </a:ln>
          <a:effectLst>
            <a:softEdge rad="112500"/>
          </a:effectLst>
        </p:spPr>
      </p:pic>
    </p:spTree>
  </p:cSld>
  <p:clrMapOvr>
    <a:masterClrMapping/>
  </p:clrMapOvr>
  <p:transition spd="slow">
    <p:wipe dir="d"/>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145140"/>
            <a:ext cx="9144000" cy="553998"/>
          </a:xfrm>
        </p:spPr>
        <p:txBody>
          <a:bodyPr/>
          <a:lstStyle/>
          <a:p>
            <a:r>
              <a:rPr lang="en-GB" dirty="0"/>
              <a:t>Networking </a:t>
            </a:r>
            <a:r>
              <a:rPr lang="en-GB" sz="1600" dirty="0"/>
              <a:t>(2 of 3)</a:t>
            </a:r>
          </a:p>
        </p:txBody>
      </p:sp>
      <p:sp>
        <p:nvSpPr>
          <p:cNvPr id="3" name="Text Placeholder 2"/>
          <p:cNvSpPr>
            <a:spLocks noGrp="1"/>
          </p:cNvSpPr>
          <p:nvPr>
            <p:ph type="body" sz="quarter" idx="16"/>
          </p:nvPr>
        </p:nvSpPr>
        <p:spPr/>
        <p:txBody>
          <a:bodyPr>
            <a:normAutofit fontScale="92500" lnSpcReduction="10000"/>
          </a:bodyPr>
          <a:lstStyle/>
          <a:p>
            <a:pPr>
              <a:lnSpc>
                <a:spcPct val="200000"/>
              </a:lnSpc>
              <a:buSzPct val="70000"/>
              <a:buBlip>
                <a:blip r:embed="rId2"/>
              </a:buBlip>
            </a:pPr>
            <a:r>
              <a:rPr lang="en-GB" dirty="0"/>
              <a:t>The networking process can be </a:t>
            </a:r>
            <a:r>
              <a:rPr lang="en-US" dirty="0"/>
              <a:t>a peer-to-peer or client-server.</a:t>
            </a:r>
          </a:p>
          <a:p>
            <a:pPr>
              <a:lnSpc>
                <a:spcPct val="200000"/>
              </a:lnSpc>
              <a:buSzPct val="70000"/>
              <a:buBlip>
                <a:blip r:embed="rId2"/>
              </a:buBlip>
            </a:pPr>
            <a:r>
              <a:rPr lang="en-US" dirty="0"/>
              <a:t>The purpose of a network is to share resources:</a:t>
            </a:r>
          </a:p>
          <a:p>
            <a:pPr lvl="1">
              <a:lnSpc>
                <a:spcPct val="200000"/>
              </a:lnSpc>
              <a:buSzPct val="70000"/>
            </a:pPr>
            <a:r>
              <a:rPr lang="en-US" dirty="0"/>
              <a:t>Network can be used to share files and folders.</a:t>
            </a:r>
          </a:p>
          <a:p>
            <a:pPr lvl="1">
              <a:lnSpc>
                <a:spcPct val="200000"/>
              </a:lnSpc>
            </a:pPr>
            <a:r>
              <a:t>Network can be used share the resources like printer and scanner.</a:t>
            </a:r>
          </a:p>
          <a:p>
            <a:pPr lvl="1">
              <a:lnSpc>
                <a:spcPct val="200000"/>
              </a:lnSpc>
            </a:pPr>
            <a:r>
              <a:rPr lang="en-GB" dirty="0"/>
              <a:t>Network can be used for c</a:t>
            </a:r>
            <a:r>
              <a:t>ommunication with others via email, text chat, voice chat, Video chat</a:t>
            </a:r>
            <a:endParaRPr lang="en-US" dirty="0"/>
          </a:p>
          <a:p>
            <a:pPr lvl="1">
              <a:lnSpc>
                <a:spcPct val="200000"/>
              </a:lnSpc>
              <a:buSzPct val="70000"/>
            </a:pPr>
            <a:r>
              <a:rPr lang="en-US" dirty="0"/>
              <a:t>Network can have the backup of data at a remote system.</a:t>
            </a:r>
          </a:p>
          <a:p>
            <a:pPr lvl="1">
              <a:lnSpc>
                <a:spcPct val="200000"/>
              </a:lnSpc>
              <a:buSzPct val="70000"/>
            </a:pPr>
            <a:r>
              <a:rPr lang="en-US" dirty="0"/>
              <a:t>Network can use a networked printer or scanner to complete the work.</a:t>
            </a:r>
          </a:p>
          <a:p>
            <a:pPr>
              <a:buNone/>
            </a:pPr>
            <a:endParaRPr lang="en-GB" dirty="0"/>
          </a:p>
        </p:txBody>
      </p:sp>
    </p:spTree>
  </p:cSld>
  <p:clrMapOvr>
    <a:masterClrMapping/>
  </p:clrMapOvr>
  <p:transition spd="slow">
    <p:wipe dir="d"/>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145140"/>
            <a:ext cx="9144000" cy="553998"/>
          </a:xfrm>
        </p:spPr>
        <p:txBody>
          <a:bodyPr/>
          <a:lstStyle/>
          <a:p>
            <a:r>
              <a:rPr lang="en-US" dirty="0"/>
              <a:t>Medias of Network - Wireless </a:t>
            </a:r>
            <a:r>
              <a:rPr lang="en-GB" sz="1600" dirty="0"/>
              <a:t>(1 of 3)</a:t>
            </a:r>
            <a:endParaRPr lang="en-US" sz="1600" dirty="0"/>
          </a:p>
        </p:txBody>
      </p:sp>
      <p:sp>
        <p:nvSpPr>
          <p:cNvPr id="3" name="Text Placeholder 2"/>
          <p:cNvSpPr>
            <a:spLocks noGrp="1"/>
          </p:cNvSpPr>
          <p:nvPr>
            <p:ph type="body" sz="quarter" idx="16"/>
          </p:nvPr>
        </p:nvSpPr>
        <p:spPr>
          <a:xfrm>
            <a:off x="342900" y="1028700"/>
            <a:ext cx="8240713" cy="5422900"/>
          </a:xfrm>
        </p:spPr>
        <p:txBody>
          <a:bodyPr>
            <a:normAutofit/>
          </a:bodyPr>
          <a:lstStyle/>
          <a:p>
            <a:pPr>
              <a:lnSpc>
                <a:spcPct val="200000"/>
              </a:lnSpc>
              <a:buSzPct val="70000"/>
              <a:buBlip>
                <a:blip r:embed="rId3"/>
              </a:buBlip>
            </a:pPr>
            <a:r>
              <a:rPr lang="en-US" dirty="0"/>
              <a:t>Wireless</a:t>
            </a:r>
          </a:p>
          <a:p>
            <a:pPr lvl="1">
              <a:lnSpc>
                <a:spcPct val="200000"/>
              </a:lnSpc>
              <a:buSzPct val="70000"/>
            </a:pPr>
            <a:r>
              <a:t>In Wireless media, transmission of information takes place between two or more computers that are not physically connected.</a:t>
            </a:r>
          </a:p>
          <a:p>
            <a:pPr lvl="1">
              <a:lnSpc>
                <a:spcPct val="200000"/>
              </a:lnSpc>
              <a:buSzPct val="70000"/>
            </a:pPr>
            <a:r>
              <a:t>It connects devices using infrared signals or radio waves as a transmission medium.</a:t>
            </a:r>
          </a:p>
          <a:p>
            <a:pPr lvl="1">
              <a:lnSpc>
                <a:spcPct val="200000"/>
              </a:lnSpc>
              <a:buSzPct val="70000"/>
            </a:pPr>
            <a:r>
              <a:t>Transmission of waves takes place in the electromagnetic (EM) spectrum.</a:t>
            </a:r>
            <a:endParaRPr lang="en-US" dirty="0"/>
          </a:p>
        </p:txBody>
      </p:sp>
      <p:pic>
        <p:nvPicPr>
          <p:cNvPr id="13" name="Picture Placeholder 12" descr="Picture2.png"/>
          <p:cNvPicPr>
            <a:picLocks noGrp="1" noChangeAspect="1"/>
          </p:cNvPicPr>
          <p:nvPr>
            <p:ph type="pic" sz="quarter" idx="17"/>
          </p:nvPr>
        </p:nvPicPr>
        <p:blipFill>
          <a:blip r:embed="rId4" cstate="email"/>
          <a:srcRect/>
          <a:stretch>
            <a:fillRect/>
          </a:stretch>
        </p:blipFill>
        <p:spPr>
          <a:xfrm>
            <a:off x="6080166" y="4790006"/>
            <a:ext cx="2555730" cy="1763070"/>
          </a:xfrm>
          <a:prstGeom prst="rect">
            <a:avLst/>
          </a:prstGeom>
          <a:ln>
            <a:noFill/>
          </a:ln>
          <a:effectLst>
            <a:softEdge rad="112500"/>
          </a:effectLst>
        </p:spPr>
      </p:pic>
    </p:spTree>
  </p:cSld>
  <p:clrMapOvr>
    <a:masterClrMapping/>
  </p:clrMapOvr>
  <p:transition spd="slow">
    <p:wipe dir="d"/>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145140"/>
            <a:ext cx="9144000" cy="553998"/>
          </a:xfrm>
        </p:spPr>
        <p:txBody>
          <a:bodyPr/>
          <a:lstStyle/>
          <a:p>
            <a:r>
              <a:rPr lang="en-US" dirty="0"/>
              <a:t>Medias of Network - Wireless </a:t>
            </a:r>
            <a:r>
              <a:rPr lang="en-GB" sz="1600" dirty="0"/>
              <a:t>(2 of 3)</a:t>
            </a:r>
            <a:endParaRPr lang="en-US" sz="1600" dirty="0"/>
          </a:p>
        </p:txBody>
      </p:sp>
      <p:sp>
        <p:nvSpPr>
          <p:cNvPr id="3" name="Text Placeholder 2"/>
          <p:cNvSpPr>
            <a:spLocks noGrp="1"/>
          </p:cNvSpPr>
          <p:nvPr>
            <p:ph type="body" sz="quarter" idx="16"/>
          </p:nvPr>
        </p:nvSpPr>
        <p:spPr>
          <a:xfrm>
            <a:off x="342900" y="1028700"/>
            <a:ext cx="8240713" cy="5422900"/>
          </a:xfrm>
        </p:spPr>
        <p:txBody>
          <a:bodyPr>
            <a:normAutofit/>
          </a:bodyPr>
          <a:lstStyle/>
          <a:p>
            <a:pPr>
              <a:lnSpc>
                <a:spcPct val="200000"/>
              </a:lnSpc>
              <a:buSzPct val="70000"/>
              <a:buBlip>
                <a:blip r:embed="rId3"/>
              </a:buBlip>
            </a:pPr>
            <a:r>
              <a:rPr lang="en-US" dirty="0"/>
              <a:t>Wireless</a:t>
            </a:r>
          </a:p>
          <a:p>
            <a:pPr lvl="1">
              <a:lnSpc>
                <a:spcPct val="200000"/>
              </a:lnSpc>
              <a:buSzPct val="70000"/>
            </a:pPr>
            <a:r>
              <a:rPr lang="en-US" dirty="0"/>
              <a:t>The three broad categories of wireless media are:</a:t>
            </a:r>
          </a:p>
          <a:p>
            <a:pPr lvl="2">
              <a:lnSpc>
                <a:spcPct val="200000"/>
              </a:lnSpc>
              <a:buSzPct val="70000"/>
              <a:buNone/>
            </a:pPr>
            <a:r>
              <a:rPr lang="en-US" dirty="0"/>
              <a:t>1. Radio</a:t>
            </a:r>
          </a:p>
          <a:p>
            <a:pPr lvl="2">
              <a:lnSpc>
                <a:spcPct val="200000"/>
              </a:lnSpc>
              <a:buSzPct val="70000"/>
              <a:buNone/>
            </a:pPr>
            <a:r>
              <a:rPr lang="en-US" dirty="0"/>
              <a:t>2. Microwave</a:t>
            </a:r>
          </a:p>
          <a:p>
            <a:pPr lvl="2">
              <a:lnSpc>
                <a:spcPct val="200000"/>
              </a:lnSpc>
              <a:buSzPct val="70000"/>
              <a:buNone/>
            </a:pPr>
            <a:r>
              <a:rPr lang="en-US" dirty="0"/>
              <a:t>3. Infrared</a:t>
            </a:r>
          </a:p>
        </p:txBody>
      </p:sp>
      <p:pic>
        <p:nvPicPr>
          <p:cNvPr id="13" name="Picture Placeholder 12" descr="Picture2.png"/>
          <p:cNvPicPr>
            <a:picLocks noGrp="1" noChangeAspect="1"/>
          </p:cNvPicPr>
          <p:nvPr>
            <p:ph type="pic" sz="quarter" idx="17"/>
          </p:nvPr>
        </p:nvPicPr>
        <p:blipFill>
          <a:blip r:embed="rId4" cstate="email"/>
          <a:srcRect/>
          <a:stretch>
            <a:fillRect/>
          </a:stretch>
        </p:blipFill>
        <p:spPr>
          <a:xfrm>
            <a:off x="5036462" y="3777739"/>
            <a:ext cx="3820778" cy="2635762"/>
          </a:xfrm>
          <a:prstGeom prst="rect">
            <a:avLst/>
          </a:prstGeom>
          <a:ln>
            <a:noFill/>
          </a:ln>
          <a:effectLst>
            <a:softEdge rad="112500"/>
          </a:effectLst>
        </p:spPr>
      </p:pic>
    </p:spTree>
  </p:cSld>
  <p:clrMapOvr>
    <a:masterClrMapping/>
  </p:clrMapOvr>
  <p:transition spd="slow">
    <p:wipe dir="d"/>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145140"/>
            <a:ext cx="9144000" cy="553998"/>
          </a:xfrm>
        </p:spPr>
        <p:txBody>
          <a:bodyPr/>
          <a:lstStyle/>
          <a:p>
            <a:r>
              <a:rPr lang="en-US" dirty="0"/>
              <a:t>Medias of Network - Wireless </a:t>
            </a:r>
            <a:r>
              <a:rPr lang="en-GB" sz="1600" dirty="0"/>
              <a:t>(3 of 3)</a:t>
            </a:r>
            <a:endParaRPr lang="en-US" sz="1600" dirty="0"/>
          </a:p>
        </p:txBody>
      </p:sp>
      <p:sp>
        <p:nvSpPr>
          <p:cNvPr id="3" name="Text Placeholder 2"/>
          <p:cNvSpPr>
            <a:spLocks noGrp="1"/>
          </p:cNvSpPr>
          <p:nvPr>
            <p:ph type="body" sz="quarter" idx="16"/>
          </p:nvPr>
        </p:nvSpPr>
        <p:spPr>
          <a:xfrm>
            <a:off x="342900" y="1028700"/>
            <a:ext cx="8240713" cy="5422900"/>
          </a:xfrm>
        </p:spPr>
        <p:txBody>
          <a:bodyPr>
            <a:normAutofit/>
          </a:bodyPr>
          <a:lstStyle/>
          <a:p>
            <a:pPr>
              <a:lnSpc>
                <a:spcPct val="200000"/>
              </a:lnSpc>
              <a:buSzPct val="70000"/>
              <a:buBlip>
                <a:blip r:embed="rId3"/>
              </a:buBlip>
            </a:pPr>
            <a:r>
              <a:rPr lang="en-US" dirty="0"/>
              <a:t>Advantages</a:t>
            </a:r>
          </a:p>
          <a:p>
            <a:pPr lvl="1">
              <a:lnSpc>
                <a:spcPct val="200000"/>
              </a:lnSpc>
              <a:buSzPct val="70000"/>
            </a:pPr>
            <a:r>
              <a:rPr lang="en-US" dirty="0"/>
              <a:t>It is easy to install.</a:t>
            </a:r>
          </a:p>
          <a:p>
            <a:pPr lvl="1">
              <a:lnSpc>
                <a:spcPct val="200000"/>
              </a:lnSpc>
              <a:buSzPct val="70000"/>
            </a:pPr>
            <a:r>
              <a:rPr lang="en-US" dirty="0"/>
              <a:t>It gives lot of flexibility.</a:t>
            </a:r>
          </a:p>
          <a:p>
            <a:pPr>
              <a:lnSpc>
                <a:spcPct val="200000"/>
              </a:lnSpc>
              <a:buSzPct val="70000"/>
              <a:buBlip>
                <a:blip r:embed="rId3"/>
              </a:buBlip>
            </a:pPr>
            <a:r>
              <a:rPr lang="en-US" dirty="0"/>
              <a:t>Disadvantages</a:t>
            </a:r>
          </a:p>
          <a:p>
            <a:pPr lvl="1">
              <a:lnSpc>
                <a:spcPct val="200000"/>
              </a:lnSpc>
              <a:buSzPct val="70000"/>
            </a:pPr>
            <a:r>
              <a:rPr lang="en-US" dirty="0"/>
              <a:t>Signal barriers.</a:t>
            </a:r>
          </a:p>
          <a:p>
            <a:pPr lvl="1">
              <a:lnSpc>
                <a:spcPct val="200000"/>
              </a:lnSpc>
              <a:buSzPct val="70000"/>
            </a:pPr>
            <a:r>
              <a:t>Speed is not good as there is no physical connection.</a:t>
            </a:r>
          </a:p>
          <a:p>
            <a:pPr lvl="1">
              <a:lnSpc>
                <a:spcPct val="200000"/>
              </a:lnSpc>
              <a:buSzPct val="70000"/>
            </a:pPr>
            <a:r>
              <a:rPr lang="en-US" dirty="0"/>
              <a:t>Security: It is not highly secured. If it is not properly configured, anyone can access your network.</a:t>
            </a:r>
          </a:p>
        </p:txBody>
      </p:sp>
    </p:spTree>
  </p:cSld>
  <p:clrMapOvr>
    <a:masterClrMapping/>
  </p:clrMapOvr>
  <p:transition spd="slow">
    <p:wipe dir="d"/>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1"/>
          <p:cNvSpPr>
            <a:spLocks noGrp="1"/>
          </p:cNvSpPr>
          <p:nvPr>
            <p:ph type="body" sz="quarter" idx="11"/>
          </p:nvPr>
        </p:nvSpPr>
        <p:spPr/>
        <p:txBody>
          <a:bodyPr/>
          <a:lstStyle/>
          <a:p>
            <a:r>
              <a:t>Types of Network Cables</a:t>
            </a:r>
            <a:endParaRPr lang="en-GB" dirty="0"/>
          </a:p>
        </p:txBody>
      </p:sp>
      <p:pic>
        <p:nvPicPr>
          <p:cNvPr id="5" name="Picture Placeholder 4"/>
          <p:cNvPicPr>
            <a:picLocks noGrp="1" noChangeAspect="1"/>
          </p:cNvPicPr>
          <p:nvPr>
            <p:ph type="pic" sz="quarter" idx="4294967295"/>
          </p:nvPr>
        </p:nvPicPr>
        <p:blipFill>
          <a:blip r:embed="rId3" cstate="email">
            <a:extLst>
              <a:ext uri="{28A0092B-C50C-407E-A947-70E740481C1C}">
                <a14:useLocalDpi xmlns:a14="http://schemas.microsoft.com/office/drawing/2010/main" val="0"/>
              </a:ext>
            </a:extLst>
          </a:blip>
          <a:stretch>
            <a:fillRect/>
          </a:stretch>
        </p:blipFill>
        <p:spPr>
          <a:xfrm>
            <a:off x="0" y="890588"/>
            <a:ext cx="2266950" cy="2114550"/>
          </a:xfrm>
          <a:prstGeom prst="rect">
            <a:avLst/>
          </a:prstGeom>
          <a:ln>
            <a:noFill/>
          </a:ln>
          <a:effectLst>
            <a:softEdge rad="112500"/>
          </a:effectLst>
        </p:spPr>
      </p:pic>
      <p:graphicFrame>
        <p:nvGraphicFramePr>
          <p:cNvPr id="9" name="Diagram 8"/>
          <p:cNvGraphicFramePr/>
          <p:nvPr/>
        </p:nvGraphicFramePr>
        <p:xfrm>
          <a:off x="965862" y="1123871"/>
          <a:ext cx="8138160" cy="484632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6" name="Rounded Rectangle 5"/>
          <p:cNvSpPr/>
          <p:nvPr/>
        </p:nvSpPr>
        <p:spPr>
          <a:xfrm>
            <a:off x="997527" y="6201809"/>
            <a:ext cx="7137070" cy="296883"/>
          </a:xfrm>
          <a:prstGeom prst="roundRect">
            <a:avLst/>
          </a:prstGeom>
          <a:solidFill>
            <a:srgbClr val="FFFF00"/>
          </a:solidFill>
          <a:ln>
            <a:noFill/>
          </a:ln>
          <a:effectLst/>
          <a:scene3d>
            <a:camera prst="orthographicFront">
              <a:rot lat="0" lon="0" rev="0"/>
            </a:camera>
            <a:lightRig rig="contrasting" dir="t">
              <a:rot lat="0" lon="0" rev="7800000"/>
            </a:lightRig>
          </a:scene3d>
          <a:sp3d>
            <a:bevelT w="139700" h="139700"/>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Refer to the notes section or the participant guide for detailed explanation</a:t>
            </a:r>
            <a:endParaRPr lang="en-GB" sz="1600" dirty="0">
              <a:solidFill>
                <a:schemeClr val="tx1"/>
              </a:solidFill>
            </a:endParaRPr>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graphicEl>
                                              <a:dgm id="{C4EC509F-20E4-4DEA-8539-6FC042BFFA6F}"/>
                                            </p:graphicEl>
                                          </p:spTgt>
                                        </p:tgtEl>
                                        <p:attrNameLst>
                                          <p:attrName>style.visibility</p:attrName>
                                        </p:attrNameLst>
                                      </p:cBhvr>
                                      <p:to>
                                        <p:strVal val="visible"/>
                                      </p:to>
                                    </p:set>
                                    <p:animEffect transition="in" filter="fade">
                                      <p:cBhvr>
                                        <p:cTn id="7" dur="2000"/>
                                        <p:tgtEl>
                                          <p:spTgt spid="9">
                                            <p:graphicEl>
                                              <a:dgm id="{C4EC509F-20E4-4DEA-8539-6FC042BFFA6F}"/>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graphicEl>
                                              <a:dgm id="{0A431433-6E8B-4857-ACC0-14B2662B26DD}"/>
                                            </p:graphicEl>
                                          </p:spTgt>
                                        </p:tgtEl>
                                        <p:attrNameLst>
                                          <p:attrName>style.visibility</p:attrName>
                                        </p:attrNameLst>
                                      </p:cBhvr>
                                      <p:to>
                                        <p:strVal val="visible"/>
                                      </p:to>
                                    </p:set>
                                    <p:animEffect transition="in" filter="fade">
                                      <p:cBhvr>
                                        <p:cTn id="10" dur="2000"/>
                                        <p:tgtEl>
                                          <p:spTgt spid="9">
                                            <p:graphicEl>
                                              <a:dgm id="{0A431433-6E8B-4857-ACC0-14B2662B26DD}"/>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graphicEl>
                                              <a:dgm id="{C04F96FA-B09F-47F5-9FA1-B1AF0C4D111A}"/>
                                            </p:graphicEl>
                                          </p:spTgt>
                                        </p:tgtEl>
                                        <p:attrNameLst>
                                          <p:attrName>style.visibility</p:attrName>
                                        </p:attrNameLst>
                                      </p:cBhvr>
                                      <p:to>
                                        <p:strVal val="visible"/>
                                      </p:to>
                                    </p:set>
                                    <p:animEffect transition="in" filter="fade">
                                      <p:cBhvr>
                                        <p:cTn id="15" dur="2000"/>
                                        <p:tgtEl>
                                          <p:spTgt spid="9">
                                            <p:graphicEl>
                                              <a:dgm id="{C04F96FA-B09F-47F5-9FA1-B1AF0C4D111A}"/>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
                                            <p:graphicEl>
                                              <a:dgm id="{1D7B3903-8E0B-4235-BFBA-4A7019E630EE}"/>
                                            </p:graphicEl>
                                          </p:spTgt>
                                        </p:tgtEl>
                                        <p:attrNameLst>
                                          <p:attrName>style.visibility</p:attrName>
                                        </p:attrNameLst>
                                      </p:cBhvr>
                                      <p:to>
                                        <p:strVal val="visible"/>
                                      </p:to>
                                    </p:set>
                                    <p:animEffect transition="in" filter="fade">
                                      <p:cBhvr>
                                        <p:cTn id="18" dur="2000"/>
                                        <p:tgtEl>
                                          <p:spTgt spid="9">
                                            <p:graphicEl>
                                              <a:dgm id="{1D7B3903-8E0B-4235-BFBA-4A7019E630EE}"/>
                                            </p:graphic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9">
                                            <p:graphicEl>
                                              <a:dgm id="{14C24B37-FB2B-4D23-8FEB-17C8E3447229}"/>
                                            </p:graphicEl>
                                          </p:spTgt>
                                        </p:tgtEl>
                                        <p:attrNameLst>
                                          <p:attrName>style.visibility</p:attrName>
                                        </p:attrNameLst>
                                      </p:cBhvr>
                                      <p:to>
                                        <p:strVal val="visible"/>
                                      </p:to>
                                    </p:set>
                                    <p:animEffect transition="in" filter="fade">
                                      <p:cBhvr>
                                        <p:cTn id="21" dur="2000"/>
                                        <p:tgtEl>
                                          <p:spTgt spid="9">
                                            <p:graphicEl>
                                              <a:dgm id="{14C24B37-FB2B-4D23-8FEB-17C8E3447229}"/>
                                            </p:graphic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9">
                                            <p:graphicEl>
                                              <a:dgm id="{AB759055-08E1-440C-95E8-B1C22E6CD088}"/>
                                            </p:graphicEl>
                                          </p:spTgt>
                                        </p:tgtEl>
                                        <p:attrNameLst>
                                          <p:attrName>style.visibility</p:attrName>
                                        </p:attrNameLst>
                                      </p:cBhvr>
                                      <p:to>
                                        <p:strVal val="visible"/>
                                      </p:to>
                                    </p:set>
                                    <p:animEffect transition="in" filter="fade">
                                      <p:cBhvr>
                                        <p:cTn id="26" dur="2000"/>
                                        <p:tgtEl>
                                          <p:spTgt spid="9">
                                            <p:graphicEl>
                                              <a:dgm id="{AB759055-08E1-440C-95E8-B1C22E6CD088}"/>
                                            </p:graphic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9">
                                            <p:graphicEl>
                                              <a:dgm id="{77A970FF-D05E-4F77-AF65-1DD5BA19E918}"/>
                                            </p:graphicEl>
                                          </p:spTgt>
                                        </p:tgtEl>
                                        <p:attrNameLst>
                                          <p:attrName>style.visibility</p:attrName>
                                        </p:attrNameLst>
                                      </p:cBhvr>
                                      <p:to>
                                        <p:strVal val="visible"/>
                                      </p:to>
                                    </p:set>
                                    <p:animEffect transition="in" filter="fade">
                                      <p:cBhvr>
                                        <p:cTn id="29" dur="2000"/>
                                        <p:tgtEl>
                                          <p:spTgt spid="9">
                                            <p:graphicEl>
                                              <a:dgm id="{77A970FF-D05E-4F77-AF65-1DD5BA19E918}"/>
                                            </p:graphic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9">
                                            <p:graphicEl>
                                              <a:dgm id="{89A0C991-088C-4453-83BE-061C4551A9C3}"/>
                                            </p:graphicEl>
                                          </p:spTgt>
                                        </p:tgtEl>
                                        <p:attrNameLst>
                                          <p:attrName>style.visibility</p:attrName>
                                        </p:attrNameLst>
                                      </p:cBhvr>
                                      <p:to>
                                        <p:strVal val="visible"/>
                                      </p:to>
                                    </p:set>
                                    <p:animEffect transition="in" filter="fade">
                                      <p:cBhvr>
                                        <p:cTn id="32" dur="2000"/>
                                        <p:tgtEl>
                                          <p:spTgt spid="9">
                                            <p:graphicEl>
                                              <a:dgm id="{89A0C991-088C-4453-83BE-061C4551A9C3}"/>
                                            </p:graphic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9">
                                            <p:graphicEl>
                                              <a:dgm id="{77A5B19F-C41B-491F-A2CD-1155FD7C5EFC}"/>
                                            </p:graphicEl>
                                          </p:spTgt>
                                        </p:tgtEl>
                                        <p:attrNameLst>
                                          <p:attrName>style.visibility</p:attrName>
                                        </p:attrNameLst>
                                      </p:cBhvr>
                                      <p:to>
                                        <p:strVal val="visible"/>
                                      </p:to>
                                    </p:set>
                                    <p:animEffect transition="in" filter="fade">
                                      <p:cBhvr>
                                        <p:cTn id="37" dur="2000"/>
                                        <p:tgtEl>
                                          <p:spTgt spid="9">
                                            <p:graphicEl>
                                              <a:dgm id="{77A5B19F-C41B-491F-A2CD-1155FD7C5EFC}"/>
                                            </p:graphic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9">
                                            <p:graphicEl>
                                              <a:dgm id="{78A57221-2844-4DAA-B227-39C9CB77C8BF}"/>
                                            </p:graphicEl>
                                          </p:spTgt>
                                        </p:tgtEl>
                                        <p:attrNameLst>
                                          <p:attrName>style.visibility</p:attrName>
                                        </p:attrNameLst>
                                      </p:cBhvr>
                                      <p:to>
                                        <p:strVal val="visible"/>
                                      </p:to>
                                    </p:set>
                                    <p:animEffect transition="in" filter="fade">
                                      <p:cBhvr>
                                        <p:cTn id="40" dur="2000"/>
                                        <p:tgtEl>
                                          <p:spTgt spid="9">
                                            <p:graphicEl>
                                              <a:dgm id="{78A57221-2844-4DAA-B227-39C9CB77C8BF}"/>
                                            </p:graphic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9">
                                            <p:graphicEl>
                                              <a:dgm id="{5ECCFD07-1E04-4DFC-82DD-1CC94251F51C}"/>
                                            </p:graphicEl>
                                          </p:spTgt>
                                        </p:tgtEl>
                                        <p:attrNameLst>
                                          <p:attrName>style.visibility</p:attrName>
                                        </p:attrNameLst>
                                      </p:cBhvr>
                                      <p:to>
                                        <p:strVal val="visible"/>
                                      </p:to>
                                    </p:set>
                                    <p:animEffect transition="in" filter="fade">
                                      <p:cBhvr>
                                        <p:cTn id="43" dur="2000"/>
                                        <p:tgtEl>
                                          <p:spTgt spid="9">
                                            <p:graphicEl>
                                              <a:dgm id="{5ECCFD07-1E04-4DFC-82DD-1CC94251F51C}"/>
                                            </p:graphic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9">
                                            <p:graphicEl>
                                              <a:dgm id="{1E7D9675-D527-4B8A-98E7-5E7485C01EAC}"/>
                                            </p:graphicEl>
                                          </p:spTgt>
                                        </p:tgtEl>
                                        <p:attrNameLst>
                                          <p:attrName>style.visibility</p:attrName>
                                        </p:attrNameLst>
                                      </p:cBhvr>
                                      <p:to>
                                        <p:strVal val="visible"/>
                                      </p:to>
                                    </p:set>
                                    <p:animEffect transition="in" filter="fade">
                                      <p:cBhvr>
                                        <p:cTn id="48" dur="2000"/>
                                        <p:tgtEl>
                                          <p:spTgt spid="9">
                                            <p:graphicEl>
                                              <a:dgm id="{1E7D9675-D527-4B8A-98E7-5E7485C01EAC}"/>
                                            </p:graphicEl>
                                          </p:spTgt>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9">
                                            <p:graphicEl>
                                              <a:dgm id="{DF2DC754-9ED5-4A66-B53F-6EAE19A9F2FE}"/>
                                            </p:graphicEl>
                                          </p:spTgt>
                                        </p:tgtEl>
                                        <p:attrNameLst>
                                          <p:attrName>style.visibility</p:attrName>
                                        </p:attrNameLst>
                                      </p:cBhvr>
                                      <p:to>
                                        <p:strVal val="visible"/>
                                      </p:to>
                                    </p:set>
                                    <p:animEffect transition="in" filter="fade">
                                      <p:cBhvr>
                                        <p:cTn id="51" dur="2000"/>
                                        <p:tgtEl>
                                          <p:spTgt spid="9">
                                            <p:graphicEl>
                                              <a:dgm id="{DF2DC754-9ED5-4A66-B53F-6EAE19A9F2FE}"/>
                                            </p:graphicEl>
                                          </p:spTgt>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9">
                                            <p:graphicEl>
                                              <a:dgm id="{96B841B0-B251-4E91-A8A4-1CD048422652}"/>
                                            </p:graphicEl>
                                          </p:spTgt>
                                        </p:tgtEl>
                                        <p:attrNameLst>
                                          <p:attrName>style.visibility</p:attrName>
                                        </p:attrNameLst>
                                      </p:cBhvr>
                                      <p:to>
                                        <p:strVal val="visible"/>
                                      </p:to>
                                    </p:set>
                                    <p:animEffect transition="in" filter="fade">
                                      <p:cBhvr>
                                        <p:cTn id="54" dur="2000"/>
                                        <p:tgtEl>
                                          <p:spTgt spid="9">
                                            <p:graphicEl>
                                              <a:dgm id="{96B841B0-B251-4E91-A8A4-1CD048422652}"/>
                                            </p:graphicEl>
                                          </p:spTgt>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9">
                                            <p:graphicEl>
                                              <a:dgm id="{115D3A19-378F-4B2F-A247-0C0038CDE38B}"/>
                                            </p:graphicEl>
                                          </p:spTgt>
                                        </p:tgtEl>
                                        <p:attrNameLst>
                                          <p:attrName>style.visibility</p:attrName>
                                        </p:attrNameLst>
                                      </p:cBhvr>
                                      <p:to>
                                        <p:strVal val="visible"/>
                                      </p:to>
                                    </p:set>
                                    <p:animEffect transition="in" filter="fade">
                                      <p:cBhvr>
                                        <p:cTn id="59" dur="2000"/>
                                        <p:tgtEl>
                                          <p:spTgt spid="9">
                                            <p:graphicEl>
                                              <a:dgm id="{115D3A19-378F-4B2F-A247-0C0038CDE38B}"/>
                                            </p:graphicEl>
                                          </p:spTgt>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9">
                                            <p:graphicEl>
                                              <a:dgm id="{CEB5D5B1-50ED-44EE-B03F-1CF447ACD362}"/>
                                            </p:graphicEl>
                                          </p:spTgt>
                                        </p:tgtEl>
                                        <p:attrNameLst>
                                          <p:attrName>style.visibility</p:attrName>
                                        </p:attrNameLst>
                                      </p:cBhvr>
                                      <p:to>
                                        <p:strVal val="visible"/>
                                      </p:to>
                                    </p:set>
                                    <p:animEffect transition="in" filter="fade">
                                      <p:cBhvr>
                                        <p:cTn id="62" dur="2000"/>
                                        <p:tgtEl>
                                          <p:spTgt spid="9">
                                            <p:graphicEl>
                                              <a:dgm id="{CEB5D5B1-50ED-44EE-B03F-1CF447ACD362}"/>
                                            </p:graphicEl>
                                          </p:spTgt>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9">
                                            <p:graphicEl>
                                              <a:dgm id="{27BCF937-1E68-468C-AB10-80655BD721D5}"/>
                                            </p:graphicEl>
                                          </p:spTgt>
                                        </p:tgtEl>
                                        <p:attrNameLst>
                                          <p:attrName>style.visibility</p:attrName>
                                        </p:attrNameLst>
                                      </p:cBhvr>
                                      <p:to>
                                        <p:strVal val="visible"/>
                                      </p:to>
                                    </p:set>
                                    <p:animEffect transition="in" filter="fade">
                                      <p:cBhvr>
                                        <p:cTn id="65" dur="2000"/>
                                        <p:tgtEl>
                                          <p:spTgt spid="9">
                                            <p:graphicEl>
                                              <a:dgm id="{27BCF937-1E68-468C-AB10-80655BD721D5}"/>
                                            </p:graphicEl>
                                          </p:spTgt>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9">
                                            <p:graphicEl>
                                              <a:dgm id="{648A8B5B-BE26-4C1D-AE6D-975330C7633A}"/>
                                            </p:graphicEl>
                                          </p:spTgt>
                                        </p:tgtEl>
                                        <p:attrNameLst>
                                          <p:attrName>style.visibility</p:attrName>
                                        </p:attrNameLst>
                                      </p:cBhvr>
                                      <p:to>
                                        <p:strVal val="visible"/>
                                      </p:to>
                                    </p:set>
                                    <p:animEffect transition="in" filter="fade">
                                      <p:cBhvr>
                                        <p:cTn id="70" dur="2000"/>
                                        <p:tgtEl>
                                          <p:spTgt spid="9">
                                            <p:graphicEl>
                                              <a:dgm id="{648A8B5B-BE26-4C1D-AE6D-975330C7633A}"/>
                                            </p:graphicEl>
                                          </p:spTgt>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9">
                                            <p:graphicEl>
                                              <a:dgm id="{C3E0501E-4A98-4AF1-88CF-8AD7DED11D3E}"/>
                                            </p:graphicEl>
                                          </p:spTgt>
                                        </p:tgtEl>
                                        <p:attrNameLst>
                                          <p:attrName>style.visibility</p:attrName>
                                        </p:attrNameLst>
                                      </p:cBhvr>
                                      <p:to>
                                        <p:strVal val="visible"/>
                                      </p:to>
                                    </p:set>
                                    <p:animEffect transition="in" filter="fade">
                                      <p:cBhvr>
                                        <p:cTn id="73" dur="2000"/>
                                        <p:tgtEl>
                                          <p:spTgt spid="9">
                                            <p:graphicEl>
                                              <a:dgm id="{C3E0501E-4A98-4AF1-88CF-8AD7DED11D3E}"/>
                                            </p:graphicEl>
                                          </p:spTgt>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9">
                                            <p:graphicEl>
                                              <a:dgm id="{12499118-8390-4512-A5C6-4BCE5E2A19A2}"/>
                                            </p:graphicEl>
                                          </p:spTgt>
                                        </p:tgtEl>
                                        <p:attrNameLst>
                                          <p:attrName>style.visibility</p:attrName>
                                        </p:attrNameLst>
                                      </p:cBhvr>
                                      <p:to>
                                        <p:strVal val="visible"/>
                                      </p:to>
                                    </p:set>
                                    <p:animEffect transition="in" filter="fade">
                                      <p:cBhvr>
                                        <p:cTn id="76" dur="2000"/>
                                        <p:tgtEl>
                                          <p:spTgt spid="9">
                                            <p:graphicEl>
                                              <a:dgm id="{12499118-8390-4512-A5C6-4BCE5E2A19A2}"/>
                                            </p:graphicEl>
                                          </p:spTgt>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grpId="0" nodeType="clickEffect">
                                  <p:stCondLst>
                                    <p:cond delay="0"/>
                                  </p:stCondLst>
                                  <p:childTnLst>
                                    <p:set>
                                      <p:cBhvr>
                                        <p:cTn id="80" dur="1" fill="hold">
                                          <p:stCondLst>
                                            <p:cond delay="0"/>
                                          </p:stCondLst>
                                        </p:cTn>
                                        <p:tgtEl>
                                          <p:spTgt spid="9">
                                            <p:graphicEl>
                                              <a:dgm id="{A94F39EB-7A4F-4FD1-B65C-B545A1E3179C}"/>
                                            </p:graphicEl>
                                          </p:spTgt>
                                        </p:tgtEl>
                                        <p:attrNameLst>
                                          <p:attrName>style.visibility</p:attrName>
                                        </p:attrNameLst>
                                      </p:cBhvr>
                                      <p:to>
                                        <p:strVal val="visible"/>
                                      </p:to>
                                    </p:set>
                                    <p:animEffect transition="in" filter="fade">
                                      <p:cBhvr>
                                        <p:cTn id="81" dur="2000"/>
                                        <p:tgtEl>
                                          <p:spTgt spid="9">
                                            <p:graphicEl>
                                              <a:dgm id="{A94F39EB-7A4F-4FD1-B65C-B545A1E3179C}"/>
                                            </p:graphicEl>
                                          </p:spTgt>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9">
                                            <p:graphicEl>
                                              <a:dgm id="{83227C9E-0225-4FD3-AB58-2724F48AFC41}"/>
                                            </p:graphicEl>
                                          </p:spTgt>
                                        </p:tgtEl>
                                        <p:attrNameLst>
                                          <p:attrName>style.visibility</p:attrName>
                                        </p:attrNameLst>
                                      </p:cBhvr>
                                      <p:to>
                                        <p:strVal val="visible"/>
                                      </p:to>
                                    </p:set>
                                    <p:animEffect transition="in" filter="fade">
                                      <p:cBhvr>
                                        <p:cTn id="84" dur="2000"/>
                                        <p:tgtEl>
                                          <p:spTgt spid="9">
                                            <p:graphicEl>
                                              <a:dgm id="{83227C9E-0225-4FD3-AB58-2724F48AFC41}"/>
                                            </p:graphicEl>
                                          </p:spTgt>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9">
                                            <p:graphicEl>
                                              <a:dgm id="{B1134CCA-EA74-4D9F-B80D-7F2D5B16966F}"/>
                                            </p:graphicEl>
                                          </p:spTgt>
                                        </p:tgtEl>
                                        <p:attrNameLst>
                                          <p:attrName>style.visibility</p:attrName>
                                        </p:attrNameLst>
                                      </p:cBhvr>
                                      <p:to>
                                        <p:strVal val="visible"/>
                                      </p:to>
                                    </p:set>
                                    <p:animEffect transition="in" filter="fade">
                                      <p:cBhvr>
                                        <p:cTn id="87" dur="2000"/>
                                        <p:tgtEl>
                                          <p:spTgt spid="9">
                                            <p:graphicEl>
                                              <a:dgm id="{B1134CCA-EA74-4D9F-B80D-7F2D5B16966F}"/>
                                            </p:graphicEl>
                                          </p:spTgt>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grpId="0" nodeType="clickEffect">
                                  <p:stCondLst>
                                    <p:cond delay="0"/>
                                  </p:stCondLst>
                                  <p:childTnLst>
                                    <p:set>
                                      <p:cBhvr>
                                        <p:cTn id="91" dur="1" fill="hold">
                                          <p:stCondLst>
                                            <p:cond delay="0"/>
                                          </p:stCondLst>
                                        </p:cTn>
                                        <p:tgtEl>
                                          <p:spTgt spid="9">
                                            <p:graphicEl>
                                              <a:dgm id="{37A97A86-6110-4AEF-962D-BEB712178374}"/>
                                            </p:graphicEl>
                                          </p:spTgt>
                                        </p:tgtEl>
                                        <p:attrNameLst>
                                          <p:attrName>style.visibility</p:attrName>
                                        </p:attrNameLst>
                                      </p:cBhvr>
                                      <p:to>
                                        <p:strVal val="visible"/>
                                      </p:to>
                                    </p:set>
                                    <p:animEffect transition="in" filter="fade">
                                      <p:cBhvr>
                                        <p:cTn id="92" dur="2000"/>
                                        <p:tgtEl>
                                          <p:spTgt spid="9">
                                            <p:graphicEl>
                                              <a:dgm id="{37A97A86-6110-4AEF-962D-BEB712178374}"/>
                                            </p:graphicEl>
                                          </p:spTgt>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9">
                                            <p:graphicEl>
                                              <a:dgm id="{C7096CE2-75C2-48C4-9275-15FE0E5FB843}"/>
                                            </p:graphicEl>
                                          </p:spTgt>
                                        </p:tgtEl>
                                        <p:attrNameLst>
                                          <p:attrName>style.visibility</p:attrName>
                                        </p:attrNameLst>
                                      </p:cBhvr>
                                      <p:to>
                                        <p:strVal val="visible"/>
                                      </p:to>
                                    </p:set>
                                    <p:animEffect transition="in" filter="fade">
                                      <p:cBhvr>
                                        <p:cTn id="95" dur="2000"/>
                                        <p:tgtEl>
                                          <p:spTgt spid="9">
                                            <p:graphicEl>
                                              <a:dgm id="{C7096CE2-75C2-48C4-9275-15FE0E5FB843}"/>
                                            </p:graphicEl>
                                          </p:spTgt>
                                        </p:tgtEl>
                                      </p:cBhvr>
                                    </p:animEffect>
                                  </p:childTnLst>
                                </p:cTn>
                              </p:par>
                              <p:par>
                                <p:cTn id="96" presetID="10" presetClass="entr" presetSubtype="0" fill="hold" grpId="0" nodeType="withEffect">
                                  <p:stCondLst>
                                    <p:cond delay="0"/>
                                  </p:stCondLst>
                                  <p:childTnLst>
                                    <p:set>
                                      <p:cBhvr>
                                        <p:cTn id="97" dur="1" fill="hold">
                                          <p:stCondLst>
                                            <p:cond delay="0"/>
                                          </p:stCondLst>
                                        </p:cTn>
                                        <p:tgtEl>
                                          <p:spTgt spid="9">
                                            <p:graphicEl>
                                              <a:dgm id="{C9A55190-34D5-4CE6-9207-2889F025A4E9}"/>
                                            </p:graphicEl>
                                          </p:spTgt>
                                        </p:tgtEl>
                                        <p:attrNameLst>
                                          <p:attrName>style.visibility</p:attrName>
                                        </p:attrNameLst>
                                      </p:cBhvr>
                                      <p:to>
                                        <p:strVal val="visible"/>
                                      </p:to>
                                    </p:set>
                                    <p:animEffect transition="in" filter="fade">
                                      <p:cBhvr>
                                        <p:cTn id="98" dur="2000"/>
                                        <p:tgtEl>
                                          <p:spTgt spid="9">
                                            <p:graphicEl>
                                              <a:dgm id="{C9A55190-34D5-4CE6-9207-2889F025A4E9}"/>
                                            </p:graphicEl>
                                          </p:spTgt>
                                        </p:tgtEl>
                                      </p:cBhvr>
                                    </p:animEffect>
                                  </p:childTnLst>
                                </p:cTn>
                              </p:par>
                            </p:childTnLst>
                          </p:cTn>
                        </p:par>
                      </p:childTnLst>
                    </p:cTn>
                  </p:par>
                  <p:par>
                    <p:cTn id="99" fill="hold">
                      <p:stCondLst>
                        <p:cond delay="indefinite"/>
                      </p:stCondLst>
                      <p:childTnLst>
                        <p:par>
                          <p:cTn id="100" fill="hold">
                            <p:stCondLst>
                              <p:cond delay="0"/>
                            </p:stCondLst>
                            <p:childTnLst>
                              <p:par>
                                <p:cTn id="101" presetID="10" presetClass="entr" presetSubtype="0" fill="hold" grpId="0" nodeType="clickEffect">
                                  <p:stCondLst>
                                    <p:cond delay="0"/>
                                  </p:stCondLst>
                                  <p:childTnLst>
                                    <p:set>
                                      <p:cBhvr>
                                        <p:cTn id="102" dur="1" fill="hold">
                                          <p:stCondLst>
                                            <p:cond delay="0"/>
                                          </p:stCondLst>
                                        </p:cTn>
                                        <p:tgtEl>
                                          <p:spTgt spid="9">
                                            <p:graphicEl>
                                              <a:dgm id="{8087A92C-047B-46A4-93A0-C2E57BA88E4A}"/>
                                            </p:graphicEl>
                                          </p:spTgt>
                                        </p:tgtEl>
                                        <p:attrNameLst>
                                          <p:attrName>style.visibility</p:attrName>
                                        </p:attrNameLst>
                                      </p:cBhvr>
                                      <p:to>
                                        <p:strVal val="visible"/>
                                      </p:to>
                                    </p:set>
                                    <p:animEffect transition="in" filter="fade">
                                      <p:cBhvr>
                                        <p:cTn id="103" dur="2000"/>
                                        <p:tgtEl>
                                          <p:spTgt spid="9">
                                            <p:graphicEl>
                                              <a:dgm id="{8087A92C-047B-46A4-93A0-C2E57BA88E4A}"/>
                                            </p:graphicEl>
                                          </p:spTgt>
                                        </p:tgtEl>
                                      </p:cBhvr>
                                    </p:animEffect>
                                  </p:childTnLst>
                                </p:cTn>
                              </p:par>
                              <p:par>
                                <p:cTn id="104" presetID="10" presetClass="entr" presetSubtype="0" fill="hold" grpId="0" nodeType="withEffect">
                                  <p:stCondLst>
                                    <p:cond delay="0"/>
                                  </p:stCondLst>
                                  <p:childTnLst>
                                    <p:set>
                                      <p:cBhvr>
                                        <p:cTn id="105" dur="1" fill="hold">
                                          <p:stCondLst>
                                            <p:cond delay="0"/>
                                          </p:stCondLst>
                                        </p:cTn>
                                        <p:tgtEl>
                                          <p:spTgt spid="9">
                                            <p:graphicEl>
                                              <a:dgm id="{50B49107-1537-4FF5-B9CD-CD4F444E75BC}"/>
                                            </p:graphicEl>
                                          </p:spTgt>
                                        </p:tgtEl>
                                        <p:attrNameLst>
                                          <p:attrName>style.visibility</p:attrName>
                                        </p:attrNameLst>
                                      </p:cBhvr>
                                      <p:to>
                                        <p:strVal val="visible"/>
                                      </p:to>
                                    </p:set>
                                    <p:animEffect transition="in" filter="fade">
                                      <p:cBhvr>
                                        <p:cTn id="106" dur="2000"/>
                                        <p:tgtEl>
                                          <p:spTgt spid="9">
                                            <p:graphicEl>
                                              <a:dgm id="{50B49107-1537-4FF5-B9CD-CD4F444E75BC}"/>
                                            </p:graphicEl>
                                          </p:spTgt>
                                        </p:tgtEl>
                                      </p:cBhvr>
                                    </p:animEffect>
                                  </p:childTnLst>
                                </p:cTn>
                              </p:par>
                              <p:par>
                                <p:cTn id="107" presetID="10" presetClass="entr" presetSubtype="0" fill="hold" grpId="0" nodeType="withEffect">
                                  <p:stCondLst>
                                    <p:cond delay="0"/>
                                  </p:stCondLst>
                                  <p:childTnLst>
                                    <p:set>
                                      <p:cBhvr>
                                        <p:cTn id="108" dur="1" fill="hold">
                                          <p:stCondLst>
                                            <p:cond delay="0"/>
                                          </p:stCondLst>
                                        </p:cTn>
                                        <p:tgtEl>
                                          <p:spTgt spid="9">
                                            <p:graphicEl>
                                              <a:dgm id="{75A042FA-73B5-4153-86B8-D2D5D91F88B6}"/>
                                            </p:graphicEl>
                                          </p:spTgt>
                                        </p:tgtEl>
                                        <p:attrNameLst>
                                          <p:attrName>style.visibility</p:attrName>
                                        </p:attrNameLst>
                                      </p:cBhvr>
                                      <p:to>
                                        <p:strVal val="visible"/>
                                      </p:to>
                                    </p:set>
                                    <p:animEffect transition="in" filter="fade">
                                      <p:cBhvr>
                                        <p:cTn id="109" dur="2000"/>
                                        <p:tgtEl>
                                          <p:spTgt spid="9">
                                            <p:graphicEl>
                                              <a:dgm id="{75A042FA-73B5-4153-86B8-D2D5D91F88B6}"/>
                                            </p:graphicEl>
                                          </p:spTgt>
                                        </p:tgtEl>
                                      </p:cBhvr>
                                    </p:animEffect>
                                  </p:childTnLst>
                                </p:cTn>
                              </p:par>
                            </p:childTnLst>
                          </p:cTn>
                        </p:par>
                      </p:childTnLst>
                    </p:cTn>
                  </p:par>
                  <p:par>
                    <p:cTn id="110" fill="hold">
                      <p:stCondLst>
                        <p:cond delay="indefinite"/>
                      </p:stCondLst>
                      <p:childTnLst>
                        <p:par>
                          <p:cTn id="111" fill="hold">
                            <p:stCondLst>
                              <p:cond delay="0"/>
                            </p:stCondLst>
                            <p:childTnLst>
                              <p:par>
                                <p:cTn id="112" presetID="10" presetClass="entr" presetSubtype="0" fill="hold" grpId="0" nodeType="clickEffect">
                                  <p:stCondLst>
                                    <p:cond delay="0"/>
                                  </p:stCondLst>
                                  <p:childTnLst>
                                    <p:set>
                                      <p:cBhvr>
                                        <p:cTn id="113" dur="1" fill="hold">
                                          <p:stCondLst>
                                            <p:cond delay="0"/>
                                          </p:stCondLst>
                                        </p:cTn>
                                        <p:tgtEl>
                                          <p:spTgt spid="9">
                                            <p:graphicEl>
                                              <a:dgm id="{300E1E78-325F-4F38-A780-23A30899AA86}"/>
                                            </p:graphicEl>
                                          </p:spTgt>
                                        </p:tgtEl>
                                        <p:attrNameLst>
                                          <p:attrName>style.visibility</p:attrName>
                                        </p:attrNameLst>
                                      </p:cBhvr>
                                      <p:to>
                                        <p:strVal val="visible"/>
                                      </p:to>
                                    </p:set>
                                    <p:animEffect transition="in" filter="fade">
                                      <p:cBhvr>
                                        <p:cTn id="114" dur="2000"/>
                                        <p:tgtEl>
                                          <p:spTgt spid="9">
                                            <p:graphicEl>
                                              <a:dgm id="{300E1E78-325F-4F38-A780-23A30899AA86}"/>
                                            </p:graphicEl>
                                          </p:spTgt>
                                        </p:tgtEl>
                                      </p:cBhvr>
                                    </p:animEffect>
                                  </p:childTnLst>
                                </p:cTn>
                              </p:par>
                              <p:par>
                                <p:cTn id="115" presetID="10" presetClass="entr" presetSubtype="0" fill="hold" grpId="0" nodeType="withEffect">
                                  <p:stCondLst>
                                    <p:cond delay="0"/>
                                  </p:stCondLst>
                                  <p:childTnLst>
                                    <p:set>
                                      <p:cBhvr>
                                        <p:cTn id="116" dur="1" fill="hold">
                                          <p:stCondLst>
                                            <p:cond delay="0"/>
                                          </p:stCondLst>
                                        </p:cTn>
                                        <p:tgtEl>
                                          <p:spTgt spid="9">
                                            <p:graphicEl>
                                              <a:dgm id="{96A30174-4775-4092-B432-ABF724367634}"/>
                                            </p:graphicEl>
                                          </p:spTgt>
                                        </p:tgtEl>
                                        <p:attrNameLst>
                                          <p:attrName>style.visibility</p:attrName>
                                        </p:attrNameLst>
                                      </p:cBhvr>
                                      <p:to>
                                        <p:strVal val="visible"/>
                                      </p:to>
                                    </p:set>
                                    <p:animEffect transition="in" filter="fade">
                                      <p:cBhvr>
                                        <p:cTn id="117" dur="2000"/>
                                        <p:tgtEl>
                                          <p:spTgt spid="9">
                                            <p:graphicEl>
                                              <a:dgm id="{96A30174-4775-4092-B432-ABF724367634}"/>
                                            </p:graphicEl>
                                          </p:spTgt>
                                        </p:tgtEl>
                                      </p:cBhvr>
                                    </p:animEffect>
                                  </p:childTnLst>
                                </p:cTn>
                              </p:par>
                              <p:par>
                                <p:cTn id="118" presetID="10" presetClass="entr" presetSubtype="0" fill="hold" grpId="0" nodeType="withEffect">
                                  <p:stCondLst>
                                    <p:cond delay="0"/>
                                  </p:stCondLst>
                                  <p:childTnLst>
                                    <p:set>
                                      <p:cBhvr>
                                        <p:cTn id="119" dur="1" fill="hold">
                                          <p:stCondLst>
                                            <p:cond delay="0"/>
                                          </p:stCondLst>
                                        </p:cTn>
                                        <p:tgtEl>
                                          <p:spTgt spid="9">
                                            <p:graphicEl>
                                              <a:dgm id="{0D79CC45-44B9-4C04-96B9-36F218AE6C95}"/>
                                            </p:graphicEl>
                                          </p:spTgt>
                                        </p:tgtEl>
                                        <p:attrNameLst>
                                          <p:attrName>style.visibility</p:attrName>
                                        </p:attrNameLst>
                                      </p:cBhvr>
                                      <p:to>
                                        <p:strVal val="visible"/>
                                      </p:to>
                                    </p:set>
                                    <p:animEffect transition="in" filter="fade">
                                      <p:cBhvr>
                                        <p:cTn id="120" dur="2000"/>
                                        <p:tgtEl>
                                          <p:spTgt spid="9">
                                            <p:graphicEl>
                                              <a:dgm id="{0D79CC45-44B9-4C04-96B9-36F218AE6C95}"/>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 grpId="0">
        <p:bldSub>
          <a:bldDgm bld="lvlOne"/>
        </p:bldSub>
      </p:bldGraphic>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a:extLst>
              <a:ext uri="{FF2B5EF4-FFF2-40B4-BE49-F238E27FC236}">
                <a16:creationId xmlns:a16="http://schemas.microsoft.com/office/drawing/2014/main" id="{FA05BACC-A936-2BCD-7F59-D74E38B26C05}"/>
              </a:ext>
            </a:extLst>
          </p:cNvPr>
          <p:cNvSpPr>
            <a:spLocks noGrp="1"/>
          </p:cNvSpPr>
          <p:nvPr>
            <p:ph type="sldNum" sz="quarter" idx="12"/>
          </p:nvPr>
        </p:nvSpPr>
        <p:spPr/>
        <p:txBody>
          <a:bodyPr/>
          <a:lstStyle/>
          <a:p>
            <a:fld id="{CAE5ED4D-16E8-4432-8F4B-E42552EE01C9}" type="slidenum">
              <a:rPr lang="en-US" altLang="en-US"/>
              <a:pPr/>
              <a:t>74</a:t>
            </a:fld>
            <a:endParaRPr lang="th-TH" altLang="en-US"/>
          </a:p>
        </p:txBody>
      </p:sp>
      <p:sp>
        <p:nvSpPr>
          <p:cNvPr id="179204" name="Rectangle 4">
            <a:extLst>
              <a:ext uri="{FF2B5EF4-FFF2-40B4-BE49-F238E27FC236}">
                <a16:creationId xmlns:a16="http://schemas.microsoft.com/office/drawing/2014/main" id="{CD51DCB2-5397-C2DA-7C5C-514195FCA96D}"/>
              </a:ext>
            </a:extLst>
          </p:cNvPr>
          <p:cNvSpPr>
            <a:spLocks noGrp="1" noChangeArrowheads="1"/>
          </p:cNvSpPr>
          <p:nvPr>
            <p:ph type="title"/>
          </p:nvPr>
        </p:nvSpPr>
        <p:spPr/>
        <p:txBody>
          <a:bodyPr/>
          <a:lstStyle/>
          <a:p>
            <a:r>
              <a:rPr lang="en-US" altLang="en-US"/>
              <a:t>LAN Device Consideration</a:t>
            </a:r>
          </a:p>
        </p:txBody>
      </p:sp>
      <p:grpSp>
        <p:nvGrpSpPr>
          <p:cNvPr id="179215" name="Group 15">
            <a:extLst>
              <a:ext uri="{FF2B5EF4-FFF2-40B4-BE49-F238E27FC236}">
                <a16:creationId xmlns:a16="http://schemas.microsoft.com/office/drawing/2014/main" id="{D5E15F2C-9F61-07C6-23E3-66263F263A02}"/>
              </a:ext>
            </a:extLst>
          </p:cNvPr>
          <p:cNvGrpSpPr>
            <a:grpSpLocks/>
          </p:cNvGrpSpPr>
          <p:nvPr/>
        </p:nvGrpSpPr>
        <p:grpSpPr bwMode="auto">
          <a:xfrm>
            <a:off x="1258888" y="2205038"/>
            <a:ext cx="2162175" cy="2041525"/>
            <a:chOff x="612" y="1389"/>
            <a:chExt cx="1362" cy="1286"/>
          </a:xfrm>
        </p:grpSpPr>
        <p:pic>
          <p:nvPicPr>
            <p:cNvPr id="179205" name="Picture 5">
              <a:extLst>
                <a:ext uri="{FF2B5EF4-FFF2-40B4-BE49-F238E27FC236}">
                  <a16:creationId xmlns:a16="http://schemas.microsoft.com/office/drawing/2014/main" id="{6216AE46-D44E-9E16-AAC8-0C1ACF96AE9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2" y="1389"/>
              <a:ext cx="1362" cy="9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9210" name="Text Box 10">
              <a:extLst>
                <a:ext uri="{FF2B5EF4-FFF2-40B4-BE49-F238E27FC236}">
                  <a16:creationId xmlns:a16="http://schemas.microsoft.com/office/drawing/2014/main" id="{2FBFE000-C2BE-1BF3-1395-12282A0B930F}"/>
                </a:ext>
              </a:extLst>
            </p:cNvPr>
            <p:cNvSpPr txBox="1">
              <a:spLocks noChangeArrowheads="1"/>
            </p:cNvSpPr>
            <p:nvPr/>
          </p:nvSpPr>
          <p:spPr bwMode="auto">
            <a:xfrm>
              <a:off x="1020" y="2387"/>
              <a:ext cx="48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Cost</a:t>
              </a:r>
            </a:p>
          </p:txBody>
        </p:sp>
      </p:grpSp>
      <p:grpSp>
        <p:nvGrpSpPr>
          <p:cNvPr id="179216" name="Group 16">
            <a:extLst>
              <a:ext uri="{FF2B5EF4-FFF2-40B4-BE49-F238E27FC236}">
                <a16:creationId xmlns:a16="http://schemas.microsoft.com/office/drawing/2014/main" id="{F12EBF22-1DA3-3600-B58D-9394C16D8886}"/>
              </a:ext>
            </a:extLst>
          </p:cNvPr>
          <p:cNvGrpSpPr>
            <a:grpSpLocks/>
          </p:cNvGrpSpPr>
          <p:nvPr/>
        </p:nvGrpSpPr>
        <p:grpSpPr bwMode="auto">
          <a:xfrm>
            <a:off x="5076825" y="4365625"/>
            <a:ext cx="2143125" cy="2041525"/>
            <a:chOff x="2925" y="2976"/>
            <a:chExt cx="1350" cy="1286"/>
          </a:xfrm>
        </p:grpSpPr>
        <p:pic>
          <p:nvPicPr>
            <p:cNvPr id="179209" name="Picture 9">
              <a:extLst>
                <a:ext uri="{FF2B5EF4-FFF2-40B4-BE49-F238E27FC236}">
                  <a16:creationId xmlns:a16="http://schemas.microsoft.com/office/drawing/2014/main" id="{C0F4231B-C267-87B6-8DC7-68861977ED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25" y="2976"/>
              <a:ext cx="1350" cy="9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9211" name="Text Box 11">
              <a:extLst>
                <a:ext uri="{FF2B5EF4-FFF2-40B4-BE49-F238E27FC236}">
                  <a16:creationId xmlns:a16="http://schemas.microsoft.com/office/drawing/2014/main" id="{444B744F-A9B7-516A-C19E-9B15BB7AE8E9}"/>
                </a:ext>
              </a:extLst>
            </p:cNvPr>
            <p:cNvSpPr txBox="1">
              <a:spLocks noChangeArrowheads="1"/>
            </p:cNvSpPr>
            <p:nvPr/>
          </p:nvSpPr>
          <p:spPr bwMode="auto">
            <a:xfrm>
              <a:off x="2925" y="3974"/>
              <a:ext cx="1279"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Manageability</a:t>
              </a:r>
            </a:p>
          </p:txBody>
        </p:sp>
      </p:grpSp>
      <p:grpSp>
        <p:nvGrpSpPr>
          <p:cNvPr id="179217" name="Group 17">
            <a:extLst>
              <a:ext uri="{FF2B5EF4-FFF2-40B4-BE49-F238E27FC236}">
                <a16:creationId xmlns:a16="http://schemas.microsoft.com/office/drawing/2014/main" id="{C473110A-456E-DC3B-314B-600BED3E8ACB}"/>
              </a:ext>
            </a:extLst>
          </p:cNvPr>
          <p:cNvGrpSpPr>
            <a:grpSpLocks/>
          </p:cNvGrpSpPr>
          <p:nvPr/>
        </p:nvGrpSpPr>
        <p:grpSpPr bwMode="auto">
          <a:xfrm>
            <a:off x="2484438" y="4365625"/>
            <a:ext cx="2143125" cy="1968500"/>
            <a:chOff x="975" y="2614"/>
            <a:chExt cx="1350" cy="1240"/>
          </a:xfrm>
        </p:grpSpPr>
        <p:pic>
          <p:nvPicPr>
            <p:cNvPr id="179208" name="Picture 8">
              <a:extLst>
                <a:ext uri="{FF2B5EF4-FFF2-40B4-BE49-F238E27FC236}">
                  <a16:creationId xmlns:a16="http://schemas.microsoft.com/office/drawing/2014/main" id="{686DFDCB-8883-D7CB-5E11-2D7D1252BAB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5" y="2614"/>
              <a:ext cx="1350" cy="9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9212" name="Text Box 12">
              <a:extLst>
                <a:ext uri="{FF2B5EF4-FFF2-40B4-BE49-F238E27FC236}">
                  <a16:creationId xmlns:a16="http://schemas.microsoft.com/office/drawing/2014/main" id="{5F4D117A-7E6F-55A7-3F73-92BB104F838F}"/>
                </a:ext>
              </a:extLst>
            </p:cNvPr>
            <p:cNvSpPr txBox="1">
              <a:spLocks noChangeArrowheads="1"/>
            </p:cNvSpPr>
            <p:nvPr/>
          </p:nvSpPr>
          <p:spPr bwMode="auto">
            <a:xfrm>
              <a:off x="1020" y="3566"/>
              <a:ext cx="123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Expandability</a:t>
              </a:r>
            </a:p>
          </p:txBody>
        </p:sp>
      </p:grpSp>
      <p:grpSp>
        <p:nvGrpSpPr>
          <p:cNvPr id="179219" name="Group 19">
            <a:extLst>
              <a:ext uri="{FF2B5EF4-FFF2-40B4-BE49-F238E27FC236}">
                <a16:creationId xmlns:a16="http://schemas.microsoft.com/office/drawing/2014/main" id="{32915FED-CF71-E427-DFB6-03A4D9537A29}"/>
              </a:ext>
            </a:extLst>
          </p:cNvPr>
          <p:cNvGrpSpPr>
            <a:grpSpLocks/>
          </p:cNvGrpSpPr>
          <p:nvPr/>
        </p:nvGrpSpPr>
        <p:grpSpPr bwMode="auto">
          <a:xfrm>
            <a:off x="6156325" y="2205038"/>
            <a:ext cx="2143125" cy="1970087"/>
            <a:chOff x="3833" y="1570"/>
            <a:chExt cx="1350" cy="1241"/>
          </a:xfrm>
        </p:grpSpPr>
        <p:pic>
          <p:nvPicPr>
            <p:cNvPr id="179207" name="Picture 7">
              <a:extLst>
                <a:ext uri="{FF2B5EF4-FFF2-40B4-BE49-F238E27FC236}">
                  <a16:creationId xmlns:a16="http://schemas.microsoft.com/office/drawing/2014/main" id="{CBBD1B46-1A98-0214-0049-FE67237D729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33" y="1570"/>
              <a:ext cx="1350" cy="9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9213" name="Text Box 13">
              <a:extLst>
                <a:ext uri="{FF2B5EF4-FFF2-40B4-BE49-F238E27FC236}">
                  <a16:creationId xmlns:a16="http://schemas.microsoft.com/office/drawing/2014/main" id="{0B302E76-322E-AD98-D887-0D2F158EB36F}"/>
                </a:ext>
              </a:extLst>
            </p:cNvPr>
            <p:cNvSpPr txBox="1">
              <a:spLocks noChangeArrowheads="1"/>
            </p:cNvSpPr>
            <p:nvPr/>
          </p:nvSpPr>
          <p:spPr bwMode="auto">
            <a:xfrm>
              <a:off x="4195" y="2523"/>
              <a:ext cx="637"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Speed</a:t>
              </a:r>
            </a:p>
          </p:txBody>
        </p:sp>
      </p:grpSp>
      <p:grpSp>
        <p:nvGrpSpPr>
          <p:cNvPr id="179218" name="Group 18">
            <a:extLst>
              <a:ext uri="{FF2B5EF4-FFF2-40B4-BE49-F238E27FC236}">
                <a16:creationId xmlns:a16="http://schemas.microsoft.com/office/drawing/2014/main" id="{F1A7E61A-D0AA-0C93-41CC-6FDEE47F7A9F}"/>
              </a:ext>
            </a:extLst>
          </p:cNvPr>
          <p:cNvGrpSpPr>
            <a:grpSpLocks/>
          </p:cNvGrpSpPr>
          <p:nvPr/>
        </p:nvGrpSpPr>
        <p:grpSpPr bwMode="auto">
          <a:xfrm>
            <a:off x="3708400" y="2205038"/>
            <a:ext cx="2143125" cy="1954212"/>
            <a:chOff x="2205" y="1671"/>
            <a:chExt cx="1350" cy="1231"/>
          </a:xfrm>
        </p:grpSpPr>
        <p:pic>
          <p:nvPicPr>
            <p:cNvPr id="179206" name="Picture 6">
              <a:extLst>
                <a:ext uri="{FF2B5EF4-FFF2-40B4-BE49-F238E27FC236}">
                  <a16:creationId xmlns:a16="http://schemas.microsoft.com/office/drawing/2014/main" id="{775ACA57-4FE3-A6D6-30F3-F952BA57E84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05" y="1671"/>
              <a:ext cx="1350" cy="9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9214" name="Text Box 14">
              <a:extLst>
                <a:ext uri="{FF2B5EF4-FFF2-40B4-BE49-F238E27FC236}">
                  <a16:creationId xmlns:a16="http://schemas.microsoft.com/office/drawing/2014/main" id="{B68A7DF8-ACB2-C13F-F2D9-090A12247D3C}"/>
                </a:ext>
              </a:extLst>
            </p:cNvPr>
            <p:cNvSpPr txBox="1">
              <a:spLocks noChangeArrowheads="1"/>
            </p:cNvSpPr>
            <p:nvPr/>
          </p:nvSpPr>
          <p:spPr bwMode="auto">
            <a:xfrm>
              <a:off x="2608" y="2614"/>
              <a:ext cx="54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Ports</a:t>
              </a:r>
            </a:p>
          </p:txBody>
        </p:sp>
      </p:gr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504A02DE-BDED-A900-379D-B157B9A10BEF}"/>
              </a:ext>
            </a:extLst>
          </p:cNvPr>
          <p:cNvSpPr>
            <a:spLocks noGrp="1"/>
          </p:cNvSpPr>
          <p:nvPr>
            <p:ph type="sldNum" sz="quarter" idx="12"/>
          </p:nvPr>
        </p:nvSpPr>
        <p:spPr/>
        <p:txBody>
          <a:bodyPr/>
          <a:lstStyle/>
          <a:p>
            <a:fld id="{63D411A5-1401-49D6-A4B0-31CEAA81CF3C}" type="slidenum">
              <a:rPr lang="en-US" altLang="en-US"/>
              <a:pPr/>
              <a:t>75</a:t>
            </a:fld>
            <a:endParaRPr lang="th-TH" altLang="en-US"/>
          </a:p>
        </p:txBody>
      </p:sp>
      <p:sp>
        <p:nvSpPr>
          <p:cNvPr id="122882" name="Rectangle 2">
            <a:extLst>
              <a:ext uri="{FF2B5EF4-FFF2-40B4-BE49-F238E27FC236}">
                <a16:creationId xmlns:a16="http://schemas.microsoft.com/office/drawing/2014/main" id="{F6BA46D5-EB15-4BD1-09F6-578EF02E3287}"/>
              </a:ext>
            </a:extLst>
          </p:cNvPr>
          <p:cNvSpPr>
            <a:spLocks noGrp="1" noChangeArrowheads="1"/>
          </p:cNvSpPr>
          <p:nvPr>
            <p:ph type="title"/>
          </p:nvPr>
        </p:nvSpPr>
        <p:spPr>
          <a:xfrm>
            <a:off x="457200" y="109154"/>
            <a:ext cx="8229600" cy="553998"/>
          </a:xfrm>
        </p:spPr>
        <p:txBody>
          <a:bodyPr/>
          <a:lstStyle/>
          <a:p>
            <a:r>
              <a:rPr lang="en-US" altLang="en-US" sz="4000"/>
              <a:t>LAN Physical Layer Comparison</a:t>
            </a:r>
          </a:p>
        </p:txBody>
      </p:sp>
      <p:sp>
        <p:nvSpPr>
          <p:cNvPr id="122883" name="Rectangle 3">
            <a:extLst>
              <a:ext uri="{FF2B5EF4-FFF2-40B4-BE49-F238E27FC236}">
                <a16:creationId xmlns:a16="http://schemas.microsoft.com/office/drawing/2014/main" id="{A8E88097-85E6-1D11-8885-3F2725A7CC4D}"/>
              </a:ext>
            </a:extLst>
          </p:cNvPr>
          <p:cNvSpPr>
            <a:spLocks noGrp="1" noChangeArrowheads="1"/>
          </p:cNvSpPr>
          <p:nvPr>
            <p:ph type="body" idx="1"/>
          </p:nvPr>
        </p:nvSpPr>
        <p:spPr/>
        <p:txBody>
          <a:bodyPr/>
          <a:lstStyle/>
          <a:p>
            <a:r>
              <a:rPr lang="en-US" altLang="en-US">
                <a:cs typeface="Arial" panose="020B0604020202020204" pitchFamily="34" charset="0"/>
              </a:rPr>
              <a:t>Cable length </a:t>
            </a:r>
            <a:endParaRPr lang="en-US" altLang="en-US"/>
          </a:p>
          <a:p>
            <a:r>
              <a:rPr lang="en-US" altLang="en-US">
                <a:cs typeface="Arial" panose="020B0604020202020204" pitchFamily="34" charset="0"/>
              </a:rPr>
              <a:t>Cost </a:t>
            </a:r>
            <a:r>
              <a:rPr lang="en-US" altLang="en-US"/>
              <a:t>(mat. + install)</a:t>
            </a:r>
          </a:p>
          <a:p>
            <a:r>
              <a:rPr lang="en-US" altLang="en-US">
                <a:cs typeface="Arial" panose="020B0604020202020204" pitchFamily="34" charset="0"/>
              </a:rPr>
              <a:t>Ease of installation </a:t>
            </a:r>
            <a:endParaRPr lang="en-US" altLang="en-US"/>
          </a:p>
          <a:p>
            <a:r>
              <a:rPr lang="en-US" altLang="en-US">
                <a:cs typeface="Arial" panose="020B0604020202020204" pitchFamily="34" charset="0"/>
              </a:rPr>
              <a:t>Susceptibility to interference</a:t>
            </a:r>
            <a:r>
              <a:rPr lang="en-US" altLang="en-US"/>
              <a:t> </a:t>
            </a:r>
          </a:p>
          <a:p>
            <a:r>
              <a:rPr lang="en-US" altLang="en-US"/>
              <a:t>Speed</a:t>
            </a:r>
          </a:p>
          <a:p>
            <a:r>
              <a:rPr lang="en-US" altLang="en-US"/>
              <a:t>Attenuation</a:t>
            </a:r>
          </a:p>
          <a:p>
            <a:r>
              <a:rPr lang="en-US" altLang="en-US"/>
              <a:t>Security (eavesdropping)</a:t>
            </a:r>
          </a:p>
          <a:p>
            <a:endParaRPr lang="en-US" altLang="en-US"/>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2288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2288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2288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22883">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122883">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122883">
                                            <p:txEl>
                                              <p:pRg st="5" end="5"/>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12288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883" grpId="0" build="p"/>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97E32F45-43A6-0DCE-52CE-12D5AEB2A157}"/>
              </a:ext>
            </a:extLst>
          </p:cNvPr>
          <p:cNvSpPr>
            <a:spLocks noGrp="1"/>
          </p:cNvSpPr>
          <p:nvPr>
            <p:ph type="sldNum" sz="quarter" idx="12"/>
          </p:nvPr>
        </p:nvSpPr>
        <p:spPr/>
        <p:txBody>
          <a:bodyPr/>
          <a:lstStyle/>
          <a:p>
            <a:fld id="{5DBEF8E3-04C5-417E-B226-5B961CDA8A5D}" type="slidenum">
              <a:rPr lang="en-US" altLang="en-US"/>
              <a:pPr/>
              <a:t>76</a:t>
            </a:fld>
            <a:endParaRPr lang="th-TH" altLang="en-US"/>
          </a:p>
        </p:txBody>
      </p:sp>
      <p:sp>
        <p:nvSpPr>
          <p:cNvPr id="123906" name="Rectangle 2">
            <a:extLst>
              <a:ext uri="{FF2B5EF4-FFF2-40B4-BE49-F238E27FC236}">
                <a16:creationId xmlns:a16="http://schemas.microsoft.com/office/drawing/2014/main" id="{0E1C66C4-1AD2-080E-460E-1B6F9B1CA069}"/>
              </a:ext>
            </a:extLst>
          </p:cNvPr>
          <p:cNvSpPr>
            <a:spLocks noGrp="1" noChangeArrowheads="1"/>
          </p:cNvSpPr>
          <p:nvPr>
            <p:ph type="title"/>
          </p:nvPr>
        </p:nvSpPr>
        <p:spPr>
          <a:xfrm>
            <a:off x="457200" y="109154"/>
            <a:ext cx="8229600" cy="553998"/>
          </a:xfrm>
        </p:spPr>
        <p:txBody>
          <a:bodyPr/>
          <a:lstStyle/>
          <a:p>
            <a:r>
              <a:rPr lang="en-US" altLang="en-US"/>
              <a:t>Ethernet in the Campus</a:t>
            </a:r>
          </a:p>
        </p:txBody>
      </p:sp>
      <p:sp>
        <p:nvSpPr>
          <p:cNvPr id="123910" name="Rectangle 6">
            <a:extLst>
              <a:ext uri="{FF2B5EF4-FFF2-40B4-BE49-F238E27FC236}">
                <a16:creationId xmlns:a16="http://schemas.microsoft.com/office/drawing/2014/main" id="{763098C9-FE2F-261C-E0DB-2E1408D65EFB}"/>
              </a:ext>
            </a:extLst>
          </p:cNvPr>
          <p:cNvSpPr>
            <a:spLocks noGrp="1" noChangeArrowheads="1"/>
          </p:cNvSpPr>
          <p:nvPr>
            <p:ph type="body" idx="1"/>
          </p:nvPr>
        </p:nvSpPr>
        <p:spPr/>
        <p:txBody>
          <a:bodyPr/>
          <a:lstStyle/>
          <a:p>
            <a:r>
              <a:rPr lang="en-US" altLang="en-US"/>
              <a:t>10base-T</a:t>
            </a:r>
          </a:p>
          <a:p>
            <a:r>
              <a:rPr lang="en-US" altLang="en-US"/>
              <a:t>Fast Ethernet</a:t>
            </a:r>
          </a:p>
          <a:p>
            <a:pPr lvl="1"/>
            <a:r>
              <a:rPr lang="en-US" altLang="en-US"/>
              <a:t>End user</a:t>
            </a:r>
          </a:p>
          <a:p>
            <a:r>
              <a:rPr lang="en-US" altLang="en-US"/>
              <a:t>Gigabit Ethernet</a:t>
            </a:r>
            <a:endParaRPr lang="th-TH" altLang="en-US"/>
          </a:p>
          <a:p>
            <a:pPr lvl="1"/>
            <a:r>
              <a:rPr lang="en-US" altLang="en-US"/>
              <a:t>Backbone</a:t>
            </a:r>
            <a:endParaRPr lang="th-TH"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23910">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23910">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3910">
                                            <p:txEl>
                                              <p:pRg st="2" end="2"/>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123910">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391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910" grpId="0" build="p"/>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a:extLst>
              <a:ext uri="{FF2B5EF4-FFF2-40B4-BE49-F238E27FC236}">
                <a16:creationId xmlns:a16="http://schemas.microsoft.com/office/drawing/2014/main" id="{022D1661-E8FF-8BD7-3FAD-316BBCD4B263}"/>
              </a:ext>
            </a:extLst>
          </p:cNvPr>
          <p:cNvSpPr>
            <a:spLocks noGrp="1"/>
          </p:cNvSpPr>
          <p:nvPr>
            <p:ph type="sldNum" sz="quarter" idx="12"/>
          </p:nvPr>
        </p:nvSpPr>
        <p:spPr/>
        <p:txBody>
          <a:bodyPr/>
          <a:lstStyle/>
          <a:p>
            <a:fld id="{05096A99-54F1-4EF7-B5BA-89002B30D25F}" type="slidenum">
              <a:rPr lang="en-US" altLang="en-US"/>
              <a:pPr/>
              <a:t>77</a:t>
            </a:fld>
            <a:endParaRPr lang="th-TH" altLang="en-US"/>
          </a:p>
        </p:txBody>
      </p:sp>
      <p:sp>
        <p:nvSpPr>
          <p:cNvPr id="156674" name="Rectangle 2">
            <a:extLst>
              <a:ext uri="{FF2B5EF4-FFF2-40B4-BE49-F238E27FC236}">
                <a16:creationId xmlns:a16="http://schemas.microsoft.com/office/drawing/2014/main" id="{C48B078D-42E4-4890-9714-CEAC10D06400}"/>
              </a:ext>
            </a:extLst>
          </p:cNvPr>
          <p:cNvSpPr>
            <a:spLocks noGrp="1" noChangeArrowheads="1"/>
          </p:cNvSpPr>
          <p:nvPr>
            <p:ph type="title"/>
          </p:nvPr>
        </p:nvSpPr>
        <p:spPr/>
        <p:txBody>
          <a:bodyPr/>
          <a:lstStyle/>
          <a:p>
            <a:r>
              <a:rPr lang="en-US" altLang="en-US"/>
              <a:t>Twisted Pair Cable</a:t>
            </a:r>
          </a:p>
        </p:txBody>
      </p:sp>
      <p:grpSp>
        <p:nvGrpSpPr>
          <p:cNvPr id="156675" name="Group 3">
            <a:extLst>
              <a:ext uri="{FF2B5EF4-FFF2-40B4-BE49-F238E27FC236}">
                <a16:creationId xmlns:a16="http://schemas.microsoft.com/office/drawing/2014/main" id="{B89829F9-D981-4926-91DA-091179CBED27}"/>
              </a:ext>
            </a:extLst>
          </p:cNvPr>
          <p:cNvGrpSpPr>
            <a:grpSpLocks/>
          </p:cNvGrpSpPr>
          <p:nvPr/>
        </p:nvGrpSpPr>
        <p:grpSpPr bwMode="auto">
          <a:xfrm>
            <a:off x="1524000" y="2362200"/>
            <a:ext cx="6324600" cy="990600"/>
            <a:chOff x="960" y="1488"/>
            <a:chExt cx="3984" cy="624"/>
          </a:xfrm>
        </p:grpSpPr>
        <p:sp>
          <p:nvSpPr>
            <p:cNvPr id="156676" name="Line 4">
              <a:extLst>
                <a:ext uri="{FF2B5EF4-FFF2-40B4-BE49-F238E27FC236}">
                  <a16:creationId xmlns:a16="http://schemas.microsoft.com/office/drawing/2014/main" id="{E678B5F6-D9BD-834D-A3F0-41340BCEE94E}"/>
                </a:ext>
              </a:extLst>
            </p:cNvPr>
            <p:cNvSpPr>
              <a:spLocks noChangeShapeType="1"/>
            </p:cNvSpPr>
            <p:nvPr/>
          </p:nvSpPr>
          <p:spPr bwMode="auto">
            <a:xfrm>
              <a:off x="960" y="1824"/>
              <a:ext cx="3984" cy="0"/>
            </a:xfrm>
            <a:prstGeom prst="line">
              <a:avLst/>
            </a:prstGeom>
            <a:noFill/>
            <a:ln w="381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156677" name="Rectangle 5">
              <a:extLst>
                <a:ext uri="{FF2B5EF4-FFF2-40B4-BE49-F238E27FC236}">
                  <a16:creationId xmlns:a16="http://schemas.microsoft.com/office/drawing/2014/main" id="{B5028B17-DC0F-B08A-D63F-9A6F0DD151C5}"/>
                </a:ext>
              </a:extLst>
            </p:cNvPr>
            <p:cNvSpPr>
              <a:spLocks noChangeArrowheads="1"/>
            </p:cNvSpPr>
            <p:nvPr/>
          </p:nvSpPr>
          <p:spPr bwMode="auto">
            <a:xfrm>
              <a:off x="1296" y="1488"/>
              <a:ext cx="1632" cy="336"/>
            </a:xfrm>
            <a:prstGeom prst="rect">
              <a:avLst/>
            </a:prstGeom>
            <a:solidFill>
              <a:srgbClr val="66FFFF"/>
            </a:solidFill>
            <a:ln w="381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56678" name="Text Box 6">
              <a:extLst>
                <a:ext uri="{FF2B5EF4-FFF2-40B4-BE49-F238E27FC236}">
                  <a16:creationId xmlns:a16="http://schemas.microsoft.com/office/drawing/2014/main" id="{5FE9D793-8467-186B-FE38-B7EECCC9A330}"/>
                </a:ext>
              </a:extLst>
            </p:cNvPr>
            <p:cNvSpPr txBox="1">
              <a:spLocks noChangeArrowheads="1"/>
            </p:cNvSpPr>
            <p:nvPr/>
          </p:nvSpPr>
          <p:spPr bwMode="auto">
            <a:xfrm>
              <a:off x="1008" y="1824"/>
              <a:ext cx="70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cs typeface="Tahoma" panose="020B0604030504040204" pitchFamily="34" charset="0"/>
                </a:rPr>
                <a:t>100 Hz</a:t>
              </a:r>
            </a:p>
          </p:txBody>
        </p:sp>
        <p:sp>
          <p:nvSpPr>
            <p:cNvPr id="156679" name="Text Box 7">
              <a:extLst>
                <a:ext uri="{FF2B5EF4-FFF2-40B4-BE49-F238E27FC236}">
                  <a16:creationId xmlns:a16="http://schemas.microsoft.com/office/drawing/2014/main" id="{F36F2DD3-D74D-A2F7-02A4-753D7231548B}"/>
                </a:ext>
              </a:extLst>
            </p:cNvPr>
            <p:cNvSpPr txBox="1">
              <a:spLocks noChangeArrowheads="1"/>
            </p:cNvSpPr>
            <p:nvPr/>
          </p:nvSpPr>
          <p:spPr bwMode="auto">
            <a:xfrm>
              <a:off x="2620" y="1824"/>
              <a:ext cx="64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cs typeface="Tahoma" panose="020B0604030504040204" pitchFamily="34" charset="0"/>
                </a:rPr>
                <a:t>5 MHz</a:t>
              </a:r>
            </a:p>
          </p:txBody>
        </p:sp>
      </p:grpSp>
      <p:grpSp>
        <p:nvGrpSpPr>
          <p:cNvPr id="156680" name="Group 8">
            <a:extLst>
              <a:ext uri="{FF2B5EF4-FFF2-40B4-BE49-F238E27FC236}">
                <a16:creationId xmlns:a16="http://schemas.microsoft.com/office/drawing/2014/main" id="{8A90FCEA-7C10-F84B-DD0C-E7E458F9B4F7}"/>
              </a:ext>
            </a:extLst>
          </p:cNvPr>
          <p:cNvGrpSpPr>
            <a:grpSpLocks/>
          </p:cNvGrpSpPr>
          <p:nvPr/>
        </p:nvGrpSpPr>
        <p:grpSpPr bwMode="auto">
          <a:xfrm>
            <a:off x="1371600" y="3429000"/>
            <a:ext cx="6538913" cy="2673350"/>
            <a:chOff x="864" y="2160"/>
            <a:chExt cx="4119" cy="1684"/>
          </a:xfrm>
        </p:grpSpPr>
        <p:pic>
          <p:nvPicPr>
            <p:cNvPr id="156681" name="Picture 9">
              <a:extLst>
                <a:ext uri="{FF2B5EF4-FFF2-40B4-BE49-F238E27FC236}">
                  <a16:creationId xmlns:a16="http://schemas.microsoft.com/office/drawing/2014/main" id="{6152D9BF-888F-2164-EFAE-57A9654357A3}"/>
                </a:ext>
              </a:extLst>
            </p:cNvPr>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873" y="2160"/>
              <a:ext cx="4110" cy="1684"/>
            </a:xfrm>
            <a:prstGeom prst="rect">
              <a:avLst/>
            </a:prstGeom>
            <a:noFill/>
            <a:extLst>
              <a:ext uri="{909E8E84-426E-40DD-AFC4-6F175D3DCCD1}">
                <a14:hiddenFill xmlns:a14="http://schemas.microsoft.com/office/drawing/2010/main">
                  <a:solidFill>
                    <a:srgbClr val="FFFFFF"/>
                  </a:solidFill>
                </a14:hiddenFill>
              </a:ext>
            </a:extLst>
          </p:spPr>
        </p:pic>
        <p:sp>
          <p:nvSpPr>
            <p:cNvPr id="156682" name="Text Box 10">
              <a:extLst>
                <a:ext uri="{FF2B5EF4-FFF2-40B4-BE49-F238E27FC236}">
                  <a16:creationId xmlns:a16="http://schemas.microsoft.com/office/drawing/2014/main" id="{83D4774B-CED8-96AC-EAC6-5C8F663B6390}"/>
                </a:ext>
              </a:extLst>
            </p:cNvPr>
            <p:cNvSpPr txBox="1">
              <a:spLocks noChangeArrowheads="1"/>
            </p:cNvSpPr>
            <p:nvPr/>
          </p:nvSpPr>
          <p:spPr bwMode="auto">
            <a:xfrm>
              <a:off x="864" y="3340"/>
              <a:ext cx="1084"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en-US" sz="1800">
                  <a:cs typeface="Tahoma" panose="020B0604030504040204" pitchFamily="34" charset="0"/>
                </a:rPr>
                <a:t>Outer Insulator</a:t>
              </a:r>
            </a:p>
            <a:p>
              <a:pPr algn="ctr"/>
              <a:r>
                <a:rPr lang="en-US" altLang="en-US" sz="1800">
                  <a:cs typeface="Tahoma" panose="020B0604030504040204" pitchFamily="34" charset="0"/>
                </a:rPr>
                <a:t>(PVC)</a:t>
              </a:r>
            </a:p>
          </p:txBody>
        </p:sp>
        <p:sp>
          <p:nvSpPr>
            <p:cNvPr id="156683" name="Text Box 11">
              <a:extLst>
                <a:ext uri="{FF2B5EF4-FFF2-40B4-BE49-F238E27FC236}">
                  <a16:creationId xmlns:a16="http://schemas.microsoft.com/office/drawing/2014/main" id="{6F277323-E531-7807-2CA4-77507715A624}"/>
                </a:ext>
              </a:extLst>
            </p:cNvPr>
            <p:cNvSpPr txBox="1">
              <a:spLocks noChangeArrowheads="1"/>
            </p:cNvSpPr>
            <p:nvPr/>
          </p:nvSpPr>
          <p:spPr bwMode="auto">
            <a:xfrm>
              <a:off x="3984" y="3332"/>
              <a:ext cx="962"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en-US" sz="1800">
                  <a:cs typeface="Tahoma" panose="020B0604030504040204" pitchFamily="34" charset="0"/>
                </a:rPr>
                <a:t>Solid Copper </a:t>
              </a:r>
            </a:p>
            <a:p>
              <a:pPr algn="ctr"/>
              <a:r>
                <a:rPr lang="en-US" altLang="en-US" sz="1800">
                  <a:cs typeface="Tahoma" panose="020B0604030504040204" pitchFamily="34" charset="0"/>
                </a:rPr>
                <a:t>Conductors</a:t>
              </a:r>
            </a:p>
          </p:txBody>
        </p:sp>
      </p:gr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90BEC3E6-DF16-0A33-9537-5A5601D1AC26}"/>
              </a:ext>
            </a:extLst>
          </p:cNvPr>
          <p:cNvSpPr>
            <a:spLocks noGrp="1"/>
          </p:cNvSpPr>
          <p:nvPr>
            <p:ph type="sldNum" sz="quarter" idx="12"/>
          </p:nvPr>
        </p:nvSpPr>
        <p:spPr/>
        <p:txBody>
          <a:bodyPr/>
          <a:lstStyle/>
          <a:p>
            <a:fld id="{80E4875D-6391-4037-B0AF-6BFB944A270D}" type="slidenum">
              <a:rPr lang="en-US" altLang="en-US"/>
              <a:pPr/>
              <a:t>78</a:t>
            </a:fld>
            <a:endParaRPr lang="th-TH" altLang="en-US"/>
          </a:p>
        </p:txBody>
      </p:sp>
      <p:sp>
        <p:nvSpPr>
          <p:cNvPr id="173058" name="Rectangle 2">
            <a:extLst>
              <a:ext uri="{FF2B5EF4-FFF2-40B4-BE49-F238E27FC236}">
                <a16:creationId xmlns:a16="http://schemas.microsoft.com/office/drawing/2014/main" id="{96AA257D-5CDA-6642-C70A-FB419AEA2F1B}"/>
              </a:ext>
            </a:extLst>
          </p:cNvPr>
          <p:cNvSpPr>
            <a:spLocks noGrp="1" noChangeArrowheads="1"/>
          </p:cNvSpPr>
          <p:nvPr>
            <p:ph type="title"/>
          </p:nvPr>
        </p:nvSpPr>
        <p:spPr>
          <a:xfrm>
            <a:off x="457200" y="109154"/>
            <a:ext cx="8229600" cy="553998"/>
          </a:xfrm>
        </p:spPr>
        <p:txBody>
          <a:bodyPr/>
          <a:lstStyle/>
          <a:p>
            <a:r>
              <a:rPr lang="en-US" altLang="en-US" dirty="0"/>
              <a:t>UTP (Unshielded Twisted Pair) Cables</a:t>
            </a:r>
          </a:p>
        </p:txBody>
      </p:sp>
      <p:pic>
        <p:nvPicPr>
          <p:cNvPr id="173060" name="Picture 4">
            <a:extLst>
              <a:ext uri="{FF2B5EF4-FFF2-40B4-BE49-F238E27FC236}">
                <a16:creationId xmlns:a16="http://schemas.microsoft.com/office/drawing/2014/main" id="{141092DF-EFB9-5BC2-D142-71A7A37F3D0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3713" y="2492375"/>
            <a:ext cx="5830887" cy="2943225"/>
          </a:xfrm>
          <a:prstGeom prst="rect">
            <a:avLst/>
          </a:prstGeom>
          <a:noFill/>
          <a:ln w="9525">
            <a:solidFill>
              <a:schemeClr val="tx1"/>
            </a:solidFill>
            <a:miter lim="800000"/>
            <a:headEnd/>
            <a:tailEnd/>
          </a:ln>
          <a:effectLst>
            <a:outerShdw dist="107763" dir="2700000" algn="ctr" rotWithShape="0">
              <a:srgbClr val="808080">
                <a:alpha val="50000"/>
              </a:srgbClr>
            </a:outerShdw>
          </a:effectLst>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83E35E15-1B5C-03C0-3C75-BC2F47865E35}"/>
              </a:ext>
            </a:extLst>
          </p:cNvPr>
          <p:cNvSpPr>
            <a:spLocks noGrp="1"/>
          </p:cNvSpPr>
          <p:nvPr>
            <p:ph type="sldNum" sz="quarter" idx="12"/>
          </p:nvPr>
        </p:nvSpPr>
        <p:spPr/>
        <p:txBody>
          <a:bodyPr/>
          <a:lstStyle/>
          <a:p>
            <a:fld id="{46FD9DD1-FB4B-483C-BA03-F06A19A87659}" type="slidenum">
              <a:rPr lang="en-US" altLang="en-US"/>
              <a:pPr/>
              <a:t>79</a:t>
            </a:fld>
            <a:endParaRPr lang="th-TH" altLang="en-US"/>
          </a:p>
        </p:txBody>
      </p:sp>
      <p:sp>
        <p:nvSpPr>
          <p:cNvPr id="157698" name="Rectangle 2">
            <a:extLst>
              <a:ext uri="{FF2B5EF4-FFF2-40B4-BE49-F238E27FC236}">
                <a16:creationId xmlns:a16="http://schemas.microsoft.com/office/drawing/2014/main" id="{2F677FCC-CE01-5E39-2456-850C84E271E1}"/>
              </a:ext>
            </a:extLst>
          </p:cNvPr>
          <p:cNvSpPr>
            <a:spLocks noGrp="1" noChangeArrowheads="1"/>
          </p:cNvSpPr>
          <p:nvPr>
            <p:ph type="title"/>
          </p:nvPr>
        </p:nvSpPr>
        <p:spPr>
          <a:xfrm>
            <a:off x="1" y="0"/>
            <a:ext cx="8686800" cy="1015663"/>
          </a:xfrm>
        </p:spPr>
        <p:txBody>
          <a:bodyPr/>
          <a:lstStyle/>
          <a:p>
            <a:r>
              <a:rPr lang="en-US" altLang="en-US" dirty="0"/>
              <a:t>UTP (Unshielded Twisted Pair) cable standard</a:t>
            </a:r>
          </a:p>
        </p:txBody>
      </p:sp>
      <p:graphicFrame>
        <p:nvGraphicFramePr>
          <p:cNvPr id="157801" name="Group 105">
            <a:extLst>
              <a:ext uri="{FF2B5EF4-FFF2-40B4-BE49-F238E27FC236}">
                <a16:creationId xmlns:a16="http://schemas.microsoft.com/office/drawing/2014/main" id="{CF415A07-983F-26E5-24DD-A6D659488125}"/>
              </a:ext>
            </a:extLst>
          </p:cNvPr>
          <p:cNvGraphicFramePr>
            <a:graphicFrameLocks noGrp="1"/>
          </p:cNvGraphicFramePr>
          <p:nvPr>
            <p:ph idx="1"/>
            <p:extLst>
              <p:ext uri="{D42A27DB-BD31-4B8C-83A1-F6EECF244321}">
                <p14:modId xmlns:p14="http://schemas.microsoft.com/office/powerpoint/2010/main" val="3364445832"/>
              </p:ext>
            </p:extLst>
          </p:nvPr>
        </p:nvGraphicFramePr>
        <p:xfrm>
          <a:off x="893135" y="1520457"/>
          <a:ext cx="7283302" cy="4516173"/>
        </p:xfrm>
        <a:graphic>
          <a:graphicData uri="http://schemas.openxmlformats.org/drawingml/2006/table">
            <a:tbl>
              <a:tblPr/>
              <a:tblGrid>
                <a:gridCol w="1323905">
                  <a:extLst>
                    <a:ext uri="{9D8B030D-6E8A-4147-A177-3AD203B41FA5}">
                      <a16:colId xmlns:a16="http://schemas.microsoft.com/office/drawing/2014/main" val="174741498"/>
                    </a:ext>
                  </a:extLst>
                </a:gridCol>
                <a:gridCol w="1652147">
                  <a:extLst>
                    <a:ext uri="{9D8B030D-6E8A-4147-A177-3AD203B41FA5}">
                      <a16:colId xmlns:a16="http://schemas.microsoft.com/office/drawing/2014/main" val="1064130303"/>
                    </a:ext>
                  </a:extLst>
                </a:gridCol>
                <a:gridCol w="2740811">
                  <a:extLst>
                    <a:ext uri="{9D8B030D-6E8A-4147-A177-3AD203B41FA5}">
                      <a16:colId xmlns:a16="http://schemas.microsoft.com/office/drawing/2014/main" val="4021298314"/>
                    </a:ext>
                  </a:extLst>
                </a:gridCol>
                <a:gridCol w="1566439">
                  <a:extLst>
                    <a:ext uri="{9D8B030D-6E8A-4147-A177-3AD203B41FA5}">
                      <a16:colId xmlns:a16="http://schemas.microsoft.com/office/drawing/2014/main" val="2090706636"/>
                    </a:ext>
                  </a:extLst>
                </a:gridCol>
              </a:tblGrid>
              <a:tr h="707202">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Angsana New" panose="020B0502040204020203" pitchFamily="18" charset="-34"/>
                          <a:cs typeface="Angsana New" panose="020B0502040204020203" pitchFamily="18" charset="-34"/>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Angsana New" panose="020B0502040204020203" pitchFamily="18" charset="-34"/>
                          <a:cs typeface="Angsana New" panose="020B0502040204020203" pitchFamily="18" charset="-34"/>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Angsana New" panose="020B0502040204020203" pitchFamily="18" charset="-34"/>
                          <a:cs typeface="Angsana New" panose="020B0502040204020203" pitchFamily="18" charset="-34"/>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en-US" sz="1800" b="1" i="0" u="none" strike="noStrike" cap="none" normalizeH="0" baseline="0">
                          <a:ln>
                            <a:noFill/>
                          </a:ln>
                          <a:solidFill>
                            <a:schemeClr val="bg1"/>
                          </a:solidFill>
                          <a:effectLst/>
                          <a:latin typeface="Times New Roman" panose="02020603050405020304" pitchFamily="18" charset="0"/>
                          <a:ea typeface="Angsana New" panose="020B0502040204020203" pitchFamily="18" charset="-34"/>
                          <a:cs typeface="Angsana New" panose="020B0502040204020203" pitchFamily="18" charset="-34"/>
                        </a:rPr>
                        <a:t>Category</a:t>
                      </a:r>
                    </a:p>
                  </a:txBody>
                  <a:tcPr anchor="ctr" horzOverflow="overflow">
                    <a:lnL w="38100" cap="flat" cmpd="sng" algn="ctr">
                      <a:solidFill>
                        <a:schemeClr val="hlink"/>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hlink"/>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1"/>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Angsana New" panose="020B0502040204020203" pitchFamily="18" charset="-34"/>
                          <a:cs typeface="Angsana New" panose="020B0502040204020203" pitchFamily="18" charset="-34"/>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Angsana New" panose="020B0502040204020203" pitchFamily="18" charset="-34"/>
                          <a:cs typeface="Angsana New" panose="020B0502040204020203" pitchFamily="18" charset="-34"/>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Angsana New" panose="020B0502040204020203" pitchFamily="18" charset="-34"/>
                          <a:cs typeface="Angsana New" panose="020B0502040204020203" pitchFamily="18" charset="-34"/>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en-US" sz="1800" b="1" i="0" u="none" strike="noStrike" cap="none" normalizeH="0" baseline="0">
                          <a:ln>
                            <a:noFill/>
                          </a:ln>
                          <a:solidFill>
                            <a:schemeClr val="bg1"/>
                          </a:solidFill>
                          <a:effectLst/>
                          <a:latin typeface="Times New Roman" panose="02020603050405020304" pitchFamily="18" charset="0"/>
                          <a:ea typeface="Angsana New" panose="020B0502040204020203" pitchFamily="18" charset="-34"/>
                          <a:cs typeface="Angsana New" panose="020B0502040204020203" pitchFamily="18" charset="-34"/>
                        </a:rPr>
                        <a:t>Bandwidth</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hlink"/>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1"/>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Angsana New" panose="020B0502040204020203" pitchFamily="18" charset="-34"/>
                          <a:cs typeface="Angsana New" panose="020B0502040204020203" pitchFamily="18" charset="-34"/>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Angsana New" panose="020B0502040204020203" pitchFamily="18" charset="-34"/>
                          <a:cs typeface="Angsana New" panose="020B0502040204020203" pitchFamily="18" charset="-34"/>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Angsana New" panose="020B0502040204020203" pitchFamily="18" charset="-34"/>
                          <a:cs typeface="Angsana New" panose="020B0502040204020203" pitchFamily="18" charset="-34"/>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en-US" sz="1800" b="1" i="0" u="none" strike="noStrike" cap="none" normalizeH="0" baseline="0" dirty="0">
                          <a:ln>
                            <a:noFill/>
                          </a:ln>
                          <a:solidFill>
                            <a:schemeClr val="bg1"/>
                          </a:solidFill>
                          <a:effectLst/>
                          <a:latin typeface="Times New Roman" panose="02020603050405020304" pitchFamily="18" charset="0"/>
                          <a:ea typeface="Angsana New" panose="020B0502040204020203" pitchFamily="18" charset="-34"/>
                          <a:cs typeface="Angsana New" panose="020B0502040204020203" pitchFamily="18" charset="-34"/>
                        </a:rPr>
                        <a:t>Digital/Analog</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hlink"/>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1"/>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Angsana New" panose="020B0502040204020203" pitchFamily="18" charset="-34"/>
                          <a:cs typeface="Angsana New" panose="020B0502040204020203" pitchFamily="18" charset="-34"/>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Angsana New" panose="020B0502040204020203" pitchFamily="18" charset="-34"/>
                          <a:cs typeface="Angsana New" panose="020B0502040204020203" pitchFamily="18" charset="-34"/>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Angsana New" panose="020B0502040204020203" pitchFamily="18" charset="-34"/>
                          <a:cs typeface="Angsana New" panose="020B0502040204020203" pitchFamily="18" charset="-34"/>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en-US" sz="1800" b="1" i="0" u="none" strike="noStrike" cap="none" normalizeH="0" baseline="0">
                          <a:ln>
                            <a:noFill/>
                          </a:ln>
                          <a:solidFill>
                            <a:schemeClr val="bg1"/>
                          </a:solidFill>
                          <a:effectLst/>
                          <a:latin typeface="Times New Roman" panose="02020603050405020304" pitchFamily="18" charset="0"/>
                          <a:ea typeface="Angsana New" panose="020B0502040204020203" pitchFamily="18" charset="-34"/>
                          <a:cs typeface="Angsana New" panose="020B0502040204020203" pitchFamily="18" charset="-34"/>
                        </a:rPr>
                        <a:t>Use</a:t>
                      </a:r>
                    </a:p>
                  </a:txBody>
                  <a:tcPr anchor="ctr" horzOverflow="overflow">
                    <a:lnL w="12700" cap="flat" cmpd="sng" algn="ctr">
                      <a:solidFill>
                        <a:schemeClr val="tx1"/>
                      </a:solidFill>
                      <a:prstDash val="solid"/>
                      <a:round/>
                      <a:headEnd type="none" w="med" len="med"/>
                      <a:tailEnd type="none" w="med" len="med"/>
                    </a:lnL>
                    <a:lnR w="38100" cap="flat" cmpd="sng" algn="ctr">
                      <a:solidFill>
                        <a:schemeClr val="hlink"/>
                      </a:solidFill>
                      <a:prstDash val="solid"/>
                      <a:round/>
                      <a:headEnd type="none" w="med" len="med"/>
                      <a:tailEnd type="none" w="med" len="med"/>
                    </a:lnR>
                    <a:lnT w="38100" cap="flat" cmpd="sng" algn="ctr">
                      <a:solidFill>
                        <a:schemeClr val="hlink"/>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1"/>
                    </a:solidFill>
                  </a:tcPr>
                </a:tc>
                <a:extLst>
                  <a:ext uri="{0D108BD9-81ED-4DB2-BD59-A6C34878D82A}">
                    <a16:rowId xmlns:a16="http://schemas.microsoft.com/office/drawing/2014/main" val="1553203412"/>
                  </a:ext>
                </a:extLst>
              </a:tr>
              <a:tr h="423219">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Angsana New" panose="020B0502040204020203" pitchFamily="18" charset="-34"/>
                          <a:cs typeface="Angsana New" panose="020B0502040204020203" pitchFamily="18" charset="-34"/>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Angsana New" panose="020B0502040204020203" pitchFamily="18" charset="-34"/>
                          <a:cs typeface="Angsana New" panose="020B0502040204020203" pitchFamily="18" charset="-34"/>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Angsana New" panose="020B0502040204020203" pitchFamily="18" charset="-34"/>
                          <a:cs typeface="Angsana New" panose="020B0502040204020203" pitchFamily="18" charset="-34"/>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9pPr>
                    </a:lstStyle>
                    <a:p>
                      <a:pPr marL="0" marR="0" lvl="0" indent="0" algn="ctr" defTabSz="914400" rtl="0" eaLnBrk="1" fontAlgn="base" latinLnBrk="0" hangingPunct="1">
                        <a:lnSpc>
                          <a:spcPct val="100000"/>
                        </a:lnSpc>
                        <a:spcBef>
                          <a:spcPts val="1900"/>
                        </a:spcBef>
                        <a:spcAft>
                          <a:spcPct val="0"/>
                        </a:spcAft>
                        <a:buClr>
                          <a:schemeClr val="folHlink"/>
                        </a:buClr>
                        <a:buSzPct val="60000"/>
                        <a:buFont typeface="Wingdings" panose="05000000000000000000" pitchFamily="2" charset="2"/>
                        <a:buNone/>
                        <a:tabLst/>
                      </a:pPr>
                      <a:r>
                        <a:rPr kumimoji="0" lang="en-US" altLang="en-US" sz="1800" b="1" i="0" u="none" strike="noStrike" cap="none" normalizeH="0" baseline="0">
                          <a:ln>
                            <a:noFill/>
                          </a:ln>
                          <a:solidFill>
                            <a:schemeClr val="hlink"/>
                          </a:solidFill>
                          <a:effectLst/>
                          <a:latin typeface="Times New Roman" panose="02020603050405020304" pitchFamily="18" charset="0"/>
                          <a:ea typeface="Angsana New" panose="020B0502040204020203" pitchFamily="18" charset="-34"/>
                          <a:cs typeface="Angsana New" panose="020B0502040204020203" pitchFamily="18" charset="-34"/>
                        </a:rPr>
                        <a:t>1</a:t>
                      </a:r>
                    </a:p>
                  </a:txBody>
                  <a:tcPr anchor="ctr" horzOverflow="overflow">
                    <a:lnL w="38100" cap="flat" cmpd="sng" algn="ctr">
                      <a:solidFill>
                        <a:schemeClr val="hlink"/>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Angsana New" panose="020B0502040204020203" pitchFamily="18" charset="-34"/>
                          <a:cs typeface="Angsana New" panose="020B0502040204020203" pitchFamily="18" charset="-34"/>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Angsana New" panose="020B0502040204020203" pitchFamily="18" charset="-34"/>
                          <a:cs typeface="Angsana New" panose="020B0502040204020203" pitchFamily="18" charset="-34"/>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Angsana New" panose="020B0502040204020203" pitchFamily="18" charset="-34"/>
                          <a:cs typeface="Angsana New" panose="020B0502040204020203" pitchFamily="18" charset="-34"/>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en-US" sz="1800" b="1" i="0" u="none" strike="noStrike" cap="none" normalizeH="0" baseline="0">
                          <a:ln>
                            <a:noFill/>
                          </a:ln>
                          <a:solidFill>
                            <a:schemeClr val="bg1"/>
                          </a:solidFill>
                          <a:effectLst/>
                          <a:latin typeface="Times New Roman" panose="02020603050405020304" pitchFamily="18" charset="0"/>
                          <a:ea typeface="Angsana New" panose="020B0502040204020203" pitchFamily="18" charset="-34"/>
                          <a:cs typeface="Angsana New" panose="020B0502040204020203" pitchFamily="18" charset="-34"/>
                        </a:rPr>
                        <a:t>very low</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666FF"/>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Angsana New" panose="020B0502040204020203" pitchFamily="18" charset="-34"/>
                          <a:cs typeface="Angsana New" panose="020B0502040204020203" pitchFamily="18" charset="-34"/>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Angsana New" panose="020B0502040204020203" pitchFamily="18" charset="-34"/>
                          <a:cs typeface="Angsana New" panose="020B0502040204020203" pitchFamily="18" charset="-34"/>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Angsana New" panose="020B0502040204020203" pitchFamily="18" charset="-34"/>
                          <a:cs typeface="Angsana New" panose="020B0502040204020203" pitchFamily="18" charset="-34"/>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en-US" sz="1800" b="1" i="0" u="none" strike="noStrike" cap="none" normalizeH="0" baseline="0">
                          <a:ln>
                            <a:noFill/>
                          </a:ln>
                          <a:solidFill>
                            <a:schemeClr val="bg1"/>
                          </a:solidFill>
                          <a:effectLst/>
                          <a:latin typeface="Times New Roman" panose="02020603050405020304" pitchFamily="18" charset="0"/>
                          <a:ea typeface="Angsana New" panose="020B0502040204020203" pitchFamily="18" charset="-34"/>
                          <a:cs typeface="Angsana New" panose="020B0502040204020203" pitchFamily="18" charset="-34"/>
                        </a:rPr>
                        <a:t>Analog</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666FF"/>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Angsana New" panose="020B0502040204020203" pitchFamily="18" charset="-34"/>
                          <a:cs typeface="Angsana New" panose="020B0502040204020203" pitchFamily="18" charset="-34"/>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Angsana New" panose="020B0502040204020203" pitchFamily="18" charset="-34"/>
                          <a:cs typeface="Angsana New" panose="020B0502040204020203" pitchFamily="18" charset="-34"/>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Angsana New" panose="020B0502040204020203" pitchFamily="18" charset="-34"/>
                          <a:cs typeface="Angsana New" panose="020B0502040204020203" pitchFamily="18" charset="-34"/>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en-US" sz="1800" b="1" i="0" u="none" strike="noStrike" cap="none" normalizeH="0" baseline="0">
                          <a:ln>
                            <a:noFill/>
                          </a:ln>
                          <a:solidFill>
                            <a:schemeClr val="bg1"/>
                          </a:solidFill>
                          <a:effectLst/>
                          <a:latin typeface="Times New Roman" panose="02020603050405020304" pitchFamily="18" charset="0"/>
                          <a:ea typeface="Angsana New" panose="020B0502040204020203" pitchFamily="18" charset="-34"/>
                          <a:cs typeface="Angsana New" panose="020B0502040204020203" pitchFamily="18" charset="-34"/>
                        </a:rPr>
                        <a:t>Telephone</a:t>
                      </a:r>
                    </a:p>
                  </a:txBody>
                  <a:tcPr anchor="ctr" horzOverflow="overflow">
                    <a:lnL w="12700" cap="flat" cmpd="sng" algn="ctr">
                      <a:solidFill>
                        <a:schemeClr val="tx1"/>
                      </a:solidFill>
                      <a:prstDash val="solid"/>
                      <a:round/>
                      <a:headEnd type="none" w="med" len="med"/>
                      <a:tailEnd type="none" w="med" len="med"/>
                    </a:lnL>
                    <a:lnR w="38100" cap="flat" cmpd="sng" algn="ctr">
                      <a:solidFill>
                        <a:schemeClr val="hlink"/>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666FF"/>
                    </a:solidFill>
                  </a:tcPr>
                </a:tc>
                <a:extLst>
                  <a:ext uri="{0D108BD9-81ED-4DB2-BD59-A6C34878D82A}">
                    <a16:rowId xmlns:a16="http://schemas.microsoft.com/office/drawing/2014/main" val="2086826562"/>
                  </a:ext>
                </a:extLst>
              </a:tr>
              <a:tr h="423219">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Angsana New" panose="020B0502040204020203" pitchFamily="18" charset="-34"/>
                          <a:cs typeface="Angsana New" panose="020B0502040204020203" pitchFamily="18" charset="-34"/>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Angsana New" panose="020B0502040204020203" pitchFamily="18" charset="-34"/>
                          <a:cs typeface="Angsana New" panose="020B0502040204020203" pitchFamily="18" charset="-34"/>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Angsana New" panose="020B0502040204020203" pitchFamily="18" charset="-34"/>
                          <a:cs typeface="Angsana New" panose="020B0502040204020203" pitchFamily="18" charset="-34"/>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9pPr>
                    </a:lstStyle>
                    <a:p>
                      <a:pPr marL="0" marR="0" lvl="0" indent="0" algn="ctr" defTabSz="914400" rtl="0" eaLnBrk="1" fontAlgn="base" latinLnBrk="0" hangingPunct="1">
                        <a:lnSpc>
                          <a:spcPct val="100000"/>
                        </a:lnSpc>
                        <a:spcBef>
                          <a:spcPts val="1900"/>
                        </a:spcBef>
                        <a:spcAft>
                          <a:spcPct val="0"/>
                        </a:spcAft>
                        <a:buClr>
                          <a:schemeClr val="folHlink"/>
                        </a:buClr>
                        <a:buSzPct val="60000"/>
                        <a:buFont typeface="Wingdings" panose="05000000000000000000" pitchFamily="2" charset="2"/>
                        <a:buNone/>
                        <a:tabLst/>
                      </a:pPr>
                      <a:r>
                        <a:rPr kumimoji="0" lang="en-US" altLang="en-US" sz="1800" b="1" i="0" u="none" strike="noStrike" cap="none" normalizeH="0" baseline="0">
                          <a:ln>
                            <a:noFill/>
                          </a:ln>
                          <a:solidFill>
                            <a:schemeClr val="hlink"/>
                          </a:solidFill>
                          <a:effectLst/>
                          <a:latin typeface="Times New Roman" panose="02020603050405020304" pitchFamily="18" charset="0"/>
                          <a:ea typeface="Angsana New" panose="020B0502040204020203" pitchFamily="18" charset="-34"/>
                          <a:cs typeface="Angsana New" panose="020B0502040204020203" pitchFamily="18" charset="-34"/>
                        </a:rPr>
                        <a:t>2</a:t>
                      </a:r>
                    </a:p>
                  </a:txBody>
                  <a:tcPr anchor="ctr" horzOverflow="overflow">
                    <a:lnL w="38100" cap="flat" cmpd="sng" algn="ctr">
                      <a:solidFill>
                        <a:schemeClr val="hlink"/>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Angsana New" panose="020B0502040204020203" pitchFamily="18" charset="-34"/>
                          <a:cs typeface="Angsana New" panose="020B0502040204020203" pitchFamily="18" charset="-34"/>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Angsana New" panose="020B0502040204020203" pitchFamily="18" charset="-34"/>
                          <a:cs typeface="Angsana New" panose="020B0502040204020203" pitchFamily="18" charset="-34"/>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Angsana New" panose="020B0502040204020203" pitchFamily="18" charset="-34"/>
                          <a:cs typeface="Angsana New" panose="020B0502040204020203" pitchFamily="18" charset="-34"/>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en-US" sz="1800" b="1" i="0" u="none" strike="noStrike" cap="none" normalizeH="0" baseline="0">
                          <a:ln>
                            <a:noFill/>
                          </a:ln>
                          <a:solidFill>
                            <a:schemeClr val="bg1"/>
                          </a:solidFill>
                          <a:effectLst/>
                          <a:latin typeface="Times New Roman" panose="02020603050405020304" pitchFamily="18" charset="0"/>
                          <a:ea typeface="Angsana New" panose="020B0502040204020203" pitchFamily="18" charset="-34"/>
                          <a:cs typeface="Angsana New" panose="020B0502040204020203" pitchFamily="18" charset="-34"/>
                        </a:rPr>
                        <a:t>     &lt; 2 MHz</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666FF"/>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Angsana New" panose="020B0502040204020203" pitchFamily="18" charset="-34"/>
                          <a:cs typeface="Angsana New" panose="020B0502040204020203" pitchFamily="18" charset="-34"/>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Angsana New" panose="020B0502040204020203" pitchFamily="18" charset="-34"/>
                          <a:cs typeface="Angsana New" panose="020B0502040204020203" pitchFamily="18" charset="-34"/>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Angsana New" panose="020B0502040204020203" pitchFamily="18" charset="-34"/>
                          <a:cs typeface="Angsana New" panose="020B0502040204020203" pitchFamily="18" charset="-34"/>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en-US" sz="1800" b="1" i="0" u="none" strike="noStrike" cap="none" normalizeH="0" baseline="0">
                          <a:ln>
                            <a:noFill/>
                          </a:ln>
                          <a:solidFill>
                            <a:schemeClr val="bg1"/>
                          </a:solidFill>
                          <a:effectLst/>
                          <a:latin typeface="Times New Roman" panose="02020603050405020304" pitchFamily="18" charset="0"/>
                          <a:ea typeface="Angsana New" panose="020B0502040204020203" pitchFamily="18" charset="-34"/>
                          <a:cs typeface="Angsana New" panose="020B0502040204020203" pitchFamily="18" charset="-34"/>
                        </a:rPr>
                        <a:t>Analog/digital</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666FF"/>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Angsana New" panose="020B0502040204020203" pitchFamily="18" charset="-34"/>
                          <a:cs typeface="Angsana New" panose="020B0502040204020203" pitchFamily="18" charset="-34"/>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Angsana New" panose="020B0502040204020203" pitchFamily="18" charset="-34"/>
                          <a:cs typeface="Angsana New" panose="020B0502040204020203" pitchFamily="18" charset="-34"/>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Angsana New" panose="020B0502040204020203" pitchFamily="18" charset="-34"/>
                          <a:cs typeface="Angsana New" panose="020B0502040204020203" pitchFamily="18" charset="-34"/>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en-US" sz="1800" b="1" i="0" u="none" strike="noStrike" cap="none" normalizeH="0" baseline="0">
                          <a:ln>
                            <a:noFill/>
                          </a:ln>
                          <a:solidFill>
                            <a:schemeClr val="bg1"/>
                          </a:solidFill>
                          <a:effectLst/>
                          <a:latin typeface="Times New Roman" panose="02020603050405020304" pitchFamily="18" charset="0"/>
                          <a:ea typeface="Angsana New" panose="020B0502040204020203" pitchFamily="18" charset="-34"/>
                          <a:cs typeface="Angsana New" panose="020B0502040204020203" pitchFamily="18" charset="-34"/>
                        </a:rPr>
                        <a:t>LANs</a:t>
                      </a:r>
                    </a:p>
                  </a:txBody>
                  <a:tcPr anchor="ctr" horzOverflow="overflow">
                    <a:lnL w="12700" cap="flat" cmpd="sng" algn="ctr">
                      <a:solidFill>
                        <a:schemeClr val="tx1"/>
                      </a:solidFill>
                      <a:prstDash val="solid"/>
                      <a:round/>
                      <a:headEnd type="none" w="med" len="med"/>
                      <a:tailEnd type="none" w="med" len="med"/>
                    </a:lnL>
                    <a:lnR w="38100" cap="flat" cmpd="sng" algn="ctr">
                      <a:solidFill>
                        <a:schemeClr val="hlink"/>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666FF"/>
                    </a:solidFill>
                  </a:tcPr>
                </a:tc>
                <a:extLst>
                  <a:ext uri="{0D108BD9-81ED-4DB2-BD59-A6C34878D82A}">
                    <a16:rowId xmlns:a16="http://schemas.microsoft.com/office/drawing/2014/main" val="3953692531"/>
                  </a:ext>
                </a:extLst>
              </a:tr>
              <a:tr h="423219">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Angsana New" panose="020B0502040204020203" pitchFamily="18" charset="-34"/>
                          <a:cs typeface="Angsana New" panose="020B0502040204020203" pitchFamily="18" charset="-34"/>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Angsana New" panose="020B0502040204020203" pitchFamily="18" charset="-34"/>
                          <a:cs typeface="Angsana New" panose="020B0502040204020203" pitchFamily="18" charset="-34"/>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Angsana New" panose="020B0502040204020203" pitchFamily="18" charset="-34"/>
                          <a:cs typeface="Angsana New" panose="020B0502040204020203" pitchFamily="18" charset="-34"/>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9pPr>
                    </a:lstStyle>
                    <a:p>
                      <a:pPr marL="0" marR="0" lvl="0" indent="0" algn="ctr" defTabSz="914400" rtl="0" eaLnBrk="1" fontAlgn="base" latinLnBrk="0" hangingPunct="1">
                        <a:lnSpc>
                          <a:spcPct val="100000"/>
                        </a:lnSpc>
                        <a:spcBef>
                          <a:spcPts val="1900"/>
                        </a:spcBef>
                        <a:spcAft>
                          <a:spcPct val="0"/>
                        </a:spcAft>
                        <a:buClr>
                          <a:schemeClr val="folHlink"/>
                        </a:buClr>
                        <a:buSzPct val="60000"/>
                        <a:buFont typeface="Wingdings" panose="05000000000000000000" pitchFamily="2" charset="2"/>
                        <a:buNone/>
                        <a:tabLst/>
                      </a:pPr>
                      <a:r>
                        <a:rPr kumimoji="0" lang="en-US" altLang="en-US" sz="1800" b="1" i="0" u="none" strike="noStrike" cap="none" normalizeH="0" baseline="0">
                          <a:ln>
                            <a:noFill/>
                          </a:ln>
                          <a:solidFill>
                            <a:schemeClr val="hlink"/>
                          </a:solidFill>
                          <a:effectLst/>
                          <a:latin typeface="Times New Roman" panose="02020603050405020304" pitchFamily="18" charset="0"/>
                          <a:ea typeface="Angsana New" panose="020B0502040204020203" pitchFamily="18" charset="-34"/>
                          <a:cs typeface="Angsana New" panose="020B0502040204020203" pitchFamily="18" charset="-34"/>
                        </a:rPr>
                        <a:t>3</a:t>
                      </a:r>
                    </a:p>
                  </a:txBody>
                  <a:tcPr anchor="ctr" horzOverflow="overflow">
                    <a:lnL w="38100" cap="flat" cmpd="sng" algn="ctr">
                      <a:solidFill>
                        <a:schemeClr val="hlink"/>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Angsana New" panose="020B0502040204020203" pitchFamily="18" charset="-34"/>
                          <a:cs typeface="Angsana New" panose="020B0502040204020203" pitchFamily="18" charset="-34"/>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Angsana New" panose="020B0502040204020203" pitchFamily="18" charset="-34"/>
                          <a:cs typeface="Angsana New" panose="020B0502040204020203" pitchFamily="18" charset="-34"/>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Angsana New" panose="020B0502040204020203" pitchFamily="18" charset="-34"/>
                          <a:cs typeface="Angsana New" panose="020B0502040204020203" pitchFamily="18" charset="-34"/>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en-US" sz="1800" b="1" i="0" u="none" strike="noStrike" cap="none" normalizeH="0" baseline="0">
                          <a:ln>
                            <a:noFill/>
                          </a:ln>
                          <a:solidFill>
                            <a:schemeClr val="bg1"/>
                          </a:solidFill>
                          <a:effectLst/>
                          <a:latin typeface="Times New Roman" panose="02020603050405020304" pitchFamily="18" charset="0"/>
                          <a:ea typeface="Angsana New" panose="020B0502040204020203" pitchFamily="18" charset="-34"/>
                          <a:cs typeface="Angsana New" panose="020B0502040204020203" pitchFamily="18" charset="-34"/>
                        </a:rPr>
                        <a:t>     16 MHz</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666FF"/>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Angsana New" panose="020B0502040204020203" pitchFamily="18" charset="-34"/>
                          <a:cs typeface="Angsana New" panose="020B0502040204020203" pitchFamily="18" charset="-34"/>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Angsana New" panose="020B0502040204020203" pitchFamily="18" charset="-34"/>
                          <a:cs typeface="Angsana New" panose="020B0502040204020203" pitchFamily="18" charset="-34"/>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Angsana New" panose="020B0502040204020203" pitchFamily="18" charset="-34"/>
                          <a:cs typeface="Angsana New" panose="020B0502040204020203" pitchFamily="18" charset="-34"/>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en-US" sz="1800" b="1" i="0" u="none" strike="noStrike" cap="none" normalizeH="0" baseline="0">
                          <a:ln>
                            <a:noFill/>
                          </a:ln>
                          <a:solidFill>
                            <a:schemeClr val="bg1"/>
                          </a:solidFill>
                          <a:effectLst/>
                          <a:latin typeface="Times New Roman" panose="02020603050405020304" pitchFamily="18" charset="0"/>
                          <a:ea typeface="Angsana New" panose="020B0502040204020203" pitchFamily="18" charset="-34"/>
                          <a:cs typeface="Angsana New" panose="020B0502040204020203" pitchFamily="18" charset="-34"/>
                        </a:rPr>
                        <a:t>Digital</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666FF"/>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Angsana New" panose="020B0502040204020203" pitchFamily="18" charset="-34"/>
                          <a:cs typeface="Angsana New" panose="020B0502040204020203" pitchFamily="18" charset="-34"/>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Angsana New" panose="020B0502040204020203" pitchFamily="18" charset="-34"/>
                          <a:cs typeface="Angsana New" panose="020B0502040204020203" pitchFamily="18" charset="-34"/>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Angsana New" panose="020B0502040204020203" pitchFamily="18" charset="-34"/>
                          <a:cs typeface="Angsana New" panose="020B0502040204020203" pitchFamily="18" charset="-34"/>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en-US" sz="1800" b="1" i="0" u="none" strike="noStrike" cap="none" normalizeH="0" baseline="0">
                          <a:ln>
                            <a:noFill/>
                          </a:ln>
                          <a:solidFill>
                            <a:schemeClr val="bg1"/>
                          </a:solidFill>
                          <a:effectLst/>
                          <a:latin typeface="Times New Roman" panose="02020603050405020304" pitchFamily="18" charset="0"/>
                          <a:ea typeface="Angsana New" panose="020B0502040204020203" pitchFamily="18" charset="-34"/>
                          <a:cs typeface="Angsana New" panose="020B0502040204020203" pitchFamily="18" charset="-34"/>
                        </a:rPr>
                        <a:t>LANs</a:t>
                      </a:r>
                    </a:p>
                  </a:txBody>
                  <a:tcPr anchor="ctr" horzOverflow="overflow">
                    <a:lnL w="12700" cap="flat" cmpd="sng" algn="ctr">
                      <a:solidFill>
                        <a:schemeClr val="tx1"/>
                      </a:solidFill>
                      <a:prstDash val="solid"/>
                      <a:round/>
                      <a:headEnd type="none" w="med" len="med"/>
                      <a:tailEnd type="none" w="med" len="med"/>
                    </a:lnL>
                    <a:lnR w="38100" cap="flat" cmpd="sng" algn="ctr">
                      <a:solidFill>
                        <a:schemeClr val="hlink"/>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666FF"/>
                    </a:solidFill>
                  </a:tcPr>
                </a:tc>
                <a:extLst>
                  <a:ext uri="{0D108BD9-81ED-4DB2-BD59-A6C34878D82A}">
                    <a16:rowId xmlns:a16="http://schemas.microsoft.com/office/drawing/2014/main" val="1946217653"/>
                  </a:ext>
                </a:extLst>
              </a:tr>
              <a:tr h="423219">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Angsana New" panose="020B0502040204020203" pitchFamily="18" charset="-34"/>
                          <a:cs typeface="Angsana New" panose="020B0502040204020203" pitchFamily="18" charset="-34"/>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Angsana New" panose="020B0502040204020203" pitchFamily="18" charset="-34"/>
                          <a:cs typeface="Angsana New" panose="020B0502040204020203" pitchFamily="18" charset="-34"/>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Angsana New" panose="020B0502040204020203" pitchFamily="18" charset="-34"/>
                          <a:cs typeface="Angsana New" panose="020B0502040204020203" pitchFamily="18" charset="-34"/>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9pPr>
                    </a:lstStyle>
                    <a:p>
                      <a:pPr marL="0" marR="0" lvl="0" indent="0" algn="ctr" defTabSz="914400" rtl="0" eaLnBrk="1" fontAlgn="base" latinLnBrk="0" hangingPunct="1">
                        <a:lnSpc>
                          <a:spcPct val="100000"/>
                        </a:lnSpc>
                        <a:spcBef>
                          <a:spcPts val="1900"/>
                        </a:spcBef>
                        <a:spcAft>
                          <a:spcPct val="0"/>
                        </a:spcAft>
                        <a:buClr>
                          <a:schemeClr val="folHlink"/>
                        </a:buClr>
                        <a:buSzPct val="60000"/>
                        <a:buFont typeface="Wingdings" panose="05000000000000000000" pitchFamily="2" charset="2"/>
                        <a:buNone/>
                        <a:tabLst/>
                      </a:pPr>
                      <a:r>
                        <a:rPr kumimoji="0" lang="en-US" altLang="en-US" sz="1800" b="1" i="0" u="none" strike="noStrike" cap="none" normalizeH="0" baseline="0">
                          <a:ln>
                            <a:noFill/>
                          </a:ln>
                          <a:solidFill>
                            <a:schemeClr val="hlink"/>
                          </a:solidFill>
                          <a:effectLst/>
                          <a:latin typeface="Times New Roman" panose="02020603050405020304" pitchFamily="18" charset="0"/>
                          <a:ea typeface="Angsana New" panose="020B0502040204020203" pitchFamily="18" charset="-34"/>
                          <a:cs typeface="Angsana New" panose="020B0502040204020203" pitchFamily="18" charset="-34"/>
                        </a:rPr>
                        <a:t>4</a:t>
                      </a:r>
                    </a:p>
                  </a:txBody>
                  <a:tcPr anchor="ctr" horzOverflow="overflow">
                    <a:lnL w="38100" cap="flat" cmpd="sng" algn="ctr">
                      <a:solidFill>
                        <a:schemeClr val="hlink"/>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Angsana New" panose="020B0502040204020203" pitchFamily="18" charset="-34"/>
                          <a:cs typeface="Angsana New" panose="020B0502040204020203" pitchFamily="18" charset="-34"/>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Angsana New" panose="020B0502040204020203" pitchFamily="18" charset="-34"/>
                          <a:cs typeface="Angsana New" panose="020B0502040204020203" pitchFamily="18" charset="-34"/>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Angsana New" panose="020B0502040204020203" pitchFamily="18" charset="-34"/>
                          <a:cs typeface="Angsana New" panose="020B0502040204020203" pitchFamily="18" charset="-34"/>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en-US" sz="1800" b="1" i="0" u="none" strike="noStrike" cap="none" normalizeH="0" baseline="0">
                          <a:ln>
                            <a:noFill/>
                          </a:ln>
                          <a:solidFill>
                            <a:schemeClr val="bg1"/>
                          </a:solidFill>
                          <a:effectLst/>
                          <a:latin typeface="Times New Roman" panose="02020603050405020304" pitchFamily="18" charset="0"/>
                          <a:ea typeface="Angsana New" panose="020B0502040204020203" pitchFamily="18" charset="-34"/>
                          <a:cs typeface="Angsana New" panose="020B0502040204020203" pitchFamily="18" charset="-34"/>
                        </a:rPr>
                        <a:t>     20 MHz</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666FF"/>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Angsana New" panose="020B0502040204020203" pitchFamily="18" charset="-34"/>
                          <a:cs typeface="Angsana New" panose="020B0502040204020203" pitchFamily="18" charset="-34"/>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Angsana New" panose="020B0502040204020203" pitchFamily="18" charset="-34"/>
                          <a:cs typeface="Angsana New" panose="020B0502040204020203" pitchFamily="18" charset="-34"/>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Angsana New" panose="020B0502040204020203" pitchFamily="18" charset="-34"/>
                          <a:cs typeface="Angsana New" panose="020B0502040204020203" pitchFamily="18" charset="-34"/>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en-US" sz="1800" b="1" i="0" u="none" strike="noStrike" cap="none" normalizeH="0" baseline="0">
                          <a:ln>
                            <a:noFill/>
                          </a:ln>
                          <a:solidFill>
                            <a:schemeClr val="bg1"/>
                          </a:solidFill>
                          <a:effectLst/>
                          <a:latin typeface="Times New Roman" panose="02020603050405020304" pitchFamily="18" charset="0"/>
                          <a:ea typeface="Angsana New" panose="020B0502040204020203" pitchFamily="18" charset="-34"/>
                          <a:cs typeface="Angsana New" panose="020B0502040204020203" pitchFamily="18" charset="-34"/>
                        </a:rPr>
                        <a:t>Digital</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666FF"/>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Angsana New" panose="020B0502040204020203" pitchFamily="18" charset="-34"/>
                          <a:cs typeface="Angsana New" panose="020B0502040204020203" pitchFamily="18" charset="-34"/>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Angsana New" panose="020B0502040204020203" pitchFamily="18" charset="-34"/>
                          <a:cs typeface="Angsana New" panose="020B0502040204020203" pitchFamily="18" charset="-34"/>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Angsana New" panose="020B0502040204020203" pitchFamily="18" charset="-34"/>
                          <a:cs typeface="Angsana New" panose="020B0502040204020203" pitchFamily="18" charset="-34"/>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en-US" sz="1800" b="1" i="0" u="none" strike="noStrike" cap="none" normalizeH="0" baseline="0">
                          <a:ln>
                            <a:noFill/>
                          </a:ln>
                          <a:solidFill>
                            <a:schemeClr val="bg1"/>
                          </a:solidFill>
                          <a:effectLst/>
                          <a:latin typeface="Times New Roman" panose="02020603050405020304" pitchFamily="18" charset="0"/>
                          <a:ea typeface="Angsana New" panose="020B0502040204020203" pitchFamily="18" charset="-34"/>
                          <a:cs typeface="Angsana New" panose="020B0502040204020203" pitchFamily="18" charset="-34"/>
                        </a:rPr>
                        <a:t>LANs</a:t>
                      </a:r>
                    </a:p>
                  </a:txBody>
                  <a:tcPr anchor="ctr" horzOverflow="overflow">
                    <a:lnL w="12700" cap="flat" cmpd="sng" algn="ctr">
                      <a:solidFill>
                        <a:schemeClr val="tx1"/>
                      </a:solidFill>
                      <a:prstDash val="solid"/>
                      <a:round/>
                      <a:headEnd type="none" w="med" len="med"/>
                      <a:tailEnd type="none" w="med" len="med"/>
                    </a:lnL>
                    <a:lnR w="38100" cap="flat" cmpd="sng" algn="ctr">
                      <a:solidFill>
                        <a:schemeClr val="hlink"/>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666FF"/>
                    </a:solidFill>
                  </a:tcPr>
                </a:tc>
                <a:extLst>
                  <a:ext uri="{0D108BD9-81ED-4DB2-BD59-A6C34878D82A}">
                    <a16:rowId xmlns:a16="http://schemas.microsoft.com/office/drawing/2014/main" val="3925337176"/>
                  </a:ext>
                </a:extLst>
              </a:tr>
              <a:tr h="423219">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Angsana New" panose="020B0502040204020203" pitchFamily="18" charset="-34"/>
                          <a:cs typeface="Angsana New" panose="020B0502040204020203" pitchFamily="18" charset="-34"/>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Angsana New" panose="020B0502040204020203" pitchFamily="18" charset="-34"/>
                          <a:cs typeface="Angsana New" panose="020B0502040204020203" pitchFamily="18" charset="-34"/>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Angsana New" panose="020B0502040204020203" pitchFamily="18" charset="-34"/>
                          <a:cs typeface="Angsana New" panose="020B0502040204020203" pitchFamily="18" charset="-34"/>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9pPr>
                    </a:lstStyle>
                    <a:p>
                      <a:pPr marL="0" marR="0" lvl="0" indent="0" algn="ctr" defTabSz="914400" rtl="0" eaLnBrk="1" fontAlgn="base" latinLnBrk="0" hangingPunct="1">
                        <a:lnSpc>
                          <a:spcPct val="100000"/>
                        </a:lnSpc>
                        <a:spcBef>
                          <a:spcPts val="1900"/>
                        </a:spcBef>
                        <a:spcAft>
                          <a:spcPct val="0"/>
                        </a:spcAft>
                        <a:buClr>
                          <a:schemeClr val="folHlink"/>
                        </a:buClr>
                        <a:buSzPct val="60000"/>
                        <a:buFont typeface="Wingdings" panose="05000000000000000000" pitchFamily="2" charset="2"/>
                        <a:buNone/>
                        <a:tabLst/>
                      </a:pPr>
                      <a:r>
                        <a:rPr kumimoji="0" lang="en-US" altLang="en-US" sz="1800" b="1" i="0" u="none" strike="noStrike" cap="none" normalizeH="0" baseline="0">
                          <a:ln>
                            <a:noFill/>
                          </a:ln>
                          <a:solidFill>
                            <a:schemeClr val="hlink"/>
                          </a:solidFill>
                          <a:effectLst/>
                          <a:latin typeface="Times New Roman" panose="02020603050405020304" pitchFamily="18" charset="0"/>
                          <a:ea typeface="Angsana New" panose="020B0502040204020203" pitchFamily="18" charset="-34"/>
                          <a:cs typeface="Angsana New" panose="020B0502040204020203" pitchFamily="18" charset="-34"/>
                        </a:rPr>
                        <a:t>5</a:t>
                      </a:r>
                    </a:p>
                  </a:txBody>
                  <a:tcPr anchor="ctr" horzOverflow="overflow">
                    <a:lnL w="38100" cap="flat" cmpd="sng" algn="ctr">
                      <a:solidFill>
                        <a:schemeClr val="hlink"/>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Angsana New" panose="020B0502040204020203" pitchFamily="18" charset="-34"/>
                          <a:cs typeface="Angsana New" panose="020B0502040204020203" pitchFamily="18" charset="-34"/>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Angsana New" panose="020B0502040204020203" pitchFamily="18" charset="-34"/>
                          <a:cs typeface="Angsana New" panose="020B0502040204020203" pitchFamily="18" charset="-34"/>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Angsana New" panose="020B0502040204020203" pitchFamily="18" charset="-34"/>
                          <a:cs typeface="Angsana New" panose="020B0502040204020203" pitchFamily="18" charset="-34"/>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en-US" sz="1800" b="1" i="0" u="none" strike="noStrike" cap="none" normalizeH="0" baseline="0">
                          <a:ln>
                            <a:noFill/>
                          </a:ln>
                          <a:solidFill>
                            <a:schemeClr val="bg1"/>
                          </a:solidFill>
                          <a:effectLst/>
                          <a:latin typeface="Times New Roman" panose="02020603050405020304" pitchFamily="18" charset="0"/>
                          <a:ea typeface="Angsana New" panose="020B0502040204020203" pitchFamily="18" charset="-34"/>
                          <a:cs typeface="Angsana New" panose="020B0502040204020203" pitchFamily="18" charset="-34"/>
                        </a:rPr>
                        <a:t>   100 MHz</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666FF"/>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Angsana New" panose="020B0502040204020203" pitchFamily="18" charset="-34"/>
                          <a:cs typeface="Angsana New" panose="020B0502040204020203" pitchFamily="18" charset="-34"/>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Angsana New" panose="020B0502040204020203" pitchFamily="18" charset="-34"/>
                          <a:cs typeface="Angsana New" panose="020B0502040204020203" pitchFamily="18" charset="-34"/>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Angsana New" panose="020B0502040204020203" pitchFamily="18" charset="-34"/>
                          <a:cs typeface="Angsana New" panose="020B0502040204020203" pitchFamily="18" charset="-34"/>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en-US" sz="1800" b="1" i="0" u="none" strike="noStrike" cap="none" normalizeH="0" baseline="0">
                          <a:ln>
                            <a:noFill/>
                          </a:ln>
                          <a:solidFill>
                            <a:schemeClr val="bg1"/>
                          </a:solidFill>
                          <a:effectLst/>
                          <a:latin typeface="Times New Roman" panose="02020603050405020304" pitchFamily="18" charset="0"/>
                          <a:ea typeface="Angsana New" panose="020B0502040204020203" pitchFamily="18" charset="-34"/>
                          <a:cs typeface="Angsana New" panose="020B0502040204020203" pitchFamily="18" charset="-34"/>
                        </a:rPr>
                        <a:t>Digital</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666FF"/>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Angsana New" panose="020B0502040204020203" pitchFamily="18" charset="-34"/>
                          <a:cs typeface="Angsana New" panose="020B0502040204020203" pitchFamily="18" charset="-34"/>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Angsana New" panose="020B0502040204020203" pitchFamily="18" charset="-34"/>
                          <a:cs typeface="Angsana New" panose="020B0502040204020203" pitchFamily="18" charset="-34"/>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Angsana New" panose="020B0502040204020203" pitchFamily="18" charset="-34"/>
                          <a:cs typeface="Angsana New" panose="020B0502040204020203" pitchFamily="18" charset="-34"/>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en-US" sz="1800" b="1" i="0" u="none" strike="noStrike" cap="none" normalizeH="0" baseline="0">
                          <a:ln>
                            <a:noFill/>
                          </a:ln>
                          <a:solidFill>
                            <a:schemeClr val="bg1"/>
                          </a:solidFill>
                          <a:effectLst/>
                          <a:latin typeface="Times New Roman" panose="02020603050405020304" pitchFamily="18" charset="0"/>
                          <a:ea typeface="Angsana New" panose="020B0502040204020203" pitchFamily="18" charset="-34"/>
                          <a:cs typeface="Angsana New" panose="020B0502040204020203" pitchFamily="18" charset="-34"/>
                        </a:rPr>
                        <a:t>LANs</a:t>
                      </a:r>
                    </a:p>
                  </a:txBody>
                  <a:tcPr anchor="ctr" horzOverflow="overflow">
                    <a:lnL w="12700" cap="flat" cmpd="sng" algn="ctr">
                      <a:solidFill>
                        <a:schemeClr val="tx1"/>
                      </a:solidFill>
                      <a:prstDash val="solid"/>
                      <a:round/>
                      <a:headEnd type="none" w="med" len="med"/>
                      <a:tailEnd type="none" w="med" len="med"/>
                    </a:lnL>
                    <a:lnR w="38100" cap="flat" cmpd="sng" algn="ctr">
                      <a:solidFill>
                        <a:schemeClr val="hlink"/>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666FF"/>
                    </a:solidFill>
                  </a:tcPr>
                </a:tc>
                <a:extLst>
                  <a:ext uri="{0D108BD9-81ED-4DB2-BD59-A6C34878D82A}">
                    <a16:rowId xmlns:a16="http://schemas.microsoft.com/office/drawing/2014/main" val="2970261692"/>
                  </a:ext>
                </a:extLst>
              </a:tr>
              <a:tr h="423219">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Angsana New" panose="020B0502040204020203" pitchFamily="18" charset="-34"/>
                          <a:cs typeface="Angsana New" panose="020B0502040204020203" pitchFamily="18" charset="-34"/>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Angsana New" panose="020B0502040204020203" pitchFamily="18" charset="-34"/>
                          <a:cs typeface="Angsana New" panose="020B0502040204020203" pitchFamily="18" charset="-34"/>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Angsana New" panose="020B0502040204020203" pitchFamily="18" charset="-34"/>
                          <a:cs typeface="Angsana New" panose="020B0502040204020203" pitchFamily="18" charset="-34"/>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9pPr>
                    </a:lstStyle>
                    <a:p>
                      <a:pPr marL="0" marR="0" lvl="0" indent="0" algn="ctr" defTabSz="914400" rtl="0" eaLnBrk="1" fontAlgn="base" latinLnBrk="0" hangingPunct="1">
                        <a:lnSpc>
                          <a:spcPct val="100000"/>
                        </a:lnSpc>
                        <a:spcBef>
                          <a:spcPts val="1900"/>
                        </a:spcBef>
                        <a:spcAft>
                          <a:spcPct val="0"/>
                        </a:spcAft>
                        <a:buClr>
                          <a:schemeClr val="folHlink"/>
                        </a:buClr>
                        <a:buSzPct val="60000"/>
                        <a:buFont typeface="Wingdings" panose="05000000000000000000" pitchFamily="2" charset="2"/>
                        <a:buNone/>
                        <a:tabLst/>
                      </a:pPr>
                      <a:r>
                        <a:rPr kumimoji="0" lang="en-US" altLang="en-US" sz="1800" b="1" i="0" u="none" strike="noStrike" cap="none" normalizeH="0" baseline="0">
                          <a:ln>
                            <a:noFill/>
                          </a:ln>
                          <a:solidFill>
                            <a:schemeClr val="hlink"/>
                          </a:solidFill>
                          <a:effectLst/>
                          <a:latin typeface="Times New Roman" panose="02020603050405020304" pitchFamily="18" charset="0"/>
                          <a:ea typeface="Angsana New" panose="020B0502040204020203" pitchFamily="18" charset="-34"/>
                          <a:cs typeface="Angsana New" panose="020B0502040204020203" pitchFamily="18" charset="-34"/>
                        </a:rPr>
                        <a:t>5e</a:t>
                      </a:r>
                    </a:p>
                  </a:txBody>
                  <a:tcPr anchor="ctr" horzOverflow="overflow">
                    <a:lnL w="38100" cap="flat" cmpd="sng" algn="ctr">
                      <a:solidFill>
                        <a:schemeClr val="hlink"/>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1"/>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Angsana New" panose="020B0502040204020203" pitchFamily="18" charset="-34"/>
                          <a:cs typeface="Angsana New" panose="020B0502040204020203" pitchFamily="18" charset="-34"/>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Angsana New" panose="020B0502040204020203" pitchFamily="18" charset="-34"/>
                          <a:cs typeface="Angsana New" panose="020B0502040204020203" pitchFamily="18" charset="-34"/>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Angsana New" panose="020B0502040204020203" pitchFamily="18" charset="-34"/>
                          <a:cs typeface="Angsana New" panose="020B0502040204020203" pitchFamily="18" charset="-34"/>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en-US" sz="1800" b="1" i="0" u="none" strike="noStrike" cap="none" normalizeH="0" baseline="0">
                          <a:ln>
                            <a:noFill/>
                          </a:ln>
                          <a:solidFill>
                            <a:schemeClr val="bg1"/>
                          </a:solidFill>
                          <a:effectLst/>
                          <a:latin typeface="Times New Roman" panose="02020603050405020304" pitchFamily="18" charset="0"/>
                          <a:ea typeface="Angsana New" panose="020B0502040204020203" pitchFamily="18" charset="-34"/>
                          <a:cs typeface="Angsana New" panose="020B0502040204020203" pitchFamily="18" charset="-34"/>
                        </a:rPr>
                        <a:t>100 MHz</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6666FF"/>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Angsana New" panose="020B0502040204020203" pitchFamily="18" charset="-34"/>
                          <a:cs typeface="Angsana New" panose="020B0502040204020203" pitchFamily="18" charset="-34"/>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Angsana New" panose="020B0502040204020203" pitchFamily="18" charset="-34"/>
                          <a:cs typeface="Angsana New" panose="020B0502040204020203" pitchFamily="18" charset="-34"/>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Angsana New" panose="020B0502040204020203" pitchFamily="18" charset="-34"/>
                          <a:cs typeface="Angsana New" panose="020B0502040204020203" pitchFamily="18" charset="-34"/>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en-US" sz="1800" b="1" i="0" u="none" strike="noStrike" cap="none" normalizeH="0" baseline="0">
                          <a:ln>
                            <a:noFill/>
                          </a:ln>
                          <a:solidFill>
                            <a:schemeClr val="bg1"/>
                          </a:solidFill>
                          <a:effectLst/>
                          <a:latin typeface="Times New Roman" panose="02020603050405020304" pitchFamily="18" charset="0"/>
                          <a:ea typeface="Angsana New" panose="020B0502040204020203" pitchFamily="18" charset="-34"/>
                          <a:cs typeface="Angsana New" panose="020B0502040204020203" pitchFamily="18" charset="-34"/>
                        </a:rPr>
                        <a:t>Digital</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6666FF"/>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Angsana New" panose="020B0502040204020203" pitchFamily="18" charset="-34"/>
                          <a:cs typeface="Angsana New" panose="020B0502040204020203" pitchFamily="18" charset="-34"/>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Angsana New" panose="020B0502040204020203" pitchFamily="18" charset="-34"/>
                          <a:cs typeface="Angsana New" panose="020B0502040204020203" pitchFamily="18" charset="-34"/>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Angsana New" panose="020B0502040204020203" pitchFamily="18" charset="-34"/>
                          <a:cs typeface="Angsana New" panose="020B0502040204020203" pitchFamily="18" charset="-34"/>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en-US" sz="1800" b="1" i="0" u="none" strike="noStrike" cap="none" normalizeH="0" baseline="0">
                          <a:ln>
                            <a:noFill/>
                          </a:ln>
                          <a:solidFill>
                            <a:schemeClr val="bg1"/>
                          </a:solidFill>
                          <a:effectLst/>
                          <a:latin typeface="Times New Roman" panose="02020603050405020304" pitchFamily="18" charset="0"/>
                          <a:ea typeface="Angsana New" panose="020B0502040204020203" pitchFamily="18" charset="-34"/>
                          <a:cs typeface="Angsana New" panose="020B0502040204020203" pitchFamily="18" charset="-34"/>
                        </a:rPr>
                        <a:t>LANs</a:t>
                      </a:r>
                    </a:p>
                  </a:txBody>
                  <a:tcPr anchor="ctr" horzOverflow="overflow">
                    <a:lnL w="12700" cap="flat" cmpd="sng" algn="ctr">
                      <a:solidFill>
                        <a:schemeClr val="tx1"/>
                      </a:solidFill>
                      <a:prstDash val="solid"/>
                      <a:round/>
                      <a:headEnd type="none" w="med" len="med"/>
                      <a:tailEnd type="none" w="med" len="med"/>
                    </a:lnL>
                    <a:lnR w="38100" cap="flat" cmpd="sng" algn="ctr">
                      <a:solidFill>
                        <a:schemeClr val="hlink"/>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6666FF"/>
                    </a:solidFill>
                  </a:tcPr>
                </a:tc>
                <a:extLst>
                  <a:ext uri="{0D108BD9-81ED-4DB2-BD59-A6C34878D82A}">
                    <a16:rowId xmlns:a16="http://schemas.microsoft.com/office/drawing/2014/main" val="171828767"/>
                  </a:ext>
                </a:extLst>
              </a:tr>
              <a:tr h="423219">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Angsana New" panose="020B0502040204020203" pitchFamily="18" charset="-34"/>
                          <a:cs typeface="Angsana New" panose="020B0502040204020203" pitchFamily="18" charset="-34"/>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Angsana New" panose="020B0502040204020203" pitchFamily="18" charset="-34"/>
                          <a:cs typeface="Angsana New" panose="020B0502040204020203" pitchFamily="18" charset="-34"/>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Angsana New" panose="020B0502040204020203" pitchFamily="18" charset="-34"/>
                          <a:cs typeface="Angsana New" panose="020B0502040204020203" pitchFamily="18" charset="-34"/>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9pPr>
                    </a:lstStyle>
                    <a:p>
                      <a:pPr marL="0" marR="0" lvl="0" indent="0" algn="ctr" defTabSz="914400" rtl="0" eaLnBrk="1" fontAlgn="base" latinLnBrk="0" hangingPunct="1">
                        <a:lnSpc>
                          <a:spcPct val="100000"/>
                        </a:lnSpc>
                        <a:spcBef>
                          <a:spcPts val="1900"/>
                        </a:spcBef>
                        <a:spcAft>
                          <a:spcPct val="0"/>
                        </a:spcAft>
                        <a:buClr>
                          <a:schemeClr val="folHlink"/>
                        </a:buClr>
                        <a:buSzPct val="60000"/>
                        <a:buFont typeface="Wingdings" panose="05000000000000000000" pitchFamily="2" charset="2"/>
                        <a:buNone/>
                        <a:tabLst/>
                      </a:pPr>
                      <a:r>
                        <a:rPr kumimoji="0" lang="en-US" altLang="en-US" sz="1800" b="1" i="0" u="none" strike="noStrike" cap="none" normalizeH="0" baseline="0">
                          <a:ln>
                            <a:noFill/>
                          </a:ln>
                          <a:solidFill>
                            <a:schemeClr val="hlink"/>
                          </a:solidFill>
                          <a:effectLst/>
                          <a:latin typeface="Times New Roman" panose="02020603050405020304" pitchFamily="18" charset="0"/>
                          <a:ea typeface="Angsana New" panose="020B0502040204020203" pitchFamily="18" charset="-34"/>
                          <a:cs typeface="Angsana New" panose="020B0502040204020203" pitchFamily="18" charset="-34"/>
                        </a:rPr>
                        <a:t>6</a:t>
                      </a:r>
                    </a:p>
                  </a:txBody>
                  <a:tcPr anchor="ctr" horzOverflow="overflow">
                    <a:lnL w="38100" cap="flat" cmpd="sng" algn="ctr">
                      <a:solidFill>
                        <a:schemeClr val="hlink"/>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Angsana New" panose="020B0502040204020203" pitchFamily="18" charset="-34"/>
                          <a:cs typeface="Angsana New" panose="020B0502040204020203" pitchFamily="18" charset="-34"/>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Angsana New" panose="020B0502040204020203" pitchFamily="18" charset="-34"/>
                          <a:cs typeface="Angsana New" panose="020B0502040204020203" pitchFamily="18" charset="-34"/>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Angsana New" panose="020B0502040204020203" pitchFamily="18" charset="-34"/>
                          <a:cs typeface="Angsana New" panose="020B0502040204020203" pitchFamily="18" charset="-34"/>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en-US" sz="1800" b="1" i="0" u="none" strike="noStrike" cap="none" normalizeH="0" baseline="0">
                          <a:ln>
                            <a:noFill/>
                          </a:ln>
                          <a:solidFill>
                            <a:schemeClr val="bg1"/>
                          </a:solidFill>
                          <a:effectLst/>
                          <a:latin typeface="Times New Roman" panose="02020603050405020304" pitchFamily="18" charset="0"/>
                          <a:ea typeface="Angsana New" panose="020B0502040204020203" pitchFamily="18" charset="-34"/>
                          <a:cs typeface="Angsana New" panose="020B0502040204020203" pitchFamily="18" charset="-34"/>
                        </a:rPr>
                        <a:t>   250 MHz</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666FF"/>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Angsana New" panose="020B0502040204020203" pitchFamily="18" charset="-34"/>
                          <a:cs typeface="Angsana New" panose="020B0502040204020203" pitchFamily="18" charset="-34"/>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Angsana New" panose="020B0502040204020203" pitchFamily="18" charset="-34"/>
                          <a:cs typeface="Angsana New" panose="020B0502040204020203" pitchFamily="18" charset="-34"/>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Angsana New" panose="020B0502040204020203" pitchFamily="18" charset="-34"/>
                          <a:cs typeface="Angsana New" panose="020B0502040204020203" pitchFamily="18" charset="-34"/>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en-US" sz="1800" b="1" i="0" u="none" strike="noStrike" cap="none" normalizeH="0" baseline="0">
                          <a:ln>
                            <a:noFill/>
                          </a:ln>
                          <a:solidFill>
                            <a:schemeClr val="bg1"/>
                          </a:solidFill>
                          <a:effectLst/>
                          <a:latin typeface="Times New Roman" panose="02020603050405020304" pitchFamily="18" charset="0"/>
                          <a:ea typeface="Angsana New" panose="020B0502040204020203" pitchFamily="18" charset="-34"/>
                          <a:cs typeface="Angsana New" panose="020B0502040204020203" pitchFamily="18" charset="-34"/>
                        </a:rPr>
                        <a:t>Digital</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666FF"/>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Angsana New" panose="020B0502040204020203" pitchFamily="18" charset="-34"/>
                          <a:cs typeface="Angsana New" panose="020B0502040204020203" pitchFamily="18" charset="-34"/>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Angsana New" panose="020B0502040204020203" pitchFamily="18" charset="-34"/>
                          <a:cs typeface="Angsana New" panose="020B0502040204020203" pitchFamily="18" charset="-34"/>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Angsana New" panose="020B0502040204020203" pitchFamily="18" charset="-34"/>
                          <a:cs typeface="Angsana New" panose="020B0502040204020203" pitchFamily="18" charset="-34"/>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en-US" sz="1800" b="1" i="0" u="none" strike="noStrike" cap="none" normalizeH="0" baseline="0">
                          <a:ln>
                            <a:noFill/>
                          </a:ln>
                          <a:solidFill>
                            <a:schemeClr val="bg1"/>
                          </a:solidFill>
                          <a:effectLst/>
                          <a:latin typeface="Times New Roman" panose="02020603050405020304" pitchFamily="18" charset="0"/>
                          <a:ea typeface="Angsana New" panose="020B0502040204020203" pitchFamily="18" charset="-34"/>
                          <a:cs typeface="Angsana New" panose="020B0502040204020203" pitchFamily="18" charset="-34"/>
                        </a:rPr>
                        <a:t>LANs</a:t>
                      </a:r>
                    </a:p>
                  </a:txBody>
                  <a:tcPr anchor="ctr" horzOverflow="overflow">
                    <a:lnL w="12700" cap="flat" cmpd="sng" algn="ctr">
                      <a:solidFill>
                        <a:schemeClr val="tx1"/>
                      </a:solidFill>
                      <a:prstDash val="solid"/>
                      <a:round/>
                      <a:headEnd type="none" w="med" len="med"/>
                      <a:tailEnd type="none" w="med" len="med"/>
                    </a:lnL>
                    <a:lnR w="38100" cap="flat" cmpd="sng" algn="ctr">
                      <a:solidFill>
                        <a:schemeClr val="hlink"/>
                      </a:solidFill>
                      <a:prstDash val="solid"/>
                      <a:round/>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666FF"/>
                    </a:solidFill>
                  </a:tcPr>
                </a:tc>
                <a:extLst>
                  <a:ext uri="{0D108BD9-81ED-4DB2-BD59-A6C34878D82A}">
                    <a16:rowId xmlns:a16="http://schemas.microsoft.com/office/drawing/2014/main" val="649352168"/>
                  </a:ext>
                </a:extLst>
              </a:tr>
              <a:tr h="423219">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Angsana New" panose="020B0502040204020203" pitchFamily="18" charset="-34"/>
                          <a:cs typeface="Angsana New" panose="020B0502040204020203" pitchFamily="18" charset="-34"/>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Angsana New" panose="020B0502040204020203" pitchFamily="18" charset="-34"/>
                          <a:cs typeface="Angsana New" panose="020B0502040204020203" pitchFamily="18" charset="-34"/>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Angsana New" panose="020B0502040204020203" pitchFamily="18" charset="-34"/>
                          <a:cs typeface="Angsana New" panose="020B0502040204020203" pitchFamily="18" charset="-34"/>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9pPr>
                    </a:lstStyle>
                    <a:p>
                      <a:pPr marL="0" marR="0" lvl="0" indent="0" algn="ctr" defTabSz="914400" rtl="0" eaLnBrk="1" fontAlgn="base" latinLnBrk="0" hangingPunct="1">
                        <a:lnSpc>
                          <a:spcPct val="100000"/>
                        </a:lnSpc>
                        <a:spcBef>
                          <a:spcPts val="1900"/>
                        </a:spcBef>
                        <a:spcAft>
                          <a:spcPct val="0"/>
                        </a:spcAft>
                        <a:buClr>
                          <a:schemeClr val="folHlink"/>
                        </a:buClr>
                        <a:buSzPct val="60000"/>
                        <a:buFont typeface="Wingdings" panose="05000000000000000000" pitchFamily="2" charset="2"/>
                        <a:buNone/>
                        <a:tabLst/>
                      </a:pPr>
                      <a:r>
                        <a:rPr kumimoji="0" lang="en-US" altLang="en-US" sz="1800" b="1" i="0" u="none" strike="noStrike" cap="none" normalizeH="0" baseline="0">
                          <a:ln>
                            <a:noFill/>
                          </a:ln>
                          <a:solidFill>
                            <a:schemeClr val="hlink"/>
                          </a:solidFill>
                          <a:effectLst/>
                          <a:latin typeface="Times New Roman" panose="02020603050405020304" pitchFamily="18" charset="0"/>
                          <a:ea typeface="Angsana New" panose="020B0502040204020203" pitchFamily="18" charset="-34"/>
                          <a:cs typeface="Angsana New" panose="020B0502040204020203" pitchFamily="18" charset="-34"/>
                        </a:rPr>
                        <a:t>6a</a:t>
                      </a:r>
                    </a:p>
                  </a:txBody>
                  <a:tcPr anchor="ctr" horzOverflow="overflow">
                    <a:lnL w="38100" cap="flat" cmpd="sng" algn="ctr">
                      <a:solidFill>
                        <a:schemeClr val="hlink"/>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1"/>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Angsana New" panose="020B0502040204020203" pitchFamily="18" charset="-34"/>
                          <a:cs typeface="Angsana New" panose="020B0502040204020203" pitchFamily="18" charset="-34"/>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Angsana New" panose="020B0502040204020203" pitchFamily="18" charset="-34"/>
                          <a:cs typeface="Angsana New" panose="020B0502040204020203" pitchFamily="18" charset="-34"/>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Angsana New" panose="020B0502040204020203" pitchFamily="18" charset="-34"/>
                          <a:cs typeface="Angsana New" panose="020B0502040204020203" pitchFamily="18" charset="-34"/>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en-US" sz="1800" b="1" i="0" u="none" strike="noStrike" cap="none" normalizeH="0" baseline="0">
                          <a:ln>
                            <a:noFill/>
                          </a:ln>
                          <a:solidFill>
                            <a:schemeClr val="bg1"/>
                          </a:solidFill>
                          <a:effectLst/>
                          <a:latin typeface="Times New Roman" panose="02020603050405020304" pitchFamily="18" charset="0"/>
                          <a:ea typeface="Angsana New" panose="020B0502040204020203" pitchFamily="18" charset="-34"/>
                          <a:cs typeface="Angsana New" panose="020B0502040204020203" pitchFamily="18" charset="-34"/>
                        </a:rPr>
                        <a:t>550 MHz</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6666FF"/>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Angsana New" panose="020B0502040204020203" pitchFamily="18" charset="-34"/>
                          <a:cs typeface="Angsana New" panose="020B0502040204020203" pitchFamily="18" charset="-34"/>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Angsana New" panose="020B0502040204020203" pitchFamily="18" charset="-34"/>
                          <a:cs typeface="Angsana New" panose="020B0502040204020203" pitchFamily="18" charset="-34"/>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Angsana New" panose="020B0502040204020203" pitchFamily="18" charset="-34"/>
                          <a:cs typeface="Angsana New" panose="020B0502040204020203" pitchFamily="18" charset="-34"/>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en-US" sz="1800" b="1" i="0" u="none" strike="noStrike" cap="none" normalizeH="0" baseline="0">
                          <a:ln>
                            <a:noFill/>
                          </a:ln>
                          <a:solidFill>
                            <a:schemeClr val="bg1"/>
                          </a:solidFill>
                          <a:effectLst/>
                          <a:latin typeface="Times New Roman" panose="02020603050405020304" pitchFamily="18" charset="0"/>
                          <a:ea typeface="Angsana New" panose="020B0502040204020203" pitchFamily="18" charset="-34"/>
                          <a:cs typeface="Angsana New" panose="020B0502040204020203" pitchFamily="18" charset="-34"/>
                        </a:rPr>
                        <a:t>Digital</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6666FF"/>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Angsana New" panose="020B0502040204020203" pitchFamily="18" charset="-34"/>
                          <a:cs typeface="Angsana New" panose="020B0502040204020203" pitchFamily="18" charset="-34"/>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Angsana New" panose="020B0502040204020203" pitchFamily="18" charset="-34"/>
                          <a:cs typeface="Angsana New" panose="020B0502040204020203" pitchFamily="18" charset="-34"/>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Angsana New" panose="020B0502040204020203" pitchFamily="18" charset="-34"/>
                          <a:cs typeface="Angsana New" panose="020B0502040204020203" pitchFamily="18" charset="-34"/>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en-US" sz="1800" b="1" i="0" u="none" strike="noStrike" cap="none" normalizeH="0" baseline="0">
                          <a:ln>
                            <a:noFill/>
                          </a:ln>
                          <a:solidFill>
                            <a:schemeClr val="bg1"/>
                          </a:solidFill>
                          <a:effectLst/>
                          <a:latin typeface="Times New Roman" panose="02020603050405020304" pitchFamily="18" charset="0"/>
                          <a:ea typeface="Angsana New" panose="020B0502040204020203" pitchFamily="18" charset="-34"/>
                          <a:cs typeface="Angsana New" panose="020B0502040204020203" pitchFamily="18" charset="-34"/>
                        </a:rPr>
                        <a:t>LANs</a:t>
                      </a:r>
                    </a:p>
                  </a:txBody>
                  <a:tcPr anchor="ctr" horzOverflow="overflow">
                    <a:lnL w="12700" cap="flat" cmpd="sng" algn="ctr">
                      <a:solidFill>
                        <a:schemeClr val="tx1"/>
                      </a:solidFill>
                      <a:prstDash val="solid"/>
                      <a:round/>
                      <a:headEnd type="none" w="med" len="med"/>
                      <a:tailEnd type="none" w="med" len="med"/>
                    </a:lnL>
                    <a:lnR w="38100" cap="flat" cmpd="sng" algn="ctr">
                      <a:solidFill>
                        <a:schemeClr val="hlink"/>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6666FF"/>
                    </a:solidFill>
                  </a:tcPr>
                </a:tc>
                <a:extLst>
                  <a:ext uri="{0D108BD9-81ED-4DB2-BD59-A6C34878D82A}">
                    <a16:rowId xmlns:a16="http://schemas.microsoft.com/office/drawing/2014/main" val="2170515240"/>
                  </a:ext>
                </a:extLst>
              </a:tr>
              <a:tr h="423219">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Angsana New" panose="020B0502040204020203" pitchFamily="18" charset="-34"/>
                          <a:cs typeface="Angsana New" panose="020B0502040204020203" pitchFamily="18" charset="-34"/>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Angsana New" panose="020B0502040204020203" pitchFamily="18" charset="-34"/>
                          <a:cs typeface="Angsana New" panose="020B0502040204020203" pitchFamily="18" charset="-34"/>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Angsana New" panose="020B0502040204020203" pitchFamily="18" charset="-34"/>
                          <a:cs typeface="Angsana New" panose="020B0502040204020203" pitchFamily="18" charset="-34"/>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9pPr>
                    </a:lstStyle>
                    <a:p>
                      <a:pPr marL="0" marR="0" lvl="0" indent="0" algn="ctr" defTabSz="914400" rtl="0" eaLnBrk="1" fontAlgn="base" latinLnBrk="0" hangingPunct="1">
                        <a:lnSpc>
                          <a:spcPct val="100000"/>
                        </a:lnSpc>
                        <a:spcBef>
                          <a:spcPts val="1900"/>
                        </a:spcBef>
                        <a:spcAft>
                          <a:spcPct val="0"/>
                        </a:spcAft>
                        <a:buClr>
                          <a:schemeClr val="folHlink"/>
                        </a:buClr>
                        <a:buSzPct val="60000"/>
                        <a:buFont typeface="Wingdings" panose="05000000000000000000" pitchFamily="2" charset="2"/>
                        <a:buNone/>
                        <a:tabLst/>
                      </a:pPr>
                      <a:r>
                        <a:rPr kumimoji="0" lang="en-US" altLang="en-US" sz="1800" b="1" i="0" u="none" strike="noStrike" cap="none" normalizeH="0" baseline="0">
                          <a:ln>
                            <a:noFill/>
                          </a:ln>
                          <a:solidFill>
                            <a:schemeClr val="hlink"/>
                          </a:solidFill>
                          <a:effectLst/>
                          <a:latin typeface="Times New Roman" panose="02020603050405020304" pitchFamily="18" charset="0"/>
                          <a:ea typeface="Angsana New" panose="020B0502040204020203" pitchFamily="18" charset="-34"/>
                          <a:cs typeface="Angsana New" panose="020B0502040204020203" pitchFamily="18" charset="-34"/>
                        </a:rPr>
                        <a:t>7</a:t>
                      </a:r>
                    </a:p>
                  </a:txBody>
                  <a:tcPr anchor="ctr" horzOverflow="overflow">
                    <a:lnL w="38100" cap="flat" cmpd="sng" algn="ctr">
                      <a:solidFill>
                        <a:schemeClr val="hlink"/>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miter lim="800000"/>
                      <a:headEnd type="none" w="med" len="med"/>
                      <a:tailEnd type="none" w="med" len="med"/>
                    </a:lnT>
                    <a:lnB w="38100" cap="flat" cmpd="sng" algn="ctr">
                      <a:solidFill>
                        <a:schemeClr val="hlink"/>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Angsana New" panose="020B0502040204020203" pitchFamily="18" charset="-34"/>
                          <a:cs typeface="Angsana New" panose="020B0502040204020203" pitchFamily="18" charset="-34"/>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Angsana New" panose="020B0502040204020203" pitchFamily="18" charset="-34"/>
                          <a:cs typeface="Angsana New" panose="020B0502040204020203" pitchFamily="18" charset="-34"/>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Angsana New" panose="020B0502040204020203" pitchFamily="18" charset="-34"/>
                          <a:cs typeface="Angsana New" panose="020B0502040204020203" pitchFamily="18" charset="-34"/>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en-US" sz="1800" b="1" i="0" u="none" strike="noStrike" cap="none" normalizeH="0" baseline="0">
                          <a:ln>
                            <a:noFill/>
                          </a:ln>
                          <a:solidFill>
                            <a:schemeClr val="bg1"/>
                          </a:solidFill>
                          <a:effectLst/>
                          <a:latin typeface="Times New Roman" panose="02020603050405020304" pitchFamily="18" charset="0"/>
                          <a:ea typeface="Angsana New" panose="020B0502040204020203" pitchFamily="18" charset="-34"/>
                          <a:cs typeface="Angsana New" panose="020B0502040204020203" pitchFamily="18" charset="-34"/>
                        </a:rPr>
                        <a:t>   600 MHz</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miter lim="800000"/>
                      <a:headEnd type="none" w="med" len="med"/>
                      <a:tailEnd type="none" w="med" len="med"/>
                    </a:lnT>
                    <a:lnB w="38100" cap="flat" cmpd="sng" algn="ctr">
                      <a:solidFill>
                        <a:schemeClr val="hlink"/>
                      </a:solidFill>
                      <a:prstDash val="solid"/>
                      <a:round/>
                      <a:headEnd type="none" w="med" len="med"/>
                      <a:tailEnd type="none" w="med" len="med"/>
                    </a:lnB>
                    <a:lnTlToBr>
                      <a:noFill/>
                    </a:lnTlToBr>
                    <a:lnBlToTr>
                      <a:noFill/>
                    </a:lnBlToTr>
                    <a:solidFill>
                      <a:srgbClr val="6666FF"/>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Angsana New" panose="020B0502040204020203" pitchFamily="18" charset="-34"/>
                          <a:cs typeface="Angsana New" panose="020B0502040204020203" pitchFamily="18" charset="-34"/>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Angsana New" panose="020B0502040204020203" pitchFamily="18" charset="-34"/>
                          <a:cs typeface="Angsana New" panose="020B0502040204020203" pitchFamily="18" charset="-34"/>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Angsana New" panose="020B0502040204020203" pitchFamily="18" charset="-34"/>
                          <a:cs typeface="Angsana New" panose="020B0502040204020203" pitchFamily="18" charset="-34"/>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en-US" sz="1800" b="1" i="0" u="none" strike="noStrike" cap="none" normalizeH="0" baseline="0">
                          <a:ln>
                            <a:noFill/>
                          </a:ln>
                          <a:solidFill>
                            <a:schemeClr val="bg1"/>
                          </a:solidFill>
                          <a:effectLst/>
                          <a:latin typeface="Times New Roman" panose="02020603050405020304" pitchFamily="18" charset="0"/>
                          <a:ea typeface="Angsana New" panose="020B0502040204020203" pitchFamily="18" charset="-34"/>
                          <a:cs typeface="Angsana New" panose="020B0502040204020203" pitchFamily="18" charset="-34"/>
                        </a:rPr>
                        <a:t>Digital</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miter lim="800000"/>
                      <a:headEnd type="none" w="med" len="med"/>
                      <a:tailEnd type="none" w="med" len="med"/>
                    </a:lnT>
                    <a:lnB w="38100" cap="flat" cmpd="sng" algn="ctr">
                      <a:solidFill>
                        <a:schemeClr val="hlink"/>
                      </a:solidFill>
                      <a:prstDash val="solid"/>
                      <a:round/>
                      <a:headEnd type="none" w="med" len="med"/>
                      <a:tailEnd type="none" w="med" len="med"/>
                    </a:lnB>
                    <a:lnTlToBr>
                      <a:noFill/>
                    </a:lnTlToBr>
                    <a:lnBlToTr>
                      <a:noFill/>
                    </a:lnBlToTr>
                    <a:solidFill>
                      <a:srgbClr val="6666FF"/>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Angsana New" panose="020B0502040204020203" pitchFamily="18" charset="-34"/>
                          <a:cs typeface="Angsana New" panose="020B0502040204020203" pitchFamily="18" charset="-34"/>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Angsana New" panose="020B0502040204020203" pitchFamily="18" charset="-34"/>
                          <a:cs typeface="Angsana New" panose="020B0502040204020203" pitchFamily="18" charset="-34"/>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Angsana New" panose="020B0502040204020203" pitchFamily="18" charset="-34"/>
                          <a:cs typeface="Angsana New" panose="020B0502040204020203" pitchFamily="18" charset="-34"/>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en-US" sz="1800" b="1" i="0" u="none" strike="noStrike" cap="none" normalizeH="0" baseline="0" dirty="0">
                          <a:ln>
                            <a:noFill/>
                          </a:ln>
                          <a:solidFill>
                            <a:schemeClr val="bg1"/>
                          </a:solidFill>
                          <a:effectLst/>
                          <a:latin typeface="Times New Roman" panose="02020603050405020304" pitchFamily="18" charset="0"/>
                          <a:ea typeface="Angsana New" panose="020B0502040204020203" pitchFamily="18" charset="-34"/>
                          <a:cs typeface="Angsana New" panose="020B0502040204020203" pitchFamily="18" charset="-34"/>
                        </a:rPr>
                        <a:t>LANs</a:t>
                      </a:r>
                    </a:p>
                  </a:txBody>
                  <a:tcPr anchor="ctr" horzOverflow="overflow">
                    <a:lnL w="12700" cap="flat" cmpd="sng" algn="ctr">
                      <a:solidFill>
                        <a:schemeClr val="tx1"/>
                      </a:solidFill>
                      <a:prstDash val="solid"/>
                      <a:round/>
                      <a:headEnd type="none" w="med" len="med"/>
                      <a:tailEnd type="none" w="med" len="med"/>
                    </a:lnL>
                    <a:lnR w="38100" cap="flat" cmpd="sng" algn="ctr">
                      <a:solidFill>
                        <a:schemeClr val="hlink"/>
                      </a:solidFill>
                      <a:prstDash val="solid"/>
                      <a:round/>
                      <a:headEnd type="none" w="med" len="med"/>
                      <a:tailEnd type="none" w="med" len="med"/>
                    </a:lnR>
                    <a:lnT w="12700" cap="flat" cmpd="sng" algn="ctr">
                      <a:solidFill>
                        <a:schemeClr val="tx1"/>
                      </a:solidFill>
                      <a:prstDash val="solid"/>
                      <a:miter lim="800000"/>
                      <a:headEnd type="none" w="med" len="med"/>
                      <a:tailEnd type="none" w="med" len="med"/>
                    </a:lnT>
                    <a:lnB w="38100" cap="flat" cmpd="sng" algn="ctr">
                      <a:solidFill>
                        <a:schemeClr val="hlink"/>
                      </a:solidFill>
                      <a:prstDash val="solid"/>
                      <a:round/>
                      <a:headEnd type="none" w="med" len="med"/>
                      <a:tailEnd type="none" w="med" len="med"/>
                    </a:lnB>
                    <a:lnTlToBr>
                      <a:noFill/>
                    </a:lnTlToBr>
                    <a:lnBlToTr>
                      <a:noFill/>
                    </a:lnBlToTr>
                    <a:solidFill>
                      <a:srgbClr val="6666FF"/>
                    </a:solidFill>
                  </a:tcPr>
                </a:tc>
                <a:extLst>
                  <a:ext uri="{0D108BD9-81ED-4DB2-BD59-A6C34878D82A}">
                    <a16:rowId xmlns:a16="http://schemas.microsoft.com/office/drawing/2014/main" val="292492188"/>
                  </a:ext>
                </a:extLst>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145140"/>
            <a:ext cx="9144000" cy="553998"/>
          </a:xfrm>
        </p:spPr>
        <p:txBody>
          <a:bodyPr/>
          <a:lstStyle/>
          <a:p>
            <a:r>
              <a:rPr lang="en-GB" dirty="0"/>
              <a:t>Networking </a:t>
            </a:r>
            <a:r>
              <a:rPr lang="en-GB" sz="1600" dirty="0"/>
              <a:t>(3 of 3)</a:t>
            </a:r>
          </a:p>
        </p:txBody>
      </p:sp>
      <p:sp>
        <p:nvSpPr>
          <p:cNvPr id="3" name="Text Placeholder 2"/>
          <p:cNvSpPr>
            <a:spLocks noGrp="1"/>
          </p:cNvSpPr>
          <p:nvPr>
            <p:ph type="body" sz="quarter" idx="16"/>
          </p:nvPr>
        </p:nvSpPr>
        <p:spPr/>
        <p:txBody>
          <a:bodyPr/>
          <a:lstStyle/>
          <a:p>
            <a:pPr>
              <a:lnSpc>
                <a:spcPct val="200000"/>
              </a:lnSpc>
              <a:buSzPct val="70000"/>
              <a:buBlip>
                <a:blip r:embed="rId3"/>
              </a:buBlip>
            </a:pPr>
            <a:r>
              <a:rPr lang="en-US" dirty="0"/>
              <a:t>The kind of network is decided based on the topology of the network. </a:t>
            </a:r>
          </a:p>
          <a:p>
            <a:pPr>
              <a:lnSpc>
                <a:spcPct val="200000"/>
              </a:lnSpc>
              <a:buSzPct val="70000"/>
              <a:buBlip>
                <a:blip r:embed="rId3"/>
              </a:buBlip>
            </a:pPr>
            <a:r>
              <a:rPr lang="en-US" dirty="0"/>
              <a:t>Two major branches of networking concepts are:</a:t>
            </a:r>
          </a:p>
          <a:p>
            <a:pPr lvl="1">
              <a:lnSpc>
                <a:spcPct val="200000"/>
              </a:lnSpc>
            </a:pPr>
            <a:r>
              <a:rPr lang="en-US" dirty="0"/>
              <a:t>Protocol: </a:t>
            </a:r>
            <a:r>
              <a:rPr lang="en-GB" dirty="0"/>
              <a:t>It is a defined format to transmit data between two devices.</a:t>
            </a:r>
            <a:endParaRPr lang="en-US" dirty="0"/>
          </a:p>
          <a:p>
            <a:pPr lvl="1">
              <a:lnSpc>
                <a:spcPct val="200000"/>
              </a:lnSpc>
            </a:pPr>
            <a:r>
              <a:rPr lang="en-US" dirty="0"/>
              <a:t>Devices</a:t>
            </a:r>
            <a:r>
              <a:t>: Circuit switching &amp; Packet switching</a:t>
            </a:r>
          </a:p>
          <a:p>
            <a:pPr lvl="1">
              <a:lnSpc>
                <a:spcPct val="200000"/>
              </a:lnSpc>
              <a:buSzPct val="70000"/>
            </a:pPr>
            <a:endParaRPr lang="en-US" dirty="0"/>
          </a:p>
          <a:p>
            <a:pPr lvl="1">
              <a:lnSpc>
                <a:spcPct val="200000"/>
              </a:lnSpc>
              <a:buSzPct val="70000"/>
            </a:pPr>
            <a:endParaRPr lang="en-US" dirty="0"/>
          </a:p>
          <a:p>
            <a:pPr>
              <a:buNone/>
            </a:pPr>
            <a:endParaRPr lang="en-GB" dirty="0"/>
          </a:p>
        </p:txBody>
      </p:sp>
    </p:spTree>
  </p:cSld>
  <p:clrMapOvr>
    <a:masterClrMapping/>
  </p:clrMapOvr>
  <p:transition spd="slow">
    <p:wipe dir="d"/>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1B04FF52-476B-400F-E4AE-169FB306BBF8}"/>
              </a:ext>
            </a:extLst>
          </p:cNvPr>
          <p:cNvSpPr>
            <a:spLocks noGrp="1"/>
          </p:cNvSpPr>
          <p:nvPr>
            <p:ph type="sldNum" sz="quarter" idx="12"/>
          </p:nvPr>
        </p:nvSpPr>
        <p:spPr/>
        <p:txBody>
          <a:bodyPr/>
          <a:lstStyle/>
          <a:p>
            <a:fld id="{3B193431-D12D-4661-A579-EACCA93080D3}" type="slidenum">
              <a:rPr lang="en-US" altLang="en-US"/>
              <a:pPr/>
              <a:t>80</a:t>
            </a:fld>
            <a:endParaRPr lang="th-TH" altLang="en-US"/>
          </a:p>
        </p:txBody>
      </p:sp>
      <p:sp>
        <p:nvSpPr>
          <p:cNvPr id="183298" name="Rectangle 2">
            <a:extLst>
              <a:ext uri="{FF2B5EF4-FFF2-40B4-BE49-F238E27FC236}">
                <a16:creationId xmlns:a16="http://schemas.microsoft.com/office/drawing/2014/main" id="{483063A1-9BC7-A502-A763-29C8F6D0458A}"/>
              </a:ext>
            </a:extLst>
          </p:cNvPr>
          <p:cNvSpPr>
            <a:spLocks noGrp="1" noChangeArrowheads="1"/>
          </p:cNvSpPr>
          <p:nvPr>
            <p:ph type="title"/>
          </p:nvPr>
        </p:nvSpPr>
        <p:spPr>
          <a:xfrm>
            <a:off x="0" y="0"/>
            <a:ext cx="7793037" cy="1143000"/>
          </a:xfrm>
        </p:spPr>
        <p:txBody>
          <a:bodyPr/>
          <a:lstStyle/>
          <a:p>
            <a:r>
              <a:rPr lang="en-US" altLang="en-US" dirty="0"/>
              <a:t>UTP Cables and Ethernet</a:t>
            </a:r>
          </a:p>
        </p:txBody>
      </p:sp>
      <p:graphicFrame>
        <p:nvGraphicFramePr>
          <p:cNvPr id="183417" name="Group 121">
            <a:extLst>
              <a:ext uri="{FF2B5EF4-FFF2-40B4-BE49-F238E27FC236}">
                <a16:creationId xmlns:a16="http://schemas.microsoft.com/office/drawing/2014/main" id="{9144E47C-383F-AE05-EDAD-782F1F4D189C}"/>
              </a:ext>
            </a:extLst>
          </p:cNvPr>
          <p:cNvGraphicFramePr>
            <a:graphicFrameLocks noGrp="1"/>
          </p:cNvGraphicFramePr>
          <p:nvPr>
            <p:ph type="tbl" idx="1"/>
            <p:extLst>
              <p:ext uri="{D42A27DB-BD31-4B8C-83A1-F6EECF244321}">
                <p14:modId xmlns:p14="http://schemas.microsoft.com/office/powerpoint/2010/main" val="3958158845"/>
              </p:ext>
            </p:extLst>
          </p:nvPr>
        </p:nvGraphicFramePr>
        <p:xfrm>
          <a:off x="552894" y="1605516"/>
          <a:ext cx="7793036" cy="4270138"/>
        </p:xfrm>
        <a:graphic>
          <a:graphicData uri="http://schemas.openxmlformats.org/drawingml/2006/table">
            <a:tbl>
              <a:tblPr/>
              <a:tblGrid>
                <a:gridCol w="2011044">
                  <a:extLst>
                    <a:ext uri="{9D8B030D-6E8A-4147-A177-3AD203B41FA5}">
                      <a16:colId xmlns:a16="http://schemas.microsoft.com/office/drawing/2014/main" val="651942623"/>
                    </a:ext>
                  </a:extLst>
                </a:gridCol>
                <a:gridCol w="2387752">
                  <a:extLst>
                    <a:ext uri="{9D8B030D-6E8A-4147-A177-3AD203B41FA5}">
                      <a16:colId xmlns:a16="http://schemas.microsoft.com/office/drawing/2014/main" val="1519878264"/>
                    </a:ext>
                  </a:extLst>
                </a:gridCol>
                <a:gridCol w="1358082">
                  <a:extLst>
                    <a:ext uri="{9D8B030D-6E8A-4147-A177-3AD203B41FA5}">
                      <a16:colId xmlns:a16="http://schemas.microsoft.com/office/drawing/2014/main" val="1520612682"/>
                    </a:ext>
                  </a:extLst>
                </a:gridCol>
                <a:gridCol w="2036158">
                  <a:extLst>
                    <a:ext uri="{9D8B030D-6E8A-4147-A177-3AD203B41FA5}">
                      <a16:colId xmlns:a16="http://schemas.microsoft.com/office/drawing/2014/main" val="211639493"/>
                    </a:ext>
                  </a:extLst>
                </a:gridCol>
              </a:tblGrid>
              <a:tr h="500106">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Angsana New" panose="020B0502040204020203" pitchFamily="18" charset="-34"/>
                          <a:cs typeface="Angsana New" panose="020B0502040204020203" pitchFamily="18" charset="-34"/>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Angsana New" panose="020B0502040204020203" pitchFamily="18" charset="-34"/>
                          <a:cs typeface="Angsana New" panose="020B0502040204020203" pitchFamily="18" charset="-34"/>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Angsana New" panose="020B0502040204020203" pitchFamily="18" charset="-34"/>
                          <a:cs typeface="Angsana New" panose="020B0502040204020203" pitchFamily="18" charset="-34"/>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en-US" sz="2000" b="0" i="0" u="none" strike="noStrike" cap="none" normalizeH="0" baseline="0" dirty="0">
                          <a:ln>
                            <a:noFill/>
                          </a:ln>
                          <a:solidFill>
                            <a:schemeClr val="bg1"/>
                          </a:solidFill>
                          <a:effectLst/>
                          <a:latin typeface="Tahoma" panose="020B0604030504040204" pitchFamily="34" charset="0"/>
                          <a:ea typeface="Angsana New" panose="020B0502040204020203" pitchFamily="18" charset="-34"/>
                          <a:cs typeface="Angsana New" panose="020B0502040204020203" pitchFamily="18" charset="-34"/>
                        </a:rPr>
                        <a:t>Types</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tx2"/>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Angsana New" panose="020B0502040204020203" pitchFamily="18" charset="-34"/>
                          <a:cs typeface="Angsana New" panose="020B0502040204020203" pitchFamily="18" charset="-34"/>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Angsana New" panose="020B0502040204020203" pitchFamily="18" charset="-34"/>
                          <a:cs typeface="Angsana New" panose="020B0502040204020203" pitchFamily="18" charset="-34"/>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Angsana New" panose="020B0502040204020203" pitchFamily="18" charset="-34"/>
                          <a:cs typeface="Angsana New" panose="020B0502040204020203" pitchFamily="18" charset="-34"/>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en-US" sz="2000" b="0" i="0" u="none" strike="noStrike" cap="none" normalizeH="0" baseline="0">
                          <a:ln>
                            <a:noFill/>
                          </a:ln>
                          <a:solidFill>
                            <a:schemeClr val="bg1"/>
                          </a:solidFill>
                          <a:effectLst/>
                          <a:latin typeface="Tahoma" panose="020B0604030504040204" pitchFamily="34" charset="0"/>
                          <a:ea typeface="Angsana New" panose="020B0502040204020203" pitchFamily="18" charset="-34"/>
                          <a:cs typeface="Angsana New" panose="020B0502040204020203" pitchFamily="18" charset="-34"/>
                        </a:rPr>
                        <a:t>UTP Cable Type</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tx2"/>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Angsana New" panose="020B0502040204020203" pitchFamily="18" charset="-34"/>
                          <a:cs typeface="Angsana New" panose="020B0502040204020203" pitchFamily="18" charset="-34"/>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Angsana New" panose="020B0502040204020203" pitchFamily="18" charset="-34"/>
                          <a:cs typeface="Angsana New" panose="020B0502040204020203" pitchFamily="18" charset="-34"/>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Angsana New" panose="020B0502040204020203" pitchFamily="18" charset="-34"/>
                          <a:cs typeface="Angsana New" panose="020B0502040204020203" pitchFamily="18" charset="-34"/>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en-US" sz="2000" b="0" i="0" u="none" strike="noStrike" cap="none" normalizeH="0" baseline="0">
                          <a:ln>
                            <a:noFill/>
                          </a:ln>
                          <a:solidFill>
                            <a:schemeClr val="bg1"/>
                          </a:solidFill>
                          <a:effectLst/>
                          <a:latin typeface="Tahoma" panose="020B0604030504040204" pitchFamily="34" charset="0"/>
                          <a:ea typeface="Angsana New" panose="020B0502040204020203" pitchFamily="18" charset="-34"/>
                          <a:cs typeface="Angsana New" panose="020B0502040204020203" pitchFamily="18" charset="-34"/>
                        </a:rPr>
                        <a:t>Duplex</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tx2"/>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Angsana New" panose="020B0502040204020203" pitchFamily="18" charset="-34"/>
                          <a:cs typeface="Angsana New" panose="020B0502040204020203" pitchFamily="18" charset="-34"/>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Angsana New" panose="020B0502040204020203" pitchFamily="18" charset="-34"/>
                          <a:cs typeface="Angsana New" panose="020B0502040204020203" pitchFamily="18" charset="-34"/>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Angsana New" panose="020B0502040204020203" pitchFamily="18" charset="-34"/>
                          <a:cs typeface="Angsana New" panose="020B0502040204020203" pitchFamily="18" charset="-34"/>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en-US" sz="2000" b="0" i="0" u="none" strike="noStrike" cap="none" normalizeH="0" baseline="0">
                          <a:ln>
                            <a:noFill/>
                          </a:ln>
                          <a:solidFill>
                            <a:schemeClr val="bg1"/>
                          </a:solidFill>
                          <a:effectLst/>
                          <a:latin typeface="Tahoma" panose="020B0604030504040204" pitchFamily="34" charset="0"/>
                          <a:ea typeface="Angsana New" panose="020B0502040204020203" pitchFamily="18" charset="-34"/>
                          <a:cs typeface="Angsana New" panose="020B0502040204020203" pitchFamily="18" charset="-34"/>
                        </a:rPr>
                        <a:t>Max Distance</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tx2"/>
                    </a:solidFill>
                  </a:tcPr>
                </a:tc>
                <a:extLst>
                  <a:ext uri="{0D108BD9-81ED-4DB2-BD59-A6C34878D82A}">
                    <a16:rowId xmlns:a16="http://schemas.microsoft.com/office/drawing/2014/main" val="1043886413"/>
                  </a:ext>
                </a:extLst>
              </a:tr>
              <a:tr h="884804">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Angsana New" panose="020B0502040204020203" pitchFamily="18" charset="-34"/>
                          <a:cs typeface="Angsana New" panose="020B0502040204020203" pitchFamily="18" charset="-34"/>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Angsana New" panose="020B0502040204020203" pitchFamily="18" charset="-34"/>
                          <a:cs typeface="Angsana New" panose="020B0502040204020203" pitchFamily="18" charset="-34"/>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Angsana New" panose="020B0502040204020203" pitchFamily="18" charset="-34"/>
                          <a:cs typeface="Angsana New" panose="020B0502040204020203" pitchFamily="18" charset="-34"/>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en-US" sz="2000" b="0" i="0" u="none" strike="noStrike" cap="none" normalizeH="0" baseline="0">
                          <a:ln>
                            <a:noFill/>
                          </a:ln>
                          <a:solidFill>
                            <a:schemeClr val="tx1"/>
                          </a:solidFill>
                          <a:effectLst/>
                          <a:latin typeface="Tahoma" panose="020B0604030504040204" pitchFamily="34" charset="0"/>
                          <a:ea typeface="Angsana New" panose="020B0502040204020203" pitchFamily="18" charset="-34"/>
                          <a:cs typeface="Angsana New" panose="020B0502040204020203" pitchFamily="18" charset="-34"/>
                        </a:rPr>
                        <a:t>10Base-T</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Angsana New" panose="020B0502040204020203" pitchFamily="18" charset="-34"/>
                          <a:cs typeface="Angsana New" panose="020B0502040204020203" pitchFamily="18" charset="-34"/>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Angsana New" panose="020B0502040204020203" pitchFamily="18" charset="-34"/>
                          <a:cs typeface="Angsana New" panose="020B0502040204020203" pitchFamily="18" charset="-34"/>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Angsana New" panose="020B0502040204020203" pitchFamily="18" charset="-34"/>
                          <a:cs typeface="Angsana New" panose="020B0502040204020203" pitchFamily="18" charset="-34"/>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en-US" sz="2000" b="0" i="0" u="none" strike="noStrike" cap="none" normalizeH="0" baseline="0">
                          <a:ln>
                            <a:noFill/>
                          </a:ln>
                          <a:solidFill>
                            <a:schemeClr val="tx1"/>
                          </a:solidFill>
                          <a:effectLst/>
                          <a:latin typeface="Tahoma" panose="020B0604030504040204" pitchFamily="34" charset="0"/>
                          <a:ea typeface="Angsana New" panose="020B0502040204020203" pitchFamily="18" charset="-34"/>
                          <a:cs typeface="Angsana New" panose="020B0502040204020203" pitchFamily="18" charset="-34"/>
                        </a:rPr>
                        <a:t>Cat3/Cat5</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Angsana New" panose="020B0502040204020203" pitchFamily="18" charset="-34"/>
                          <a:cs typeface="Angsana New" panose="020B0502040204020203" pitchFamily="18" charset="-34"/>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Angsana New" panose="020B0502040204020203" pitchFamily="18" charset="-34"/>
                          <a:cs typeface="Angsana New" panose="020B0502040204020203" pitchFamily="18" charset="-34"/>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Angsana New" panose="020B0502040204020203" pitchFamily="18" charset="-34"/>
                          <a:cs typeface="Angsana New" panose="020B0502040204020203" pitchFamily="18" charset="-34"/>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en-US" sz="2000" b="0" i="0" u="none" strike="noStrike" cap="none" normalizeH="0" baseline="0">
                          <a:ln>
                            <a:noFill/>
                          </a:ln>
                          <a:solidFill>
                            <a:schemeClr val="tx1"/>
                          </a:solidFill>
                          <a:effectLst/>
                          <a:latin typeface="Tahoma" panose="020B0604030504040204" pitchFamily="34" charset="0"/>
                          <a:ea typeface="Angsana New" panose="020B0502040204020203" pitchFamily="18" charset="-34"/>
                          <a:cs typeface="Angsana New" panose="020B0502040204020203" pitchFamily="18" charset="-34"/>
                        </a:rPr>
                        <a:t>Half/Full</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Angsana New" panose="020B0502040204020203" pitchFamily="18" charset="-34"/>
                          <a:cs typeface="Angsana New" panose="020B0502040204020203" pitchFamily="18" charset="-34"/>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Angsana New" panose="020B0502040204020203" pitchFamily="18" charset="-34"/>
                          <a:cs typeface="Angsana New" panose="020B0502040204020203" pitchFamily="18" charset="-34"/>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Angsana New" panose="020B0502040204020203" pitchFamily="18" charset="-34"/>
                          <a:cs typeface="Angsana New" panose="020B0502040204020203" pitchFamily="18" charset="-34"/>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en-US" sz="2000" b="0" i="0" u="none" strike="noStrike" cap="none" normalizeH="0" baseline="0">
                          <a:ln>
                            <a:noFill/>
                          </a:ln>
                          <a:solidFill>
                            <a:schemeClr val="tx1"/>
                          </a:solidFill>
                          <a:effectLst/>
                          <a:latin typeface="Tahoma" panose="020B0604030504040204" pitchFamily="34" charset="0"/>
                          <a:ea typeface="Angsana New" panose="020B0502040204020203" pitchFamily="18" charset="-34"/>
                          <a:cs typeface="Angsana New" panose="020B0502040204020203" pitchFamily="18" charset="-34"/>
                        </a:rPr>
                        <a:t>100 m</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2408494221"/>
                  </a:ext>
                </a:extLst>
              </a:tr>
              <a:tr h="884804">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Angsana New" panose="020B0502040204020203" pitchFamily="18" charset="-34"/>
                          <a:cs typeface="Angsana New" panose="020B0502040204020203" pitchFamily="18" charset="-34"/>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Angsana New" panose="020B0502040204020203" pitchFamily="18" charset="-34"/>
                          <a:cs typeface="Angsana New" panose="020B0502040204020203" pitchFamily="18" charset="-34"/>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Angsana New" panose="020B0502040204020203" pitchFamily="18" charset="-34"/>
                          <a:cs typeface="Angsana New" panose="020B0502040204020203" pitchFamily="18" charset="-34"/>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en-US" sz="2000" b="0" i="0" u="none" strike="noStrike" cap="none" normalizeH="0" baseline="0">
                          <a:ln>
                            <a:noFill/>
                          </a:ln>
                          <a:solidFill>
                            <a:schemeClr val="tx1"/>
                          </a:solidFill>
                          <a:effectLst/>
                          <a:latin typeface="Tahoma" panose="020B0604030504040204" pitchFamily="34" charset="0"/>
                          <a:ea typeface="Angsana New" panose="020B0502040204020203" pitchFamily="18" charset="-34"/>
                          <a:cs typeface="Angsana New" panose="020B0502040204020203" pitchFamily="18" charset="-34"/>
                        </a:rPr>
                        <a:t>100Base-T4</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Angsana New" panose="020B0502040204020203" pitchFamily="18" charset="-34"/>
                          <a:cs typeface="Angsana New" panose="020B0502040204020203" pitchFamily="18" charset="-34"/>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Angsana New" panose="020B0502040204020203" pitchFamily="18" charset="-34"/>
                          <a:cs typeface="Angsana New" panose="020B0502040204020203" pitchFamily="18" charset="-34"/>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Angsana New" panose="020B0502040204020203" pitchFamily="18" charset="-34"/>
                          <a:cs typeface="Angsana New" panose="020B0502040204020203" pitchFamily="18" charset="-34"/>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en-US" sz="2000" b="0" i="0" u="none" strike="noStrike" cap="none" normalizeH="0" baseline="0">
                          <a:ln>
                            <a:noFill/>
                          </a:ln>
                          <a:solidFill>
                            <a:schemeClr val="tx1"/>
                          </a:solidFill>
                          <a:effectLst/>
                          <a:latin typeface="Tahoma" panose="020B0604030504040204" pitchFamily="34" charset="0"/>
                          <a:ea typeface="Angsana New" panose="020B0502040204020203" pitchFamily="18" charset="-34"/>
                          <a:cs typeface="Angsana New" panose="020B0502040204020203" pitchFamily="18" charset="-34"/>
                        </a:rPr>
                        <a:t>Cat3</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Angsana New" panose="020B0502040204020203" pitchFamily="18" charset="-34"/>
                          <a:cs typeface="Angsana New" panose="020B0502040204020203" pitchFamily="18" charset="-34"/>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Angsana New" panose="020B0502040204020203" pitchFamily="18" charset="-34"/>
                          <a:cs typeface="Angsana New" panose="020B0502040204020203" pitchFamily="18" charset="-34"/>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Angsana New" panose="020B0502040204020203" pitchFamily="18" charset="-34"/>
                          <a:cs typeface="Angsana New" panose="020B0502040204020203" pitchFamily="18" charset="-34"/>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en-US" sz="2000" b="0" i="0" u="none" strike="noStrike" cap="none" normalizeH="0" baseline="0">
                          <a:ln>
                            <a:noFill/>
                          </a:ln>
                          <a:solidFill>
                            <a:schemeClr val="tx1"/>
                          </a:solidFill>
                          <a:effectLst/>
                          <a:latin typeface="Tahoma" panose="020B0604030504040204" pitchFamily="34" charset="0"/>
                          <a:ea typeface="Angsana New" panose="020B0502040204020203" pitchFamily="18" charset="-34"/>
                          <a:cs typeface="Angsana New" panose="020B0502040204020203" pitchFamily="18" charset="-34"/>
                        </a:rPr>
                        <a:t>Half/Full</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Angsana New" panose="020B0502040204020203" pitchFamily="18" charset="-34"/>
                          <a:cs typeface="Angsana New" panose="020B0502040204020203" pitchFamily="18" charset="-34"/>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Angsana New" panose="020B0502040204020203" pitchFamily="18" charset="-34"/>
                          <a:cs typeface="Angsana New" panose="020B0502040204020203" pitchFamily="18" charset="-34"/>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Angsana New" panose="020B0502040204020203" pitchFamily="18" charset="-34"/>
                          <a:cs typeface="Angsana New" panose="020B0502040204020203" pitchFamily="18" charset="-34"/>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en-US" sz="2000" b="0" i="0" u="none" strike="noStrike" cap="none" normalizeH="0" baseline="0">
                          <a:ln>
                            <a:noFill/>
                          </a:ln>
                          <a:solidFill>
                            <a:schemeClr val="tx1"/>
                          </a:solidFill>
                          <a:effectLst/>
                          <a:latin typeface="Tahoma" panose="020B0604030504040204" pitchFamily="34" charset="0"/>
                          <a:ea typeface="Angsana New" panose="020B0502040204020203" pitchFamily="18" charset="-34"/>
                          <a:cs typeface="Angsana New" panose="020B0502040204020203" pitchFamily="18" charset="-34"/>
                        </a:rPr>
                        <a:t>100 m</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264094829"/>
                  </a:ext>
                </a:extLst>
              </a:tr>
              <a:tr h="500106">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Angsana New" panose="020B0502040204020203" pitchFamily="18" charset="-34"/>
                          <a:cs typeface="Angsana New" panose="020B0502040204020203" pitchFamily="18" charset="-34"/>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Angsana New" panose="020B0502040204020203" pitchFamily="18" charset="-34"/>
                          <a:cs typeface="Angsana New" panose="020B0502040204020203" pitchFamily="18" charset="-34"/>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Angsana New" panose="020B0502040204020203" pitchFamily="18" charset="-34"/>
                          <a:cs typeface="Angsana New" panose="020B0502040204020203" pitchFamily="18" charset="-34"/>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en-US" sz="2000" b="0" i="0" u="none" strike="noStrike" cap="none" normalizeH="0" baseline="0">
                          <a:ln>
                            <a:noFill/>
                          </a:ln>
                          <a:solidFill>
                            <a:schemeClr val="tx1"/>
                          </a:solidFill>
                          <a:effectLst/>
                          <a:latin typeface="Tahoma" panose="020B0604030504040204" pitchFamily="34" charset="0"/>
                          <a:ea typeface="Angsana New" panose="020B0502040204020203" pitchFamily="18" charset="-34"/>
                          <a:cs typeface="Angsana New" panose="020B0502040204020203" pitchFamily="18" charset="-34"/>
                        </a:rPr>
                        <a:t>100Base-TX</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Angsana New" panose="020B0502040204020203" pitchFamily="18" charset="-34"/>
                          <a:cs typeface="Angsana New" panose="020B0502040204020203" pitchFamily="18" charset="-34"/>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Angsana New" panose="020B0502040204020203" pitchFamily="18" charset="-34"/>
                          <a:cs typeface="Angsana New" panose="020B0502040204020203" pitchFamily="18" charset="-34"/>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Angsana New" panose="020B0502040204020203" pitchFamily="18" charset="-34"/>
                          <a:cs typeface="Angsana New" panose="020B0502040204020203" pitchFamily="18" charset="-34"/>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en-US" sz="2000" b="0" i="0" u="none" strike="noStrike" cap="none" normalizeH="0" baseline="0">
                          <a:ln>
                            <a:noFill/>
                          </a:ln>
                          <a:solidFill>
                            <a:schemeClr val="tx1"/>
                          </a:solidFill>
                          <a:effectLst/>
                          <a:latin typeface="Tahoma" panose="020B0604030504040204" pitchFamily="34" charset="0"/>
                          <a:ea typeface="Angsana New" panose="020B0502040204020203" pitchFamily="18" charset="-34"/>
                          <a:cs typeface="Angsana New" panose="020B0502040204020203" pitchFamily="18" charset="-34"/>
                        </a:rPr>
                        <a:t>Cat5</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Angsana New" panose="020B0502040204020203" pitchFamily="18" charset="-34"/>
                          <a:cs typeface="Angsana New" panose="020B0502040204020203" pitchFamily="18" charset="-34"/>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Angsana New" panose="020B0502040204020203" pitchFamily="18" charset="-34"/>
                          <a:cs typeface="Angsana New" panose="020B0502040204020203" pitchFamily="18" charset="-34"/>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Angsana New" panose="020B0502040204020203" pitchFamily="18" charset="-34"/>
                          <a:cs typeface="Angsana New" panose="020B0502040204020203" pitchFamily="18" charset="-34"/>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en-US" sz="2000" b="0" i="0" u="none" strike="noStrike" cap="none" normalizeH="0" baseline="0">
                          <a:ln>
                            <a:noFill/>
                          </a:ln>
                          <a:solidFill>
                            <a:schemeClr val="tx1"/>
                          </a:solidFill>
                          <a:effectLst/>
                          <a:latin typeface="Tahoma" panose="020B0604030504040204" pitchFamily="34" charset="0"/>
                          <a:ea typeface="Angsana New" panose="020B0502040204020203" pitchFamily="18" charset="-34"/>
                          <a:cs typeface="Angsana New" panose="020B0502040204020203" pitchFamily="18" charset="-34"/>
                        </a:rPr>
                        <a:t>Full</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Angsana New" panose="020B0502040204020203" pitchFamily="18" charset="-34"/>
                          <a:cs typeface="Angsana New" panose="020B0502040204020203" pitchFamily="18" charset="-34"/>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Angsana New" panose="020B0502040204020203" pitchFamily="18" charset="-34"/>
                          <a:cs typeface="Angsana New" panose="020B0502040204020203" pitchFamily="18" charset="-34"/>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Angsana New" panose="020B0502040204020203" pitchFamily="18" charset="-34"/>
                          <a:cs typeface="Angsana New" panose="020B0502040204020203" pitchFamily="18" charset="-34"/>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en-US" sz="2000" b="0" i="0" u="none" strike="noStrike" cap="none" normalizeH="0" baseline="0">
                          <a:ln>
                            <a:noFill/>
                          </a:ln>
                          <a:solidFill>
                            <a:schemeClr val="tx1"/>
                          </a:solidFill>
                          <a:effectLst/>
                          <a:latin typeface="Tahoma" panose="020B0604030504040204" pitchFamily="34" charset="0"/>
                          <a:ea typeface="Angsana New" panose="020B0502040204020203" pitchFamily="18" charset="-34"/>
                          <a:cs typeface="Angsana New" panose="020B0502040204020203" pitchFamily="18" charset="-34"/>
                        </a:rPr>
                        <a:t>100 m</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4258143706"/>
                  </a:ext>
                </a:extLst>
              </a:tr>
              <a:tr h="500106">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Angsana New" panose="020B0502040204020203" pitchFamily="18" charset="-34"/>
                          <a:cs typeface="Angsana New" panose="020B0502040204020203" pitchFamily="18" charset="-34"/>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Angsana New" panose="020B0502040204020203" pitchFamily="18" charset="-34"/>
                          <a:cs typeface="Angsana New" panose="020B0502040204020203" pitchFamily="18" charset="-34"/>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Angsana New" panose="020B0502040204020203" pitchFamily="18" charset="-34"/>
                          <a:cs typeface="Angsana New" panose="020B0502040204020203" pitchFamily="18" charset="-34"/>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en-US" sz="2000" b="0" i="0" u="none" strike="noStrike" cap="none" normalizeH="0" baseline="0">
                          <a:ln>
                            <a:noFill/>
                          </a:ln>
                          <a:solidFill>
                            <a:schemeClr val="tx1"/>
                          </a:solidFill>
                          <a:effectLst/>
                          <a:latin typeface="Tahoma" panose="020B0604030504040204" pitchFamily="34" charset="0"/>
                          <a:ea typeface="Angsana New" panose="020B0502040204020203" pitchFamily="18" charset="-34"/>
                          <a:cs typeface="Angsana New" panose="020B0502040204020203" pitchFamily="18" charset="-34"/>
                        </a:rPr>
                        <a:t>1000Base-T</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Angsana New" panose="020B0502040204020203" pitchFamily="18" charset="-34"/>
                          <a:cs typeface="Angsana New" panose="020B0502040204020203" pitchFamily="18" charset="-34"/>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Angsana New" panose="020B0502040204020203" pitchFamily="18" charset="-34"/>
                          <a:cs typeface="Angsana New" panose="020B0502040204020203" pitchFamily="18" charset="-34"/>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Angsana New" panose="020B0502040204020203" pitchFamily="18" charset="-34"/>
                          <a:cs typeface="Angsana New" panose="020B0502040204020203" pitchFamily="18" charset="-34"/>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en-US" sz="2000" b="0" i="0" u="none" strike="noStrike" cap="none" normalizeH="0" baseline="0">
                          <a:ln>
                            <a:noFill/>
                          </a:ln>
                          <a:solidFill>
                            <a:schemeClr val="tx1"/>
                          </a:solidFill>
                          <a:effectLst/>
                          <a:latin typeface="Tahoma" panose="020B0604030504040204" pitchFamily="34" charset="0"/>
                          <a:ea typeface="Angsana New" panose="020B0502040204020203" pitchFamily="18" charset="-34"/>
                          <a:cs typeface="Angsana New" panose="020B0502040204020203" pitchFamily="18" charset="-34"/>
                        </a:rPr>
                        <a:t>Cat5e/Cat6</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Angsana New" panose="020B0502040204020203" pitchFamily="18" charset="-34"/>
                          <a:cs typeface="Angsana New" panose="020B0502040204020203" pitchFamily="18" charset="-34"/>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Angsana New" panose="020B0502040204020203" pitchFamily="18" charset="-34"/>
                          <a:cs typeface="Angsana New" panose="020B0502040204020203" pitchFamily="18" charset="-34"/>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Angsana New" panose="020B0502040204020203" pitchFamily="18" charset="-34"/>
                          <a:cs typeface="Angsana New" panose="020B0502040204020203" pitchFamily="18" charset="-34"/>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en-US" sz="2000" b="0" i="0" u="none" strike="noStrike" cap="none" normalizeH="0" baseline="0">
                          <a:ln>
                            <a:noFill/>
                          </a:ln>
                          <a:solidFill>
                            <a:schemeClr val="tx1"/>
                          </a:solidFill>
                          <a:effectLst/>
                          <a:latin typeface="Tahoma" panose="020B0604030504040204" pitchFamily="34" charset="0"/>
                          <a:ea typeface="Angsana New" panose="020B0502040204020203" pitchFamily="18" charset="-34"/>
                          <a:cs typeface="Angsana New" panose="020B0502040204020203" pitchFamily="18" charset="-34"/>
                        </a:rPr>
                        <a:t>Full</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Angsana New" panose="020B0502040204020203" pitchFamily="18" charset="-34"/>
                          <a:cs typeface="Angsana New" panose="020B0502040204020203" pitchFamily="18" charset="-34"/>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Angsana New" panose="020B0502040204020203" pitchFamily="18" charset="-34"/>
                          <a:cs typeface="Angsana New" panose="020B0502040204020203" pitchFamily="18" charset="-34"/>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Angsana New" panose="020B0502040204020203" pitchFamily="18" charset="-34"/>
                          <a:cs typeface="Angsana New" panose="020B0502040204020203" pitchFamily="18" charset="-34"/>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en-US" sz="2000" b="0" i="0" u="none" strike="noStrike" cap="none" normalizeH="0" baseline="0">
                          <a:ln>
                            <a:noFill/>
                          </a:ln>
                          <a:solidFill>
                            <a:schemeClr val="tx1"/>
                          </a:solidFill>
                          <a:effectLst/>
                          <a:latin typeface="Tahoma" panose="020B0604030504040204" pitchFamily="34" charset="0"/>
                          <a:ea typeface="Angsana New" panose="020B0502040204020203" pitchFamily="18" charset="-34"/>
                          <a:cs typeface="Angsana New" panose="020B0502040204020203" pitchFamily="18" charset="-34"/>
                        </a:rPr>
                        <a:t>100 m</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2967943783"/>
                  </a:ext>
                </a:extLst>
              </a:tr>
              <a:tr h="500106">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Angsana New" panose="020B0502040204020203" pitchFamily="18" charset="-34"/>
                          <a:cs typeface="Angsana New" panose="020B0502040204020203" pitchFamily="18" charset="-34"/>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Angsana New" panose="020B0502040204020203" pitchFamily="18" charset="-34"/>
                          <a:cs typeface="Angsana New" panose="020B0502040204020203" pitchFamily="18" charset="-34"/>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Angsana New" panose="020B0502040204020203" pitchFamily="18" charset="-34"/>
                          <a:cs typeface="Angsana New" panose="020B0502040204020203" pitchFamily="18" charset="-34"/>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en-US" sz="2000" b="0" i="0" u="none" strike="noStrike" cap="none" normalizeH="0" baseline="0">
                          <a:ln>
                            <a:noFill/>
                          </a:ln>
                          <a:solidFill>
                            <a:schemeClr val="tx1"/>
                          </a:solidFill>
                          <a:effectLst/>
                          <a:latin typeface="Tahoma" panose="020B0604030504040204" pitchFamily="34" charset="0"/>
                          <a:ea typeface="Angsana New" panose="020B0502040204020203" pitchFamily="18" charset="-34"/>
                          <a:cs typeface="Angsana New" panose="020B0502040204020203" pitchFamily="18" charset="-34"/>
                        </a:rPr>
                        <a:t>1000Base-TX</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Angsana New" panose="020B0502040204020203" pitchFamily="18" charset="-34"/>
                          <a:cs typeface="Angsana New" panose="020B0502040204020203" pitchFamily="18" charset="-34"/>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Angsana New" panose="020B0502040204020203" pitchFamily="18" charset="-34"/>
                          <a:cs typeface="Angsana New" panose="020B0502040204020203" pitchFamily="18" charset="-34"/>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Angsana New" panose="020B0502040204020203" pitchFamily="18" charset="-34"/>
                          <a:cs typeface="Angsana New" panose="020B0502040204020203" pitchFamily="18" charset="-34"/>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en-US" sz="2000" b="0" i="0" u="none" strike="noStrike" cap="none" normalizeH="0" baseline="0">
                          <a:ln>
                            <a:noFill/>
                          </a:ln>
                          <a:solidFill>
                            <a:schemeClr val="tx1"/>
                          </a:solidFill>
                          <a:effectLst/>
                          <a:latin typeface="Tahoma" panose="020B0604030504040204" pitchFamily="34" charset="0"/>
                          <a:ea typeface="Angsana New" panose="020B0502040204020203" pitchFamily="18" charset="-34"/>
                          <a:cs typeface="Angsana New" panose="020B0502040204020203" pitchFamily="18" charset="-34"/>
                        </a:rPr>
                        <a:t>Cat6</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Angsana New" panose="020B0502040204020203" pitchFamily="18" charset="-34"/>
                          <a:cs typeface="Angsana New" panose="020B0502040204020203" pitchFamily="18" charset="-34"/>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Angsana New" panose="020B0502040204020203" pitchFamily="18" charset="-34"/>
                          <a:cs typeface="Angsana New" panose="020B0502040204020203" pitchFamily="18" charset="-34"/>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Angsana New" panose="020B0502040204020203" pitchFamily="18" charset="-34"/>
                          <a:cs typeface="Angsana New" panose="020B0502040204020203" pitchFamily="18" charset="-34"/>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en-US" sz="2000" b="0" i="0" u="none" strike="noStrike" cap="none" normalizeH="0" baseline="0">
                          <a:ln>
                            <a:noFill/>
                          </a:ln>
                          <a:solidFill>
                            <a:schemeClr val="tx1"/>
                          </a:solidFill>
                          <a:effectLst/>
                          <a:latin typeface="Tahoma" panose="020B0604030504040204" pitchFamily="34" charset="0"/>
                          <a:ea typeface="Angsana New" panose="020B0502040204020203" pitchFamily="18" charset="-34"/>
                          <a:cs typeface="Angsana New" panose="020B0502040204020203" pitchFamily="18" charset="-34"/>
                        </a:rPr>
                        <a:t>Full</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Angsana New" panose="020B0502040204020203" pitchFamily="18" charset="-34"/>
                          <a:cs typeface="Angsana New" panose="020B0502040204020203" pitchFamily="18" charset="-34"/>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Angsana New" panose="020B0502040204020203" pitchFamily="18" charset="-34"/>
                          <a:cs typeface="Angsana New" panose="020B0502040204020203" pitchFamily="18" charset="-34"/>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Angsana New" panose="020B0502040204020203" pitchFamily="18" charset="-34"/>
                          <a:cs typeface="Angsana New" panose="020B0502040204020203" pitchFamily="18" charset="-34"/>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en-US" sz="2000" b="0" i="0" u="none" strike="noStrike" cap="none" normalizeH="0" baseline="0">
                          <a:ln>
                            <a:noFill/>
                          </a:ln>
                          <a:solidFill>
                            <a:schemeClr val="tx1"/>
                          </a:solidFill>
                          <a:effectLst/>
                          <a:latin typeface="Tahoma" panose="020B0604030504040204" pitchFamily="34" charset="0"/>
                          <a:ea typeface="Angsana New" panose="020B0502040204020203" pitchFamily="18" charset="-34"/>
                          <a:cs typeface="Angsana New" panose="020B0502040204020203" pitchFamily="18" charset="-34"/>
                        </a:rPr>
                        <a:t>100 m</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393216440"/>
                  </a:ext>
                </a:extLst>
              </a:tr>
              <a:tr h="500106">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Angsana New" panose="020B0502040204020203" pitchFamily="18" charset="-34"/>
                          <a:cs typeface="Angsana New" panose="020B0502040204020203" pitchFamily="18" charset="-34"/>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Angsana New" panose="020B0502040204020203" pitchFamily="18" charset="-34"/>
                          <a:cs typeface="Angsana New" panose="020B0502040204020203" pitchFamily="18" charset="-34"/>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Angsana New" panose="020B0502040204020203" pitchFamily="18" charset="-34"/>
                          <a:cs typeface="Angsana New" panose="020B0502040204020203" pitchFamily="18" charset="-34"/>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en-US" sz="2000" b="0" i="0" u="none" strike="noStrike" cap="none" normalizeH="0" baseline="0">
                          <a:ln>
                            <a:noFill/>
                          </a:ln>
                          <a:solidFill>
                            <a:schemeClr val="tx1"/>
                          </a:solidFill>
                          <a:effectLst/>
                          <a:latin typeface="Tahoma" panose="020B0604030504040204" pitchFamily="34" charset="0"/>
                          <a:ea typeface="Angsana New" panose="020B0502040204020203" pitchFamily="18" charset="-34"/>
                          <a:cs typeface="Angsana New" panose="020B0502040204020203" pitchFamily="18" charset="-34"/>
                        </a:rPr>
                        <a:t>10GBase-T</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Angsana New" panose="020B0502040204020203" pitchFamily="18" charset="-34"/>
                          <a:cs typeface="Angsana New" panose="020B0502040204020203" pitchFamily="18" charset="-34"/>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Angsana New" panose="020B0502040204020203" pitchFamily="18" charset="-34"/>
                          <a:cs typeface="Angsana New" panose="020B0502040204020203" pitchFamily="18" charset="-34"/>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Angsana New" panose="020B0502040204020203" pitchFamily="18" charset="-34"/>
                          <a:cs typeface="Angsana New" panose="020B0502040204020203" pitchFamily="18" charset="-34"/>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en-US" sz="2000" b="0" i="0" u="none" strike="noStrike" cap="none" normalizeH="0" baseline="0">
                          <a:ln>
                            <a:noFill/>
                          </a:ln>
                          <a:solidFill>
                            <a:schemeClr val="tx1"/>
                          </a:solidFill>
                          <a:effectLst/>
                          <a:latin typeface="Tahoma" panose="020B0604030504040204" pitchFamily="34" charset="0"/>
                          <a:ea typeface="Angsana New" panose="020B0502040204020203" pitchFamily="18" charset="-34"/>
                          <a:cs typeface="Angsana New" panose="020B0502040204020203" pitchFamily="18" charset="-34"/>
                        </a:rPr>
                        <a:t>Cat6a/Cat7</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Angsana New" panose="020B0502040204020203" pitchFamily="18" charset="-34"/>
                          <a:cs typeface="Angsana New" panose="020B0502040204020203" pitchFamily="18" charset="-34"/>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Angsana New" panose="020B0502040204020203" pitchFamily="18" charset="-34"/>
                          <a:cs typeface="Angsana New" panose="020B0502040204020203" pitchFamily="18" charset="-34"/>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Angsana New" panose="020B0502040204020203" pitchFamily="18" charset="-34"/>
                          <a:cs typeface="Angsana New" panose="020B0502040204020203" pitchFamily="18" charset="-34"/>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en-US" sz="2000" b="0" i="0" u="none" strike="noStrike" cap="none" normalizeH="0" baseline="0">
                          <a:ln>
                            <a:noFill/>
                          </a:ln>
                          <a:solidFill>
                            <a:schemeClr val="tx1"/>
                          </a:solidFill>
                          <a:effectLst/>
                          <a:latin typeface="Tahoma" panose="020B0604030504040204" pitchFamily="34" charset="0"/>
                          <a:ea typeface="Angsana New" panose="020B0502040204020203" pitchFamily="18" charset="-34"/>
                          <a:cs typeface="Angsana New" panose="020B0502040204020203" pitchFamily="18" charset="-34"/>
                        </a:rPr>
                        <a:t>Full</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Angsana New" panose="020B0502040204020203" pitchFamily="18" charset="-34"/>
                          <a:cs typeface="Angsana New" panose="020B0502040204020203" pitchFamily="18" charset="-34"/>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Angsana New" panose="020B0502040204020203" pitchFamily="18" charset="-34"/>
                          <a:cs typeface="Angsana New" panose="020B0502040204020203" pitchFamily="18" charset="-34"/>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Angsana New" panose="020B0502040204020203" pitchFamily="18" charset="-34"/>
                          <a:cs typeface="Angsana New" panose="020B0502040204020203" pitchFamily="18" charset="-34"/>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Tahoma" panose="020B0604030504040204" pitchFamily="34" charset="0"/>
                          <a:ea typeface="Angsana New" panose="020B0502040204020203" pitchFamily="18" charset="-34"/>
                          <a:cs typeface="Angsana New" panose="020B0502040204020203" pitchFamily="18" charset="-34"/>
                        </a:rPr>
                        <a:t>100 m</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4246695807"/>
                  </a:ext>
                </a:extLst>
              </a:tr>
            </a:tbl>
          </a:graphicData>
        </a:graphic>
      </p:graphicFrame>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a:extLst>
              <a:ext uri="{FF2B5EF4-FFF2-40B4-BE49-F238E27FC236}">
                <a16:creationId xmlns:a16="http://schemas.microsoft.com/office/drawing/2014/main" id="{23D530AD-B5D6-3804-5DEB-CD3B80C11746}"/>
              </a:ext>
            </a:extLst>
          </p:cNvPr>
          <p:cNvSpPr>
            <a:spLocks noGrp="1"/>
          </p:cNvSpPr>
          <p:nvPr>
            <p:ph type="sldNum" sz="quarter" idx="12"/>
          </p:nvPr>
        </p:nvSpPr>
        <p:spPr/>
        <p:txBody>
          <a:bodyPr/>
          <a:lstStyle/>
          <a:p>
            <a:fld id="{778CEA54-BE6B-4E39-B751-E5DB86698F65}" type="slidenum">
              <a:rPr lang="en-US" altLang="en-US"/>
              <a:pPr/>
              <a:t>81</a:t>
            </a:fld>
            <a:endParaRPr lang="th-TH" altLang="en-US"/>
          </a:p>
        </p:txBody>
      </p:sp>
      <p:sp>
        <p:nvSpPr>
          <p:cNvPr id="158722" name="Rectangle 2">
            <a:extLst>
              <a:ext uri="{FF2B5EF4-FFF2-40B4-BE49-F238E27FC236}">
                <a16:creationId xmlns:a16="http://schemas.microsoft.com/office/drawing/2014/main" id="{2B56A85E-5C3A-05C3-9F8F-63F98364072F}"/>
              </a:ext>
            </a:extLst>
          </p:cNvPr>
          <p:cNvSpPr>
            <a:spLocks noGrp="1" noChangeArrowheads="1"/>
          </p:cNvSpPr>
          <p:nvPr>
            <p:ph type="title"/>
          </p:nvPr>
        </p:nvSpPr>
        <p:spPr>
          <a:xfrm>
            <a:off x="85060" y="141051"/>
            <a:ext cx="8229600" cy="553998"/>
          </a:xfrm>
        </p:spPr>
        <p:txBody>
          <a:bodyPr/>
          <a:lstStyle/>
          <a:p>
            <a:r>
              <a:rPr lang="en-US" altLang="en-US" dirty="0"/>
              <a:t>Shielded Twisted-Pair Cable</a:t>
            </a:r>
          </a:p>
        </p:txBody>
      </p:sp>
      <p:pic>
        <p:nvPicPr>
          <p:cNvPr id="158729" name="Picture 9">
            <a:extLst>
              <a:ext uri="{FF2B5EF4-FFF2-40B4-BE49-F238E27FC236}">
                <a16:creationId xmlns:a16="http://schemas.microsoft.com/office/drawing/2014/main" id="{69DD6F76-0758-4C1C-4844-8905D01DD6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95513" y="1989138"/>
            <a:ext cx="5400675" cy="4541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a:extLst>
              <a:ext uri="{FF2B5EF4-FFF2-40B4-BE49-F238E27FC236}">
                <a16:creationId xmlns:a16="http://schemas.microsoft.com/office/drawing/2014/main" id="{21512F9E-0636-331A-9AAC-9839B07A76A9}"/>
              </a:ext>
            </a:extLst>
          </p:cNvPr>
          <p:cNvSpPr>
            <a:spLocks noGrp="1"/>
          </p:cNvSpPr>
          <p:nvPr>
            <p:ph type="sldNum" sz="quarter" idx="12"/>
          </p:nvPr>
        </p:nvSpPr>
        <p:spPr/>
        <p:txBody>
          <a:bodyPr/>
          <a:lstStyle/>
          <a:p>
            <a:fld id="{84071E0E-CABD-4E3A-BED0-8ECFB455CC3F}" type="slidenum">
              <a:rPr lang="en-US" altLang="en-US"/>
              <a:pPr/>
              <a:t>82</a:t>
            </a:fld>
            <a:endParaRPr lang="th-TH" altLang="en-US"/>
          </a:p>
        </p:txBody>
      </p:sp>
      <p:sp>
        <p:nvSpPr>
          <p:cNvPr id="159746" name="Rectangle 2">
            <a:extLst>
              <a:ext uri="{FF2B5EF4-FFF2-40B4-BE49-F238E27FC236}">
                <a16:creationId xmlns:a16="http://schemas.microsoft.com/office/drawing/2014/main" id="{699A2C7D-7A33-D173-0990-D746233AEE6C}"/>
              </a:ext>
            </a:extLst>
          </p:cNvPr>
          <p:cNvSpPr>
            <a:spLocks noGrp="1" noChangeArrowheads="1"/>
          </p:cNvSpPr>
          <p:nvPr>
            <p:ph type="title"/>
          </p:nvPr>
        </p:nvSpPr>
        <p:spPr/>
        <p:txBody>
          <a:bodyPr/>
          <a:lstStyle/>
          <a:p>
            <a:r>
              <a:rPr lang="en-US" altLang="en-US"/>
              <a:t>Coaxial cable</a:t>
            </a:r>
          </a:p>
        </p:txBody>
      </p:sp>
      <p:grpSp>
        <p:nvGrpSpPr>
          <p:cNvPr id="159748" name="Group 4">
            <a:extLst>
              <a:ext uri="{FF2B5EF4-FFF2-40B4-BE49-F238E27FC236}">
                <a16:creationId xmlns:a16="http://schemas.microsoft.com/office/drawing/2014/main" id="{2D56A8C0-F934-B5B8-E7CB-6FDA31497A23}"/>
              </a:ext>
            </a:extLst>
          </p:cNvPr>
          <p:cNvGrpSpPr>
            <a:grpSpLocks/>
          </p:cNvGrpSpPr>
          <p:nvPr/>
        </p:nvGrpSpPr>
        <p:grpSpPr bwMode="auto">
          <a:xfrm>
            <a:off x="1600200" y="1989138"/>
            <a:ext cx="6324600" cy="990600"/>
            <a:chOff x="1008" y="1344"/>
            <a:chExt cx="3984" cy="624"/>
          </a:xfrm>
        </p:grpSpPr>
        <p:sp>
          <p:nvSpPr>
            <p:cNvPr id="159749" name="Line 5">
              <a:extLst>
                <a:ext uri="{FF2B5EF4-FFF2-40B4-BE49-F238E27FC236}">
                  <a16:creationId xmlns:a16="http://schemas.microsoft.com/office/drawing/2014/main" id="{45A742E4-1423-CA1C-912B-DC2BC423BED8}"/>
                </a:ext>
              </a:extLst>
            </p:cNvPr>
            <p:cNvSpPr>
              <a:spLocks noChangeShapeType="1"/>
            </p:cNvSpPr>
            <p:nvPr/>
          </p:nvSpPr>
          <p:spPr bwMode="auto">
            <a:xfrm>
              <a:off x="1008" y="1680"/>
              <a:ext cx="3984" cy="0"/>
            </a:xfrm>
            <a:prstGeom prst="line">
              <a:avLst/>
            </a:prstGeom>
            <a:noFill/>
            <a:ln w="381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159750" name="Rectangle 6">
              <a:extLst>
                <a:ext uri="{FF2B5EF4-FFF2-40B4-BE49-F238E27FC236}">
                  <a16:creationId xmlns:a16="http://schemas.microsoft.com/office/drawing/2014/main" id="{B4020441-8028-6702-8403-3BCD3CFC3E6A}"/>
                </a:ext>
              </a:extLst>
            </p:cNvPr>
            <p:cNvSpPr>
              <a:spLocks noChangeArrowheads="1"/>
            </p:cNvSpPr>
            <p:nvPr/>
          </p:nvSpPr>
          <p:spPr bwMode="auto">
            <a:xfrm>
              <a:off x="1344" y="1344"/>
              <a:ext cx="1632" cy="336"/>
            </a:xfrm>
            <a:prstGeom prst="rect">
              <a:avLst/>
            </a:prstGeom>
            <a:solidFill>
              <a:srgbClr val="66FFFF"/>
            </a:solidFill>
            <a:ln w="381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59751" name="Text Box 7">
              <a:extLst>
                <a:ext uri="{FF2B5EF4-FFF2-40B4-BE49-F238E27FC236}">
                  <a16:creationId xmlns:a16="http://schemas.microsoft.com/office/drawing/2014/main" id="{B39FF905-9425-DFE1-F154-1DCCE65797E7}"/>
                </a:ext>
              </a:extLst>
            </p:cNvPr>
            <p:cNvSpPr txBox="1">
              <a:spLocks noChangeArrowheads="1"/>
            </p:cNvSpPr>
            <p:nvPr/>
          </p:nvSpPr>
          <p:spPr bwMode="auto">
            <a:xfrm>
              <a:off x="1056" y="1680"/>
              <a:ext cx="819"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cs typeface="Tahoma" panose="020B0604030504040204" pitchFamily="34" charset="0"/>
                </a:rPr>
                <a:t>100 KHz</a:t>
              </a:r>
            </a:p>
          </p:txBody>
        </p:sp>
        <p:sp>
          <p:nvSpPr>
            <p:cNvPr id="159752" name="Text Box 8">
              <a:extLst>
                <a:ext uri="{FF2B5EF4-FFF2-40B4-BE49-F238E27FC236}">
                  <a16:creationId xmlns:a16="http://schemas.microsoft.com/office/drawing/2014/main" id="{90F7F286-1CA8-2E7C-947D-49DFC83F8936}"/>
                </a:ext>
              </a:extLst>
            </p:cNvPr>
            <p:cNvSpPr txBox="1">
              <a:spLocks noChangeArrowheads="1"/>
            </p:cNvSpPr>
            <p:nvPr/>
          </p:nvSpPr>
          <p:spPr bwMode="auto">
            <a:xfrm>
              <a:off x="2544" y="1680"/>
              <a:ext cx="85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cs typeface="Tahoma" panose="020B0604030504040204" pitchFamily="34" charset="0"/>
                </a:rPr>
                <a:t>500 MHz</a:t>
              </a:r>
            </a:p>
          </p:txBody>
        </p:sp>
      </p:grpSp>
      <p:pic>
        <p:nvPicPr>
          <p:cNvPr id="159758" name="Picture 14">
            <a:extLst>
              <a:ext uri="{FF2B5EF4-FFF2-40B4-BE49-F238E27FC236}">
                <a16:creationId xmlns:a16="http://schemas.microsoft.com/office/drawing/2014/main" id="{7FC6DC31-AB05-5A96-81F4-2ED4ACAA6C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8313" y="2997200"/>
            <a:ext cx="6267450" cy="1714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9759" name="Picture 15">
            <a:extLst>
              <a:ext uri="{FF2B5EF4-FFF2-40B4-BE49-F238E27FC236}">
                <a16:creationId xmlns:a16="http://schemas.microsoft.com/office/drawing/2014/main" id="{94C150F5-74A1-16A7-1E33-425DC12E9672}"/>
              </a:ext>
            </a:extLst>
          </p:cNvPr>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3924300" y="4724400"/>
            <a:ext cx="4464050" cy="180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A49AF355-893C-1BBB-CDA9-7FBCB2D6E10E}"/>
              </a:ext>
            </a:extLst>
          </p:cNvPr>
          <p:cNvSpPr>
            <a:spLocks noGrp="1"/>
          </p:cNvSpPr>
          <p:nvPr>
            <p:ph type="sldNum" sz="quarter" idx="12"/>
          </p:nvPr>
        </p:nvSpPr>
        <p:spPr/>
        <p:txBody>
          <a:bodyPr/>
          <a:lstStyle/>
          <a:p>
            <a:fld id="{8DC4C79D-B051-4623-A37D-8A23D2CCFDDF}" type="slidenum">
              <a:rPr lang="en-US" altLang="en-US"/>
              <a:pPr/>
              <a:t>83</a:t>
            </a:fld>
            <a:endParaRPr lang="th-TH" altLang="en-US"/>
          </a:p>
        </p:txBody>
      </p:sp>
      <p:sp>
        <p:nvSpPr>
          <p:cNvPr id="161794" name="Rectangle 2">
            <a:extLst>
              <a:ext uri="{FF2B5EF4-FFF2-40B4-BE49-F238E27FC236}">
                <a16:creationId xmlns:a16="http://schemas.microsoft.com/office/drawing/2014/main" id="{203CB4CC-36CA-137F-553E-6CE801D11B0B}"/>
              </a:ext>
            </a:extLst>
          </p:cNvPr>
          <p:cNvSpPr>
            <a:spLocks noGrp="1" noChangeArrowheads="1"/>
          </p:cNvSpPr>
          <p:nvPr>
            <p:ph type="title"/>
          </p:nvPr>
        </p:nvSpPr>
        <p:spPr>
          <a:xfrm>
            <a:off x="19051" y="76200"/>
            <a:ext cx="7793037" cy="1143000"/>
          </a:xfrm>
        </p:spPr>
        <p:txBody>
          <a:bodyPr/>
          <a:lstStyle/>
          <a:p>
            <a:r>
              <a:rPr lang="en-US" altLang="en-US" dirty="0"/>
              <a:t>Coaxial cable standard</a:t>
            </a:r>
          </a:p>
        </p:txBody>
      </p:sp>
      <p:graphicFrame>
        <p:nvGraphicFramePr>
          <p:cNvPr id="161795" name="Group 3">
            <a:extLst>
              <a:ext uri="{FF2B5EF4-FFF2-40B4-BE49-F238E27FC236}">
                <a16:creationId xmlns:a16="http://schemas.microsoft.com/office/drawing/2014/main" id="{7CCD2215-41EA-FCE7-C1D0-23ECFB8257AA}"/>
              </a:ext>
            </a:extLst>
          </p:cNvPr>
          <p:cNvGraphicFramePr>
            <a:graphicFrameLocks noGrp="1"/>
          </p:cNvGraphicFramePr>
          <p:nvPr>
            <p:ph idx="1"/>
          </p:nvPr>
        </p:nvGraphicFramePr>
        <p:xfrm>
          <a:off x="1187450" y="2420938"/>
          <a:ext cx="6624638" cy="3251201"/>
        </p:xfrm>
        <a:graphic>
          <a:graphicData uri="http://schemas.openxmlformats.org/drawingml/2006/table">
            <a:tbl>
              <a:tblPr/>
              <a:tblGrid>
                <a:gridCol w="2041525">
                  <a:extLst>
                    <a:ext uri="{9D8B030D-6E8A-4147-A177-3AD203B41FA5}">
                      <a16:colId xmlns:a16="http://schemas.microsoft.com/office/drawing/2014/main" val="2766940124"/>
                    </a:ext>
                  </a:extLst>
                </a:gridCol>
                <a:gridCol w="2041525">
                  <a:extLst>
                    <a:ext uri="{9D8B030D-6E8A-4147-A177-3AD203B41FA5}">
                      <a16:colId xmlns:a16="http://schemas.microsoft.com/office/drawing/2014/main" val="3531392147"/>
                    </a:ext>
                  </a:extLst>
                </a:gridCol>
                <a:gridCol w="2541588">
                  <a:extLst>
                    <a:ext uri="{9D8B030D-6E8A-4147-A177-3AD203B41FA5}">
                      <a16:colId xmlns:a16="http://schemas.microsoft.com/office/drawing/2014/main" val="252507167"/>
                    </a:ext>
                  </a:extLst>
                </a:gridCol>
              </a:tblGrid>
              <a:tr h="917575">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Angsana New" panose="020B0502040204020203" pitchFamily="18" charset="-34"/>
                          <a:cs typeface="Angsana New" panose="020B0502040204020203" pitchFamily="18" charset="-34"/>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Angsana New" panose="020B0502040204020203" pitchFamily="18" charset="-34"/>
                          <a:cs typeface="Angsana New" panose="020B0502040204020203" pitchFamily="18" charset="-34"/>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Angsana New" panose="020B0502040204020203" pitchFamily="18" charset="-34"/>
                          <a:cs typeface="Angsana New" panose="020B0502040204020203" pitchFamily="18" charset="-34"/>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en-US" sz="2400" b="1" i="0" u="none" strike="noStrike" cap="none" normalizeH="0" baseline="0">
                          <a:ln>
                            <a:noFill/>
                          </a:ln>
                          <a:solidFill>
                            <a:schemeClr val="bg1"/>
                          </a:solidFill>
                          <a:effectLst/>
                          <a:latin typeface="Times New Roman" panose="02020603050405020304" pitchFamily="18" charset="0"/>
                          <a:ea typeface="Angsana New" panose="020B0502040204020203" pitchFamily="18" charset="-34"/>
                          <a:cs typeface="Angsana New" panose="020B0502040204020203" pitchFamily="18" charset="-34"/>
                        </a:rPr>
                        <a:t>Category</a:t>
                      </a:r>
                    </a:p>
                  </a:txBody>
                  <a:tcPr anchor="ctr" horzOverflow="overflow">
                    <a:lnL w="38100" cap="flat" cmpd="sng" algn="ctr">
                      <a:solidFill>
                        <a:schemeClr val="hlink"/>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hlink"/>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1"/>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Angsana New" panose="020B0502040204020203" pitchFamily="18" charset="-34"/>
                          <a:cs typeface="Angsana New" panose="020B0502040204020203" pitchFamily="18" charset="-34"/>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Angsana New" panose="020B0502040204020203" pitchFamily="18" charset="-34"/>
                          <a:cs typeface="Angsana New" panose="020B0502040204020203" pitchFamily="18" charset="-34"/>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Angsana New" panose="020B0502040204020203" pitchFamily="18" charset="-34"/>
                          <a:cs typeface="Angsana New" panose="020B0502040204020203" pitchFamily="18" charset="-34"/>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en-US" sz="2400" b="1" i="0" u="none" strike="noStrike" cap="none" normalizeH="0" baseline="0">
                          <a:ln>
                            <a:noFill/>
                          </a:ln>
                          <a:solidFill>
                            <a:schemeClr val="bg1"/>
                          </a:solidFill>
                          <a:effectLst/>
                          <a:latin typeface="Times New Roman" panose="02020603050405020304" pitchFamily="18" charset="0"/>
                          <a:ea typeface="Angsana New" panose="020B0502040204020203" pitchFamily="18" charset="-34"/>
                          <a:cs typeface="Angsana New" panose="020B0502040204020203" pitchFamily="18" charset="-34"/>
                        </a:rPr>
                        <a:t>Impedance</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hlink"/>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1"/>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Angsana New" panose="020B0502040204020203" pitchFamily="18" charset="-34"/>
                          <a:cs typeface="Angsana New" panose="020B0502040204020203" pitchFamily="18" charset="-34"/>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Angsana New" panose="020B0502040204020203" pitchFamily="18" charset="-34"/>
                          <a:cs typeface="Angsana New" panose="020B0502040204020203" pitchFamily="18" charset="-34"/>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Angsana New" panose="020B0502040204020203" pitchFamily="18" charset="-34"/>
                          <a:cs typeface="Angsana New" panose="020B0502040204020203" pitchFamily="18" charset="-34"/>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en-US" sz="2400" b="1" i="0" u="none" strike="noStrike" cap="none" normalizeH="0" baseline="0">
                          <a:ln>
                            <a:noFill/>
                          </a:ln>
                          <a:solidFill>
                            <a:schemeClr val="bg1"/>
                          </a:solidFill>
                          <a:effectLst/>
                          <a:latin typeface="Times New Roman" panose="02020603050405020304" pitchFamily="18" charset="0"/>
                          <a:ea typeface="Angsana New" panose="020B0502040204020203" pitchFamily="18" charset="-34"/>
                          <a:cs typeface="Angsana New" panose="020B0502040204020203" pitchFamily="18" charset="-34"/>
                        </a:rPr>
                        <a:t>Use</a:t>
                      </a:r>
                    </a:p>
                  </a:txBody>
                  <a:tcPr anchor="ctr" horzOverflow="overflow">
                    <a:lnL w="12700" cap="flat" cmpd="sng" algn="ctr">
                      <a:solidFill>
                        <a:schemeClr val="tx1"/>
                      </a:solidFill>
                      <a:prstDash val="solid"/>
                      <a:round/>
                      <a:headEnd type="none" w="med" len="med"/>
                      <a:tailEnd type="none" w="med" len="med"/>
                    </a:lnL>
                    <a:lnR w="38100" cap="flat" cmpd="sng" algn="ctr">
                      <a:solidFill>
                        <a:schemeClr val="hlink"/>
                      </a:solidFill>
                      <a:prstDash val="solid"/>
                      <a:round/>
                      <a:headEnd type="none" w="med" len="med"/>
                      <a:tailEnd type="none" w="med" len="med"/>
                    </a:lnR>
                    <a:lnT w="38100" cap="flat" cmpd="sng" algn="ctr">
                      <a:solidFill>
                        <a:schemeClr val="hlink"/>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1"/>
                    </a:solidFill>
                  </a:tcPr>
                </a:tc>
                <a:extLst>
                  <a:ext uri="{0D108BD9-81ED-4DB2-BD59-A6C34878D82A}">
                    <a16:rowId xmlns:a16="http://schemas.microsoft.com/office/drawing/2014/main" val="1089199935"/>
                  </a:ext>
                </a:extLst>
              </a:tr>
              <a:tr h="727075">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Angsana New" panose="020B0502040204020203" pitchFamily="18" charset="-34"/>
                          <a:cs typeface="Angsana New" panose="020B0502040204020203" pitchFamily="18" charset="-34"/>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Angsana New" panose="020B0502040204020203" pitchFamily="18" charset="-34"/>
                          <a:cs typeface="Angsana New" panose="020B0502040204020203" pitchFamily="18" charset="-34"/>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Angsana New" panose="020B0502040204020203" pitchFamily="18" charset="-34"/>
                          <a:cs typeface="Angsana New" panose="020B0502040204020203" pitchFamily="18" charset="-34"/>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9pPr>
                    </a:lstStyle>
                    <a:p>
                      <a:pPr marL="0" marR="0" lvl="0" indent="0" algn="ctr" defTabSz="914400" rtl="0" eaLnBrk="1" fontAlgn="base" latinLnBrk="0" hangingPunct="1">
                        <a:lnSpc>
                          <a:spcPct val="100000"/>
                        </a:lnSpc>
                        <a:spcBef>
                          <a:spcPts val="1900"/>
                        </a:spcBef>
                        <a:spcAft>
                          <a:spcPct val="0"/>
                        </a:spcAft>
                        <a:buClr>
                          <a:schemeClr val="folHlink"/>
                        </a:buClr>
                        <a:buSzPct val="60000"/>
                        <a:buFont typeface="Wingdings" panose="05000000000000000000" pitchFamily="2" charset="2"/>
                        <a:buNone/>
                        <a:tabLst/>
                      </a:pPr>
                      <a:r>
                        <a:rPr kumimoji="0" lang="en-US" altLang="en-US" sz="2400" b="1" i="0" u="none" strike="noStrike" cap="none" normalizeH="0" baseline="0">
                          <a:ln>
                            <a:noFill/>
                          </a:ln>
                          <a:solidFill>
                            <a:schemeClr val="hlink"/>
                          </a:solidFill>
                          <a:effectLst>
                            <a:outerShdw blurRad="38100" dist="38100" dir="2700000" algn="tl">
                              <a:srgbClr val="C0C0C0"/>
                            </a:outerShdw>
                          </a:effectLst>
                          <a:latin typeface="Times New Roman" panose="02020603050405020304" pitchFamily="18" charset="0"/>
                          <a:ea typeface="Angsana New" panose="020B0502040204020203" pitchFamily="18" charset="-34"/>
                          <a:cs typeface="Angsana New" panose="020B0502040204020203" pitchFamily="18" charset="-34"/>
                        </a:rPr>
                        <a:t>RG-59</a:t>
                      </a:r>
                    </a:p>
                  </a:txBody>
                  <a:tcPr anchor="ctr" horzOverflow="overflow">
                    <a:lnL w="38100" cap="flat" cmpd="sng" algn="ctr">
                      <a:solidFill>
                        <a:schemeClr val="hlink"/>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Angsana New" panose="020B0502040204020203" pitchFamily="18" charset="-34"/>
                          <a:cs typeface="Angsana New" panose="020B0502040204020203" pitchFamily="18" charset="-34"/>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Angsana New" panose="020B0502040204020203" pitchFamily="18" charset="-34"/>
                          <a:cs typeface="Angsana New" panose="020B0502040204020203" pitchFamily="18" charset="-34"/>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Angsana New" panose="020B0502040204020203" pitchFamily="18" charset="-34"/>
                          <a:cs typeface="Angsana New" panose="020B0502040204020203" pitchFamily="18" charset="-34"/>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9pPr>
                    </a:lstStyle>
                    <a:p>
                      <a:pPr marL="0" marR="0" lvl="0" indent="0" algn="ctr" defTabSz="914400" rtl="0" eaLnBrk="1" fontAlgn="base" latinLnBrk="0" hangingPunct="1">
                        <a:lnSpc>
                          <a:spcPct val="100000"/>
                        </a:lnSpc>
                        <a:spcBef>
                          <a:spcPts val="1900"/>
                        </a:spcBef>
                        <a:spcAft>
                          <a:spcPct val="0"/>
                        </a:spcAft>
                        <a:buClr>
                          <a:schemeClr val="folHlink"/>
                        </a:buClr>
                        <a:buSzPct val="60000"/>
                        <a:buFont typeface="Wingdings" panose="05000000000000000000" pitchFamily="2" charset="2"/>
                        <a:buNone/>
                        <a:tabLst/>
                      </a:pPr>
                      <a:r>
                        <a:rPr kumimoji="0" lang="en-US" altLang="en-US" sz="2400" b="1" i="0" u="none" strike="noStrike" cap="none" normalizeH="0" baseline="0">
                          <a:ln>
                            <a:noFill/>
                          </a:ln>
                          <a:solidFill>
                            <a:schemeClr val="bg1"/>
                          </a:solidFill>
                          <a:effectLst/>
                          <a:latin typeface="Times New Roman" panose="02020603050405020304" pitchFamily="18" charset="0"/>
                          <a:ea typeface="Angsana New" panose="020B0502040204020203" pitchFamily="18" charset="-34"/>
                          <a:cs typeface="Angsana New" panose="020B0502040204020203" pitchFamily="18" charset="-34"/>
                        </a:rPr>
                        <a:t>75 </a:t>
                      </a:r>
                      <a:r>
                        <a:rPr kumimoji="0" lang="en-US" altLang="en-US" sz="2400" b="1" i="0" u="none" strike="noStrike" cap="none" normalizeH="0" baseline="0">
                          <a:ln>
                            <a:noFill/>
                          </a:ln>
                          <a:solidFill>
                            <a:schemeClr val="bg1"/>
                          </a:solidFill>
                          <a:effectLst/>
                          <a:latin typeface="Symbol" panose="05050102010706020507" pitchFamily="18" charset="2"/>
                          <a:ea typeface="Angsana New" panose="020B0502040204020203" pitchFamily="18" charset="-34"/>
                          <a:cs typeface="Angsana New" panose="020B0502040204020203" pitchFamily="18" charset="-34"/>
                        </a:rPr>
                        <a:t>W</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666FF"/>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Angsana New" panose="020B0502040204020203" pitchFamily="18" charset="-34"/>
                          <a:cs typeface="Angsana New" panose="020B0502040204020203" pitchFamily="18" charset="-34"/>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Angsana New" panose="020B0502040204020203" pitchFamily="18" charset="-34"/>
                          <a:cs typeface="Angsana New" panose="020B0502040204020203" pitchFamily="18" charset="-34"/>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Angsana New" panose="020B0502040204020203" pitchFamily="18" charset="-34"/>
                          <a:cs typeface="Angsana New" panose="020B0502040204020203" pitchFamily="18" charset="-34"/>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9pPr>
                    </a:lstStyle>
                    <a:p>
                      <a:pPr marL="0" marR="0" lvl="0" indent="0" algn="ctr" defTabSz="914400" rtl="0" eaLnBrk="1" fontAlgn="base" latinLnBrk="0" hangingPunct="1">
                        <a:lnSpc>
                          <a:spcPct val="100000"/>
                        </a:lnSpc>
                        <a:spcBef>
                          <a:spcPts val="1900"/>
                        </a:spcBef>
                        <a:spcAft>
                          <a:spcPct val="0"/>
                        </a:spcAft>
                        <a:buClr>
                          <a:schemeClr val="folHlink"/>
                        </a:buClr>
                        <a:buSzPct val="60000"/>
                        <a:buFont typeface="Wingdings" panose="05000000000000000000" pitchFamily="2" charset="2"/>
                        <a:buNone/>
                        <a:tabLst/>
                      </a:pPr>
                      <a:r>
                        <a:rPr kumimoji="0" lang="en-US" altLang="en-US" sz="2400" b="1" i="0" u="none" strike="noStrike" cap="none" normalizeH="0" baseline="0">
                          <a:ln>
                            <a:noFill/>
                          </a:ln>
                          <a:solidFill>
                            <a:schemeClr val="bg1"/>
                          </a:solidFill>
                          <a:effectLst/>
                          <a:latin typeface="Times New Roman" panose="02020603050405020304" pitchFamily="18" charset="0"/>
                          <a:ea typeface="Angsana New" panose="020B0502040204020203" pitchFamily="18" charset="-34"/>
                          <a:cs typeface="Angsana New" panose="020B0502040204020203" pitchFamily="18" charset="-34"/>
                        </a:rPr>
                        <a:t>Cable TV</a:t>
                      </a:r>
                    </a:p>
                  </a:txBody>
                  <a:tcPr anchor="ctr" horzOverflow="overflow">
                    <a:lnL w="12700" cap="flat" cmpd="sng" algn="ctr">
                      <a:solidFill>
                        <a:schemeClr val="tx1"/>
                      </a:solidFill>
                      <a:prstDash val="solid"/>
                      <a:round/>
                      <a:headEnd type="none" w="med" len="med"/>
                      <a:tailEnd type="none" w="med" len="med"/>
                    </a:lnL>
                    <a:lnR w="38100" cap="flat" cmpd="sng" algn="ctr">
                      <a:solidFill>
                        <a:schemeClr val="hlink"/>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666FF"/>
                    </a:solidFill>
                  </a:tcPr>
                </a:tc>
                <a:extLst>
                  <a:ext uri="{0D108BD9-81ED-4DB2-BD59-A6C34878D82A}">
                    <a16:rowId xmlns:a16="http://schemas.microsoft.com/office/drawing/2014/main" val="3738963324"/>
                  </a:ext>
                </a:extLst>
              </a:tr>
              <a:tr h="912813">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Angsana New" panose="020B0502040204020203" pitchFamily="18" charset="-34"/>
                          <a:cs typeface="Angsana New" panose="020B0502040204020203" pitchFamily="18" charset="-34"/>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Angsana New" panose="020B0502040204020203" pitchFamily="18" charset="-34"/>
                          <a:cs typeface="Angsana New" panose="020B0502040204020203" pitchFamily="18" charset="-34"/>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Angsana New" panose="020B0502040204020203" pitchFamily="18" charset="-34"/>
                          <a:cs typeface="Angsana New" panose="020B0502040204020203" pitchFamily="18" charset="-34"/>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9pPr>
                    </a:lstStyle>
                    <a:p>
                      <a:pPr marL="0" marR="0" lvl="0" indent="0" algn="ctr" defTabSz="914400" rtl="0" eaLnBrk="1" fontAlgn="base" latinLnBrk="0" hangingPunct="1">
                        <a:lnSpc>
                          <a:spcPct val="100000"/>
                        </a:lnSpc>
                        <a:spcBef>
                          <a:spcPts val="1900"/>
                        </a:spcBef>
                        <a:spcAft>
                          <a:spcPct val="0"/>
                        </a:spcAft>
                        <a:buClr>
                          <a:schemeClr val="folHlink"/>
                        </a:buClr>
                        <a:buSzPct val="60000"/>
                        <a:buFont typeface="Wingdings" panose="05000000000000000000" pitchFamily="2" charset="2"/>
                        <a:buNone/>
                        <a:tabLst/>
                      </a:pPr>
                      <a:r>
                        <a:rPr kumimoji="0" lang="en-US" altLang="en-US" sz="2400" b="1" i="0" u="none" strike="noStrike" cap="none" normalizeH="0" baseline="0">
                          <a:ln>
                            <a:noFill/>
                          </a:ln>
                          <a:solidFill>
                            <a:schemeClr val="hlink"/>
                          </a:solidFill>
                          <a:effectLst>
                            <a:outerShdw blurRad="38100" dist="38100" dir="2700000" algn="tl">
                              <a:srgbClr val="C0C0C0"/>
                            </a:outerShdw>
                          </a:effectLst>
                          <a:latin typeface="Times New Roman" panose="02020603050405020304" pitchFamily="18" charset="0"/>
                          <a:ea typeface="Angsana New" panose="020B0502040204020203" pitchFamily="18" charset="-34"/>
                          <a:cs typeface="Angsana New" panose="020B0502040204020203" pitchFamily="18" charset="-34"/>
                        </a:rPr>
                        <a:t>RG-58</a:t>
                      </a:r>
                    </a:p>
                  </a:txBody>
                  <a:tcPr anchor="ctr" horzOverflow="overflow">
                    <a:lnL w="38100" cap="flat" cmpd="sng" algn="ctr">
                      <a:solidFill>
                        <a:schemeClr val="hlink"/>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Angsana New" panose="020B0502040204020203" pitchFamily="18" charset="-34"/>
                          <a:cs typeface="Angsana New" panose="020B0502040204020203" pitchFamily="18" charset="-34"/>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Angsana New" panose="020B0502040204020203" pitchFamily="18" charset="-34"/>
                          <a:cs typeface="Angsana New" panose="020B0502040204020203" pitchFamily="18" charset="-34"/>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Angsana New" panose="020B0502040204020203" pitchFamily="18" charset="-34"/>
                          <a:cs typeface="Angsana New" panose="020B0502040204020203" pitchFamily="18" charset="-34"/>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9pPr>
                    </a:lstStyle>
                    <a:p>
                      <a:pPr marL="0" marR="0" lvl="0" indent="0" algn="ctr" defTabSz="914400" rtl="0" eaLnBrk="1" fontAlgn="base" latinLnBrk="0" hangingPunct="1">
                        <a:lnSpc>
                          <a:spcPct val="100000"/>
                        </a:lnSpc>
                        <a:spcBef>
                          <a:spcPts val="1900"/>
                        </a:spcBef>
                        <a:spcAft>
                          <a:spcPct val="0"/>
                        </a:spcAft>
                        <a:buClr>
                          <a:schemeClr val="folHlink"/>
                        </a:buClr>
                        <a:buSzPct val="60000"/>
                        <a:buFont typeface="Wingdings" panose="05000000000000000000" pitchFamily="2" charset="2"/>
                        <a:buNone/>
                        <a:tabLst/>
                      </a:pPr>
                      <a:r>
                        <a:rPr kumimoji="0" lang="en-US" altLang="en-US" sz="2400" b="1" i="0" u="none" strike="noStrike" cap="none" normalizeH="0" baseline="0">
                          <a:ln>
                            <a:noFill/>
                          </a:ln>
                          <a:solidFill>
                            <a:schemeClr val="bg1"/>
                          </a:solidFill>
                          <a:effectLst/>
                          <a:latin typeface="Times New Roman" panose="02020603050405020304" pitchFamily="18" charset="0"/>
                          <a:ea typeface="Angsana New" panose="020B0502040204020203" pitchFamily="18" charset="-34"/>
                          <a:cs typeface="Angsana New" panose="020B0502040204020203" pitchFamily="18" charset="-34"/>
                        </a:rPr>
                        <a:t>50 </a:t>
                      </a:r>
                      <a:r>
                        <a:rPr kumimoji="0" lang="en-US" altLang="en-US" sz="2400" b="1" i="0" u="none" strike="noStrike" cap="none" normalizeH="0" baseline="0">
                          <a:ln>
                            <a:noFill/>
                          </a:ln>
                          <a:solidFill>
                            <a:schemeClr val="bg1"/>
                          </a:solidFill>
                          <a:effectLst/>
                          <a:latin typeface="Symbol" panose="05050102010706020507" pitchFamily="18" charset="2"/>
                          <a:ea typeface="Angsana New" panose="020B0502040204020203" pitchFamily="18" charset="-34"/>
                          <a:cs typeface="Angsana New" panose="020B0502040204020203" pitchFamily="18" charset="-34"/>
                        </a:rPr>
                        <a:t>W</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666FF"/>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Angsana New" panose="020B0502040204020203" pitchFamily="18" charset="-34"/>
                          <a:cs typeface="Angsana New" panose="020B0502040204020203" pitchFamily="18" charset="-34"/>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Angsana New" panose="020B0502040204020203" pitchFamily="18" charset="-34"/>
                          <a:cs typeface="Angsana New" panose="020B0502040204020203" pitchFamily="18" charset="-34"/>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Angsana New" panose="020B0502040204020203" pitchFamily="18" charset="-34"/>
                          <a:cs typeface="Angsana New" panose="020B0502040204020203" pitchFamily="18" charset="-34"/>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9pPr>
                    </a:lstStyle>
                    <a:p>
                      <a:pPr marL="0" marR="0" lvl="0" indent="0" algn="ctr" defTabSz="914400" rtl="0" eaLnBrk="1" fontAlgn="base" latinLnBrk="0" hangingPunct="1">
                        <a:lnSpc>
                          <a:spcPct val="100000"/>
                        </a:lnSpc>
                        <a:spcBef>
                          <a:spcPts val="1900"/>
                        </a:spcBef>
                        <a:spcAft>
                          <a:spcPct val="0"/>
                        </a:spcAft>
                        <a:buClr>
                          <a:schemeClr val="folHlink"/>
                        </a:buClr>
                        <a:buSzPct val="60000"/>
                        <a:buFont typeface="Wingdings" panose="05000000000000000000" pitchFamily="2" charset="2"/>
                        <a:buNone/>
                        <a:tabLst/>
                      </a:pPr>
                      <a:r>
                        <a:rPr kumimoji="0" lang="en-US" altLang="en-US" sz="2400" b="1" i="0" u="none" strike="noStrike" cap="none" normalizeH="0" baseline="0">
                          <a:ln>
                            <a:noFill/>
                          </a:ln>
                          <a:solidFill>
                            <a:schemeClr val="bg1"/>
                          </a:solidFill>
                          <a:effectLst/>
                          <a:latin typeface="Times New Roman" panose="02020603050405020304" pitchFamily="18" charset="0"/>
                          <a:ea typeface="Angsana New" panose="020B0502040204020203" pitchFamily="18" charset="-34"/>
                          <a:cs typeface="Angsana New" panose="020B0502040204020203" pitchFamily="18" charset="-34"/>
                        </a:rPr>
                        <a:t>Thin Ethernet</a:t>
                      </a:r>
                    </a:p>
                  </a:txBody>
                  <a:tcPr anchor="ctr" horzOverflow="overflow">
                    <a:lnL w="12700" cap="flat" cmpd="sng" algn="ctr">
                      <a:solidFill>
                        <a:schemeClr val="tx1"/>
                      </a:solidFill>
                      <a:prstDash val="solid"/>
                      <a:round/>
                      <a:headEnd type="none" w="med" len="med"/>
                      <a:tailEnd type="none" w="med" len="med"/>
                    </a:lnL>
                    <a:lnR w="38100" cap="flat" cmpd="sng" algn="ctr">
                      <a:solidFill>
                        <a:schemeClr val="hlink"/>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666FF"/>
                    </a:solidFill>
                  </a:tcPr>
                </a:tc>
                <a:extLst>
                  <a:ext uri="{0D108BD9-81ED-4DB2-BD59-A6C34878D82A}">
                    <a16:rowId xmlns:a16="http://schemas.microsoft.com/office/drawing/2014/main" val="248268133"/>
                  </a:ext>
                </a:extLst>
              </a:tr>
              <a:tr h="693738">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Angsana New" panose="020B0502040204020203" pitchFamily="18" charset="-34"/>
                          <a:cs typeface="Angsana New" panose="020B0502040204020203" pitchFamily="18" charset="-34"/>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Angsana New" panose="020B0502040204020203" pitchFamily="18" charset="-34"/>
                          <a:cs typeface="Angsana New" panose="020B0502040204020203" pitchFamily="18" charset="-34"/>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Angsana New" panose="020B0502040204020203" pitchFamily="18" charset="-34"/>
                          <a:cs typeface="Angsana New" panose="020B0502040204020203" pitchFamily="18" charset="-34"/>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9pPr>
                    </a:lstStyle>
                    <a:p>
                      <a:pPr marL="0" marR="0" lvl="0" indent="0" algn="ctr" defTabSz="914400" rtl="0" eaLnBrk="1" fontAlgn="base" latinLnBrk="0" hangingPunct="1">
                        <a:lnSpc>
                          <a:spcPct val="100000"/>
                        </a:lnSpc>
                        <a:spcBef>
                          <a:spcPts val="1900"/>
                        </a:spcBef>
                        <a:spcAft>
                          <a:spcPct val="0"/>
                        </a:spcAft>
                        <a:buClr>
                          <a:schemeClr val="folHlink"/>
                        </a:buClr>
                        <a:buSzPct val="60000"/>
                        <a:buFont typeface="Wingdings" panose="05000000000000000000" pitchFamily="2" charset="2"/>
                        <a:buNone/>
                        <a:tabLst/>
                      </a:pPr>
                      <a:r>
                        <a:rPr kumimoji="0" lang="en-US" altLang="en-US" sz="2400" b="1" i="0" u="none" strike="noStrike" cap="none" normalizeH="0" baseline="0">
                          <a:ln>
                            <a:noFill/>
                          </a:ln>
                          <a:solidFill>
                            <a:schemeClr val="hlink"/>
                          </a:solidFill>
                          <a:effectLst>
                            <a:outerShdw blurRad="38100" dist="38100" dir="2700000" algn="tl">
                              <a:srgbClr val="C0C0C0"/>
                            </a:outerShdw>
                          </a:effectLst>
                          <a:latin typeface="Times New Roman" panose="02020603050405020304" pitchFamily="18" charset="0"/>
                          <a:ea typeface="Angsana New" panose="020B0502040204020203" pitchFamily="18" charset="-34"/>
                          <a:cs typeface="Angsana New" panose="020B0502040204020203" pitchFamily="18" charset="-34"/>
                        </a:rPr>
                        <a:t>RG-11</a:t>
                      </a:r>
                    </a:p>
                  </a:txBody>
                  <a:tcPr anchor="ctr" horzOverflow="overflow">
                    <a:lnL w="38100" cap="flat" cmpd="sng" algn="ctr">
                      <a:solidFill>
                        <a:schemeClr val="hlink"/>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hlink"/>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Angsana New" panose="020B0502040204020203" pitchFamily="18" charset="-34"/>
                          <a:cs typeface="Angsana New" panose="020B0502040204020203" pitchFamily="18" charset="-34"/>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Angsana New" panose="020B0502040204020203" pitchFamily="18" charset="-34"/>
                          <a:cs typeface="Angsana New" panose="020B0502040204020203" pitchFamily="18" charset="-34"/>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Angsana New" panose="020B0502040204020203" pitchFamily="18" charset="-34"/>
                          <a:cs typeface="Angsana New" panose="020B0502040204020203" pitchFamily="18" charset="-34"/>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9pPr>
                    </a:lstStyle>
                    <a:p>
                      <a:pPr marL="0" marR="0" lvl="0" indent="0" algn="ctr" defTabSz="914400" rtl="0" eaLnBrk="1" fontAlgn="base" latinLnBrk="0" hangingPunct="1">
                        <a:lnSpc>
                          <a:spcPct val="100000"/>
                        </a:lnSpc>
                        <a:spcBef>
                          <a:spcPts val="1900"/>
                        </a:spcBef>
                        <a:spcAft>
                          <a:spcPct val="0"/>
                        </a:spcAft>
                        <a:buClr>
                          <a:schemeClr val="folHlink"/>
                        </a:buClr>
                        <a:buSzPct val="60000"/>
                        <a:buFont typeface="Wingdings" panose="05000000000000000000" pitchFamily="2" charset="2"/>
                        <a:buNone/>
                        <a:tabLst/>
                      </a:pPr>
                      <a:r>
                        <a:rPr kumimoji="0" lang="en-US" altLang="en-US" sz="2400" b="1" i="0" u="none" strike="noStrike" cap="none" normalizeH="0" baseline="0">
                          <a:ln>
                            <a:noFill/>
                          </a:ln>
                          <a:solidFill>
                            <a:schemeClr val="bg1"/>
                          </a:solidFill>
                          <a:effectLst/>
                          <a:latin typeface="Times New Roman" panose="02020603050405020304" pitchFamily="18" charset="0"/>
                          <a:ea typeface="Angsana New" panose="020B0502040204020203" pitchFamily="18" charset="-34"/>
                          <a:cs typeface="Angsana New" panose="020B0502040204020203" pitchFamily="18" charset="-34"/>
                        </a:rPr>
                        <a:t>50 </a:t>
                      </a:r>
                      <a:r>
                        <a:rPr kumimoji="0" lang="en-US" altLang="en-US" sz="2400" b="1" i="0" u="none" strike="noStrike" cap="none" normalizeH="0" baseline="0">
                          <a:ln>
                            <a:noFill/>
                          </a:ln>
                          <a:solidFill>
                            <a:schemeClr val="bg1"/>
                          </a:solidFill>
                          <a:effectLst/>
                          <a:latin typeface="Symbol" panose="05050102010706020507" pitchFamily="18" charset="2"/>
                          <a:ea typeface="Angsana New" panose="020B0502040204020203" pitchFamily="18" charset="-34"/>
                          <a:cs typeface="Angsana New" panose="020B0502040204020203" pitchFamily="18" charset="-34"/>
                        </a:rPr>
                        <a:t>W</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hlink"/>
                      </a:solidFill>
                      <a:prstDash val="solid"/>
                      <a:round/>
                      <a:headEnd type="none" w="med" len="med"/>
                      <a:tailEnd type="none" w="med" len="med"/>
                    </a:lnB>
                    <a:lnTlToBr>
                      <a:noFill/>
                    </a:lnTlToBr>
                    <a:lnBlToTr>
                      <a:noFill/>
                    </a:lnBlToTr>
                    <a:solidFill>
                      <a:srgbClr val="6666FF"/>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Angsana New" panose="020B0502040204020203" pitchFamily="18" charset="-34"/>
                          <a:cs typeface="Angsana New" panose="020B0502040204020203" pitchFamily="18" charset="-34"/>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Angsana New" panose="020B0502040204020203" pitchFamily="18" charset="-34"/>
                          <a:cs typeface="Angsana New" panose="020B0502040204020203" pitchFamily="18" charset="-34"/>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Angsana New" panose="020B0502040204020203" pitchFamily="18" charset="-34"/>
                          <a:cs typeface="Angsana New" panose="020B0502040204020203" pitchFamily="18" charset="-34"/>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9pPr>
                    </a:lstStyle>
                    <a:p>
                      <a:pPr marL="0" marR="0" lvl="0" indent="0" algn="ctr" defTabSz="914400" rtl="0" eaLnBrk="1" fontAlgn="base" latinLnBrk="0" hangingPunct="1">
                        <a:lnSpc>
                          <a:spcPct val="100000"/>
                        </a:lnSpc>
                        <a:spcBef>
                          <a:spcPts val="1900"/>
                        </a:spcBef>
                        <a:spcAft>
                          <a:spcPct val="0"/>
                        </a:spcAft>
                        <a:buClr>
                          <a:schemeClr val="folHlink"/>
                        </a:buClr>
                        <a:buSzPct val="60000"/>
                        <a:buFont typeface="Wingdings" panose="05000000000000000000" pitchFamily="2" charset="2"/>
                        <a:buNone/>
                        <a:tabLst/>
                      </a:pPr>
                      <a:r>
                        <a:rPr kumimoji="0" lang="en-US" altLang="en-US" sz="2400" b="1" i="0" u="none" strike="noStrike" cap="none" normalizeH="0" baseline="0">
                          <a:ln>
                            <a:noFill/>
                          </a:ln>
                          <a:solidFill>
                            <a:schemeClr val="bg1"/>
                          </a:solidFill>
                          <a:effectLst/>
                          <a:latin typeface="Times New Roman" panose="02020603050405020304" pitchFamily="18" charset="0"/>
                          <a:ea typeface="Angsana New" panose="020B0502040204020203" pitchFamily="18" charset="-34"/>
                          <a:cs typeface="Angsana New" panose="020B0502040204020203" pitchFamily="18" charset="-34"/>
                        </a:rPr>
                        <a:t>Thick Ethernet</a:t>
                      </a:r>
                    </a:p>
                  </a:txBody>
                  <a:tcPr anchor="ctr" horzOverflow="overflow">
                    <a:lnL w="12700" cap="flat" cmpd="sng" algn="ctr">
                      <a:solidFill>
                        <a:schemeClr val="tx1"/>
                      </a:solidFill>
                      <a:prstDash val="solid"/>
                      <a:round/>
                      <a:headEnd type="none" w="med" len="med"/>
                      <a:tailEnd type="none" w="med" len="med"/>
                    </a:lnL>
                    <a:lnR w="38100" cap="flat" cmpd="sng" algn="ctr">
                      <a:solidFill>
                        <a:schemeClr val="hlink"/>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hlink"/>
                      </a:solidFill>
                      <a:prstDash val="solid"/>
                      <a:round/>
                      <a:headEnd type="none" w="med" len="med"/>
                      <a:tailEnd type="none" w="med" len="med"/>
                    </a:lnB>
                    <a:lnTlToBr>
                      <a:noFill/>
                    </a:lnTlToBr>
                    <a:lnBlToTr>
                      <a:noFill/>
                    </a:lnBlToTr>
                    <a:solidFill>
                      <a:srgbClr val="6666FF"/>
                    </a:solidFill>
                  </a:tcPr>
                </a:tc>
                <a:extLst>
                  <a:ext uri="{0D108BD9-81ED-4DB2-BD59-A6C34878D82A}">
                    <a16:rowId xmlns:a16="http://schemas.microsoft.com/office/drawing/2014/main" val="4059570289"/>
                  </a:ext>
                </a:extLst>
              </a:tr>
            </a:tbl>
          </a:graphicData>
        </a:graphic>
      </p:graphicFrame>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D4E01D72-18EB-6966-30A2-DB704F447C0F}"/>
              </a:ext>
            </a:extLst>
          </p:cNvPr>
          <p:cNvSpPr>
            <a:spLocks noGrp="1"/>
          </p:cNvSpPr>
          <p:nvPr>
            <p:ph type="sldNum" sz="quarter" idx="12"/>
          </p:nvPr>
        </p:nvSpPr>
        <p:spPr/>
        <p:txBody>
          <a:bodyPr/>
          <a:lstStyle/>
          <a:p>
            <a:fld id="{4FB1CB58-60FB-4C00-AFB5-9A4BF76C213E}" type="slidenum">
              <a:rPr lang="en-US" altLang="en-US"/>
              <a:pPr/>
              <a:t>84</a:t>
            </a:fld>
            <a:endParaRPr lang="th-TH" altLang="en-US"/>
          </a:p>
        </p:txBody>
      </p:sp>
      <p:sp>
        <p:nvSpPr>
          <p:cNvPr id="162818" name="Rectangle 2">
            <a:extLst>
              <a:ext uri="{FF2B5EF4-FFF2-40B4-BE49-F238E27FC236}">
                <a16:creationId xmlns:a16="http://schemas.microsoft.com/office/drawing/2014/main" id="{7D2C58B7-1AF7-89CF-7AB5-3524A46A643A}"/>
              </a:ext>
            </a:extLst>
          </p:cNvPr>
          <p:cNvSpPr>
            <a:spLocks noGrp="1" noChangeArrowheads="1"/>
          </p:cNvSpPr>
          <p:nvPr>
            <p:ph type="title"/>
          </p:nvPr>
        </p:nvSpPr>
        <p:spPr>
          <a:xfrm>
            <a:off x="457200" y="109154"/>
            <a:ext cx="8229600" cy="553998"/>
          </a:xfrm>
        </p:spPr>
        <p:txBody>
          <a:bodyPr/>
          <a:lstStyle/>
          <a:p>
            <a:r>
              <a:rPr lang="en-US" altLang="en-US"/>
              <a:t>Coaxial cable connector</a:t>
            </a:r>
          </a:p>
        </p:txBody>
      </p:sp>
      <p:sp>
        <p:nvSpPr>
          <p:cNvPr id="162819" name="Rectangle 3">
            <a:extLst>
              <a:ext uri="{FF2B5EF4-FFF2-40B4-BE49-F238E27FC236}">
                <a16:creationId xmlns:a16="http://schemas.microsoft.com/office/drawing/2014/main" id="{145E5E1E-E094-3F55-1795-075203C12B1C}"/>
              </a:ext>
            </a:extLst>
          </p:cNvPr>
          <p:cNvSpPr>
            <a:spLocks noGrp="1" noChangeArrowheads="1"/>
          </p:cNvSpPr>
          <p:nvPr>
            <p:ph type="body" idx="1"/>
          </p:nvPr>
        </p:nvSpPr>
        <p:spPr>
          <a:xfrm>
            <a:off x="1182688" y="2017713"/>
            <a:ext cx="7772400" cy="2274887"/>
          </a:xfrm>
        </p:spPr>
        <p:txBody>
          <a:bodyPr/>
          <a:lstStyle/>
          <a:p>
            <a:r>
              <a:rPr lang="en-US" altLang="en-US"/>
              <a:t>Barrel Connectors</a:t>
            </a:r>
          </a:p>
          <a:p>
            <a:pPr lvl="1"/>
            <a:r>
              <a:rPr lang="en-US" altLang="en-US"/>
              <a:t>Bayonet network connector (BNC)</a:t>
            </a:r>
          </a:p>
          <a:p>
            <a:pPr lvl="1"/>
            <a:r>
              <a:rPr lang="en-US" altLang="en-US"/>
              <a:t>T-connector</a:t>
            </a:r>
          </a:p>
          <a:p>
            <a:pPr lvl="1"/>
            <a:r>
              <a:rPr lang="en-US" altLang="en-US"/>
              <a:t>Terminator</a:t>
            </a:r>
          </a:p>
        </p:txBody>
      </p:sp>
      <p:pic>
        <p:nvPicPr>
          <p:cNvPr id="162820" name="Picture 4">
            <a:extLst>
              <a:ext uri="{FF2B5EF4-FFF2-40B4-BE49-F238E27FC236}">
                <a16:creationId xmlns:a16="http://schemas.microsoft.com/office/drawing/2014/main" id="{2CE6EF76-EBC3-DDA0-B48C-B21DF435EDF3}"/>
              </a:ext>
            </a:extLst>
          </p:cNvPr>
          <p:cNvPicPr>
            <a:picLocks noGrp="1" noChangeAspect="1" noChangeArrowheads="1"/>
          </p:cNvPicPr>
          <p:nvPr>
            <p:ph sz="half" idx="4294967295"/>
          </p:nvPr>
        </p:nvPicPr>
        <p:blipFill>
          <a:blip r:embed="rId2" cstate="email">
            <a:extLst>
              <a:ext uri="{28A0092B-C50C-407E-A947-70E740481C1C}">
                <a14:useLocalDpi xmlns:a14="http://schemas.microsoft.com/office/drawing/2010/main" val="0"/>
              </a:ext>
            </a:extLst>
          </a:blip>
          <a:srcRect/>
          <a:stretch>
            <a:fillRect/>
          </a:stretch>
        </p:blipFill>
        <p:spPr>
          <a:xfrm>
            <a:off x="900113" y="4292600"/>
            <a:ext cx="7704137" cy="1931988"/>
          </a:xfrm>
          <a:noFill/>
          <a:ln/>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162820"/>
                                        </p:tgtEl>
                                        <p:attrNameLst>
                                          <p:attrName>style.visibility</p:attrName>
                                        </p:attrNameLst>
                                      </p:cBhvr>
                                      <p:to>
                                        <p:strVal val="visible"/>
                                      </p:to>
                                    </p:set>
                                    <p:animEffect transition="in" filter="dissolve">
                                      <p:cBhvr>
                                        <p:cTn id="7" dur="500"/>
                                        <p:tgtEl>
                                          <p:spTgt spid="1628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a:extLst>
              <a:ext uri="{FF2B5EF4-FFF2-40B4-BE49-F238E27FC236}">
                <a16:creationId xmlns:a16="http://schemas.microsoft.com/office/drawing/2014/main" id="{6D4069CF-6723-670B-0AB6-B22F3D7CB868}"/>
              </a:ext>
            </a:extLst>
          </p:cNvPr>
          <p:cNvSpPr>
            <a:spLocks noGrp="1"/>
          </p:cNvSpPr>
          <p:nvPr>
            <p:ph type="sldNum" sz="quarter" idx="12"/>
          </p:nvPr>
        </p:nvSpPr>
        <p:spPr/>
        <p:txBody>
          <a:bodyPr/>
          <a:lstStyle/>
          <a:p>
            <a:fld id="{341D9F97-26ED-47E3-8A37-A40018E06C4F}" type="slidenum">
              <a:rPr lang="en-US" altLang="en-US"/>
              <a:pPr/>
              <a:t>85</a:t>
            </a:fld>
            <a:endParaRPr lang="th-TH" altLang="en-US"/>
          </a:p>
        </p:txBody>
      </p:sp>
      <p:sp>
        <p:nvSpPr>
          <p:cNvPr id="128007" name="Rectangle 7">
            <a:extLst>
              <a:ext uri="{FF2B5EF4-FFF2-40B4-BE49-F238E27FC236}">
                <a16:creationId xmlns:a16="http://schemas.microsoft.com/office/drawing/2014/main" id="{E6EEDB43-93FA-58B4-3183-AA03DC83B119}"/>
              </a:ext>
            </a:extLst>
          </p:cNvPr>
          <p:cNvSpPr>
            <a:spLocks noGrp="1" noChangeArrowheads="1"/>
          </p:cNvSpPr>
          <p:nvPr>
            <p:ph type="title"/>
          </p:nvPr>
        </p:nvSpPr>
        <p:spPr/>
        <p:txBody>
          <a:bodyPr/>
          <a:lstStyle/>
          <a:p>
            <a:r>
              <a:rPr lang="en-US" altLang="en-US"/>
              <a:t>Attach the RJ-45</a:t>
            </a:r>
          </a:p>
        </p:txBody>
      </p:sp>
      <p:pic>
        <p:nvPicPr>
          <p:cNvPr id="128004" name="Picture 4">
            <a:extLst>
              <a:ext uri="{FF2B5EF4-FFF2-40B4-BE49-F238E27FC236}">
                <a16:creationId xmlns:a16="http://schemas.microsoft.com/office/drawing/2014/main" id="{C6A5782C-7758-7DBE-0982-BAD993B572D9}"/>
              </a:ext>
            </a:extLst>
          </p:cNvPr>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5219700" y="1916113"/>
            <a:ext cx="2108200" cy="2165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8005" name="Picture 5">
            <a:extLst>
              <a:ext uri="{FF2B5EF4-FFF2-40B4-BE49-F238E27FC236}">
                <a16:creationId xmlns:a16="http://schemas.microsoft.com/office/drawing/2014/main" id="{625A38B4-209B-41D0-FE74-6FAA9622EE93}"/>
              </a:ext>
            </a:extLst>
          </p:cNvPr>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116013" y="2133600"/>
            <a:ext cx="3887787" cy="2047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8006" name="Picture 6">
            <a:extLst>
              <a:ext uri="{FF2B5EF4-FFF2-40B4-BE49-F238E27FC236}">
                <a16:creationId xmlns:a16="http://schemas.microsoft.com/office/drawing/2014/main" id="{75C2BEF7-CA0B-7BC7-7E1F-24C1A64EA86C}"/>
              </a:ext>
            </a:extLst>
          </p:cNvPr>
          <p:cNvPicPr>
            <a:picLocks noChangeAspect="1" noChangeArrowheads="1"/>
          </p:cNvPicPr>
          <p:nvPr/>
        </p:nvPicPr>
        <p:blipFill>
          <a:blip r:embed="rId4" cstate="email">
            <a:extLst>
              <a:ext uri="{28A0092B-C50C-407E-A947-70E740481C1C}">
                <a14:useLocalDpi xmlns:a14="http://schemas.microsoft.com/office/drawing/2010/main" val="0"/>
              </a:ext>
            </a:extLst>
          </a:blip>
          <a:srcRect l="9357" t="21359" b="6796"/>
          <a:stretch>
            <a:fillRect/>
          </a:stretch>
        </p:blipFill>
        <p:spPr bwMode="auto">
          <a:xfrm>
            <a:off x="2916238" y="4292600"/>
            <a:ext cx="3313112" cy="210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a:extLst>
              <a:ext uri="{FF2B5EF4-FFF2-40B4-BE49-F238E27FC236}">
                <a16:creationId xmlns:a16="http://schemas.microsoft.com/office/drawing/2014/main" id="{734A1095-10EB-6A30-6BEE-8C0CFF74DE68}"/>
              </a:ext>
            </a:extLst>
          </p:cNvPr>
          <p:cNvSpPr>
            <a:spLocks noGrp="1"/>
          </p:cNvSpPr>
          <p:nvPr>
            <p:ph type="sldNum" sz="quarter" idx="12"/>
          </p:nvPr>
        </p:nvSpPr>
        <p:spPr/>
        <p:txBody>
          <a:bodyPr/>
          <a:lstStyle/>
          <a:p>
            <a:fld id="{E53671C8-B760-4A2C-8244-3650B14D5967}" type="slidenum">
              <a:rPr lang="en-US" altLang="en-US"/>
              <a:pPr/>
              <a:t>86</a:t>
            </a:fld>
            <a:endParaRPr lang="th-TH" altLang="en-US"/>
          </a:p>
        </p:txBody>
      </p:sp>
      <p:sp>
        <p:nvSpPr>
          <p:cNvPr id="165890" name="Rectangle 2">
            <a:extLst>
              <a:ext uri="{FF2B5EF4-FFF2-40B4-BE49-F238E27FC236}">
                <a16:creationId xmlns:a16="http://schemas.microsoft.com/office/drawing/2014/main" id="{7A6D0E23-B599-3906-79CE-5BBE62E559A5}"/>
              </a:ext>
            </a:extLst>
          </p:cNvPr>
          <p:cNvSpPr>
            <a:spLocks noGrp="1" noChangeArrowheads="1"/>
          </p:cNvSpPr>
          <p:nvPr>
            <p:ph type="title"/>
          </p:nvPr>
        </p:nvSpPr>
        <p:spPr/>
        <p:txBody>
          <a:bodyPr/>
          <a:lstStyle/>
          <a:p>
            <a:r>
              <a:rPr lang="en-US" altLang="en-US"/>
              <a:t>Ethernet Straight-Thru Cable </a:t>
            </a:r>
          </a:p>
        </p:txBody>
      </p:sp>
      <p:grpSp>
        <p:nvGrpSpPr>
          <p:cNvPr id="165891" name="Group 3">
            <a:extLst>
              <a:ext uri="{FF2B5EF4-FFF2-40B4-BE49-F238E27FC236}">
                <a16:creationId xmlns:a16="http://schemas.microsoft.com/office/drawing/2014/main" id="{1547BAE4-BDCF-8E43-C11F-99E3A81C631D}"/>
              </a:ext>
            </a:extLst>
          </p:cNvPr>
          <p:cNvGrpSpPr>
            <a:grpSpLocks/>
          </p:cNvGrpSpPr>
          <p:nvPr/>
        </p:nvGrpSpPr>
        <p:grpSpPr bwMode="auto">
          <a:xfrm>
            <a:off x="1295400" y="2590800"/>
            <a:ext cx="866775" cy="2565400"/>
            <a:chOff x="974" y="1622"/>
            <a:chExt cx="546" cy="1616"/>
          </a:xfrm>
        </p:grpSpPr>
        <p:sp>
          <p:nvSpPr>
            <p:cNvPr id="165892" name="Rectangle 4">
              <a:extLst>
                <a:ext uri="{FF2B5EF4-FFF2-40B4-BE49-F238E27FC236}">
                  <a16:creationId xmlns:a16="http://schemas.microsoft.com/office/drawing/2014/main" id="{8491DFA0-83FA-6471-9ED9-84BE99DEAC33}"/>
                </a:ext>
              </a:extLst>
            </p:cNvPr>
            <p:cNvSpPr>
              <a:spLocks noChangeArrowheads="1"/>
            </p:cNvSpPr>
            <p:nvPr/>
          </p:nvSpPr>
          <p:spPr bwMode="auto">
            <a:xfrm>
              <a:off x="974" y="1709"/>
              <a:ext cx="456" cy="1529"/>
            </a:xfrm>
            <a:prstGeom prst="rect">
              <a:avLst/>
            </a:prstGeom>
            <a:solidFill>
              <a:srgbClr val="FFFFFF"/>
            </a:solidFill>
            <a:ln w="3175">
              <a:solidFill>
                <a:srgbClr val="000000"/>
              </a:solidFill>
              <a:miter lim="800000"/>
              <a:headEnd/>
              <a:tailEnd/>
            </a:ln>
          </p:spPr>
          <p:txBody>
            <a:bodyPr/>
            <a:lstStyle/>
            <a:p>
              <a:endParaRPr lang="en-IN"/>
            </a:p>
          </p:txBody>
        </p:sp>
        <p:sp>
          <p:nvSpPr>
            <p:cNvPr id="165893" name="Rectangle 5">
              <a:extLst>
                <a:ext uri="{FF2B5EF4-FFF2-40B4-BE49-F238E27FC236}">
                  <a16:creationId xmlns:a16="http://schemas.microsoft.com/office/drawing/2014/main" id="{1B98E73B-878D-D7D4-BC5D-4A10AB5EB78B}"/>
                </a:ext>
              </a:extLst>
            </p:cNvPr>
            <p:cNvSpPr>
              <a:spLocks noChangeArrowheads="1"/>
            </p:cNvSpPr>
            <p:nvPr/>
          </p:nvSpPr>
          <p:spPr bwMode="auto">
            <a:xfrm>
              <a:off x="1149" y="1833"/>
              <a:ext cx="210" cy="165"/>
            </a:xfrm>
            <a:prstGeom prst="rect">
              <a:avLst/>
            </a:prstGeom>
            <a:solidFill>
              <a:srgbClr val="FFFFFF"/>
            </a:solidFill>
            <a:ln w="3175">
              <a:solidFill>
                <a:srgbClr val="000000"/>
              </a:solidFill>
              <a:miter lim="800000"/>
              <a:headEnd/>
              <a:tailEnd/>
            </a:ln>
          </p:spPr>
          <p:txBody>
            <a:bodyPr/>
            <a:lstStyle/>
            <a:p>
              <a:endParaRPr lang="en-IN"/>
            </a:p>
          </p:txBody>
        </p:sp>
        <p:sp>
          <p:nvSpPr>
            <p:cNvPr id="165894" name="Rectangle 6">
              <a:extLst>
                <a:ext uri="{FF2B5EF4-FFF2-40B4-BE49-F238E27FC236}">
                  <a16:creationId xmlns:a16="http://schemas.microsoft.com/office/drawing/2014/main" id="{BF16586E-886B-33EC-0EFE-35AC7C513EE4}"/>
                </a:ext>
              </a:extLst>
            </p:cNvPr>
            <p:cNvSpPr>
              <a:spLocks noChangeArrowheads="1"/>
            </p:cNvSpPr>
            <p:nvPr/>
          </p:nvSpPr>
          <p:spPr bwMode="auto">
            <a:xfrm>
              <a:off x="1186" y="1879"/>
              <a:ext cx="158" cy="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900">
                  <a:solidFill>
                    <a:srgbClr val="000000"/>
                  </a:solidFill>
                  <a:latin typeface="Arial" panose="020B0604020202020204" pitchFamily="34" charset="0"/>
                  <a:cs typeface="Arial" panose="020B0604020202020204" pitchFamily="34" charset="0"/>
                </a:rPr>
                <a:t>TD +</a:t>
              </a:r>
              <a:endParaRPr lang="en-US" altLang="en-US">
                <a:cs typeface="Tahoma" panose="020B0604030504040204" pitchFamily="34" charset="0"/>
              </a:endParaRPr>
            </a:p>
          </p:txBody>
        </p:sp>
        <p:sp>
          <p:nvSpPr>
            <p:cNvPr id="165895" name="Rectangle 7">
              <a:extLst>
                <a:ext uri="{FF2B5EF4-FFF2-40B4-BE49-F238E27FC236}">
                  <a16:creationId xmlns:a16="http://schemas.microsoft.com/office/drawing/2014/main" id="{1D5FAF27-F8C4-E89D-4C33-B1EABED3100D}"/>
                </a:ext>
              </a:extLst>
            </p:cNvPr>
            <p:cNvSpPr>
              <a:spLocks noChangeArrowheads="1"/>
            </p:cNvSpPr>
            <p:nvPr/>
          </p:nvSpPr>
          <p:spPr bwMode="auto">
            <a:xfrm>
              <a:off x="1149" y="1998"/>
              <a:ext cx="210" cy="165"/>
            </a:xfrm>
            <a:prstGeom prst="rect">
              <a:avLst/>
            </a:prstGeom>
            <a:solidFill>
              <a:srgbClr val="FFFFFF"/>
            </a:solidFill>
            <a:ln w="3175">
              <a:solidFill>
                <a:srgbClr val="000000"/>
              </a:solidFill>
              <a:miter lim="800000"/>
              <a:headEnd/>
              <a:tailEnd/>
            </a:ln>
          </p:spPr>
          <p:txBody>
            <a:bodyPr/>
            <a:lstStyle/>
            <a:p>
              <a:endParaRPr lang="en-IN"/>
            </a:p>
          </p:txBody>
        </p:sp>
        <p:sp>
          <p:nvSpPr>
            <p:cNvPr id="165896" name="Rectangle 8">
              <a:extLst>
                <a:ext uri="{FF2B5EF4-FFF2-40B4-BE49-F238E27FC236}">
                  <a16:creationId xmlns:a16="http://schemas.microsoft.com/office/drawing/2014/main" id="{0A7B0858-5D6C-280D-06A4-5EBE96F08874}"/>
                </a:ext>
              </a:extLst>
            </p:cNvPr>
            <p:cNvSpPr>
              <a:spLocks noChangeArrowheads="1"/>
            </p:cNvSpPr>
            <p:nvPr/>
          </p:nvSpPr>
          <p:spPr bwMode="auto">
            <a:xfrm>
              <a:off x="1194" y="2045"/>
              <a:ext cx="140" cy="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900">
                  <a:solidFill>
                    <a:srgbClr val="000000"/>
                  </a:solidFill>
                  <a:latin typeface="Arial" panose="020B0604020202020204" pitchFamily="34" charset="0"/>
                  <a:cs typeface="Arial" panose="020B0604020202020204" pitchFamily="34" charset="0"/>
                </a:rPr>
                <a:t>TD -</a:t>
              </a:r>
              <a:endParaRPr lang="en-US" altLang="en-US">
                <a:cs typeface="Tahoma" panose="020B0604030504040204" pitchFamily="34" charset="0"/>
              </a:endParaRPr>
            </a:p>
          </p:txBody>
        </p:sp>
        <p:sp>
          <p:nvSpPr>
            <p:cNvPr id="165897" name="Rectangle 9">
              <a:extLst>
                <a:ext uri="{FF2B5EF4-FFF2-40B4-BE49-F238E27FC236}">
                  <a16:creationId xmlns:a16="http://schemas.microsoft.com/office/drawing/2014/main" id="{43227CED-898E-9625-32E3-AE951D277D8E}"/>
                </a:ext>
              </a:extLst>
            </p:cNvPr>
            <p:cNvSpPr>
              <a:spLocks noChangeArrowheads="1"/>
            </p:cNvSpPr>
            <p:nvPr/>
          </p:nvSpPr>
          <p:spPr bwMode="auto">
            <a:xfrm>
              <a:off x="1149" y="2163"/>
              <a:ext cx="210" cy="166"/>
            </a:xfrm>
            <a:prstGeom prst="rect">
              <a:avLst/>
            </a:prstGeom>
            <a:solidFill>
              <a:srgbClr val="FFFFFF"/>
            </a:solidFill>
            <a:ln w="3175">
              <a:solidFill>
                <a:srgbClr val="000000"/>
              </a:solidFill>
              <a:miter lim="800000"/>
              <a:headEnd/>
              <a:tailEnd/>
            </a:ln>
          </p:spPr>
          <p:txBody>
            <a:bodyPr/>
            <a:lstStyle/>
            <a:p>
              <a:endParaRPr lang="en-IN"/>
            </a:p>
          </p:txBody>
        </p:sp>
        <p:sp>
          <p:nvSpPr>
            <p:cNvPr id="165898" name="Rectangle 10">
              <a:extLst>
                <a:ext uri="{FF2B5EF4-FFF2-40B4-BE49-F238E27FC236}">
                  <a16:creationId xmlns:a16="http://schemas.microsoft.com/office/drawing/2014/main" id="{8E3F6288-1887-6CCD-195C-9038D095BEB4}"/>
                </a:ext>
              </a:extLst>
            </p:cNvPr>
            <p:cNvSpPr>
              <a:spLocks noChangeArrowheads="1"/>
            </p:cNvSpPr>
            <p:nvPr/>
          </p:nvSpPr>
          <p:spPr bwMode="auto">
            <a:xfrm>
              <a:off x="1183" y="2210"/>
              <a:ext cx="166" cy="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900">
                  <a:solidFill>
                    <a:srgbClr val="000000"/>
                  </a:solidFill>
                  <a:latin typeface="Arial" panose="020B0604020202020204" pitchFamily="34" charset="0"/>
                  <a:cs typeface="Arial" panose="020B0604020202020204" pitchFamily="34" charset="0"/>
                </a:rPr>
                <a:t>RD +</a:t>
              </a:r>
              <a:endParaRPr lang="en-US" altLang="en-US">
                <a:cs typeface="Tahoma" panose="020B0604030504040204" pitchFamily="34" charset="0"/>
              </a:endParaRPr>
            </a:p>
          </p:txBody>
        </p:sp>
        <p:sp>
          <p:nvSpPr>
            <p:cNvPr id="165899" name="Rectangle 11">
              <a:extLst>
                <a:ext uri="{FF2B5EF4-FFF2-40B4-BE49-F238E27FC236}">
                  <a16:creationId xmlns:a16="http://schemas.microsoft.com/office/drawing/2014/main" id="{4FF54AEF-01FC-46CD-D081-F235E4C2A175}"/>
                </a:ext>
              </a:extLst>
            </p:cNvPr>
            <p:cNvSpPr>
              <a:spLocks noChangeArrowheads="1"/>
            </p:cNvSpPr>
            <p:nvPr/>
          </p:nvSpPr>
          <p:spPr bwMode="auto">
            <a:xfrm>
              <a:off x="1149" y="2329"/>
              <a:ext cx="210" cy="165"/>
            </a:xfrm>
            <a:prstGeom prst="rect">
              <a:avLst/>
            </a:prstGeom>
            <a:solidFill>
              <a:srgbClr val="FFFFFF"/>
            </a:solidFill>
            <a:ln w="3175">
              <a:solidFill>
                <a:srgbClr val="000000"/>
              </a:solidFill>
              <a:miter lim="800000"/>
              <a:headEnd/>
              <a:tailEnd/>
            </a:ln>
          </p:spPr>
          <p:txBody>
            <a:bodyPr/>
            <a:lstStyle/>
            <a:p>
              <a:endParaRPr lang="en-IN"/>
            </a:p>
          </p:txBody>
        </p:sp>
        <p:sp>
          <p:nvSpPr>
            <p:cNvPr id="165900" name="Rectangle 12">
              <a:extLst>
                <a:ext uri="{FF2B5EF4-FFF2-40B4-BE49-F238E27FC236}">
                  <a16:creationId xmlns:a16="http://schemas.microsoft.com/office/drawing/2014/main" id="{9F048D0D-88AB-14DB-A166-886A46ABA690}"/>
                </a:ext>
              </a:extLst>
            </p:cNvPr>
            <p:cNvSpPr>
              <a:spLocks noChangeArrowheads="1"/>
            </p:cNvSpPr>
            <p:nvPr/>
          </p:nvSpPr>
          <p:spPr bwMode="auto">
            <a:xfrm>
              <a:off x="1149" y="2494"/>
              <a:ext cx="210" cy="165"/>
            </a:xfrm>
            <a:prstGeom prst="rect">
              <a:avLst/>
            </a:prstGeom>
            <a:solidFill>
              <a:srgbClr val="FFFFFF"/>
            </a:solidFill>
            <a:ln w="3175">
              <a:solidFill>
                <a:srgbClr val="000000"/>
              </a:solidFill>
              <a:miter lim="800000"/>
              <a:headEnd/>
              <a:tailEnd/>
            </a:ln>
          </p:spPr>
          <p:txBody>
            <a:bodyPr/>
            <a:lstStyle/>
            <a:p>
              <a:endParaRPr lang="en-IN"/>
            </a:p>
          </p:txBody>
        </p:sp>
        <p:sp>
          <p:nvSpPr>
            <p:cNvPr id="165901" name="Rectangle 13">
              <a:extLst>
                <a:ext uri="{FF2B5EF4-FFF2-40B4-BE49-F238E27FC236}">
                  <a16:creationId xmlns:a16="http://schemas.microsoft.com/office/drawing/2014/main" id="{E917CFF2-D12E-AE0A-CBFF-48230CB4D282}"/>
                </a:ext>
              </a:extLst>
            </p:cNvPr>
            <p:cNvSpPr>
              <a:spLocks noChangeArrowheads="1"/>
            </p:cNvSpPr>
            <p:nvPr/>
          </p:nvSpPr>
          <p:spPr bwMode="auto">
            <a:xfrm>
              <a:off x="1149" y="2659"/>
              <a:ext cx="210" cy="166"/>
            </a:xfrm>
            <a:prstGeom prst="rect">
              <a:avLst/>
            </a:prstGeom>
            <a:solidFill>
              <a:srgbClr val="FFFFFF"/>
            </a:solidFill>
            <a:ln w="3175">
              <a:solidFill>
                <a:srgbClr val="000000"/>
              </a:solidFill>
              <a:miter lim="800000"/>
              <a:headEnd/>
              <a:tailEnd/>
            </a:ln>
          </p:spPr>
          <p:txBody>
            <a:bodyPr/>
            <a:lstStyle/>
            <a:p>
              <a:endParaRPr lang="en-IN"/>
            </a:p>
          </p:txBody>
        </p:sp>
        <p:sp>
          <p:nvSpPr>
            <p:cNvPr id="165902" name="Rectangle 14">
              <a:extLst>
                <a:ext uri="{FF2B5EF4-FFF2-40B4-BE49-F238E27FC236}">
                  <a16:creationId xmlns:a16="http://schemas.microsoft.com/office/drawing/2014/main" id="{2899D666-7892-4534-ACBA-8DFFCC7C70C1}"/>
                </a:ext>
              </a:extLst>
            </p:cNvPr>
            <p:cNvSpPr>
              <a:spLocks noChangeArrowheads="1"/>
            </p:cNvSpPr>
            <p:nvPr/>
          </p:nvSpPr>
          <p:spPr bwMode="auto">
            <a:xfrm>
              <a:off x="1191" y="2706"/>
              <a:ext cx="148" cy="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900">
                  <a:solidFill>
                    <a:srgbClr val="000000"/>
                  </a:solidFill>
                  <a:latin typeface="Arial" panose="020B0604020202020204" pitchFamily="34" charset="0"/>
                  <a:cs typeface="Arial" panose="020B0604020202020204" pitchFamily="34" charset="0"/>
                </a:rPr>
                <a:t>RD -</a:t>
              </a:r>
              <a:endParaRPr lang="en-US" altLang="en-US">
                <a:cs typeface="Tahoma" panose="020B0604030504040204" pitchFamily="34" charset="0"/>
              </a:endParaRPr>
            </a:p>
          </p:txBody>
        </p:sp>
        <p:sp>
          <p:nvSpPr>
            <p:cNvPr id="165903" name="Rectangle 15">
              <a:extLst>
                <a:ext uri="{FF2B5EF4-FFF2-40B4-BE49-F238E27FC236}">
                  <a16:creationId xmlns:a16="http://schemas.microsoft.com/office/drawing/2014/main" id="{57CF66BB-64BF-7838-0779-CBFCE12144D5}"/>
                </a:ext>
              </a:extLst>
            </p:cNvPr>
            <p:cNvSpPr>
              <a:spLocks noChangeArrowheads="1"/>
            </p:cNvSpPr>
            <p:nvPr/>
          </p:nvSpPr>
          <p:spPr bwMode="auto">
            <a:xfrm>
              <a:off x="1149" y="2825"/>
              <a:ext cx="210" cy="165"/>
            </a:xfrm>
            <a:prstGeom prst="rect">
              <a:avLst/>
            </a:prstGeom>
            <a:solidFill>
              <a:srgbClr val="FFFFFF"/>
            </a:solidFill>
            <a:ln w="3175">
              <a:solidFill>
                <a:srgbClr val="000000"/>
              </a:solidFill>
              <a:miter lim="800000"/>
              <a:headEnd/>
              <a:tailEnd/>
            </a:ln>
          </p:spPr>
          <p:txBody>
            <a:bodyPr/>
            <a:lstStyle/>
            <a:p>
              <a:endParaRPr lang="en-IN"/>
            </a:p>
          </p:txBody>
        </p:sp>
        <p:sp>
          <p:nvSpPr>
            <p:cNvPr id="165904" name="Rectangle 16">
              <a:extLst>
                <a:ext uri="{FF2B5EF4-FFF2-40B4-BE49-F238E27FC236}">
                  <a16:creationId xmlns:a16="http://schemas.microsoft.com/office/drawing/2014/main" id="{22014BED-5E2A-6B79-4BC5-239F5632CF1F}"/>
                </a:ext>
              </a:extLst>
            </p:cNvPr>
            <p:cNvSpPr>
              <a:spLocks noChangeArrowheads="1"/>
            </p:cNvSpPr>
            <p:nvPr/>
          </p:nvSpPr>
          <p:spPr bwMode="auto">
            <a:xfrm>
              <a:off x="1149" y="2990"/>
              <a:ext cx="210" cy="166"/>
            </a:xfrm>
            <a:prstGeom prst="rect">
              <a:avLst/>
            </a:prstGeom>
            <a:solidFill>
              <a:srgbClr val="FFFFFF"/>
            </a:solidFill>
            <a:ln w="3175">
              <a:solidFill>
                <a:srgbClr val="000000"/>
              </a:solidFill>
              <a:miter lim="800000"/>
              <a:headEnd/>
              <a:tailEnd/>
            </a:ln>
          </p:spPr>
          <p:txBody>
            <a:bodyPr/>
            <a:lstStyle/>
            <a:p>
              <a:endParaRPr lang="en-IN"/>
            </a:p>
          </p:txBody>
        </p:sp>
        <p:sp>
          <p:nvSpPr>
            <p:cNvPr id="165905" name="Rectangle 17">
              <a:extLst>
                <a:ext uri="{FF2B5EF4-FFF2-40B4-BE49-F238E27FC236}">
                  <a16:creationId xmlns:a16="http://schemas.microsoft.com/office/drawing/2014/main" id="{506127A7-5009-D2FF-4F10-C1FFE6495ABD}"/>
                </a:ext>
              </a:extLst>
            </p:cNvPr>
            <p:cNvSpPr>
              <a:spLocks noChangeArrowheads="1"/>
            </p:cNvSpPr>
            <p:nvPr/>
          </p:nvSpPr>
          <p:spPr bwMode="auto">
            <a:xfrm>
              <a:off x="1009" y="1833"/>
              <a:ext cx="140" cy="16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IN"/>
            </a:p>
          </p:txBody>
        </p:sp>
        <p:sp>
          <p:nvSpPr>
            <p:cNvPr id="165906" name="Rectangle 18">
              <a:extLst>
                <a:ext uri="{FF2B5EF4-FFF2-40B4-BE49-F238E27FC236}">
                  <a16:creationId xmlns:a16="http://schemas.microsoft.com/office/drawing/2014/main" id="{2FEA893E-A47B-8FA4-39CC-803C5AB791F3}"/>
                </a:ext>
              </a:extLst>
            </p:cNvPr>
            <p:cNvSpPr>
              <a:spLocks noChangeArrowheads="1"/>
            </p:cNvSpPr>
            <p:nvPr/>
          </p:nvSpPr>
          <p:spPr bwMode="auto">
            <a:xfrm>
              <a:off x="1062" y="1879"/>
              <a:ext cx="40" cy="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900">
                  <a:solidFill>
                    <a:srgbClr val="000000"/>
                  </a:solidFill>
                  <a:latin typeface="Arial" panose="020B0604020202020204" pitchFamily="34" charset="0"/>
                  <a:cs typeface="Arial" panose="020B0604020202020204" pitchFamily="34" charset="0"/>
                </a:rPr>
                <a:t>1</a:t>
              </a:r>
              <a:endParaRPr lang="en-US" altLang="en-US">
                <a:cs typeface="Tahoma" panose="020B0604030504040204" pitchFamily="34" charset="0"/>
              </a:endParaRPr>
            </a:p>
          </p:txBody>
        </p:sp>
        <p:sp>
          <p:nvSpPr>
            <p:cNvPr id="165907" name="Rectangle 19">
              <a:extLst>
                <a:ext uri="{FF2B5EF4-FFF2-40B4-BE49-F238E27FC236}">
                  <a16:creationId xmlns:a16="http://schemas.microsoft.com/office/drawing/2014/main" id="{3F8D20EF-4346-B550-2FD5-B70DEF602FA8}"/>
                </a:ext>
              </a:extLst>
            </p:cNvPr>
            <p:cNvSpPr>
              <a:spLocks noChangeArrowheads="1"/>
            </p:cNvSpPr>
            <p:nvPr/>
          </p:nvSpPr>
          <p:spPr bwMode="auto">
            <a:xfrm>
              <a:off x="1009" y="1998"/>
              <a:ext cx="140" cy="16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IN"/>
            </a:p>
          </p:txBody>
        </p:sp>
        <p:sp>
          <p:nvSpPr>
            <p:cNvPr id="165908" name="Rectangle 20">
              <a:extLst>
                <a:ext uri="{FF2B5EF4-FFF2-40B4-BE49-F238E27FC236}">
                  <a16:creationId xmlns:a16="http://schemas.microsoft.com/office/drawing/2014/main" id="{DB6416B9-3CE4-9EF0-B5E7-D0D4FA75B42D}"/>
                </a:ext>
              </a:extLst>
            </p:cNvPr>
            <p:cNvSpPr>
              <a:spLocks noChangeArrowheads="1"/>
            </p:cNvSpPr>
            <p:nvPr/>
          </p:nvSpPr>
          <p:spPr bwMode="auto">
            <a:xfrm>
              <a:off x="1062" y="2045"/>
              <a:ext cx="40" cy="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900">
                  <a:solidFill>
                    <a:srgbClr val="000000"/>
                  </a:solidFill>
                  <a:latin typeface="Arial" panose="020B0604020202020204" pitchFamily="34" charset="0"/>
                  <a:cs typeface="Arial" panose="020B0604020202020204" pitchFamily="34" charset="0"/>
                </a:rPr>
                <a:t>2</a:t>
              </a:r>
              <a:endParaRPr lang="en-US" altLang="en-US">
                <a:cs typeface="Tahoma" panose="020B0604030504040204" pitchFamily="34" charset="0"/>
              </a:endParaRPr>
            </a:p>
          </p:txBody>
        </p:sp>
        <p:sp>
          <p:nvSpPr>
            <p:cNvPr id="165909" name="Rectangle 21">
              <a:extLst>
                <a:ext uri="{FF2B5EF4-FFF2-40B4-BE49-F238E27FC236}">
                  <a16:creationId xmlns:a16="http://schemas.microsoft.com/office/drawing/2014/main" id="{3B90577E-173E-5EA4-594E-500A2B5AD4A1}"/>
                </a:ext>
              </a:extLst>
            </p:cNvPr>
            <p:cNvSpPr>
              <a:spLocks noChangeArrowheads="1"/>
            </p:cNvSpPr>
            <p:nvPr/>
          </p:nvSpPr>
          <p:spPr bwMode="auto">
            <a:xfrm>
              <a:off x="1009" y="2163"/>
              <a:ext cx="140" cy="16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IN"/>
            </a:p>
          </p:txBody>
        </p:sp>
        <p:sp>
          <p:nvSpPr>
            <p:cNvPr id="165910" name="Rectangle 22">
              <a:extLst>
                <a:ext uri="{FF2B5EF4-FFF2-40B4-BE49-F238E27FC236}">
                  <a16:creationId xmlns:a16="http://schemas.microsoft.com/office/drawing/2014/main" id="{574B9315-0938-F17E-124E-CEAC65FDFB03}"/>
                </a:ext>
              </a:extLst>
            </p:cNvPr>
            <p:cNvSpPr>
              <a:spLocks noChangeArrowheads="1"/>
            </p:cNvSpPr>
            <p:nvPr/>
          </p:nvSpPr>
          <p:spPr bwMode="auto">
            <a:xfrm>
              <a:off x="1062" y="2210"/>
              <a:ext cx="40" cy="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900">
                  <a:solidFill>
                    <a:srgbClr val="000000"/>
                  </a:solidFill>
                  <a:latin typeface="Arial" panose="020B0604020202020204" pitchFamily="34" charset="0"/>
                  <a:cs typeface="Arial" panose="020B0604020202020204" pitchFamily="34" charset="0"/>
                </a:rPr>
                <a:t>3</a:t>
              </a:r>
              <a:endParaRPr lang="en-US" altLang="en-US">
                <a:cs typeface="Tahoma" panose="020B0604030504040204" pitchFamily="34" charset="0"/>
              </a:endParaRPr>
            </a:p>
          </p:txBody>
        </p:sp>
        <p:sp>
          <p:nvSpPr>
            <p:cNvPr id="165911" name="Rectangle 23">
              <a:extLst>
                <a:ext uri="{FF2B5EF4-FFF2-40B4-BE49-F238E27FC236}">
                  <a16:creationId xmlns:a16="http://schemas.microsoft.com/office/drawing/2014/main" id="{4BCBF3E3-2132-4B74-4254-A306CB0604F4}"/>
                </a:ext>
              </a:extLst>
            </p:cNvPr>
            <p:cNvSpPr>
              <a:spLocks noChangeArrowheads="1"/>
            </p:cNvSpPr>
            <p:nvPr/>
          </p:nvSpPr>
          <p:spPr bwMode="auto">
            <a:xfrm>
              <a:off x="1009" y="2329"/>
              <a:ext cx="140" cy="16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IN"/>
            </a:p>
          </p:txBody>
        </p:sp>
        <p:sp>
          <p:nvSpPr>
            <p:cNvPr id="165912" name="Rectangle 24">
              <a:extLst>
                <a:ext uri="{FF2B5EF4-FFF2-40B4-BE49-F238E27FC236}">
                  <a16:creationId xmlns:a16="http://schemas.microsoft.com/office/drawing/2014/main" id="{6163FCF7-6E9A-D7CC-9C34-AB52B34BD164}"/>
                </a:ext>
              </a:extLst>
            </p:cNvPr>
            <p:cNvSpPr>
              <a:spLocks noChangeArrowheads="1"/>
            </p:cNvSpPr>
            <p:nvPr/>
          </p:nvSpPr>
          <p:spPr bwMode="auto">
            <a:xfrm>
              <a:off x="1062" y="2375"/>
              <a:ext cx="40" cy="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900">
                  <a:solidFill>
                    <a:srgbClr val="000000"/>
                  </a:solidFill>
                  <a:latin typeface="Arial" panose="020B0604020202020204" pitchFamily="34" charset="0"/>
                  <a:cs typeface="Arial" panose="020B0604020202020204" pitchFamily="34" charset="0"/>
                </a:rPr>
                <a:t>4</a:t>
              </a:r>
              <a:endParaRPr lang="en-US" altLang="en-US">
                <a:cs typeface="Tahoma" panose="020B0604030504040204" pitchFamily="34" charset="0"/>
              </a:endParaRPr>
            </a:p>
          </p:txBody>
        </p:sp>
        <p:sp>
          <p:nvSpPr>
            <p:cNvPr id="165913" name="Rectangle 25">
              <a:extLst>
                <a:ext uri="{FF2B5EF4-FFF2-40B4-BE49-F238E27FC236}">
                  <a16:creationId xmlns:a16="http://schemas.microsoft.com/office/drawing/2014/main" id="{2E548E21-2EA8-F864-220F-52F2E57C75EA}"/>
                </a:ext>
              </a:extLst>
            </p:cNvPr>
            <p:cNvSpPr>
              <a:spLocks noChangeArrowheads="1"/>
            </p:cNvSpPr>
            <p:nvPr/>
          </p:nvSpPr>
          <p:spPr bwMode="auto">
            <a:xfrm>
              <a:off x="1009" y="2494"/>
              <a:ext cx="140" cy="16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IN"/>
            </a:p>
          </p:txBody>
        </p:sp>
        <p:sp>
          <p:nvSpPr>
            <p:cNvPr id="165914" name="Rectangle 26">
              <a:extLst>
                <a:ext uri="{FF2B5EF4-FFF2-40B4-BE49-F238E27FC236}">
                  <a16:creationId xmlns:a16="http://schemas.microsoft.com/office/drawing/2014/main" id="{58C03C30-4C3C-5C91-3E90-342ACBAC7BCF}"/>
                </a:ext>
              </a:extLst>
            </p:cNvPr>
            <p:cNvSpPr>
              <a:spLocks noChangeArrowheads="1"/>
            </p:cNvSpPr>
            <p:nvPr/>
          </p:nvSpPr>
          <p:spPr bwMode="auto">
            <a:xfrm>
              <a:off x="1062" y="2541"/>
              <a:ext cx="40" cy="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900">
                  <a:solidFill>
                    <a:srgbClr val="000000"/>
                  </a:solidFill>
                  <a:latin typeface="Arial" panose="020B0604020202020204" pitchFamily="34" charset="0"/>
                  <a:cs typeface="Arial" panose="020B0604020202020204" pitchFamily="34" charset="0"/>
                </a:rPr>
                <a:t>5</a:t>
              </a:r>
              <a:endParaRPr lang="en-US" altLang="en-US">
                <a:cs typeface="Tahoma" panose="020B0604030504040204" pitchFamily="34" charset="0"/>
              </a:endParaRPr>
            </a:p>
          </p:txBody>
        </p:sp>
        <p:sp>
          <p:nvSpPr>
            <p:cNvPr id="165915" name="Rectangle 27">
              <a:extLst>
                <a:ext uri="{FF2B5EF4-FFF2-40B4-BE49-F238E27FC236}">
                  <a16:creationId xmlns:a16="http://schemas.microsoft.com/office/drawing/2014/main" id="{6312F7EA-CFA7-7615-7792-26C3F95C0E29}"/>
                </a:ext>
              </a:extLst>
            </p:cNvPr>
            <p:cNvSpPr>
              <a:spLocks noChangeArrowheads="1"/>
            </p:cNvSpPr>
            <p:nvPr/>
          </p:nvSpPr>
          <p:spPr bwMode="auto">
            <a:xfrm>
              <a:off x="1009" y="2659"/>
              <a:ext cx="140" cy="16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IN"/>
            </a:p>
          </p:txBody>
        </p:sp>
        <p:sp>
          <p:nvSpPr>
            <p:cNvPr id="165916" name="Rectangle 28">
              <a:extLst>
                <a:ext uri="{FF2B5EF4-FFF2-40B4-BE49-F238E27FC236}">
                  <a16:creationId xmlns:a16="http://schemas.microsoft.com/office/drawing/2014/main" id="{7192CA30-106B-63ED-E738-B2903E926A34}"/>
                </a:ext>
              </a:extLst>
            </p:cNvPr>
            <p:cNvSpPr>
              <a:spLocks noChangeArrowheads="1"/>
            </p:cNvSpPr>
            <p:nvPr/>
          </p:nvSpPr>
          <p:spPr bwMode="auto">
            <a:xfrm>
              <a:off x="1062" y="2706"/>
              <a:ext cx="40" cy="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900">
                  <a:solidFill>
                    <a:srgbClr val="000000"/>
                  </a:solidFill>
                  <a:latin typeface="Arial" panose="020B0604020202020204" pitchFamily="34" charset="0"/>
                  <a:cs typeface="Arial" panose="020B0604020202020204" pitchFamily="34" charset="0"/>
                </a:rPr>
                <a:t>6</a:t>
              </a:r>
              <a:endParaRPr lang="en-US" altLang="en-US">
                <a:cs typeface="Tahoma" panose="020B0604030504040204" pitchFamily="34" charset="0"/>
              </a:endParaRPr>
            </a:p>
          </p:txBody>
        </p:sp>
        <p:sp>
          <p:nvSpPr>
            <p:cNvPr id="165917" name="Rectangle 29">
              <a:extLst>
                <a:ext uri="{FF2B5EF4-FFF2-40B4-BE49-F238E27FC236}">
                  <a16:creationId xmlns:a16="http://schemas.microsoft.com/office/drawing/2014/main" id="{E3192E5D-53E1-15D0-DB4D-6D660B527E97}"/>
                </a:ext>
              </a:extLst>
            </p:cNvPr>
            <p:cNvSpPr>
              <a:spLocks noChangeArrowheads="1"/>
            </p:cNvSpPr>
            <p:nvPr/>
          </p:nvSpPr>
          <p:spPr bwMode="auto">
            <a:xfrm>
              <a:off x="1009" y="2825"/>
              <a:ext cx="140" cy="16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IN"/>
            </a:p>
          </p:txBody>
        </p:sp>
        <p:sp>
          <p:nvSpPr>
            <p:cNvPr id="165918" name="Rectangle 30">
              <a:extLst>
                <a:ext uri="{FF2B5EF4-FFF2-40B4-BE49-F238E27FC236}">
                  <a16:creationId xmlns:a16="http://schemas.microsoft.com/office/drawing/2014/main" id="{C96F2EC9-8021-DFEA-2F0C-CC67B20C1569}"/>
                </a:ext>
              </a:extLst>
            </p:cNvPr>
            <p:cNvSpPr>
              <a:spLocks noChangeArrowheads="1"/>
            </p:cNvSpPr>
            <p:nvPr/>
          </p:nvSpPr>
          <p:spPr bwMode="auto">
            <a:xfrm>
              <a:off x="1062" y="2872"/>
              <a:ext cx="40" cy="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900">
                  <a:solidFill>
                    <a:srgbClr val="000000"/>
                  </a:solidFill>
                  <a:latin typeface="Arial" panose="020B0604020202020204" pitchFamily="34" charset="0"/>
                  <a:cs typeface="Arial" panose="020B0604020202020204" pitchFamily="34" charset="0"/>
                </a:rPr>
                <a:t>7</a:t>
              </a:r>
              <a:endParaRPr lang="en-US" altLang="en-US">
                <a:cs typeface="Tahoma" panose="020B0604030504040204" pitchFamily="34" charset="0"/>
              </a:endParaRPr>
            </a:p>
          </p:txBody>
        </p:sp>
        <p:sp>
          <p:nvSpPr>
            <p:cNvPr id="165919" name="Rectangle 31">
              <a:extLst>
                <a:ext uri="{FF2B5EF4-FFF2-40B4-BE49-F238E27FC236}">
                  <a16:creationId xmlns:a16="http://schemas.microsoft.com/office/drawing/2014/main" id="{D1529DA0-CFA4-A00C-CC76-37F710E36003}"/>
                </a:ext>
              </a:extLst>
            </p:cNvPr>
            <p:cNvSpPr>
              <a:spLocks noChangeArrowheads="1"/>
            </p:cNvSpPr>
            <p:nvPr/>
          </p:nvSpPr>
          <p:spPr bwMode="auto">
            <a:xfrm>
              <a:off x="1009" y="2990"/>
              <a:ext cx="140" cy="16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IN"/>
            </a:p>
          </p:txBody>
        </p:sp>
        <p:sp>
          <p:nvSpPr>
            <p:cNvPr id="165920" name="Rectangle 32">
              <a:extLst>
                <a:ext uri="{FF2B5EF4-FFF2-40B4-BE49-F238E27FC236}">
                  <a16:creationId xmlns:a16="http://schemas.microsoft.com/office/drawing/2014/main" id="{27BA4D5F-4BAF-600C-652E-532FB2FA7381}"/>
                </a:ext>
              </a:extLst>
            </p:cNvPr>
            <p:cNvSpPr>
              <a:spLocks noChangeArrowheads="1"/>
            </p:cNvSpPr>
            <p:nvPr/>
          </p:nvSpPr>
          <p:spPr bwMode="auto">
            <a:xfrm>
              <a:off x="1062" y="3037"/>
              <a:ext cx="40" cy="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900">
                  <a:solidFill>
                    <a:srgbClr val="000000"/>
                  </a:solidFill>
                  <a:latin typeface="Arial" panose="020B0604020202020204" pitchFamily="34" charset="0"/>
                  <a:cs typeface="Arial" panose="020B0604020202020204" pitchFamily="34" charset="0"/>
                </a:rPr>
                <a:t>8</a:t>
              </a:r>
              <a:endParaRPr lang="en-US" altLang="en-US">
                <a:cs typeface="Tahoma" panose="020B0604030504040204" pitchFamily="34" charset="0"/>
              </a:endParaRPr>
            </a:p>
          </p:txBody>
        </p:sp>
        <p:sp>
          <p:nvSpPr>
            <p:cNvPr id="165921" name="Rectangle 33">
              <a:extLst>
                <a:ext uri="{FF2B5EF4-FFF2-40B4-BE49-F238E27FC236}">
                  <a16:creationId xmlns:a16="http://schemas.microsoft.com/office/drawing/2014/main" id="{EE25DD15-B455-A8E0-F806-243C495B1EEB}"/>
                </a:ext>
              </a:extLst>
            </p:cNvPr>
            <p:cNvSpPr>
              <a:spLocks noChangeArrowheads="1"/>
            </p:cNvSpPr>
            <p:nvPr/>
          </p:nvSpPr>
          <p:spPr bwMode="auto">
            <a:xfrm>
              <a:off x="1011" y="1746"/>
              <a:ext cx="180" cy="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900">
                  <a:solidFill>
                    <a:srgbClr val="000000"/>
                  </a:solidFill>
                  <a:latin typeface="Arial" panose="020B0604020202020204" pitchFamily="34" charset="0"/>
                  <a:cs typeface="Arial" panose="020B0604020202020204" pitchFamily="34" charset="0"/>
                </a:rPr>
                <a:t>PIN #</a:t>
              </a:r>
              <a:endParaRPr lang="en-US" altLang="en-US">
                <a:cs typeface="Tahoma" panose="020B0604030504040204" pitchFamily="34" charset="0"/>
              </a:endParaRPr>
            </a:p>
          </p:txBody>
        </p:sp>
        <p:sp>
          <p:nvSpPr>
            <p:cNvPr id="165922" name="Rectangle 34">
              <a:extLst>
                <a:ext uri="{FF2B5EF4-FFF2-40B4-BE49-F238E27FC236}">
                  <a16:creationId xmlns:a16="http://schemas.microsoft.com/office/drawing/2014/main" id="{79661212-B014-78A5-1D0D-2DF1590E4E2C}"/>
                </a:ext>
              </a:extLst>
            </p:cNvPr>
            <p:cNvSpPr>
              <a:spLocks noChangeArrowheads="1"/>
            </p:cNvSpPr>
            <p:nvPr/>
          </p:nvSpPr>
          <p:spPr bwMode="auto">
            <a:xfrm>
              <a:off x="976" y="1622"/>
              <a:ext cx="544" cy="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900">
                  <a:solidFill>
                    <a:srgbClr val="000000"/>
                  </a:solidFill>
                  <a:latin typeface="Arial" panose="020B0604020202020204" pitchFamily="34" charset="0"/>
                  <a:cs typeface="Arial" panose="020B0604020202020204" pitchFamily="34" charset="0"/>
                </a:rPr>
                <a:t>RJ-45 Connector</a:t>
              </a:r>
              <a:endParaRPr lang="en-US" altLang="en-US">
                <a:cs typeface="Tahoma" panose="020B0604030504040204" pitchFamily="34" charset="0"/>
              </a:endParaRPr>
            </a:p>
          </p:txBody>
        </p:sp>
      </p:grpSp>
      <p:grpSp>
        <p:nvGrpSpPr>
          <p:cNvPr id="165923" name="Group 35">
            <a:extLst>
              <a:ext uri="{FF2B5EF4-FFF2-40B4-BE49-F238E27FC236}">
                <a16:creationId xmlns:a16="http://schemas.microsoft.com/office/drawing/2014/main" id="{7C0D93D0-81AA-E073-B0C9-98158D2E3782}"/>
              </a:ext>
            </a:extLst>
          </p:cNvPr>
          <p:cNvGrpSpPr>
            <a:grpSpLocks/>
          </p:cNvGrpSpPr>
          <p:nvPr/>
        </p:nvGrpSpPr>
        <p:grpSpPr bwMode="auto">
          <a:xfrm>
            <a:off x="6705600" y="2574925"/>
            <a:ext cx="868363" cy="2565400"/>
            <a:chOff x="4482" y="1622"/>
            <a:chExt cx="547" cy="1616"/>
          </a:xfrm>
        </p:grpSpPr>
        <p:sp>
          <p:nvSpPr>
            <p:cNvPr id="165924" name="Rectangle 36">
              <a:extLst>
                <a:ext uri="{FF2B5EF4-FFF2-40B4-BE49-F238E27FC236}">
                  <a16:creationId xmlns:a16="http://schemas.microsoft.com/office/drawing/2014/main" id="{2F8DBF69-5F5D-A685-7176-AF7A0E872DCF}"/>
                </a:ext>
              </a:extLst>
            </p:cNvPr>
            <p:cNvSpPr>
              <a:spLocks noChangeArrowheads="1"/>
            </p:cNvSpPr>
            <p:nvPr/>
          </p:nvSpPr>
          <p:spPr bwMode="auto">
            <a:xfrm>
              <a:off x="4482" y="1709"/>
              <a:ext cx="455" cy="1529"/>
            </a:xfrm>
            <a:prstGeom prst="rect">
              <a:avLst/>
            </a:prstGeom>
            <a:solidFill>
              <a:srgbClr val="FFFFFF"/>
            </a:solidFill>
            <a:ln w="3175">
              <a:solidFill>
                <a:srgbClr val="000000"/>
              </a:solidFill>
              <a:miter lim="800000"/>
              <a:headEnd/>
              <a:tailEnd/>
            </a:ln>
          </p:spPr>
          <p:txBody>
            <a:bodyPr/>
            <a:lstStyle/>
            <a:p>
              <a:endParaRPr lang="en-IN"/>
            </a:p>
          </p:txBody>
        </p:sp>
        <p:sp>
          <p:nvSpPr>
            <p:cNvPr id="165925" name="Rectangle 37">
              <a:extLst>
                <a:ext uri="{FF2B5EF4-FFF2-40B4-BE49-F238E27FC236}">
                  <a16:creationId xmlns:a16="http://schemas.microsoft.com/office/drawing/2014/main" id="{9CF9C63A-2724-AA40-664A-F236BE747F0F}"/>
                </a:ext>
              </a:extLst>
            </p:cNvPr>
            <p:cNvSpPr>
              <a:spLocks noChangeArrowheads="1"/>
            </p:cNvSpPr>
            <p:nvPr/>
          </p:nvSpPr>
          <p:spPr bwMode="auto">
            <a:xfrm>
              <a:off x="4755" y="1833"/>
              <a:ext cx="140" cy="16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IN"/>
            </a:p>
          </p:txBody>
        </p:sp>
        <p:sp>
          <p:nvSpPr>
            <p:cNvPr id="165926" name="Rectangle 38">
              <a:extLst>
                <a:ext uri="{FF2B5EF4-FFF2-40B4-BE49-F238E27FC236}">
                  <a16:creationId xmlns:a16="http://schemas.microsoft.com/office/drawing/2014/main" id="{901A4E3C-AFED-A175-E613-1E18ADADA4CC}"/>
                </a:ext>
              </a:extLst>
            </p:cNvPr>
            <p:cNvSpPr>
              <a:spLocks noChangeArrowheads="1"/>
            </p:cNvSpPr>
            <p:nvPr/>
          </p:nvSpPr>
          <p:spPr bwMode="auto">
            <a:xfrm>
              <a:off x="4807" y="1879"/>
              <a:ext cx="40" cy="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900">
                  <a:solidFill>
                    <a:srgbClr val="000000"/>
                  </a:solidFill>
                  <a:latin typeface="Arial" panose="020B0604020202020204" pitchFamily="34" charset="0"/>
                  <a:cs typeface="Arial" panose="020B0604020202020204" pitchFamily="34" charset="0"/>
                </a:rPr>
                <a:t>1</a:t>
              </a:r>
              <a:endParaRPr lang="en-US" altLang="en-US">
                <a:cs typeface="Tahoma" panose="020B0604030504040204" pitchFamily="34" charset="0"/>
              </a:endParaRPr>
            </a:p>
          </p:txBody>
        </p:sp>
        <p:sp>
          <p:nvSpPr>
            <p:cNvPr id="165927" name="Rectangle 39">
              <a:extLst>
                <a:ext uri="{FF2B5EF4-FFF2-40B4-BE49-F238E27FC236}">
                  <a16:creationId xmlns:a16="http://schemas.microsoft.com/office/drawing/2014/main" id="{F79BD79A-3A3F-0BE7-2807-47BD8AA54432}"/>
                </a:ext>
              </a:extLst>
            </p:cNvPr>
            <p:cNvSpPr>
              <a:spLocks noChangeArrowheads="1"/>
            </p:cNvSpPr>
            <p:nvPr/>
          </p:nvSpPr>
          <p:spPr bwMode="auto">
            <a:xfrm>
              <a:off x="4755" y="1998"/>
              <a:ext cx="140" cy="16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IN"/>
            </a:p>
          </p:txBody>
        </p:sp>
        <p:sp>
          <p:nvSpPr>
            <p:cNvPr id="165928" name="Rectangle 40">
              <a:extLst>
                <a:ext uri="{FF2B5EF4-FFF2-40B4-BE49-F238E27FC236}">
                  <a16:creationId xmlns:a16="http://schemas.microsoft.com/office/drawing/2014/main" id="{886C323A-A150-16CC-D21C-137939D5152C}"/>
                </a:ext>
              </a:extLst>
            </p:cNvPr>
            <p:cNvSpPr>
              <a:spLocks noChangeArrowheads="1"/>
            </p:cNvSpPr>
            <p:nvPr/>
          </p:nvSpPr>
          <p:spPr bwMode="auto">
            <a:xfrm>
              <a:off x="4807" y="2045"/>
              <a:ext cx="40" cy="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900">
                  <a:solidFill>
                    <a:srgbClr val="000000"/>
                  </a:solidFill>
                  <a:latin typeface="Arial" panose="020B0604020202020204" pitchFamily="34" charset="0"/>
                  <a:cs typeface="Arial" panose="020B0604020202020204" pitchFamily="34" charset="0"/>
                </a:rPr>
                <a:t>2</a:t>
              </a:r>
              <a:endParaRPr lang="en-US" altLang="en-US">
                <a:cs typeface="Tahoma" panose="020B0604030504040204" pitchFamily="34" charset="0"/>
              </a:endParaRPr>
            </a:p>
          </p:txBody>
        </p:sp>
        <p:sp>
          <p:nvSpPr>
            <p:cNvPr id="165929" name="Rectangle 41">
              <a:extLst>
                <a:ext uri="{FF2B5EF4-FFF2-40B4-BE49-F238E27FC236}">
                  <a16:creationId xmlns:a16="http://schemas.microsoft.com/office/drawing/2014/main" id="{7A661145-19DC-2424-81C1-2B2D5DFDE6F2}"/>
                </a:ext>
              </a:extLst>
            </p:cNvPr>
            <p:cNvSpPr>
              <a:spLocks noChangeArrowheads="1"/>
            </p:cNvSpPr>
            <p:nvPr/>
          </p:nvSpPr>
          <p:spPr bwMode="auto">
            <a:xfrm>
              <a:off x="4755" y="2163"/>
              <a:ext cx="140" cy="16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IN"/>
            </a:p>
          </p:txBody>
        </p:sp>
        <p:sp>
          <p:nvSpPr>
            <p:cNvPr id="165930" name="Rectangle 42">
              <a:extLst>
                <a:ext uri="{FF2B5EF4-FFF2-40B4-BE49-F238E27FC236}">
                  <a16:creationId xmlns:a16="http://schemas.microsoft.com/office/drawing/2014/main" id="{22CFEE6C-189C-0B4C-28F7-AFBAD6B530D8}"/>
                </a:ext>
              </a:extLst>
            </p:cNvPr>
            <p:cNvSpPr>
              <a:spLocks noChangeArrowheads="1"/>
            </p:cNvSpPr>
            <p:nvPr/>
          </p:nvSpPr>
          <p:spPr bwMode="auto">
            <a:xfrm>
              <a:off x="4807" y="2210"/>
              <a:ext cx="40" cy="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900">
                  <a:solidFill>
                    <a:srgbClr val="000000"/>
                  </a:solidFill>
                  <a:latin typeface="Arial" panose="020B0604020202020204" pitchFamily="34" charset="0"/>
                  <a:cs typeface="Arial" panose="020B0604020202020204" pitchFamily="34" charset="0"/>
                </a:rPr>
                <a:t>3</a:t>
              </a:r>
              <a:endParaRPr lang="en-US" altLang="en-US">
                <a:cs typeface="Tahoma" panose="020B0604030504040204" pitchFamily="34" charset="0"/>
              </a:endParaRPr>
            </a:p>
          </p:txBody>
        </p:sp>
        <p:sp>
          <p:nvSpPr>
            <p:cNvPr id="165931" name="Rectangle 43">
              <a:extLst>
                <a:ext uri="{FF2B5EF4-FFF2-40B4-BE49-F238E27FC236}">
                  <a16:creationId xmlns:a16="http://schemas.microsoft.com/office/drawing/2014/main" id="{3AEC5A10-3406-11CE-4745-02B638142E27}"/>
                </a:ext>
              </a:extLst>
            </p:cNvPr>
            <p:cNvSpPr>
              <a:spLocks noChangeArrowheads="1"/>
            </p:cNvSpPr>
            <p:nvPr/>
          </p:nvSpPr>
          <p:spPr bwMode="auto">
            <a:xfrm>
              <a:off x="4755" y="2329"/>
              <a:ext cx="140" cy="16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IN"/>
            </a:p>
          </p:txBody>
        </p:sp>
        <p:sp>
          <p:nvSpPr>
            <p:cNvPr id="165932" name="Rectangle 44">
              <a:extLst>
                <a:ext uri="{FF2B5EF4-FFF2-40B4-BE49-F238E27FC236}">
                  <a16:creationId xmlns:a16="http://schemas.microsoft.com/office/drawing/2014/main" id="{9F7A623D-3FBB-9483-EAB1-65F46D0D23E4}"/>
                </a:ext>
              </a:extLst>
            </p:cNvPr>
            <p:cNvSpPr>
              <a:spLocks noChangeArrowheads="1"/>
            </p:cNvSpPr>
            <p:nvPr/>
          </p:nvSpPr>
          <p:spPr bwMode="auto">
            <a:xfrm>
              <a:off x="4807" y="2375"/>
              <a:ext cx="40" cy="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900">
                  <a:solidFill>
                    <a:srgbClr val="000000"/>
                  </a:solidFill>
                  <a:latin typeface="Arial" panose="020B0604020202020204" pitchFamily="34" charset="0"/>
                  <a:cs typeface="Arial" panose="020B0604020202020204" pitchFamily="34" charset="0"/>
                </a:rPr>
                <a:t>4</a:t>
              </a:r>
              <a:endParaRPr lang="en-US" altLang="en-US">
                <a:cs typeface="Tahoma" panose="020B0604030504040204" pitchFamily="34" charset="0"/>
              </a:endParaRPr>
            </a:p>
          </p:txBody>
        </p:sp>
        <p:sp>
          <p:nvSpPr>
            <p:cNvPr id="165933" name="Rectangle 45">
              <a:extLst>
                <a:ext uri="{FF2B5EF4-FFF2-40B4-BE49-F238E27FC236}">
                  <a16:creationId xmlns:a16="http://schemas.microsoft.com/office/drawing/2014/main" id="{D7AA720D-260E-9DA6-2614-BAA06EE92036}"/>
                </a:ext>
              </a:extLst>
            </p:cNvPr>
            <p:cNvSpPr>
              <a:spLocks noChangeArrowheads="1"/>
            </p:cNvSpPr>
            <p:nvPr/>
          </p:nvSpPr>
          <p:spPr bwMode="auto">
            <a:xfrm>
              <a:off x="4755" y="2494"/>
              <a:ext cx="140" cy="16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IN"/>
            </a:p>
          </p:txBody>
        </p:sp>
        <p:sp>
          <p:nvSpPr>
            <p:cNvPr id="165934" name="Rectangle 46">
              <a:extLst>
                <a:ext uri="{FF2B5EF4-FFF2-40B4-BE49-F238E27FC236}">
                  <a16:creationId xmlns:a16="http://schemas.microsoft.com/office/drawing/2014/main" id="{9EC2EB17-FF0B-7670-01A5-A478305DEA28}"/>
                </a:ext>
              </a:extLst>
            </p:cNvPr>
            <p:cNvSpPr>
              <a:spLocks noChangeArrowheads="1"/>
            </p:cNvSpPr>
            <p:nvPr/>
          </p:nvSpPr>
          <p:spPr bwMode="auto">
            <a:xfrm>
              <a:off x="4807" y="2541"/>
              <a:ext cx="40" cy="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900">
                  <a:solidFill>
                    <a:srgbClr val="000000"/>
                  </a:solidFill>
                  <a:latin typeface="Arial" panose="020B0604020202020204" pitchFamily="34" charset="0"/>
                  <a:cs typeface="Arial" panose="020B0604020202020204" pitchFamily="34" charset="0"/>
                </a:rPr>
                <a:t>5</a:t>
              </a:r>
              <a:endParaRPr lang="en-US" altLang="en-US">
                <a:cs typeface="Tahoma" panose="020B0604030504040204" pitchFamily="34" charset="0"/>
              </a:endParaRPr>
            </a:p>
          </p:txBody>
        </p:sp>
        <p:sp>
          <p:nvSpPr>
            <p:cNvPr id="165935" name="Rectangle 47">
              <a:extLst>
                <a:ext uri="{FF2B5EF4-FFF2-40B4-BE49-F238E27FC236}">
                  <a16:creationId xmlns:a16="http://schemas.microsoft.com/office/drawing/2014/main" id="{03A59C5F-FAC3-6CD3-97D5-444B18FEE0ED}"/>
                </a:ext>
              </a:extLst>
            </p:cNvPr>
            <p:cNvSpPr>
              <a:spLocks noChangeArrowheads="1"/>
            </p:cNvSpPr>
            <p:nvPr/>
          </p:nvSpPr>
          <p:spPr bwMode="auto">
            <a:xfrm>
              <a:off x="4755" y="2659"/>
              <a:ext cx="140" cy="16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IN"/>
            </a:p>
          </p:txBody>
        </p:sp>
        <p:sp>
          <p:nvSpPr>
            <p:cNvPr id="165936" name="Rectangle 48">
              <a:extLst>
                <a:ext uri="{FF2B5EF4-FFF2-40B4-BE49-F238E27FC236}">
                  <a16:creationId xmlns:a16="http://schemas.microsoft.com/office/drawing/2014/main" id="{1691F059-605C-BB31-2D54-871C0A9FF2A1}"/>
                </a:ext>
              </a:extLst>
            </p:cNvPr>
            <p:cNvSpPr>
              <a:spLocks noChangeArrowheads="1"/>
            </p:cNvSpPr>
            <p:nvPr/>
          </p:nvSpPr>
          <p:spPr bwMode="auto">
            <a:xfrm>
              <a:off x="4807" y="2706"/>
              <a:ext cx="40" cy="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900">
                  <a:solidFill>
                    <a:srgbClr val="000000"/>
                  </a:solidFill>
                  <a:latin typeface="Arial" panose="020B0604020202020204" pitchFamily="34" charset="0"/>
                  <a:cs typeface="Arial" panose="020B0604020202020204" pitchFamily="34" charset="0"/>
                </a:rPr>
                <a:t>6</a:t>
              </a:r>
              <a:endParaRPr lang="en-US" altLang="en-US">
                <a:cs typeface="Tahoma" panose="020B0604030504040204" pitchFamily="34" charset="0"/>
              </a:endParaRPr>
            </a:p>
          </p:txBody>
        </p:sp>
        <p:sp>
          <p:nvSpPr>
            <p:cNvPr id="165937" name="Rectangle 49">
              <a:extLst>
                <a:ext uri="{FF2B5EF4-FFF2-40B4-BE49-F238E27FC236}">
                  <a16:creationId xmlns:a16="http://schemas.microsoft.com/office/drawing/2014/main" id="{4CC8D654-00C0-856F-1BDF-1461116403E6}"/>
                </a:ext>
              </a:extLst>
            </p:cNvPr>
            <p:cNvSpPr>
              <a:spLocks noChangeArrowheads="1"/>
            </p:cNvSpPr>
            <p:nvPr/>
          </p:nvSpPr>
          <p:spPr bwMode="auto">
            <a:xfrm>
              <a:off x="4755" y="2825"/>
              <a:ext cx="140" cy="16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IN"/>
            </a:p>
          </p:txBody>
        </p:sp>
        <p:sp>
          <p:nvSpPr>
            <p:cNvPr id="165938" name="Rectangle 50">
              <a:extLst>
                <a:ext uri="{FF2B5EF4-FFF2-40B4-BE49-F238E27FC236}">
                  <a16:creationId xmlns:a16="http://schemas.microsoft.com/office/drawing/2014/main" id="{A6AD4965-6685-9D54-3345-E11118FA93F5}"/>
                </a:ext>
              </a:extLst>
            </p:cNvPr>
            <p:cNvSpPr>
              <a:spLocks noChangeArrowheads="1"/>
            </p:cNvSpPr>
            <p:nvPr/>
          </p:nvSpPr>
          <p:spPr bwMode="auto">
            <a:xfrm>
              <a:off x="4807" y="2872"/>
              <a:ext cx="40" cy="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900">
                  <a:solidFill>
                    <a:srgbClr val="000000"/>
                  </a:solidFill>
                  <a:latin typeface="Arial" panose="020B0604020202020204" pitchFamily="34" charset="0"/>
                  <a:cs typeface="Arial" panose="020B0604020202020204" pitchFamily="34" charset="0"/>
                </a:rPr>
                <a:t>7</a:t>
              </a:r>
              <a:endParaRPr lang="en-US" altLang="en-US">
                <a:cs typeface="Tahoma" panose="020B0604030504040204" pitchFamily="34" charset="0"/>
              </a:endParaRPr>
            </a:p>
          </p:txBody>
        </p:sp>
        <p:sp>
          <p:nvSpPr>
            <p:cNvPr id="165939" name="Rectangle 51">
              <a:extLst>
                <a:ext uri="{FF2B5EF4-FFF2-40B4-BE49-F238E27FC236}">
                  <a16:creationId xmlns:a16="http://schemas.microsoft.com/office/drawing/2014/main" id="{D03B13E3-853D-1004-D21E-E7DB5FE1686A}"/>
                </a:ext>
              </a:extLst>
            </p:cNvPr>
            <p:cNvSpPr>
              <a:spLocks noChangeArrowheads="1"/>
            </p:cNvSpPr>
            <p:nvPr/>
          </p:nvSpPr>
          <p:spPr bwMode="auto">
            <a:xfrm>
              <a:off x="4755" y="2990"/>
              <a:ext cx="140" cy="16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IN"/>
            </a:p>
          </p:txBody>
        </p:sp>
        <p:sp>
          <p:nvSpPr>
            <p:cNvPr id="165940" name="Rectangle 52">
              <a:extLst>
                <a:ext uri="{FF2B5EF4-FFF2-40B4-BE49-F238E27FC236}">
                  <a16:creationId xmlns:a16="http://schemas.microsoft.com/office/drawing/2014/main" id="{8064E28E-8C57-61D1-63F5-7AD932AFC79D}"/>
                </a:ext>
              </a:extLst>
            </p:cNvPr>
            <p:cNvSpPr>
              <a:spLocks noChangeArrowheads="1"/>
            </p:cNvSpPr>
            <p:nvPr/>
          </p:nvSpPr>
          <p:spPr bwMode="auto">
            <a:xfrm>
              <a:off x="4807" y="3037"/>
              <a:ext cx="40" cy="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900">
                  <a:solidFill>
                    <a:srgbClr val="000000"/>
                  </a:solidFill>
                  <a:latin typeface="Arial" panose="020B0604020202020204" pitchFamily="34" charset="0"/>
                  <a:cs typeface="Arial" panose="020B0604020202020204" pitchFamily="34" charset="0"/>
                </a:rPr>
                <a:t>8</a:t>
              </a:r>
              <a:endParaRPr lang="en-US" altLang="en-US">
                <a:cs typeface="Tahoma" panose="020B0604030504040204" pitchFamily="34" charset="0"/>
              </a:endParaRPr>
            </a:p>
          </p:txBody>
        </p:sp>
        <p:sp>
          <p:nvSpPr>
            <p:cNvPr id="165941" name="Rectangle 53">
              <a:extLst>
                <a:ext uri="{FF2B5EF4-FFF2-40B4-BE49-F238E27FC236}">
                  <a16:creationId xmlns:a16="http://schemas.microsoft.com/office/drawing/2014/main" id="{8713DC61-7A0A-7A7D-156F-6A118B8D3D02}"/>
                </a:ext>
              </a:extLst>
            </p:cNvPr>
            <p:cNvSpPr>
              <a:spLocks noChangeArrowheads="1"/>
            </p:cNvSpPr>
            <p:nvPr/>
          </p:nvSpPr>
          <p:spPr bwMode="auto">
            <a:xfrm>
              <a:off x="4544" y="1833"/>
              <a:ext cx="211" cy="165"/>
            </a:xfrm>
            <a:prstGeom prst="rect">
              <a:avLst/>
            </a:prstGeom>
            <a:solidFill>
              <a:srgbClr val="FFFFFF"/>
            </a:solidFill>
            <a:ln w="3175">
              <a:solidFill>
                <a:srgbClr val="000000"/>
              </a:solidFill>
              <a:miter lim="800000"/>
              <a:headEnd/>
              <a:tailEnd/>
            </a:ln>
          </p:spPr>
          <p:txBody>
            <a:bodyPr/>
            <a:lstStyle/>
            <a:p>
              <a:endParaRPr lang="en-IN"/>
            </a:p>
          </p:txBody>
        </p:sp>
        <p:sp>
          <p:nvSpPr>
            <p:cNvPr id="165942" name="Rectangle 54">
              <a:extLst>
                <a:ext uri="{FF2B5EF4-FFF2-40B4-BE49-F238E27FC236}">
                  <a16:creationId xmlns:a16="http://schemas.microsoft.com/office/drawing/2014/main" id="{972FE9EC-B03A-CF15-E3DB-F206CB55A65B}"/>
                </a:ext>
              </a:extLst>
            </p:cNvPr>
            <p:cNvSpPr>
              <a:spLocks noChangeArrowheads="1"/>
            </p:cNvSpPr>
            <p:nvPr/>
          </p:nvSpPr>
          <p:spPr bwMode="auto">
            <a:xfrm>
              <a:off x="4581" y="1879"/>
              <a:ext cx="158" cy="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900">
                  <a:solidFill>
                    <a:srgbClr val="000000"/>
                  </a:solidFill>
                  <a:latin typeface="Arial" panose="020B0604020202020204" pitchFamily="34" charset="0"/>
                  <a:cs typeface="Arial" panose="020B0604020202020204" pitchFamily="34" charset="0"/>
                </a:rPr>
                <a:t>TD +</a:t>
              </a:r>
              <a:endParaRPr lang="en-US" altLang="en-US">
                <a:cs typeface="Tahoma" panose="020B0604030504040204" pitchFamily="34" charset="0"/>
              </a:endParaRPr>
            </a:p>
          </p:txBody>
        </p:sp>
        <p:sp>
          <p:nvSpPr>
            <p:cNvPr id="165943" name="Rectangle 55">
              <a:extLst>
                <a:ext uri="{FF2B5EF4-FFF2-40B4-BE49-F238E27FC236}">
                  <a16:creationId xmlns:a16="http://schemas.microsoft.com/office/drawing/2014/main" id="{BB4F9012-E382-E7BA-EAC5-55F3F0683278}"/>
                </a:ext>
              </a:extLst>
            </p:cNvPr>
            <p:cNvSpPr>
              <a:spLocks noChangeArrowheads="1"/>
            </p:cNvSpPr>
            <p:nvPr/>
          </p:nvSpPr>
          <p:spPr bwMode="auto">
            <a:xfrm>
              <a:off x="4544" y="1998"/>
              <a:ext cx="211" cy="165"/>
            </a:xfrm>
            <a:prstGeom prst="rect">
              <a:avLst/>
            </a:prstGeom>
            <a:solidFill>
              <a:srgbClr val="FFFFFF"/>
            </a:solidFill>
            <a:ln w="3175">
              <a:solidFill>
                <a:srgbClr val="000000"/>
              </a:solidFill>
              <a:miter lim="800000"/>
              <a:headEnd/>
              <a:tailEnd/>
            </a:ln>
          </p:spPr>
          <p:txBody>
            <a:bodyPr/>
            <a:lstStyle/>
            <a:p>
              <a:endParaRPr lang="en-IN"/>
            </a:p>
          </p:txBody>
        </p:sp>
        <p:sp>
          <p:nvSpPr>
            <p:cNvPr id="165944" name="Rectangle 56">
              <a:extLst>
                <a:ext uri="{FF2B5EF4-FFF2-40B4-BE49-F238E27FC236}">
                  <a16:creationId xmlns:a16="http://schemas.microsoft.com/office/drawing/2014/main" id="{69CD9CF6-B3EB-CD07-11B9-87EEDE56D743}"/>
                </a:ext>
              </a:extLst>
            </p:cNvPr>
            <p:cNvSpPr>
              <a:spLocks noChangeArrowheads="1"/>
            </p:cNvSpPr>
            <p:nvPr/>
          </p:nvSpPr>
          <p:spPr bwMode="auto">
            <a:xfrm>
              <a:off x="4589" y="2045"/>
              <a:ext cx="140" cy="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900">
                  <a:solidFill>
                    <a:srgbClr val="000000"/>
                  </a:solidFill>
                  <a:latin typeface="Arial" panose="020B0604020202020204" pitchFamily="34" charset="0"/>
                  <a:cs typeface="Arial" panose="020B0604020202020204" pitchFamily="34" charset="0"/>
                </a:rPr>
                <a:t>TD -</a:t>
              </a:r>
              <a:endParaRPr lang="en-US" altLang="en-US">
                <a:cs typeface="Tahoma" panose="020B0604030504040204" pitchFamily="34" charset="0"/>
              </a:endParaRPr>
            </a:p>
          </p:txBody>
        </p:sp>
        <p:sp>
          <p:nvSpPr>
            <p:cNvPr id="165945" name="Rectangle 57">
              <a:extLst>
                <a:ext uri="{FF2B5EF4-FFF2-40B4-BE49-F238E27FC236}">
                  <a16:creationId xmlns:a16="http://schemas.microsoft.com/office/drawing/2014/main" id="{DA0B6328-3DE8-F0C5-D6E8-C0294D7BA0C0}"/>
                </a:ext>
              </a:extLst>
            </p:cNvPr>
            <p:cNvSpPr>
              <a:spLocks noChangeArrowheads="1"/>
            </p:cNvSpPr>
            <p:nvPr/>
          </p:nvSpPr>
          <p:spPr bwMode="auto">
            <a:xfrm>
              <a:off x="4544" y="2163"/>
              <a:ext cx="211" cy="166"/>
            </a:xfrm>
            <a:prstGeom prst="rect">
              <a:avLst/>
            </a:prstGeom>
            <a:solidFill>
              <a:srgbClr val="FFFFFF"/>
            </a:solidFill>
            <a:ln w="3175">
              <a:solidFill>
                <a:srgbClr val="000000"/>
              </a:solidFill>
              <a:miter lim="800000"/>
              <a:headEnd/>
              <a:tailEnd/>
            </a:ln>
          </p:spPr>
          <p:txBody>
            <a:bodyPr/>
            <a:lstStyle/>
            <a:p>
              <a:endParaRPr lang="en-IN"/>
            </a:p>
          </p:txBody>
        </p:sp>
        <p:sp>
          <p:nvSpPr>
            <p:cNvPr id="165946" name="Rectangle 58">
              <a:extLst>
                <a:ext uri="{FF2B5EF4-FFF2-40B4-BE49-F238E27FC236}">
                  <a16:creationId xmlns:a16="http://schemas.microsoft.com/office/drawing/2014/main" id="{E4AA7F1E-55D0-7DC5-4AAC-EF073D1BE837}"/>
                </a:ext>
              </a:extLst>
            </p:cNvPr>
            <p:cNvSpPr>
              <a:spLocks noChangeArrowheads="1"/>
            </p:cNvSpPr>
            <p:nvPr/>
          </p:nvSpPr>
          <p:spPr bwMode="auto">
            <a:xfrm>
              <a:off x="4578" y="2210"/>
              <a:ext cx="166" cy="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900">
                  <a:solidFill>
                    <a:srgbClr val="000000"/>
                  </a:solidFill>
                  <a:latin typeface="Arial" panose="020B0604020202020204" pitchFamily="34" charset="0"/>
                  <a:cs typeface="Arial" panose="020B0604020202020204" pitchFamily="34" charset="0"/>
                </a:rPr>
                <a:t>RD +</a:t>
              </a:r>
              <a:endParaRPr lang="en-US" altLang="en-US">
                <a:cs typeface="Tahoma" panose="020B0604030504040204" pitchFamily="34" charset="0"/>
              </a:endParaRPr>
            </a:p>
          </p:txBody>
        </p:sp>
        <p:sp>
          <p:nvSpPr>
            <p:cNvPr id="165947" name="Rectangle 59">
              <a:extLst>
                <a:ext uri="{FF2B5EF4-FFF2-40B4-BE49-F238E27FC236}">
                  <a16:creationId xmlns:a16="http://schemas.microsoft.com/office/drawing/2014/main" id="{6F7FDC8D-73FD-06E7-31D1-3EFC8F50AE23}"/>
                </a:ext>
              </a:extLst>
            </p:cNvPr>
            <p:cNvSpPr>
              <a:spLocks noChangeArrowheads="1"/>
            </p:cNvSpPr>
            <p:nvPr/>
          </p:nvSpPr>
          <p:spPr bwMode="auto">
            <a:xfrm>
              <a:off x="4544" y="2329"/>
              <a:ext cx="211" cy="165"/>
            </a:xfrm>
            <a:prstGeom prst="rect">
              <a:avLst/>
            </a:prstGeom>
            <a:solidFill>
              <a:srgbClr val="FFFFFF"/>
            </a:solidFill>
            <a:ln w="3175">
              <a:solidFill>
                <a:srgbClr val="000000"/>
              </a:solidFill>
              <a:miter lim="800000"/>
              <a:headEnd/>
              <a:tailEnd/>
            </a:ln>
          </p:spPr>
          <p:txBody>
            <a:bodyPr/>
            <a:lstStyle/>
            <a:p>
              <a:endParaRPr lang="en-IN"/>
            </a:p>
          </p:txBody>
        </p:sp>
        <p:sp>
          <p:nvSpPr>
            <p:cNvPr id="165948" name="Rectangle 60">
              <a:extLst>
                <a:ext uri="{FF2B5EF4-FFF2-40B4-BE49-F238E27FC236}">
                  <a16:creationId xmlns:a16="http://schemas.microsoft.com/office/drawing/2014/main" id="{63C6BE5C-B16B-2E96-48F9-236566760B6D}"/>
                </a:ext>
              </a:extLst>
            </p:cNvPr>
            <p:cNvSpPr>
              <a:spLocks noChangeArrowheads="1"/>
            </p:cNvSpPr>
            <p:nvPr/>
          </p:nvSpPr>
          <p:spPr bwMode="auto">
            <a:xfrm>
              <a:off x="4544" y="2494"/>
              <a:ext cx="211" cy="165"/>
            </a:xfrm>
            <a:prstGeom prst="rect">
              <a:avLst/>
            </a:prstGeom>
            <a:solidFill>
              <a:srgbClr val="FFFFFF"/>
            </a:solidFill>
            <a:ln w="3175">
              <a:solidFill>
                <a:srgbClr val="000000"/>
              </a:solidFill>
              <a:miter lim="800000"/>
              <a:headEnd/>
              <a:tailEnd/>
            </a:ln>
          </p:spPr>
          <p:txBody>
            <a:bodyPr/>
            <a:lstStyle/>
            <a:p>
              <a:endParaRPr lang="en-IN"/>
            </a:p>
          </p:txBody>
        </p:sp>
        <p:sp>
          <p:nvSpPr>
            <p:cNvPr id="165949" name="Rectangle 61">
              <a:extLst>
                <a:ext uri="{FF2B5EF4-FFF2-40B4-BE49-F238E27FC236}">
                  <a16:creationId xmlns:a16="http://schemas.microsoft.com/office/drawing/2014/main" id="{2F9216DE-18D4-E12E-5EEB-14F8358DB033}"/>
                </a:ext>
              </a:extLst>
            </p:cNvPr>
            <p:cNvSpPr>
              <a:spLocks noChangeArrowheads="1"/>
            </p:cNvSpPr>
            <p:nvPr/>
          </p:nvSpPr>
          <p:spPr bwMode="auto">
            <a:xfrm>
              <a:off x="4544" y="2659"/>
              <a:ext cx="211" cy="166"/>
            </a:xfrm>
            <a:prstGeom prst="rect">
              <a:avLst/>
            </a:prstGeom>
            <a:solidFill>
              <a:srgbClr val="FFFFFF"/>
            </a:solidFill>
            <a:ln w="3175">
              <a:solidFill>
                <a:srgbClr val="000000"/>
              </a:solidFill>
              <a:miter lim="800000"/>
              <a:headEnd/>
              <a:tailEnd/>
            </a:ln>
          </p:spPr>
          <p:txBody>
            <a:bodyPr/>
            <a:lstStyle/>
            <a:p>
              <a:endParaRPr lang="en-IN"/>
            </a:p>
          </p:txBody>
        </p:sp>
        <p:sp>
          <p:nvSpPr>
            <p:cNvPr id="165950" name="Rectangle 62">
              <a:extLst>
                <a:ext uri="{FF2B5EF4-FFF2-40B4-BE49-F238E27FC236}">
                  <a16:creationId xmlns:a16="http://schemas.microsoft.com/office/drawing/2014/main" id="{3CCB2CB6-B676-DF2F-2F8C-E7C2F51D8260}"/>
                </a:ext>
              </a:extLst>
            </p:cNvPr>
            <p:cNvSpPr>
              <a:spLocks noChangeArrowheads="1"/>
            </p:cNvSpPr>
            <p:nvPr/>
          </p:nvSpPr>
          <p:spPr bwMode="auto">
            <a:xfrm>
              <a:off x="4585" y="2706"/>
              <a:ext cx="148" cy="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900">
                  <a:solidFill>
                    <a:srgbClr val="000000"/>
                  </a:solidFill>
                  <a:latin typeface="Arial" panose="020B0604020202020204" pitchFamily="34" charset="0"/>
                  <a:cs typeface="Arial" panose="020B0604020202020204" pitchFamily="34" charset="0"/>
                </a:rPr>
                <a:t>RD -</a:t>
              </a:r>
              <a:endParaRPr lang="en-US" altLang="en-US">
                <a:cs typeface="Tahoma" panose="020B0604030504040204" pitchFamily="34" charset="0"/>
              </a:endParaRPr>
            </a:p>
          </p:txBody>
        </p:sp>
        <p:sp>
          <p:nvSpPr>
            <p:cNvPr id="165951" name="Rectangle 63">
              <a:extLst>
                <a:ext uri="{FF2B5EF4-FFF2-40B4-BE49-F238E27FC236}">
                  <a16:creationId xmlns:a16="http://schemas.microsoft.com/office/drawing/2014/main" id="{0BC57BCE-69AA-C1AC-AE92-2E67E46BF6AE}"/>
                </a:ext>
              </a:extLst>
            </p:cNvPr>
            <p:cNvSpPr>
              <a:spLocks noChangeArrowheads="1"/>
            </p:cNvSpPr>
            <p:nvPr/>
          </p:nvSpPr>
          <p:spPr bwMode="auto">
            <a:xfrm>
              <a:off x="4544" y="2825"/>
              <a:ext cx="211" cy="165"/>
            </a:xfrm>
            <a:prstGeom prst="rect">
              <a:avLst/>
            </a:prstGeom>
            <a:solidFill>
              <a:srgbClr val="FFFFFF"/>
            </a:solidFill>
            <a:ln w="3175">
              <a:solidFill>
                <a:srgbClr val="000000"/>
              </a:solidFill>
              <a:miter lim="800000"/>
              <a:headEnd/>
              <a:tailEnd/>
            </a:ln>
          </p:spPr>
          <p:txBody>
            <a:bodyPr/>
            <a:lstStyle/>
            <a:p>
              <a:endParaRPr lang="en-IN"/>
            </a:p>
          </p:txBody>
        </p:sp>
        <p:sp>
          <p:nvSpPr>
            <p:cNvPr id="165952" name="Rectangle 64">
              <a:extLst>
                <a:ext uri="{FF2B5EF4-FFF2-40B4-BE49-F238E27FC236}">
                  <a16:creationId xmlns:a16="http://schemas.microsoft.com/office/drawing/2014/main" id="{8D95F554-7B27-82CF-9F7C-0F1DF40B2459}"/>
                </a:ext>
              </a:extLst>
            </p:cNvPr>
            <p:cNvSpPr>
              <a:spLocks noChangeArrowheads="1"/>
            </p:cNvSpPr>
            <p:nvPr/>
          </p:nvSpPr>
          <p:spPr bwMode="auto">
            <a:xfrm>
              <a:off x="4544" y="2990"/>
              <a:ext cx="211" cy="166"/>
            </a:xfrm>
            <a:prstGeom prst="rect">
              <a:avLst/>
            </a:prstGeom>
            <a:solidFill>
              <a:srgbClr val="FFFFFF"/>
            </a:solidFill>
            <a:ln w="3175">
              <a:solidFill>
                <a:srgbClr val="000000"/>
              </a:solidFill>
              <a:miter lim="800000"/>
              <a:headEnd/>
              <a:tailEnd/>
            </a:ln>
          </p:spPr>
          <p:txBody>
            <a:bodyPr/>
            <a:lstStyle/>
            <a:p>
              <a:endParaRPr lang="en-IN"/>
            </a:p>
          </p:txBody>
        </p:sp>
        <p:sp>
          <p:nvSpPr>
            <p:cNvPr id="165953" name="Rectangle 65">
              <a:extLst>
                <a:ext uri="{FF2B5EF4-FFF2-40B4-BE49-F238E27FC236}">
                  <a16:creationId xmlns:a16="http://schemas.microsoft.com/office/drawing/2014/main" id="{FED81821-BD30-BA47-9919-E91DE567D334}"/>
                </a:ext>
              </a:extLst>
            </p:cNvPr>
            <p:cNvSpPr>
              <a:spLocks noChangeArrowheads="1"/>
            </p:cNvSpPr>
            <p:nvPr/>
          </p:nvSpPr>
          <p:spPr bwMode="auto">
            <a:xfrm>
              <a:off x="4747" y="1746"/>
              <a:ext cx="180" cy="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900">
                  <a:solidFill>
                    <a:srgbClr val="000000"/>
                  </a:solidFill>
                  <a:latin typeface="Arial" panose="020B0604020202020204" pitchFamily="34" charset="0"/>
                  <a:cs typeface="Arial" panose="020B0604020202020204" pitchFamily="34" charset="0"/>
                </a:rPr>
                <a:t>PIN #</a:t>
              </a:r>
              <a:endParaRPr lang="en-US" altLang="en-US">
                <a:cs typeface="Tahoma" panose="020B0604030504040204" pitchFamily="34" charset="0"/>
              </a:endParaRPr>
            </a:p>
          </p:txBody>
        </p:sp>
        <p:sp>
          <p:nvSpPr>
            <p:cNvPr id="165954" name="Rectangle 66">
              <a:extLst>
                <a:ext uri="{FF2B5EF4-FFF2-40B4-BE49-F238E27FC236}">
                  <a16:creationId xmlns:a16="http://schemas.microsoft.com/office/drawing/2014/main" id="{271A20E1-7976-20C6-8B5C-6AD55DA28616}"/>
                </a:ext>
              </a:extLst>
            </p:cNvPr>
            <p:cNvSpPr>
              <a:spLocks noChangeArrowheads="1"/>
            </p:cNvSpPr>
            <p:nvPr/>
          </p:nvSpPr>
          <p:spPr bwMode="auto">
            <a:xfrm>
              <a:off x="4485" y="1622"/>
              <a:ext cx="544" cy="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900">
                  <a:solidFill>
                    <a:srgbClr val="000000"/>
                  </a:solidFill>
                  <a:latin typeface="Arial" panose="020B0604020202020204" pitchFamily="34" charset="0"/>
                  <a:cs typeface="Arial" panose="020B0604020202020204" pitchFamily="34" charset="0"/>
                </a:rPr>
                <a:t>RJ-45 Connector</a:t>
              </a:r>
              <a:endParaRPr lang="en-US" altLang="en-US">
                <a:cs typeface="Tahoma" panose="020B0604030504040204" pitchFamily="34" charset="0"/>
              </a:endParaRPr>
            </a:p>
          </p:txBody>
        </p:sp>
      </p:grpSp>
      <p:sp>
        <p:nvSpPr>
          <p:cNvPr id="165955" name="Rectangle 67">
            <a:extLst>
              <a:ext uri="{FF2B5EF4-FFF2-40B4-BE49-F238E27FC236}">
                <a16:creationId xmlns:a16="http://schemas.microsoft.com/office/drawing/2014/main" id="{93EF93DF-D27D-BBB8-59AA-9F7757BFF7EF}"/>
              </a:ext>
            </a:extLst>
          </p:cNvPr>
          <p:cNvSpPr>
            <a:spLocks noChangeArrowheads="1"/>
          </p:cNvSpPr>
          <p:nvPr/>
        </p:nvSpPr>
        <p:spPr bwMode="auto">
          <a:xfrm>
            <a:off x="533400" y="4191000"/>
            <a:ext cx="280988"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1600" b="1">
                <a:solidFill>
                  <a:srgbClr val="000000"/>
                </a:solidFill>
                <a:latin typeface="Arial" panose="020B0604020202020204" pitchFamily="34" charset="0"/>
                <a:cs typeface="Arial" panose="020B0604020202020204" pitchFamily="34" charset="0"/>
              </a:rPr>
              <a:t>PC</a:t>
            </a:r>
            <a:endParaRPr lang="en-US" altLang="en-US">
              <a:cs typeface="Tahoma" panose="020B0604030504040204" pitchFamily="34" charset="0"/>
            </a:endParaRPr>
          </a:p>
        </p:txBody>
      </p:sp>
      <p:sp>
        <p:nvSpPr>
          <p:cNvPr id="165956" name="Rectangle 68">
            <a:extLst>
              <a:ext uri="{FF2B5EF4-FFF2-40B4-BE49-F238E27FC236}">
                <a16:creationId xmlns:a16="http://schemas.microsoft.com/office/drawing/2014/main" id="{953AAF3E-31DE-04DB-C114-8234486F1E8E}"/>
              </a:ext>
            </a:extLst>
          </p:cNvPr>
          <p:cNvSpPr>
            <a:spLocks noChangeArrowheads="1"/>
          </p:cNvSpPr>
          <p:nvPr/>
        </p:nvSpPr>
        <p:spPr bwMode="auto">
          <a:xfrm>
            <a:off x="8077200" y="3962400"/>
            <a:ext cx="3937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1600" b="1">
                <a:solidFill>
                  <a:srgbClr val="000000"/>
                </a:solidFill>
                <a:latin typeface="Arial" panose="020B0604020202020204" pitchFamily="34" charset="0"/>
                <a:cs typeface="Arial" panose="020B0604020202020204" pitchFamily="34" charset="0"/>
              </a:rPr>
              <a:t>Hub</a:t>
            </a:r>
            <a:endParaRPr lang="en-US" altLang="en-US">
              <a:cs typeface="Tahoma" panose="020B0604030504040204" pitchFamily="34" charset="0"/>
            </a:endParaRPr>
          </a:p>
        </p:txBody>
      </p:sp>
      <p:grpSp>
        <p:nvGrpSpPr>
          <p:cNvPr id="165957" name="Group 69">
            <a:extLst>
              <a:ext uri="{FF2B5EF4-FFF2-40B4-BE49-F238E27FC236}">
                <a16:creationId xmlns:a16="http://schemas.microsoft.com/office/drawing/2014/main" id="{C194AE0D-8324-C00F-BE90-E255B6932E9B}"/>
              </a:ext>
            </a:extLst>
          </p:cNvPr>
          <p:cNvGrpSpPr>
            <a:grpSpLocks/>
          </p:cNvGrpSpPr>
          <p:nvPr/>
        </p:nvGrpSpPr>
        <p:grpSpPr bwMode="auto">
          <a:xfrm>
            <a:off x="228600" y="3124200"/>
            <a:ext cx="914400" cy="1028700"/>
            <a:chOff x="4560" y="1200"/>
            <a:chExt cx="698" cy="696"/>
          </a:xfrm>
        </p:grpSpPr>
        <p:grpSp>
          <p:nvGrpSpPr>
            <p:cNvPr id="165958" name="Group 70">
              <a:extLst>
                <a:ext uri="{FF2B5EF4-FFF2-40B4-BE49-F238E27FC236}">
                  <a16:creationId xmlns:a16="http://schemas.microsoft.com/office/drawing/2014/main" id="{CA90CFAA-BBD8-1707-2D1F-2817C793A2B7}"/>
                </a:ext>
              </a:extLst>
            </p:cNvPr>
            <p:cNvGrpSpPr>
              <a:grpSpLocks/>
            </p:cNvGrpSpPr>
            <p:nvPr/>
          </p:nvGrpSpPr>
          <p:grpSpPr bwMode="auto">
            <a:xfrm>
              <a:off x="4560" y="1703"/>
              <a:ext cx="698" cy="193"/>
              <a:chOff x="4745" y="3239"/>
              <a:chExt cx="698" cy="193"/>
            </a:xfrm>
          </p:grpSpPr>
          <p:sp>
            <p:nvSpPr>
              <p:cNvPr id="165959" name="Rectangle 71">
                <a:extLst>
                  <a:ext uri="{FF2B5EF4-FFF2-40B4-BE49-F238E27FC236}">
                    <a16:creationId xmlns:a16="http://schemas.microsoft.com/office/drawing/2014/main" id="{ECAF5B9D-93A1-EE25-D301-42E3E4E7C46A}"/>
                  </a:ext>
                </a:extLst>
              </p:cNvPr>
              <p:cNvSpPr>
                <a:spLocks noChangeArrowheads="1"/>
              </p:cNvSpPr>
              <p:nvPr/>
            </p:nvSpPr>
            <p:spPr bwMode="auto">
              <a:xfrm>
                <a:off x="4745" y="3239"/>
                <a:ext cx="698" cy="193"/>
              </a:xfrm>
              <a:prstGeom prst="rect">
                <a:avLst/>
              </a:prstGeom>
              <a:noFill/>
              <a:ln w="7938">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165960" name="Rectangle 72">
                <a:extLst>
                  <a:ext uri="{FF2B5EF4-FFF2-40B4-BE49-F238E27FC236}">
                    <a16:creationId xmlns:a16="http://schemas.microsoft.com/office/drawing/2014/main" id="{A56F8036-9CC9-526B-6E86-A2FC8ED3E61C}"/>
                  </a:ext>
                </a:extLst>
              </p:cNvPr>
              <p:cNvSpPr>
                <a:spLocks noChangeArrowheads="1"/>
              </p:cNvSpPr>
              <p:nvPr/>
            </p:nvSpPr>
            <p:spPr bwMode="auto">
              <a:xfrm>
                <a:off x="4767" y="3261"/>
                <a:ext cx="655" cy="149"/>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IN"/>
              </a:p>
            </p:txBody>
          </p:sp>
          <p:sp>
            <p:nvSpPr>
              <p:cNvPr id="165961" name="Freeform 73">
                <a:extLst>
                  <a:ext uri="{FF2B5EF4-FFF2-40B4-BE49-F238E27FC236}">
                    <a16:creationId xmlns:a16="http://schemas.microsoft.com/office/drawing/2014/main" id="{82534342-40BB-522A-8C30-25244DB3D4D0}"/>
                  </a:ext>
                </a:extLst>
              </p:cNvPr>
              <p:cNvSpPr>
                <a:spLocks/>
              </p:cNvSpPr>
              <p:nvPr/>
            </p:nvSpPr>
            <p:spPr bwMode="auto">
              <a:xfrm>
                <a:off x="4745" y="3239"/>
                <a:ext cx="698" cy="193"/>
              </a:xfrm>
              <a:custGeom>
                <a:avLst/>
                <a:gdLst>
                  <a:gd name="T0" fmla="*/ 0 w 2094"/>
                  <a:gd name="T1" fmla="*/ 577 h 577"/>
                  <a:gd name="T2" fmla="*/ 65 w 2094"/>
                  <a:gd name="T3" fmla="*/ 513 h 577"/>
                  <a:gd name="T4" fmla="*/ 2030 w 2094"/>
                  <a:gd name="T5" fmla="*/ 513 h 577"/>
                  <a:gd name="T6" fmla="*/ 2030 w 2094"/>
                  <a:gd name="T7" fmla="*/ 65 h 577"/>
                  <a:gd name="T8" fmla="*/ 2094 w 2094"/>
                  <a:gd name="T9" fmla="*/ 0 h 577"/>
                  <a:gd name="T10" fmla="*/ 2094 w 2094"/>
                  <a:gd name="T11" fmla="*/ 577 h 577"/>
                  <a:gd name="T12" fmla="*/ 0 w 2094"/>
                  <a:gd name="T13" fmla="*/ 577 h 577"/>
                </a:gdLst>
                <a:ahLst/>
                <a:cxnLst>
                  <a:cxn ang="0">
                    <a:pos x="T0" y="T1"/>
                  </a:cxn>
                  <a:cxn ang="0">
                    <a:pos x="T2" y="T3"/>
                  </a:cxn>
                  <a:cxn ang="0">
                    <a:pos x="T4" y="T5"/>
                  </a:cxn>
                  <a:cxn ang="0">
                    <a:pos x="T6" y="T7"/>
                  </a:cxn>
                  <a:cxn ang="0">
                    <a:pos x="T8" y="T9"/>
                  </a:cxn>
                  <a:cxn ang="0">
                    <a:pos x="T10" y="T11"/>
                  </a:cxn>
                  <a:cxn ang="0">
                    <a:pos x="T12" y="T13"/>
                  </a:cxn>
                </a:cxnLst>
                <a:rect l="0" t="0" r="r" b="b"/>
                <a:pathLst>
                  <a:path w="2094" h="577">
                    <a:moveTo>
                      <a:pt x="0" y="577"/>
                    </a:moveTo>
                    <a:lnTo>
                      <a:pt x="65" y="513"/>
                    </a:lnTo>
                    <a:lnTo>
                      <a:pt x="2030" y="513"/>
                    </a:lnTo>
                    <a:lnTo>
                      <a:pt x="2030" y="65"/>
                    </a:lnTo>
                    <a:lnTo>
                      <a:pt x="2094" y="0"/>
                    </a:lnTo>
                    <a:lnTo>
                      <a:pt x="2094" y="577"/>
                    </a:lnTo>
                    <a:lnTo>
                      <a:pt x="0" y="577"/>
                    </a:lnTo>
                    <a:close/>
                  </a:path>
                </a:pathLst>
              </a:custGeom>
              <a:solidFill>
                <a:srgbClr val="9A9A9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165962" name="Freeform 74">
                <a:extLst>
                  <a:ext uri="{FF2B5EF4-FFF2-40B4-BE49-F238E27FC236}">
                    <a16:creationId xmlns:a16="http://schemas.microsoft.com/office/drawing/2014/main" id="{544CD8D4-FD44-6999-B65C-F0DCFE0E2AAB}"/>
                  </a:ext>
                </a:extLst>
              </p:cNvPr>
              <p:cNvSpPr>
                <a:spLocks/>
              </p:cNvSpPr>
              <p:nvPr/>
            </p:nvSpPr>
            <p:spPr bwMode="auto">
              <a:xfrm>
                <a:off x="4745" y="3239"/>
                <a:ext cx="698" cy="193"/>
              </a:xfrm>
              <a:custGeom>
                <a:avLst/>
                <a:gdLst>
                  <a:gd name="T0" fmla="*/ 0 w 2094"/>
                  <a:gd name="T1" fmla="*/ 577 h 577"/>
                  <a:gd name="T2" fmla="*/ 65 w 2094"/>
                  <a:gd name="T3" fmla="*/ 513 h 577"/>
                  <a:gd name="T4" fmla="*/ 65 w 2094"/>
                  <a:gd name="T5" fmla="*/ 65 h 577"/>
                  <a:gd name="T6" fmla="*/ 2030 w 2094"/>
                  <a:gd name="T7" fmla="*/ 65 h 577"/>
                  <a:gd name="T8" fmla="*/ 2094 w 2094"/>
                  <a:gd name="T9" fmla="*/ 0 h 577"/>
                  <a:gd name="T10" fmla="*/ 0 w 2094"/>
                  <a:gd name="T11" fmla="*/ 0 h 577"/>
                  <a:gd name="T12" fmla="*/ 0 w 2094"/>
                  <a:gd name="T13" fmla="*/ 577 h 577"/>
                </a:gdLst>
                <a:ahLst/>
                <a:cxnLst>
                  <a:cxn ang="0">
                    <a:pos x="T0" y="T1"/>
                  </a:cxn>
                  <a:cxn ang="0">
                    <a:pos x="T2" y="T3"/>
                  </a:cxn>
                  <a:cxn ang="0">
                    <a:pos x="T4" y="T5"/>
                  </a:cxn>
                  <a:cxn ang="0">
                    <a:pos x="T6" y="T7"/>
                  </a:cxn>
                  <a:cxn ang="0">
                    <a:pos x="T8" y="T9"/>
                  </a:cxn>
                  <a:cxn ang="0">
                    <a:pos x="T10" y="T11"/>
                  </a:cxn>
                  <a:cxn ang="0">
                    <a:pos x="T12" y="T13"/>
                  </a:cxn>
                </a:cxnLst>
                <a:rect l="0" t="0" r="r" b="b"/>
                <a:pathLst>
                  <a:path w="2094" h="577">
                    <a:moveTo>
                      <a:pt x="0" y="577"/>
                    </a:moveTo>
                    <a:lnTo>
                      <a:pt x="65" y="513"/>
                    </a:lnTo>
                    <a:lnTo>
                      <a:pt x="65" y="65"/>
                    </a:lnTo>
                    <a:lnTo>
                      <a:pt x="2030" y="65"/>
                    </a:lnTo>
                    <a:lnTo>
                      <a:pt x="2094" y="0"/>
                    </a:lnTo>
                    <a:lnTo>
                      <a:pt x="0" y="0"/>
                    </a:lnTo>
                    <a:lnTo>
                      <a:pt x="0" y="57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165963" name="Freeform 75">
                <a:extLst>
                  <a:ext uri="{FF2B5EF4-FFF2-40B4-BE49-F238E27FC236}">
                    <a16:creationId xmlns:a16="http://schemas.microsoft.com/office/drawing/2014/main" id="{E99EA299-BAB0-6692-EBFD-705110DDBF70}"/>
                  </a:ext>
                </a:extLst>
              </p:cNvPr>
              <p:cNvSpPr>
                <a:spLocks/>
              </p:cNvSpPr>
              <p:nvPr/>
            </p:nvSpPr>
            <p:spPr bwMode="auto">
              <a:xfrm>
                <a:off x="5181" y="3293"/>
                <a:ext cx="219" cy="42"/>
              </a:xfrm>
              <a:custGeom>
                <a:avLst/>
                <a:gdLst>
                  <a:gd name="T0" fmla="*/ 131 w 655"/>
                  <a:gd name="T1" fmla="*/ 96 h 127"/>
                  <a:gd name="T2" fmla="*/ 131 w 655"/>
                  <a:gd name="T3" fmla="*/ 127 h 127"/>
                  <a:gd name="T4" fmla="*/ 524 w 655"/>
                  <a:gd name="T5" fmla="*/ 127 h 127"/>
                  <a:gd name="T6" fmla="*/ 524 w 655"/>
                  <a:gd name="T7" fmla="*/ 96 h 127"/>
                  <a:gd name="T8" fmla="*/ 655 w 655"/>
                  <a:gd name="T9" fmla="*/ 96 h 127"/>
                  <a:gd name="T10" fmla="*/ 655 w 655"/>
                  <a:gd name="T11" fmla="*/ 32 h 127"/>
                  <a:gd name="T12" fmla="*/ 524 w 655"/>
                  <a:gd name="T13" fmla="*/ 32 h 127"/>
                  <a:gd name="T14" fmla="*/ 524 w 655"/>
                  <a:gd name="T15" fmla="*/ 0 h 127"/>
                  <a:gd name="T16" fmla="*/ 131 w 655"/>
                  <a:gd name="T17" fmla="*/ 0 h 127"/>
                  <a:gd name="T18" fmla="*/ 131 w 655"/>
                  <a:gd name="T19" fmla="*/ 32 h 127"/>
                  <a:gd name="T20" fmla="*/ 0 w 655"/>
                  <a:gd name="T21" fmla="*/ 32 h 127"/>
                  <a:gd name="T22" fmla="*/ 0 w 655"/>
                  <a:gd name="T23" fmla="*/ 96 h 127"/>
                  <a:gd name="T24" fmla="*/ 131 w 655"/>
                  <a:gd name="T25" fmla="*/ 96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55" h="127">
                    <a:moveTo>
                      <a:pt x="131" y="96"/>
                    </a:moveTo>
                    <a:lnTo>
                      <a:pt x="131" y="127"/>
                    </a:lnTo>
                    <a:lnTo>
                      <a:pt x="524" y="127"/>
                    </a:lnTo>
                    <a:lnTo>
                      <a:pt x="524" y="96"/>
                    </a:lnTo>
                    <a:lnTo>
                      <a:pt x="655" y="96"/>
                    </a:lnTo>
                    <a:lnTo>
                      <a:pt x="655" y="32"/>
                    </a:lnTo>
                    <a:lnTo>
                      <a:pt x="524" y="32"/>
                    </a:lnTo>
                    <a:lnTo>
                      <a:pt x="524" y="0"/>
                    </a:lnTo>
                    <a:lnTo>
                      <a:pt x="131" y="0"/>
                    </a:lnTo>
                    <a:lnTo>
                      <a:pt x="131" y="32"/>
                    </a:lnTo>
                    <a:lnTo>
                      <a:pt x="0" y="32"/>
                    </a:lnTo>
                    <a:lnTo>
                      <a:pt x="0" y="96"/>
                    </a:lnTo>
                    <a:lnTo>
                      <a:pt x="131" y="9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grpSp>
        <p:sp>
          <p:nvSpPr>
            <p:cNvPr id="165964" name="Rectangle 76">
              <a:extLst>
                <a:ext uri="{FF2B5EF4-FFF2-40B4-BE49-F238E27FC236}">
                  <a16:creationId xmlns:a16="http://schemas.microsoft.com/office/drawing/2014/main" id="{4D30CAB6-3190-4541-D56C-C014EA034621}"/>
                </a:ext>
              </a:extLst>
            </p:cNvPr>
            <p:cNvSpPr>
              <a:spLocks noChangeArrowheads="1"/>
            </p:cNvSpPr>
            <p:nvPr/>
          </p:nvSpPr>
          <p:spPr bwMode="auto">
            <a:xfrm>
              <a:off x="4778" y="1640"/>
              <a:ext cx="262" cy="4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IN"/>
            </a:p>
          </p:txBody>
        </p:sp>
        <p:sp>
          <p:nvSpPr>
            <p:cNvPr id="165965" name="Rectangle 77">
              <a:extLst>
                <a:ext uri="{FF2B5EF4-FFF2-40B4-BE49-F238E27FC236}">
                  <a16:creationId xmlns:a16="http://schemas.microsoft.com/office/drawing/2014/main" id="{09CFD77E-5E69-2F62-9067-0D567C608301}"/>
                </a:ext>
              </a:extLst>
            </p:cNvPr>
            <p:cNvSpPr>
              <a:spLocks noChangeArrowheads="1"/>
            </p:cNvSpPr>
            <p:nvPr/>
          </p:nvSpPr>
          <p:spPr bwMode="auto">
            <a:xfrm>
              <a:off x="4604" y="1746"/>
              <a:ext cx="43" cy="32"/>
            </a:xfrm>
            <a:prstGeom prst="rect">
              <a:avLst/>
            </a:prstGeom>
            <a:solidFill>
              <a:srgbClr val="008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IN"/>
            </a:p>
          </p:txBody>
        </p:sp>
        <p:sp>
          <p:nvSpPr>
            <p:cNvPr id="165966" name="Rectangle 78">
              <a:extLst>
                <a:ext uri="{FF2B5EF4-FFF2-40B4-BE49-F238E27FC236}">
                  <a16:creationId xmlns:a16="http://schemas.microsoft.com/office/drawing/2014/main" id="{4021399D-4574-5072-6273-85A63F07102B}"/>
                </a:ext>
              </a:extLst>
            </p:cNvPr>
            <p:cNvSpPr>
              <a:spLocks noChangeArrowheads="1"/>
            </p:cNvSpPr>
            <p:nvPr/>
          </p:nvSpPr>
          <p:spPr bwMode="auto">
            <a:xfrm>
              <a:off x="4604" y="1746"/>
              <a:ext cx="22" cy="16"/>
            </a:xfrm>
            <a:prstGeom prst="rect">
              <a:avLst/>
            </a:prstGeom>
            <a:solidFill>
              <a:srgbClr val="00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IN"/>
            </a:p>
          </p:txBody>
        </p:sp>
        <p:grpSp>
          <p:nvGrpSpPr>
            <p:cNvPr id="165967" name="Group 79">
              <a:extLst>
                <a:ext uri="{FF2B5EF4-FFF2-40B4-BE49-F238E27FC236}">
                  <a16:creationId xmlns:a16="http://schemas.microsoft.com/office/drawing/2014/main" id="{942329F9-BEB3-17B4-ED80-DDFE8E89D8B9}"/>
                </a:ext>
              </a:extLst>
            </p:cNvPr>
            <p:cNvGrpSpPr>
              <a:grpSpLocks/>
            </p:cNvGrpSpPr>
            <p:nvPr/>
          </p:nvGrpSpPr>
          <p:grpSpPr bwMode="auto">
            <a:xfrm>
              <a:off x="4615" y="1200"/>
              <a:ext cx="611" cy="428"/>
              <a:chOff x="3744" y="2592"/>
              <a:chExt cx="611" cy="428"/>
            </a:xfrm>
          </p:grpSpPr>
          <p:sp>
            <p:nvSpPr>
              <p:cNvPr id="165968" name="Rectangle 80">
                <a:extLst>
                  <a:ext uri="{FF2B5EF4-FFF2-40B4-BE49-F238E27FC236}">
                    <a16:creationId xmlns:a16="http://schemas.microsoft.com/office/drawing/2014/main" id="{38E3A9C6-B403-2514-E79F-54B613F60614}"/>
                  </a:ext>
                </a:extLst>
              </p:cNvPr>
              <p:cNvSpPr>
                <a:spLocks noChangeArrowheads="1"/>
              </p:cNvSpPr>
              <p:nvPr/>
            </p:nvSpPr>
            <p:spPr bwMode="auto">
              <a:xfrm>
                <a:off x="3744" y="2592"/>
                <a:ext cx="611" cy="428"/>
              </a:xfrm>
              <a:prstGeom prst="rect">
                <a:avLst/>
              </a:prstGeom>
              <a:noFill/>
              <a:ln w="7938">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165969" name="Freeform 81">
                <a:extLst>
                  <a:ext uri="{FF2B5EF4-FFF2-40B4-BE49-F238E27FC236}">
                    <a16:creationId xmlns:a16="http://schemas.microsoft.com/office/drawing/2014/main" id="{CDEE237F-EF98-1453-75DD-E33E3AF4381C}"/>
                  </a:ext>
                </a:extLst>
              </p:cNvPr>
              <p:cNvSpPr>
                <a:spLocks noEditPoints="1"/>
              </p:cNvSpPr>
              <p:nvPr/>
            </p:nvSpPr>
            <p:spPr bwMode="auto">
              <a:xfrm>
                <a:off x="3744" y="2592"/>
                <a:ext cx="611" cy="428"/>
              </a:xfrm>
              <a:custGeom>
                <a:avLst/>
                <a:gdLst>
                  <a:gd name="T0" fmla="*/ 0 w 1833"/>
                  <a:gd name="T1" fmla="*/ 1282 h 1282"/>
                  <a:gd name="T2" fmla="*/ 1833 w 1833"/>
                  <a:gd name="T3" fmla="*/ 1282 h 1282"/>
                  <a:gd name="T4" fmla="*/ 1833 w 1833"/>
                  <a:gd name="T5" fmla="*/ 0 h 1282"/>
                  <a:gd name="T6" fmla="*/ 0 w 1833"/>
                  <a:gd name="T7" fmla="*/ 0 h 1282"/>
                  <a:gd name="T8" fmla="*/ 0 w 1833"/>
                  <a:gd name="T9" fmla="*/ 1282 h 1282"/>
                  <a:gd name="T10" fmla="*/ 66 w 1833"/>
                  <a:gd name="T11" fmla="*/ 1217 h 1282"/>
                  <a:gd name="T12" fmla="*/ 1767 w 1833"/>
                  <a:gd name="T13" fmla="*/ 1217 h 1282"/>
                  <a:gd name="T14" fmla="*/ 1767 w 1833"/>
                  <a:gd name="T15" fmla="*/ 65 h 1282"/>
                  <a:gd name="T16" fmla="*/ 66 w 1833"/>
                  <a:gd name="T17" fmla="*/ 65 h 1282"/>
                  <a:gd name="T18" fmla="*/ 66 w 1833"/>
                  <a:gd name="T19" fmla="*/ 1217 h 1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33" h="1282">
                    <a:moveTo>
                      <a:pt x="0" y="1282"/>
                    </a:moveTo>
                    <a:lnTo>
                      <a:pt x="1833" y="1282"/>
                    </a:lnTo>
                    <a:lnTo>
                      <a:pt x="1833" y="0"/>
                    </a:lnTo>
                    <a:lnTo>
                      <a:pt x="0" y="0"/>
                    </a:lnTo>
                    <a:lnTo>
                      <a:pt x="0" y="1282"/>
                    </a:lnTo>
                    <a:close/>
                    <a:moveTo>
                      <a:pt x="66" y="1217"/>
                    </a:moveTo>
                    <a:lnTo>
                      <a:pt x="1767" y="1217"/>
                    </a:lnTo>
                    <a:lnTo>
                      <a:pt x="1767" y="65"/>
                    </a:lnTo>
                    <a:lnTo>
                      <a:pt x="66" y="65"/>
                    </a:lnTo>
                    <a:lnTo>
                      <a:pt x="66" y="1217"/>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165970" name="Freeform 82">
                <a:extLst>
                  <a:ext uri="{FF2B5EF4-FFF2-40B4-BE49-F238E27FC236}">
                    <a16:creationId xmlns:a16="http://schemas.microsoft.com/office/drawing/2014/main" id="{FB6F911B-6A0D-CEA8-EE3A-A3312AD25D15}"/>
                  </a:ext>
                </a:extLst>
              </p:cNvPr>
              <p:cNvSpPr>
                <a:spLocks/>
              </p:cNvSpPr>
              <p:nvPr/>
            </p:nvSpPr>
            <p:spPr bwMode="auto">
              <a:xfrm>
                <a:off x="3744" y="2592"/>
                <a:ext cx="567" cy="384"/>
              </a:xfrm>
              <a:custGeom>
                <a:avLst/>
                <a:gdLst>
                  <a:gd name="T0" fmla="*/ 65 w 1701"/>
                  <a:gd name="T1" fmla="*/ 1088 h 1152"/>
                  <a:gd name="T2" fmla="*/ 0 w 1701"/>
                  <a:gd name="T3" fmla="*/ 1152 h 1152"/>
                  <a:gd name="T4" fmla="*/ 0 w 1701"/>
                  <a:gd name="T5" fmla="*/ 0 h 1152"/>
                  <a:gd name="T6" fmla="*/ 1701 w 1701"/>
                  <a:gd name="T7" fmla="*/ 0 h 1152"/>
                  <a:gd name="T8" fmla="*/ 1636 w 1701"/>
                  <a:gd name="T9" fmla="*/ 63 h 1152"/>
                  <a:gd name="T10" fmla="*/ 65 w 1701"/>
                  <a:gd name="T11" fmla="*/ 63 h 1152"/>
                  <a:gd name="T12" fmla="*/ 65 w 1701"/>
                  <a:gd name="T13" fmla="*/ 1088 h 1152"/>
                </a:gdLst>
                <a:ahLst/>
                <a:cxnLst>
                  <a:cxn ang="0">
                    <a:pos x="T0" y="T1"/>
                  </a:cxn>
                  <a:cxn ang="0">
                    <a:pos x="T2" y="T3"/>
                  </a:cxn>
                  <a:cxn ang="0">
                    <a:pos x="T4" y="T5"/>
                  </a:cxn>
                  <a:cxn ang="0">
                    <a:pos x="T6" y="T7"/>
                  </a:cxn>
                  <a:cxn ang="0">
                    <a:pos x="T8" y="T9"/>
                  </a:cxn>
                  <a:cxn ang="0">
                    <a:pos x="T10" y="T11"/>
                  </a:cxn>
                  <a:cxn ang="0">
                    <a:pos x="T12" y="T13"/>
                  </a:cxn>
                </a:cxnLst>
                <a:rect l="0" t="0" r="r" b="b"/>
                <a:pathLst>
                  <a:path w="1701" h="1152">
                    <a:moveTo>
                      <a:pt x="65" y="1088"/>
                    </a:moveTo>
                    <a:lnTo>
                      <a:pt x="0" y="1152"/>
                    </a:lnTo>
                    <a:lnTo>
                      <a:pt x="0" y="0"/>
                    </a:lnTo>
                    <a:lnTo>
                      <a:pt x="1701" y="0"/>
                    </a:lnTo>
                    <a:lnTo>
                      <a:pt x="1636" y="63"/>
                    </a:lnTo>
                    <a:lnTo>
                      <a:pt x="65" y="63"/>
                    </a:lnTo>
                    <a:lnTo>
                      <a:pt x="65" y="1088"/>
                    </a:lnTo>
                    <a:close/>
                  </a:path>
                </a:pathLst>
              </a:custGeom>
              <a:solidFill>
                <a:srgbClr val="9A9A9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165971" name="Rectangle 83">
                <a:extLst>
                  <a:ext uri="{FF2B5EF4-FFF2-40B4-BE49-F238E27FC236}">
                    <a16:creationId xmlns:a16="http://schemas.microsoft.com/office/drawing/2014/main" id="{99E32F21-BF60-619B-A245-E71EA690F521}"/>
                  </a:ext>
                </a:extLst>
              </p:cNvPr>
              <p:cNvSpPr>
                <a:spLocks noChangeArrowheads="1"/>
              </p:cNvSpPr>
              <p:nvPr/>
            </p:nvSpPr>
            <p:spPr bwMode="auto">
              <a:xfrm>
                <a:off x="3792" y="2640"/>
                <a:ext cx="528" cy="336"/>
              </a:xfrm>
              <a:prstGeom prst="rect">
                <a:avLst/>
              </a:prstGeom>
              <a:solidFill>
                <a:srgbClr val="3366FF"/>
              </a:solidFill>
              <a:ln w="9525">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grpSp>
      </p:grpSp>
      <p:sp>
        <p:nvSpPr>
          <p:cNvPr id="165972" name="AutoShape 84">
            <a:extLst>
              <a:ext uri="{FF2B5EF4-FFF2-40B4-BE49-F238E27FC236}">
                <a16:creationId xmlns:a16="http://schemas.microsoft.com/office/drawing/2014/main" id="{3B53575C-1747-D699-4CAE-7DC18F6D2F55}"/>
              </a:ext>
            </a:extLst>
          </p:cNvPr>
          <p:cNvSpPr>
            <a:spLocks noChangeArrowheads="1"/>
          </p:cNvSpPr>
          <p:nvPr/>
        </p:nvSpPr>
        <p:spPr bwMode="auto">
          <a:xfrm>
            <a:off x="2362200" y="2895600"/>
            <a:ext cx="3200400" cy="1066800"/>
          </a:xfrm>
          <a:prstGeom prst="flowChartMagneticDrum">
            <a:avLst/>
          </a:prstGeom>
          <a:solidFill>
            <a:srgbClr val="FFFF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grpSp>
        <p:nvGrpSpPr>
          <p:cNvPr id="165973" name="Group 85">
            <a:extLst>
              <a:ext uri="{FF2B5EF4-FFF2-40B4-BE49-F238E27FC236}">
                <a16:creationId xmlns:a16="http://schemas.microsoft.com/office/drawing/2014/main" id="{C69597A9-70FA-E394-9402-FE3A4E31A09C}"/>
              </a:ext>
            </a:extLst>
          </p:cNvPr>
          <p:cNvGrpSpPr>
            <a:grpSpLocks/>
          </p:cNvGrpSpPr>
          <p:nvPr/>
        </p:nvGrpSpPr>
        <p:grpSpPr bwMode="auto">
          <a:xfrm>
            <a:off x="5638800" y="2895600"/>
            <a:ext cx="762000" cy="2100263"/>
            <a:chOff x="3055" y="2467"/>
            <a:chExt cx="210" cy="1323"/>
          </a:xfrm>
        </p:grpSpPr>
        <p:sp>
          <p:nvSpPr>
            <p:cNvPr id="165974" name="Rectangle 86">
              <a:extLst>
                <a:ext uri="{FF2B5EF4-FFF2-40B4-BE49-F238E27FC236}">
                  <a16:creationId xmlns:a16="http://schemas.microsoft.com/office/drawing/2014/main" id="{186F6CD5-B382-A435-2F84-A9E1631E9434}"/>
                </a:ext>
              </a:extLst>
            </p:cNvPr>
            <p:cNvSpPr>
              <a:spLocks noChangeArrowheads="1"/>
            </p:cNvSpPr>
            <p:nvPr/>
          </p:nvSpPr>
          <p:spPr bwMode="auto">
            <a:xfrm>
              <a:off x="3055" y="2467"/>
              <a:ext cx="210" cy="165"/>
            </a:xfrm>
            <a:prstGeom prst="rect">
              <a:avLst/>
            </a:prstGeom>
            <a:solidFill>
              <a:srgbClr val="FFFFFF"/>
            </a:solidFill>
            <a:ln>
              <a:noFill/>
            </a:ln>
            <a:extLst>
              <a:ext uri="{91240B29-F687-4F45-9708-019B960494DF}">
                <a14:hiddenLine xmlns:a14="http://schemas.microsoft.com/office/drawing/2010/main" w="57150">
                  <a:solidFill>
                    <a:srgbClr val="000000"/>
                  </a:solidFill>
                  <a:miter lim="800000"/>
                  <a:headEnd/>
                  <a:tailEnd/>
                </a14:hiddenLine>
              </a:ext>
            </a:extLst>
          </p:spPr>
          <p:txBody>
            <a:bodyPr/>
            <a:lstStyle/>
            <a:p>
              <a:endParaRPr lang="en-IN"/>
            </a:p>
          </p:txBody>
        </p:sp>
        <p:sp>
          <p:nvSpPr>
            <p:cNvPr id="165975" name="Rectangle 87">
              <a:extLst>
                <a:ext uri="{FF2B5EF4-FFF2-40B4-BE49-F238E27FC236}">
                  <a16:creationId xmlns:a16="http://schemas.microsoft.com/office/drawing/2014/main" id="{72F2D811-1F26-455F-7AB5-F8731F925D3B}"/>
                </a:ext>
              </a:extLst>
            </p:cNvPr>
            <p:cNvSpPr>
              <a:spLocks noChangeArrowheads="1"/>
            </p:cNvSpPr>
            <p:nvPr/>
          </p:nvSpPr>
          <p:spPr bwMode="auto">
            <a:xfrm>
              <a:off x="3055" y="2632"/>
              <a:ext cx="210" cy="165"/>
            </a:xfrm>
            <a:prstGeom prst="rect">
              <a:avLst/>
            </a:prstGeom>
            <a:solidFill>
              <a:srgbClr val="FFFFFF"/>
            </a:solidFill>
            <a:ln>
              <a:noFill/>
            </a:ln>
            <a:extLst>
              <a:ext uri="{91240B29-F687-4F45-9708-019B960494DF}">
                <a14:hiddenLine xmlns:a14="http://schemas.microsoft.com/office/drawing/2010/main" w="57150">
                  <a:solidFill>
                    <a:srgbClr val="000000"/>
                  </a:solidFill>
                  <a:miter lim="800000"/>
                  <a:headEnd/>
                  <a:tailEnd/>
                </a14:hiddenLine>
              </a:ext>
            </a:extLst>
          </p:spPr>
          <p:txBody>
            <a:bodyPr/>
            <a:lstStyle/>
            <a:p>
              <a:endParaRPr lang="en-IN"/>
            </a:p>
          </p:txBody>
        </p:sp>
        <p:sp>
          <p:nvSpPr>
            <p:cNvPr id="165976" name="Rectangle 88">
              <a:extLst>
                <a:ext uri="{FF2B5EF4-FFF2-40B4-BE49-F238E27FC236}">
                  <a16:creationId xmlns:a16="http://schemas.microsoft.com/office/drawing/2014/main" id="{7F81A49E-4303-D605-3ADF-02B56780C4FD}"/>
                </a:ext>
              </a:extLst>
            </p:cNvPr>
            <p:cNvSpPr>
              <a:spLocks noChangeArrowheads="1"/>
            </p:cNvSpPr>
            <p:nvPr/>
          </p:nvSpPr>
          <p:spPr bwMode="auto">
            <a:xfrm>
              <a:off x="3055" y="2797"/>
              <a:ext cx="210" cy="166"/>
            </a:xfrm>
            <a:prstGeom prst="rect">
              <a:avLst/>
            </a:prstGeom>
            <a:solidFill>
              <a:srgbClr val="FFFFFF"/>
            </a:solidFill>
            <a:ln>
              <a:noFill/>
            </a:ln>
            <a:extLst>
              <a:ext uri="{91240B29-F687-4F45-9708-019B960494DF}">
                <a14:hiddenLine xmlns:a14="http://schemas.microsoft.com/office/drawing/2010/main" w="57150">
                  <a:solidFill>
                    <a:srgbClr val="000000"/>
                  </a:solidFill>
                  <a:miter lim="800000"/>
                  <a:headEnd/>
                  <a:tailEnd/>
                </a14:hiddenLine>
              </a:ext>
            </a:extLst>
          </p:spPr>
          <p:txBody>
            <a:bodyPr/>
            <a:lstStyle/>
            <a:p>
              <a:endParaRPr lang="en-IN"/>
            </a:p>
          </p:txBody>
        </p:sp>
        <p:sp>
          <p:nvSpPr>
            <p:cNvPr id="165977" name="Rectangle 89">
              <a:extLst>
                <a:ext uri="{FF2B5EF4-FFF2-40B4-BE49-F238E27FC236}">
                  <a16:creationId xmlns:a16="http://schemas.microsoft.com/office/drawing/2014/main" id="{3C67EF8A-AD58-8A13-CE72-058F1179AABE}"/>
                </a:ext>
              </a:extLst>
            </p:cNvPr>
            <p:cNvSpPr>
              <a:spLocks noChangeArrowheads="1"/>
            </p:cNvSpPr>
            <p:nvPr/>
          </p:nvSpPr>
          <p:spPr bwMode="auto">
            <a:xfrm>
              <a:off x="3055" y="2963"/>
              <a:ext cx="210" cy="165"/>
            </a:xfrm>
            <a:prstGeom prst="rect">
              <a:avLst/>
            </a:prstGeom>
            <a:solidFill>
              <a:srgbClr val="FFFFFF"/>
            </a:solidFill>
            <a:ln>
              <a:noFill/>
            </a:ln>
            <a:extLst>
              <a:ext uri="{91240B29-F687-4F45-9708-019B960494DF}">
                <a14:hiddenLine xmlns:a14="http://schemas.microsoft.com/office/drawing/2010/main" w="57150">
                  <a:solidFill>
                    <a:srgbClr val="000000"/>
                  </a:solidFill>
                  <a:miter lim="800000"/>
                  <a:headEnd/>
                  <a:tailEnd/>
                </a14:hiddenLine>
              </a:ext>
            </a:extLst>
          </p:spPr>
          <p:txBody>
            <a:bodyPr/>
            <a:lstStyle/>
            <a:p>
              <a:endParaRPr lang="en-IN"/>
            </a:p>
          </p:txBody>
        </p:sp>
        <p:sp>
          <p:nvSpPr>
            <p:cNvPr id="165978" name="Rectangle 90">
              <a:extLst>
                <a:ext uri="{FF2B5EF4-FFF2-40B4-BE49-F238E27FC236}">
                  <a16:creationId xmlns:a16="http://schemas.microsoft.com/office/drawing/2014/main" id="{337A993D-D0E2-FFFE-A153-60B9B03CB852}"/>
                </a:ext>
              </a:extLst>
            </p:cNvPr>
            <p:cNvSpPr>
              <a:spLocks noChangeArrowheads="1"/>
            </p:cNvSpPr>
            <p:nvPr/>
          </p:nvSpPr>
          <p:spPr bwMode="auto">
            <a:xfrm>
              <a:off x="3055" y="3128"/>
              <a:ext cx="210" cy="165"/>
            </a:xfrm>
            <a:prstGeom prst="rect">
              <a:avLst/>
            </a:prstGeom>
            <a:solidFill>
              <a:srgbClr val="FFFFFF"/>
            </a:solidFill>
            <a:ln>
              <a:noFill/>
            </a:ln>
            <a:extLst>
              <a:ext uri="{91240B29-F687-4F45-9708-019B960494DF}">
                <a14:hiddenLine xmlns:a14="http://schemas.microsoft.com/office/drawing/2010/main" w="57150">
                  <a:solidFill>
                    <a:srgbClr val="000000"/>
                  </a:solidFill>
                  <a:miter lim="800000"/>
                  <a:headEnd/>
                  <a:tailEnd/>
                </a14:hiddenLine>
              </a:ext>
            </a:extLst>
          </p:spPr>
          <p:txBody>
            <a:bodyPr/>
            <a:lstStyle/>
            <a:p>
              <a:endParaRPr lang="en-IN"/>
            </a:p>
          </p:txBody>
        </p:sp>
        <p:sp>
          <p:nvSpPr>
            <p:cNvPr id="165979" name="Rectangle 91">
              <a:extLst>
                <a:ext uri="{FF2B5EF4-FFF2-40B4-BE49-F238E27FC236}">
                  <a16:creationId xmlns:a16="http://schemas.microsoft.com/office/drawing/2014/main" id="{8DE13F1F-F8FA-5DEC-0834-2C415E5C4E12}"/>
                </a:ext>
              </a:extLst>
            </p:cNvPr>
            <p:cNvSpPr>
              <a:spLocks noChangeArrowheads="1"/>
            </p:cNvSpPr>
            <p:nvPr/>
          </p:nvSpPr>
          <p:spPr bwMode="auto">
            <a:xfrm>
              <a:off x="3055" y="3293"/>
              <a:ext cx="210" cy="166"/>
            </a:xfrm>
            <a:prstGeom prst="rect">
              <a:avLst/>
            </a:prstGeom>
            <a:solidFill>
              <a:srgbClr val="FFFFFF"/>
            </a:solidFill>
            <a:ln>
              <a:noFill/>
            </a:ln>
            <a:extLst>
              <a:ext uri="{91240B29-F687-4F45-9708-019B960494DF}">
                <a14:hiddenLine xmlns:a14="http://schemas.microsoft.com/office/drawing/2010/main" w="57150">
                  <a:solidFill>
                    <a:srgbClr val="000000"/>
                  </a:solidFill>
                  <a:miter lim="800000"/>
                  <a:headEnd/>
                  <a:tailEnd/>
                </a14:hiddenLine>
              </a:ext>
            </a:extLst>
          </p:spPr>
          <p:txBody>
            <a:bodyPr/>
            <a:lstStyle/>
            <a:p>
              <a:endParaRPr lang="en-IN"/>
            </a:p>
          </p:txBody>
        </p:sp>
        <p:sp>
          <p:nvSpPr>
            <p:cNvPr id="165980" name="Rectangle 92">
              <a:extLst>
                <a:ext uri="{FF2B5EF4-FFF2-40B4-BE49-F238E27FC236}">
                  <a16:creationId xmlns:a16="http://schemas.microsoft.com/office/drawing/2014/main" id="{F84E125F-AE5D-35F7-1529-527CC7298982}"/>
                </a:ext>
              </a:extLst>
            </p:cNvPr>
            <p:cNvSpPr>
              <a:spLocks noChangeArrowheads="1"/>
            </p:cNvSpPr>
            <p:nvPr/>
          </p:nvSpPr>
          <p:spPr bwMode="auto">
            <a:xfrm>
              <a:off x="3055" y="3459"/>
              <a:ext cx="210" cy="165"/>
            </a:xfrm>
            <a:prstGeom prst="rect">
              <a:avLst/>
            </a:prstGeom>
            <a:solidFill>
              <a:srgbClr val="FFFFFF"/>
            </a:solidFill>
            <a:ln>
              <a:noFill/>
            </a:ln>
            <a:extLst>
              <a:ext uri="{91240B29-F687-4F45-9708-019B960494DF}">
                <a14:hiddenLine xmlns:a14="http://schemas.microsoft.com/office/drawing/2010/main" w="57150">
                  <a:solidFill>
                    <a:srgbClr val="000000"/>
                  </a:solidFill>
                  <a:miter lim="800000"/>
                  <a:headEnd/>
                  <a:tailEnd/>
                </a14:hiddenLine>
              </a:ext>
            </a:extLst>
          </p:spPr>
          <p:txBody>
            <a:bodyPr/>
            <a:lstStyle/>
            <a:p>
              <a:endParaRPr lang="en-IN"/>
            </a:p>
          </p:txBody>
        </p:sp>
        <p:sp>
          <p:nvSpPr>
            <p:cNvPr id="165981" name="Rectangle 93">
              <a:extLst>
                <a:ext uri="{FF2B5EF4-FFF2-40B4-BE49-F238E27FC236}">
                  <a16:creationId xmlns:a16="http://schemas.microsoft.com/office/drawing/2014/main" id="{E4257485-77B7-B4FF-BE54-A84E152DBF9F}"/>
                </a:ext>
              </a:extLst>
            </p:cNvPr>
            <p:cNvSpPr>
              <a:spLocks noChangeArrowheads="1"/>
            </p:cNvSpPr>
            <p:nvPr/>
          </p:nvSpPr>
          <p:spPr bwMode="auto">
            <a:xfrm>
              <a:off x="3055" y="3624"/>
              <a:ext cx="210" cy="166"/>
            </a:xfrm>
            <a:prstGeom prst="rect">
              <a:avLst/>
            </a:prstGeom>
            <a:solidFill>
              <a:srgbClr val="FFFFFF"/>
            </a:solidFill>
            <a:ln>
              <a:noFill/>
            </a:ln>
            <a:extLst>
              <a:ext uri="{91240B29-F687-4F45-9708-019B960494DF}">
                <a14:hiddenLine xmlns:a14="http://schemas.microsoft.com/office/drawing/2010/main" w="57150">
                  <a:solidFill>
                    <a:srgbClr val="000000"/>
                  </a:solidFill>
                  <a:miter lim="800000"/>
                  <a:headEnd/>
                  <a:tailEnd/>
                </a14:hiddenLine>
              </a:ext>
            </a:extLst>
          </p:spPr>
          <p:txBody>
            <a:bodyPr/>
            <a:lstStyle/>
            <a:p>
              <a:endParaRPr lang="en-IN"/>
            </a:p>
          </p:txBody>
        </p:sp>
      </p:grpSp>
      <p:cxnSp>
        <p:nvCxnSpPr>
          <p:cNvPr id="165982" name="AutoShape 94">
            <a:extLst>
              <a:ext uri="{FF2B5EF4-FFF2-40B4-BE49-F238E27FC236}">
                <a16:creationId xmlns:a16="http://schemas.microsoft.com/office/drawing/2014/main" id="{B58B67FF-F193-A0B1-F4F5-0D1547379948}"/>
              </a:ext>
            </a:extLst>
          </p:cNvPr>
          <p:cNvCxnSpPr>
            <a:cxnSpLocks noChangeShapeType="1"/>
            <a:stCxn id="165893" idx="3"/>
            <a:endCxn id="165974" idx="3"/>
          </p:cNvCxnSpPr>
          <p:nvPr/>
        </p:nvCxnSpPr>
        <p:spPr bwMode="auto">
          <a:xfrm flipV="1">
            <a:off x="1906588" y="3027363"/>
            <a:ext cx="4494212" cy="30162"/>
          </a:xfrm>
          <a:prstGeom prst="straightConnector1">
            <a:avLst/>
          </a:prstGeom>
          <a:noFill/>
          <a:ln w="5715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5983" name="AutoShape 95">
            <a:extLst>
              <a:ext uri="{FF2B5EF4-FFF2-40B4-BE49-F238E27FC236}">
                <a16:creationId xmlns:a16="http://schemas.microsoft.com/office/drawing/2014/main" id="{AE0FC4D1-4ABA-4152-9302-E02A00A970EF}"/>
              </a:ext>
            </a:extLst>
          </p:cNvPr>
          <p:cNvCxnSpPr>
            <a:cxnSpLocks noChangeShapeType="1"/>
            <a:stCxn id="165895" idx="3"/>
            <a:endCxn id="165975" idx="3"/>
          </p:cNvCxnSpPr>
          <p:nvPr/>
        </p:nvCxnSpPr>
        <p:spPr bwMode="auto">
          <a:xfrm flipV="1">
            <a:off x="1906588" y="3289300"/>
            <a:ext cx="4494212" cy="30163"/>
          </a:xfrm>
          <a:prstGeom prst="straightConnector1">
            <a:avLst/>
          </a:prstGeom>
          <a:noFill/>
          <a:ln w="5715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5984" name="AutoShape 96">
            <a:extLst>
              <a:ext uri="{FF2B5EF4-FFF2-40B4-BE49-F238E27FC236}">
                <a16:creationId xmlns:a16="http://schemas.microsoft.com/office/drawing/2014/main" id="{C3C13702-AEFA-1F91-6249-20A5E9C5C86B}"/>
              </a:ext>
            </a:extLst>
          </p:cNvPr>
          <p:cNvCxnSpPr>
            <a:cxnSpLocks noChangeShapeType="1"/>
            <a:stCxn id="165897" idx="3"/>
            <a:endCxn id="165976" idx="3"/>
          </p:cNvCxnSpPr>
          <p:nvPr/>
        </p:nvCxnSpPr>
        <p:spPr bwMode="auto">
          <a:xfrm flipV="1">
            <a:off x="1906588" y="3551238"/>
            <a:ext cx="4494212" cy="30162"/>
          </a:xfrm>
          <a:prstGeom prst="straightConnector1">
            <a:avLst/>
          </a:prstGeom>
          <a:noFill/>
          <a:ln w="5715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5985" name="AutoShape 97">
            <a:extLst>
              <a:ext uri="{FF2B5EF4-FFF2-40B4-BE49-F238E27FC236}">
                <a16:creationId xmlns:a16="http://schemas.microsoft.com/office/drawing/2014/main" id="{079E633E-9D68-0DC9-EA4E-9D97C5CBF51F}"/>
              </a:ext>
            </a:extLst>
          </p:cNvPr>
          <p:cNvCxnSpPr>
            <a:cxnSpLocks noChangeShapeType="1"/>
            <a:stCxn id="165901" idx="3"/>
            <a:endCxn id="165977" idx="3"/>
          </p:cNvCxnSpPr>
          <p:nvPr/>
        </p:nvCxnSpPr>
        <p:spPr bwMode="auto">
          <a:xfrm flipV="1">
            <a:off x="1906588" y="3814763"/>
            <a:ext cx="4494212" cy="554037"/>
          </a:xfrm>
          <a:prstGeom prst="bentConnector3">
            <a:avLst>
              <a:gd name="adj1" fmla="val 5898"/>
            </a:avLst>
          </a:prstGeom>
          <a:noFill/>
          <a:ln w="5715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5986" name="AutoShape 98">
            <a:extLst>
              <a:ext uri="{FF2B5EF4-FFF2-40B4-BE49-F238E27FC236}">
                <a16:creationId xmlns:a16="http://schemas.microsoft.com/office/drawing/2014/main" id="{CE472306-A550-043D-B4B9-7F01590C4D8A}"/>
              </a:ext>
            </a:extLst>
          </p:cNvPr>
          <p:cNvCxnSpPr>
            <a:cxnSpLocks noChangeShapeType="1"/>
            <a:stCxn id="165974" idx="3"/>
            <a:endCxn id="165941" idx="1"/>
          </p:cNvCxnSpPr>
          <p:nvPr/>
        </p:nvCxnSpPr>
        <p:spPr bwMode="auto">
          <a:xfrm>
            <a:off x="6400800" y="3027363"/>
            <a:ext cx="403225" cy="14287"/>
          </a:xfrm>
          <a:prstGeom prst="straightConnector1">
            <a:avLst/>
          </a:prstGeom>
          <a:noFill/>
          <a:ln w="5715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5987" name="AutoShape 99">
            <a:extLst>
              <a:ext uri="{FF2B5EF4-FFF2-40B4-BE49-F238E27FC236}">
                <a16:creationId xmlns:a16="http://schemas.microsoft.com/office/drawing/2014/main" id="{6B6BB058-C9CF-0D95-0416-59B1AB634A8D}"/>
              </a:ext>
            </a:extLst>
          </p:cNvPr>
          <p:cNvCxnSpPr>
            <a:cxnSpLocks noChangeShapeType="1"/>
            <a:stCxn id="165975" idx="3"/>
            <a:endCxn id="165943" idx="1"/>
          </p:cNvCxnSpPr>
          <p:nvPr/>
        </p:nvCxnSpPr>
        <p:spPr bwMode="auto">
          <a:xfrm>
            <a:off x="6400800" y="3289300"/>
            <a:ext cx="403225" cy="14288"/>
          </a:xfrm>
          <a:prstGeom prst="straightConnector1">
            <a:avLst/>
          </a:prstGeom>
          <a:noFill/>
          <a:ln w="5715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5988" name="AutoShape 100">
            <a:extLst>
              <a:ext uri="{FF2B5EF4-FFF2-40B4-BE49-F238E27FC236}">
                <a16:creationId xmlns:a16="http://schemas.microsoft.com/office/drawing/2014/main" id="{44A0437A-FF9A-D2F0-A471-C71D5E043A4E}"/>
              </a:ext>
            </a:extLst>
          </p:cNvPr>
          <p:cNvCxnSpPr>
            <a:cxnSpLocks noChangeShapeType="1"/>
            <a:stCxn id="165976" idx="3"/>
            <a:endCxn id="165945" idx="1"/>
          </p:cNvCxnSpPr>
          <p:nvPr/>
        </p:nvCxnSpPr>
        <p:spPr bwMode="auto">
          <a:xfrm>
            <a:off x="6400800" y="3551238"/>
            <a:ext cx="403225" cy="14287"/>
          </a:xfrm>
          <a:prstGeom prst="straightConnector1">
            <a:avLst/>
          </a:prstGeom>
          <a:noFill/>
          <a:ln w="5715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5989" name="AutoShape 101">
            <a:extLst>
              <a:ext uri="{FF2B5EF4-FFF2-40B4-BE49-F238E27FC236}">
                <a16:creationId xmlns:a16="http://schemas.microsoft.com/office/drawing/2014/main" id="{7FA4B099-AAA1-7A93-55B1-718116C6AD95}"/>
              </a:ext>
            </a:extLst>
          </p:cNvPr>
          <p:cNvCxnSpPr>
            <a:cxnSpLocks noChangeShapeType="1"/>
            <a:stCxn id="165977" idx="3"/>
            <a:endCxn id="165949" idx="1"/>
          </p:cNvCxnSpPr>
          <p:nvPr/>
        </p:nvCxnSpPr>
        <p:spPr bwMode="auto">
          <a:xfrm>
            <a:off x="6400800" y="3814763"/>
            <a:ext cx="403225" cy="538162"/>
          </a:xfrm>
          <a:prstGeom prst="bentConnector3">
            <a:avLst>
              <a:gd name="adj1" fmla="val 50000"/>
            </a:avLst>
          </a:prstGeom>
          <a:noFill/>
          <a:ln w="5715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65990" name="AutoShape 102">
            <a:extLst>
              <a:ext uri="{FF2B5EF4-FFF2-40B4-BE49-F238E27FC236}">
                <a16:creationId xmlns:a16="http://schemas.microsoft.com/office/drawing/2014/main" id="{C87601B4-37F6-4945-3A8C-94741907D7C7}"/>
              </a:ext>
            </a:extLst>
          </p:cNvPr>
          <p:cNvSpPr>
            <a:spLocks noChangeArrowheads="1"/>
          </p:cNvSpPr>
          <p:nvPr/>
        </p:nvSpPr>
        <p:spPr bwMode="auto">
          <a:xfrm>
            <a:off x="2362200" y="2895600"/>
            <a:ext cx="2743200" cy="1066800"/>
          </a:xfrm>
          <a:prstGeom prst="flowChartOnlineStorage">
            <a:avLst/>
          </a:prstGeom>
          <a:gradFill rotWithShape="0">
            <a:gsLst>
              <a:gs pos="0">
                <a:srgbClr val="FFFF99">
                  <a:gamma/>
                  <a:shade val="51373"/>
                  <a:invGamma/>
                </a:srgbClr>
              </a:gs>
              <a:gs pos="50000">
                <a:srgbClr val="FFFF99"/>
              </a:gs>
              <a:gs pos="100000">
                <a:srgbClr val="FFFF99">
                  <a:gamma/>
                  <a:shade val="51373"/>
                  <a:invGamma/>
                </a:srgbClr>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grpSp>
        <p:nvGrpSpPr>
          <p:cNvPr id="165991" name="Group 103">
            <a:extLst>
              <a:ext uri="{FF2B5EF4-FFF2-40B4-BE49-F238E27FC236}">
                <a16:creationId xmlns:a16="http://schemas.microsoft.com/office/drawing/2014/main" id="{0E9C4EDA-FAF4-E1BD-F27E-7F4A05A44321}"/>
              </a:ext>
            </a:extLst>
          </p:cNvPr>
          <p:cNvGrpSpPr>
            <a:grpSpLocks/>
          </p:cNvGrpSpPr>
          <p:nvPr/>
        </p:nvGrpSpPr>
        <p:grpSpPr bwMode="auto">
          <a:xfrm>
            <a:off x="7540625" y="3429000"/>
            <a:ext cx="1450975" cy="407988"/>
            <a:chOff x="1617" y="3518"/>
            <a:chExt cx="1274" cy="257"/>
          </a:xfrm>
        </p:grpSpPr>
        <p:grpSp>
          <p:nvGrpSpPr>
            <p:cNvPr id="165992" name="Group 104">
              <a:extLst>
                <a:ext uri="{FF2B5EF4-FFF2-40B4-BE49-F238E27FC236}">
                  <a16:creationId xmlns:a16="http://schemas.microsoft.com/office/drawing/2014/main" id="{7973311B-5293-6BE2-9F7E-B75CB57A597C}"/>
                </a:ext>
              </a:extLst>
            </p:cNvPr>
            <p:cNvGrpSpPr>
              <a:grpSpLocks/>
            </p:cNvGrpSpPr>
            <p:nvPr/>
          </p:nvGrpSpPr>
          <p:grpSpPr bwMode="auto">
            <a:xfrm>
              <a:off x="1617" y="3518"/>
              <a:ext cx="1274" cy="257"/>
              <a:chOff x="1617" y="3518"/>
              <a:chExt cx="1274" cy="257"/>
            </a:xfrm>
          </p:grpSpPr>
          <p:sp>
            <p:nvSpPr>
              <p:cNvPr id="165993" name="Rectangle 105">
                <a:extLst>
                  <a:ext uri="{FF2B5EF4-FFF2-40B4-BE49-F238E27FC236}">
                    <a16:creationId xmlns:a16="http://schemas.microsoft.com/office/drawing/2014/main" id="{A2DBDF7A-855A-1795-87F5-744BC8496B3B}"/>
                  </a:ext>
                </a:extLst>
              </p:cNvPr>
              <p:cNvSpPr>
                <a:spLocks noChangeArrowheads="1"/>
              </p:cNvSpPr>
              <p:nvPr/>
            </p:nvSpPr>
            <p:spPr bwMode="auto">
              <a:xfrm>
                <a:off x="1634" y="3518"/>
                <a:ext cx="1257" cy="249"/>
              </a:xfrm>
              <a:prstGeom prst="rect">
                <a:avLst/>
              </a:prstGeom>
              <a:solidFill>
                <a:srgbClr val="BFBFBF"/>
              </a:solidFill>
              <a:ln w="7938">
                <a:solidFill>
                  <a:srgbClr val="000000"/>
                </a:solidFill>
                <a:miter lim="800000"/>
                <a:headEnd/>
                <a:tailEnd/>
              </a:ln>
            </p:spPr>
            <p:txBody>
              <a:bodyPr/>
              <a:lstStyle/>
              <a:p>
                <a:endParaRPr lang="en-IN"/>
              </a:p>
            </p:txBody>
          </p:sp>
          <p:sp>
            <p:nvSpPr>
              <p:cNvPr id="165994" name="Rectangle 106">
                <a:extLst>
                  <a:ext uri="{FF2B5EF4-FFF2-40B4-BE49-F238E27FC236}">
                    <a16:creationId xmlns:a16="http://schemas.microsoft.com/office/drawing/2014/main" id="{F96CAEAF-A09C-A327-411A-0A56BF1231D5}"/>
                  </a:ext>
                </a:extLst>
              </p:cNvPr>
              <p:cNvSpPr>
                <a:spLocks noChangeArrowheads="1"/>
              </p:cNvSpPr>
              <p:nvPr/>
            </p:nvSpPr>
            <p:spPr bwMode="auto">
              <a:xfrm>
                <a:off x="1634" y="3518"/>
                <a:ext cx="1257" cy="249"/>
              </a:xfrm>
              <a:prstGeom prst="rect">
                <a:avLst/>
              </a:prstGeom>
              <a:noFill/>
              <a:ln w="7938">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165995" name="Oval 107">
                <a:extLst>
                  <a:ext uri="{FF2B5EF4-FFF2-40B4-BE49-F238E27FC236}">
                    <a16:creationId xmlns:a16="http://schemas.microsoft.com/office/drawing/2014/main" id="{62369C05-6894-749F-BF5A-A7AD0EABAB71}"/>
                  </a:ext>
                </a:extLst>
              </p:cNvPr>
              <p:cNvSpPr>
                <a:spLocks noChangeArrowheads="1"/>
              </p:cNvSpPr>
              <p:nvPr/>
            </p:nvSpPr>
            <p:spPr bwMode="auto">
              <a:xfrm>
                <a:off x="1657" y="3690"/>
                <a:ext cx="10" cy="19"/>
              </a:xfrm>
              <a:prstGeom prst="ellipse">
                <a:avLst/>
              </a:prstGeom>
              <a:noFill/>
              <a:ln w="1588">
                <a:solidFill>
                  <a:srgbClr val="7F7F7F"/>
                </a:solidFill>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165996" name="Freeform 108">
                <a:extLst>
                  <a:ext uri="{FF2B5EF4-FFF2-40B4-BE49-F238E27FC236}">
                    <a16:creationId xmlns:a16="http://schemas.microsoft.com/office/drawing/2014/main" id="{35CA546B-D8E5-24CF-432B-602E25D33628}"/>
                  </a:ext>
                </a:extLst>
              </p:cNvPr>
              <p:cNvSpPr>
                <a:spLocks/>
              </p:cNvSpPr>
              <p:nvPr/>
            </p:nvSpPr>
            <p:spPr bwMode="auto">
              <a:xfrm>
                <a:off x="1659" y="3691"/>
                <a:ext cx="11" cy="21"/>
              </a:xfrm>
              <a:custGeom>
                <a:avLst/>
                <a:gdLst>
                  <a:gd name="T0" fmla="*/ 0 w 54"/>
                  <a:gd name="T1" fmla="*/ 32 h 65"/>
                  <a:gd name="T2" fmla="*/ 26 w 54"/>
                  <a:gd name="T3" fmla="*/ 0 h 65"/>
                  <a:gd name="T4" fmla="*/ 26 w 54"/>
                  <a:gd name="T5" fmla="*/ 65 h 65"/>
                  <a:gd name="T6" fmla="*/ 54 w 54"/>
                  <a:gd name="T7" fmla="*/ 26 h 65"/>
                </a:gdLst>
                <a:ahLst/>
                <a:cxnLst>
                  <a:cxn ang="0">
                    <a:pos x="T0" y="T1"/>
                  </a:cxn>
                  <a:cxn ang="0">
                    <a:pos x="T2" y="T3"/>
                  </a:cxn>
                  <a:cxn ang="0">
                    <a:pos x="T4" y="T5"/>
                  </a:cxn>
                  <a:cxn ang="0">
                    <a:pos x="T6" y="T7"/>
                  </a:cxn>
                </a:cxnLst>
                <a:rect l="0" t="0" r="r" b="b"/>
                <a:pathLst>
                  <a:path w="54" h="65">
                    <a:moveTo>
                      <a:pt x="0" y="32"/>
                    </a:moveTo>
                    <a:lnTo>
                      <a:pt x="26" y="0"/>
                    </a:lnTo>
                    <a:lnTo>
                      <a:pt x="26" y="65"/>
                    </a:lnTo>
                    <a:lnTo>
                      <a:pt x="54" y="26"/>
                    </a:lnTo>
                  </a:path>
                </a:pathLst>
              </a:custGeom>
              <a:noFill/>
              <a:ln w="1588">
                <a:solidFill>
                  <a:srgbClr val="7F7F7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165997" name="Oval 109">
                <a:extLst>
                  <a:ext uri="{FF2B5EF4-FFF2-40B4-BE49-F238E27FC236}">
                    <a16:creationId xmlns:a16="http://schemas.microsoft.com/office/drawing/2014/main" id="{9094D58A-D23A-DC74-A592-7C47034F3D12}"/>
                  </a:ext>
                </a:extLst>
              </p:cNvPr>
              <p:cNvSpPr>
                <a:spLocks noChangeArrowheads="1"/>
              </p:cNvSpPr>
              <p:nvPr/>
            </p:nvSpPr>
            <p:spPr bwMode="auto">
              <a:xfrm>
                <a:off x="1676" y="3690"/>
                <a:ext cx="10" cy="10"/>
              </a:xfrm>
              <a:prstGeom prst="ellipse">
                <a:avLst/>
              </a:prstGeom>
              <a:solidFill>
                <a:srgbClr val="83FF00"/>
              </a:solidFill>
              <a:ln w="1588">
                <a:solidFill>
                  <a:srgbClr val="000000"/>
                </a:solidFill>
                <a:round/>
                <a:headEnd/>
                <a:tailEnd/>
              </a:ln>
            </p:spPr>
            <p:txBody>
              <a:bodyPr/>
              <a:lstStyle/>
              <a:p>
                <a:endParaRPr lang="en-IN"/>
              </a:p>
            </p:txBody>
          </p:sp>
          <p:sp>
            <p:nvSpPr>
              <p:cNvPr id="165998" name="Oval 110">
                <a:extLst>
                  <a:ext uri="{FF2B5EF4-FFF2-40B4-BE49-F238E27FC236}">
                    <a16:creationId xmlns:a16="http://schemas.microsoft.com/office/drawing/2014/main" id="{3C1C07AF-972A-B0D6-C29A-FF8366B4D391}"/>
                  </a:ext>
                </a:extLst>
              </p:cNvPr>
              <p:cNvSpPr>
                <a:spLocks noChangeArrowheads="1"/>
              </p:cNvSpPr>
              <p:nvPr/>
            </p:nvSpPr>
            <p:spPr bwMode="auto">
              <a:xfrm>
                <a:off x="1676" y="3690"/>
                <a:ext cx="10" cy="10"/>
              </a:xfrm>
              <a:prstGeom prst="ellipse">
                <a:avLst/>
              </a:prstGeom>
              <a:noFill/>
              <a:ln w="15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165999" name="Freeform 111">
                <a:extLst>
                  <a:ext uri="{FF2B5EF4-FFF2-40B4-BE49-F238E27FC236}">
                    <a16:creationId xmlns:a16="http://schemas.microsoft.com/office/drawing/2014/main" id="{F7295010-56C7-40C8-1416-2A8A7C83785E}"/>
                  </a:ext>
                </a:extLst>
              </p:cNvPr>
              <p:cNvSpPr>
                <a:spLocks/>
              </p:cNvSpPr>
              <p:nvPr/>
            </p:nvSpPr>
            <p:spPr bwMode="auto">
              <a:xfrm>
                <a:off x="1658" y="3651"/>
                <a:ext cx="11" cy="22"/>
              </a:xfrm>
              <a:custGeom>
                <a:avLst/>
                <a:gdLst>
                  <a:gd name="T0" fmla="*/ 9 w 54"/>
                  <a:gd name="T1" fmla="*/ 0 h 65"/>
                  <a:gd name="T2" fmla="*/ 6 w 54"/>
                  <a:gd name="T3" fmla="*/ 3 h 65"/>
                  <a:gd name="T4" fmla="*/ 5 w 54"/>
                  <a:gd name="T5" fmla="*/ 4 h 65"/>
                  <a:gd name="T6" fmla="*/ 4 w 54"/>
                  <a:gd name="T7" fmla="*/ 5 h 65"/>
                  <a:gd name="T8" fmla="*/ 3 w 54"/>
                  <a:gd name="T9" fmla="*/ 8 h 65"/>
                  <a:gd name="T10" fmla="*/ 3 w 54"/>
                  <a:gd name="T11" fmla="*/ 8 h 65"/>
                  <a:gd name="T12" fmla="*/ 1 w 54"/>
                  <a:gd name="T13" fmla="*/ 11 h 65"/>
                  <a:gd name="T14" fmla="*/ 1 w 54"/>
                  <a:gd name="T15" fmla="*/ 13 h 65"/>
                  <a:gd name="T16" fmla="*/ 1 w 54"/>
                  <a:gd name="T17" fmla="*/ 16 h 65"/>
                  <a:gd name="T18" fmla="*/ 0 w 54"/>
                  <a:gd name="T19" fmla="*/ 17 h 65"/>
                  <a:gd name="T20" fmla="*/ 0 w 54"/>
                  <a:gd name="T21" fmla="*/ 20 h 65"/>
                  <a:gd name="T22" fmla="*/ 0 w 54"/>
                  <a:gd name="T23" fmla="*/ 21 h 65"/>
                  <a:gd name="T24" fmla="*/ 0 w 54"/>
                  <a:gd name="T25" fmla="*/ 24 h 65"/>
                  <a:gd name="T26" fmla="*/ 0 w 54"/>
                  <a:gd name="T27" fmla="*/ 26 h 65"/>
                  <a:gd name="T28" fmla="*/ 0 w 54"/>
                  <a:gd name="T29" fmla="*/ 30 h 65"/>
                  <a:gd name="T30" fmla="*/ 0 w 54"/>
                  <a:gd name="T31" fmla="*/ 33 h 65"/>
                  <a:gd name="T32" fmla="*/ 1 w 54"/>
                  <a:gd name="T33" fmla="*/ 37 h 65"/>
                  <a:gd name="T34" fmla="*/ 1 w 54"/>
                  <a:gd name="T35" fmla="*/ 40 h 65"/>
                  <a:gd name="T36" fmla="*/ 3 w 54"/>
                  <a:gd name="T37" fmla="*/ 43 h 65"/>
                  <a:gd name="T38" fmla="*/ 4 w 54"/>
                  <a:gd name="T39" fmla="*/ 47 h 65"/>
                  <a:gd name="T40" fmla="*/ 5 w 54"/>
                  <a:gd name="T41" fmla="*/ 50 h 65"/>
                  <a:gd name="T42" fmla="*/ 6 w 54"/>
                  <a:gd name="T43" fmla="*/ 53 h 65"/>
                  <a:gd name="T44" fmla="*/ 7 w 54"/>
                  <a:gd name="T45" fmla="*/ 56 h 65"/>
                  <a:gd name="T46" fmla="*/ 10 w 54"/>
                  <a:gd name="T47" fmla="*/ 57 h 65"/>
                  <a:gd name="T48" fmla="*/ 12 w 54"/>
                  <a:gd name="T49" fmla="*/ 60 h 65"/>
                  <a:gd name="T50" fmla="*/ 13 w 54"/>
                  <a:gd name="T51" fmla="*/ 62 h 65"/>
                  <a:gd name="T52" fmla="*/ 17 w 54"/>
                  <a:gd name="T53" fmla="*/ 63 h 65"/>
                  <a:gd name="T54" fmla="*/ 19 w 54"/>
                  <a:gd name="T55" fmla="*/ 65 h 65"/>
                  <a:gd name="T56" fmla="*/ 23 w 54"/>
                  <a:gd name="T57" fmla="*/ 65 h 65"/>
                  <a:gd name="T58" fmla="*/ 25 w 54"/>
                  <a:gd name="T59" fmla="*/ 65 h 65"/>
                  <a:gd name="T60" fmla="*/ 29 w 54"/>
                  <a:gd name="T61" fmla="*/ 65 h 65"/>
                  <a:gd name="T62" fmla="*/ 31 w 54"/>
                  <a:gd name="T63" fmla="*/ 65 h 65"/>
                  <a:gd name="T64" fmla="*/ 35 w 54"/>
                  <a:gd name="T65" fmla="*/ 65 h 65"/>
                  <a:gd name="T66" fmla="*/ 37 w 54"/>
                  <a:gd name="T67" fmla="*/ 63 h 65"/>
                  <a:gd name="T68" fmla="*/ 41 w 54"/>
                  <a:gd name="T69" fmla="*/ 62 h 65"/>
                  <a:gd name="T70" fmla="*/ 42 w 54"/>
                  <a:gd name="T71" fmla="*/ 60 h 65"/>
                  <a:gd name="T72" fmla="*/ 45 w 54"/>
                  <a:gd name="T73" fmla="*/ 57 h 65"/>
                  <a:gd name="T74" fmla="*/ 47 w 54"/>
                  <a:gd name="T75" fmla="*/ 56 h 65"/>
                  <a:gd name="T76" fmla="*/ 48 w 54"/>
                  <a:gd name="T77" fmla="*/ 53 h 65"/>
                  <a:gd name="T78" fmla="*/ 49 w 54"/>
                  <a:gd name="T79" fmla="*/ 50 h 65"/>
                  <a:gd name="T80" fmla="*/ 51 w 54"/>
                  <a:gd name="T81" fmla="*/ 47 h 65"/>
                  <a:gd name="T82" fmla="*/ 52 w 54"/>
                  <a:gd name="T83" fmla="*/ 43 h 65"/>
                  <a:gd name="T84" fmla="*/ 53 w 54"/>
                  <a:gd name="T85" fmla="*/ 40 h 65"/>
                  <a:gd name="T86" fmla="*/ 53 w 54"/>
                  <a:gd name="T87" fmla="*/ 37 h 65"/>
                  <a:gd name="T88" fmla="*/ 54 w 54"/>
                  <a:gd name="T89" fmla="*/ 33 h 65"/>
                  <a:gd name="T90" fmla="*/ 54 w 54"/>
                  <a:gd name="T91" fmla="*/ 30 h 65"/>
                  <a:gd name="T92" fmla="*/ 54 w 54"/>
                  <a:gd name="T93" fmla="*/ 26 h 65"/>
                  <a:gd name="T94" fmla="*/ 54 w 54"/>
                  <a:gd name="T95" fmla="*/ 23 h 65"/>
                  <a:gd name="T96" fmla="*/ 54 w 54"/>
                  <a:gd name="T97" fmla="*/ 21 h 65"/>
                  <a:gd name="T98" fmla="*/ 54 w 54"/>
                  <a:gd name="T99" fmla="*/ 17 h 65"/>
                  <a:gd name="T100" fmla="*/ 54 w 54"/>
                  <a:gd name="T101" fmla="*/ 16 h 65"/>
                  <a:gd name="T102" fmla="*/ 53 w 54"/>
                  <a:gd name="T103" fmla="*/ 13 h 65"/>
                  <a:gd name="T104" fmla="*/ 53 w 54"/>
                  <a:gd name="T105" fmla="*/ 11 h 65"/>
                  <a:gd name="T106" fmla="*/ 53 w 54"/>
                  <a:gd name="T107" fmla="*/ 8 h 65"/>
                  <a:gd name="T108" fmla="*/ 52 w 54"/>
                  <a:gd name="T109" fmla="*/ 7 h 65"/>
                  <a:gd name="T110" fmla="*/ 52 w 54"/>
                  <a:gd name="T111" fmla="*/ 5 h 65"/>
                  <a:gd name="T112" fmla="*/ 49 w 54"/>
                  <a:gd name="T113" fmla="*/ 4 h 65"/>
                  <a:gd name="T114" fmla="*/ 48 w 54"/>
                  <a:gd name="T115" fmla="*/ 3 h 65"/>
                  <a:gd name="T116" fmla="*/ 47 w 54"/>
                  <a:gd name="T117" fmla="*/ 1 h 65"/>
                  <a:gd name="T118" fmla="*/ 45 w 54"/>
                  <a:gd name="T119"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4" h="65">
                    <a:moveTo>
                      <a:pt x="10" y="0"/>
                    </a:moveTo>
                    <a:lnTo>
                      <a:pt x="9" y="0"/>
                    </a:lnTo>
                    <a:lnTo>
                      <a:pt x="7" y="1"/>
                    </a:lnTo>
                    <a:lnTo>
                      <a:pt x="6" y="3"/>
                    </a:lnTo>
                    <a:lnTo>
                      <a:pt x="6" y="4"/>
                    </a:lnTo>
                    <a:lnTo>
                      <a:pt x="5" y="4"/>
                    </a:lnTo>
                    <a:lnTo>
                      <a:pt x="5" y="4"/>
                    </a:lnTo>
                    <a:lnTo>
                      <a:pt x="4" y="5"/>
                    </a:lnTo>
                    <a:lnTo>
                      <a:pt x="3" y="7"/>
                    </a:lnTo>
                    <a:lnTo>
                      <a:pt x="3" y="8"/>
                    </a:lnTo>
                    <a:lnTo>
                      <a:pt x="3" y="8"/>
                    </a:lnTo>
                    <a:lnTo>
                      <a:pt x="3" y="8"/>
                    </a:lnTo>
                    <a:lnTo>
                      <a:pt x="3" y="10"/>
                    </a:lnTo>
                    <a:lnTo>
                      <a:pt x="1" y="11"/>
                    </a:lnTo>
                    <a:lnTo>
                      <a:pt x="1" y="13"/>
                    </a:lnTo>
                    <a:lnTo>
                      <a:pt x="1" y="13"/>
                    </a:lnTo>
                    <a:lnTo>
                      <a:pt x="1" y="14"/>
                    </a:lnTo>
                    <a:lnTo>
                      <a:pt x="1" y="16"/>
                    </a:lnTo>
                    <a:lnTo>
                      <a:pt x="0" y="17"/>
                    </a:lnTo>
                    <a:lnTo>
                      <a:pt x="0" y="17"/>
                    </a:lnTo>
                    <a:lnTo>
                      <a:pt x="0" y="18"/>
                    </a:lnTo>
                    <a:lnTo>
                      <a:pt x="0" y="20"/>
                    </a:lnTo>
                    <a:lnTo>
                      <a:pt x="0" y="21"/>
                    </a:lnTo>
                    <a:lnTo>
                      <a:pt x="0" y="21"/>
                    </a:lnTo>
                    <a:lnTo>
                      <a:pt x="0" y="23"/>
                    </a:lnTo>
                    <a:lnTo>
                      <a:pt x="0" y="24"/>
                    </a:lnTo>
                    <a:lnTo>
                      <a:pt x="0" y="26"/>
                    </a:lnTo>
                    <a:lnTo>
                      <a:pt x="0" y="26"/>
                    </a:lnTo>
                    <a:lnTo>
                      <a:pt x="0" y="27"/>
                    </a:lnTo>
                    <a:lnTo>
                      <a:pt x="0" y="30"/>
                    </a:lnTo>
                    <a:lnTo>
                      <a:pt x="0" y="31"/>
                    </a:lnTo>
                    <a:lnTo>
                      <a:pt x="0" y="33"/>
                    </a:lnTo>
                    <a:lnTo>
                      <a:pt x="0" y="34"/>
                    </a:lnTo>
                    <a:lnTo>
                      <a:pt x="1" y="37"/>
                    </a:lnTo>
                    <a:lnTo>
                      <a:pt x="1" y="39"/>
                    </a:lnTo>
                    <a:lnTo>
                      <a:pt x="1" y="40"/>
                    </a:lnTo>
                    <a:lnTo>
                      <a:pt x="3" y="43"/>
                    </a:lnTo>
                    <a:lnTo>
                      <a:pt x="3" y="43"/>
                    </a:lnTo>
                    <a:lnTo>
                      <a:pt x="3" y="46"/>
                    </a:lnTo>
                    <a:lnTo>
                      <a:pt x="4" y="47"/>
                    </a:lnTo>
                    <a:lnTo>
                      <a:pt x="4" y="49"/>
                    </a:lnTo>
                    <a:lnTo>
                      <a:pt x="5" y="50"/>
                    </a:lnTo>
                    <a:lnTo>
                      <a:pt x="6" y="52"/>
                    </a:lnTo>
                    <a:lnTo>
                      <a:pt x="6" y="53"/>
                    </a:lnTo>
                    <a:lnTo>
                      <a:pt x="7" y="54"/>
                    </a:lnTo>
                    <a:lnTo>
                      <a:pt x="7" y="56"/>
                    </a:lnTo>
                    <a:lnTo>
                      <a:pt x="9" y="56"/>
                    </a:lnTo>
                    <a:lnTo>
                      <a:pt x="10" y="57"/>
                    </a:lnTo>
                    <a:lnTo>
                      <a:pt x="11" y="59"/>
                    </a:lnTo>
                    <a:lnTo>
                      <a:pt x="12" y="60"/>
                    </a:lnTo>
                    <a:lnTo>
                      <a:pt x="13" y="60"/>
                    </a:lnTo>
                    <a:lnTo>
                      <a:pt x="13" y="62"/>
                    </a:lnTo>
                    <a:lnTo>
                      <a:pt x="16" y="62"/>
                    </a:lnTo>
                    <a:lnTo>
                      <a:pt x="17" y="63"/>
                    </a:lnTo>
                    <a:lnTo>
                      <a:pt x="18" y="63"/>
                    </a:lnTo>
                    <a:lnTo>
                      <a:pt x="19" y="65"/>
                    </a:lnTo>
                    <a:lnTo>
                      <a:pt x="21" y="65"/>
                    </a:lnTo>
                    <a:lnTo>
                      <a:pt x="23" y="65"/>
                    </a:lnTo>
                    <a:lnTo>
                      <a:pt x="24" y="65"/>
                    </a:lnTo>
                    <a:lnTo>
                      <a:pt x="25" y="65"/>
                    </a:lnTo>
                    <a:lnTo>
                      <a:pt x="27" y="65"/>
                    </a:lnTo>
                    <a:lnTo>
                      <a:pt x="29" y="65"/>
                    </a:lnTo>
                    <a:lnTo>
                      <a:pt x="30" y="65"/>
                    </a:lnTo>
                    <a:lnTo>
                      <a:pt x="31" y="65"/>
                    </a:lnTo>
                    <a:lnTo>
                      <a:pt x="34" y="65"/>
                    </a:lnTo>
                    <a:lnTo>
                      <a:pt x="35" y="65"/>
                    </a:lnTo>
                    <a:lnTo>
                      <a:pt x="36" y="63"/>
                    </a:lnTo>
                    <a:lnTo>
                      <a:pt x="37" y="63"/>
                    </a:lnTo>
                    <a:lnTo>
                      <a:pt x="39" y="62"/>
                    </a:lnTo>
                    <a:lnTo>
                      <a:pt x="41" y="62"/>
                    </a:lnTo>
                    <a:lnTo>
                      <a:pt x="41" y="60"/>
                    </a:lnTo>
                    <a:lnTo>
                      <a:pt x="42" y="60"/>
                    </a:lnTo>
                    <a:lnTo>
                      <a:pt x="43" y="59"/>
                    </a:lnTo>
                    <a:lnTo>
                      <a:pt x="45" y="57"/>
                    </a:lnTo>
                    <a:lnTo>
                      <a:pt x="46" y="56"/>
                    </a:lnTo>
                    <a:lnTo>
                      <a:pt x="47" y="56"/>
                    </a:lnTo>
                    <a:lnTo>
                      <a:pt x="48" y="54"/>
                    </a:lnTo>
                    <a:lnTo>
                      <a:pt x="48" y="53"/>
                    </a:lnTo>
                    <a:lnTo>
                      <a:pt x="48" y="52"/>
                    </a:lnTo>
                    <a:lnTo>
                      <a:pt x="49" y="50"/>
                    </a:lnTo>
                    <a:lnTo>
                      <a:pt x="51" y="49"/>
                    </a:lnTo>
                    <a:lnTo>
                      <a:pt x="51" y="47"/>
                    </a:lnTo>
                    <a:lnTo>
                      <a:pt x="52" y="46"/>
                    </a:lnTo>
                    <a:lnTo>
                      <a:pt x="52" y="43"/>
                    </a:lnTo>
                    <a:lnTo>
                      <a:pt x="52" y="43"/>
                    </a:lnTo>
                    <a:lnTo>
                      <a:pt x="53" y="40"/>
                    </a:lnTo>
                    <a:lnTo>
                      <a:pt x="53" y="39"/>
                    </a:lnTo>
                    <a:lnTo>
                      <a:pt x="53" y="37"/>
                    </a:lnTo>
                    <a:lnTo>
                      <a:pt x="54" y="34"/>
                    </a:lnTo>
                    <a:lnTo>
                      <a:pt x="54" y="33"/>
                    </a:lnTo>
                    <a:lnTo>
                      <a:pt x="54" y="31"/>
                    </a:lnTo>
                    <a:lnTo>
                      <a:pt x="54" y="30"/>
                    </a:lnTo>
                    <a:lnTo>
                      <a:pt x="54" y="27"/>
                    </a:lnTo>
                    <a:lnTo>
                      <a:pt x="54" y="26"/>
                    </a:lnTo>
                    <a:lnTo>
                      <a:pt x="54" y="24"/>
                    </a:lnTo>
                    <a:lnTo>
                      <a:pt x="54" y="23"/>
                    </a:lnTo>
                    <a:lnTo>
                      <a:pt x="54" y="21"/>
                    </a:lnTo>
                    <a:lnTo>
                      <a:pt x="54" y="21"/>
                    </a:lnTo>
                    <a:lnTo>
                      <a:pt x="54" y="20"/>
                    </a:lnTo>
                    <a:lnTo>
                      <a:pt x="54" y="17"/>
                    </a:lnTo>
                    <a:lnTo>
                      <a:pt x="54" y="17"/>
                    </a:lnTo>
                    <a:lnTo>
                      <a:pt x="54" y="16"/>
                    </a:lnTo>
                    <a:lnTo>
                      <a:pt x="54" y="14"/>
                    </a:lnTo>
                    <a:lnTo>
                      <a:pt x="53" y="13"/>
                    </a:lnTo>
                    <a:lnTo>
                      <a:pt x="53" y="13"/>
                    </a:lnTo>
                    <a:lnTo>
                      <a:pt x="53" y="11"/>
                    </a:lnTo>
                    <a:lnTo>
                      <a:pt x="53" y="10"/>
                    </a:lnTo>
                    <a:lnTo>
                      <a:pt x="53" y="8"/>
                    </a:lnTo>
                    <a:lnTo>
                      <a:pt x="52" y="8"/>
                    </a:lnTo>
                    <a:lnTo>
                      <a:pt x="52" y="7"/>
                    </a:lnTo>
                    <a:lnTo>
                      <a:pt x="52" y="7"/>
                    </a:lnTo>
                    <a:lnTo>
                      <a:pt x="52" y="5"/>
                    </a:lnTo>
                    <a:lnTo>
                      <a:pt x="51" y="4"/>
                    </a:lnTo>
                    <a:lnTo>
                      <a:pt x="49" y="4"/>
                    </a:lnTo>
                    <a:lnTo>
                      <a:pt x="48" y="3"/>
                    </a:lnTo>
                    <a:lnTo>
                      <a:pt x="48" y="3"/>
                    </a:lnTo>
                    <a:lnTo>
                      <a:pt x="48" y="1"/>
                    </a:lnTo>
                    <a:lnTo>
                      <a:pt x="47" y="1"/>
                    </a:lnTo>
                    <a:lnTo>
                      <a:pt x="46" y="0"/>
                    </a:lnTo>
                    <a:lnTo>
                      <a:pt x="45" y="0"/>
                    </a:lnTo>
                  </a:path>
                </a:pathLst>
              </a:custGeom>
              <a:noFill/>
              <a:ln w="1588">
                <a:solidFill>
                  <a:srgbClr val="7F7F7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166000" name="Line 112">
                <a:extLst>
                  <a:ext uri="{FF2B5EF4-FFF2-40B4-BE49-F238E27FC236}">
                    <a16:creationId xmlns:a16="http://schemas.microsoft.com/office/drawing/2014/main" id="{4B499A65-0789-4161-429E-BDED9994B0AE}"/>
                  </a:ext>
                </a:extLst>
              </p:cNvPr>
              <p:cNvSpPr>
                <a:spLocks noChangeShapeType="1"/>
              </p:cNvSpPr>
              <p:nvPr/>
            </p:nvSpPr>
            <p:spPr bwMode="auto">
              <a:xfrm flipV="1">
                <a:off x="1694" y="3689"/>
                <a:ext cx="1" cy="20"/>
              </a:xfrm>
              <a:prstGeom prst="line">
                <a:avLst/>
              </a:prstGeom>
              <a:noFill/>
              <a:ln w="1588">
                <a:solidFill>
                  <a:srgbClr val="7F7F7F"/>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66001" name="Line 113">
                <a:extLst>
                  <a:ext uri="{FF2B5EF4-FFF2-40B4-BE49-F238E27FC236}">
                    <a16:creationId xmlns:a16="http://schemas.microsoft.com/office/drawing/2014/main" id="{D96B6050-C7D0-7E38-C132-01621B735D04}"/>
                  </a:ext>
                </a:extLst>
              </p:cNvPr>
              <p:cNvSpPr>
                <a:spLocks noChangeShapeType="1"/>
              </p:cNvSpPr>
              <p:nvPr/>
            </p:nvSpPr>
            <p:spPr bwMode="auto">
              <a:xfrm flipV="1">
                <a:off x="1700" y="3689"/>
                <a:ext cx="1" cy="20"/>
              </a:xfrm>
              <a:prstGeom prst="line">
                <a:avLst/>
              </a:prstGeom>
              <a:noFill/>
              <a:ln w="1588">
                <a:solidFill>
                  <a:srgbClr val="7F7F7F"/>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66002" name="Line 114">
                <a:extLst>
                  <a:ext uri="{FF2B5EF4-FFF2-40B4-BE49-F238E27FC236}">
                    <a16:creationId xmlns:a16="http://schemas.microsoft.com/office/drawing/2014/main" id="{742F9644-8FA5-84BA-16E9-CB7325545C54}"/>
                  </a:ext>
                </a:extLst>
              </p:cNvPr>
              <p:cNvSpPr>
                <a:spLocks noChangeShapeType="1"/>
              </p:cNvSpPr>
              <p:nvPr/>
            </p:nvSpPr>
            <p:spPr bwMode="auto">
              <a:xfrm>
                <a:off x="1692" y="3692"/>
                <a:ext cx="10" cy="1"/>
              </a:xfrm>
              <a:prstGeom prst="line">
                <a:avLst/>
              </a:prstGeom>
              <a:noFill/>
              <a:ln w="1588">
                <a:solidFill>
                  <a:srgbClr val="7F7F7F"/>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66003" name="Line 115">
                <a:extLst>
                  <a:ext uri="{FF2B5EF4-FFF2-40B4-BE49-F238E27FC236}">
                    <a16:creationId xmlns:a16="http://schemas.microsoft.com/office/drawing/2014/main" id="{AF35FF41-52D4-8D03-8172-FC93832B3FB7}"/>
                  </a:ext>
                </a:extLst>
              </p:cNvPr>
              <p:cNvSpPr>
                <a:spLocks noChangeShapeType="1"/>
              </p:cNvSpPr>
              <p:nvPr/>
            </p:nvSpPr>
            <p:spPr bwMode="auto">
              <a:xfrm>
                <a:off x="1692" y="3705"/>
                <a:ext cx="10" cy="1"/>
              </a:xfrm>
              <a:prstGeom prst="line">
                <a:avLst/>
              </a:prstGeom>
              <a:noFill/>
              <a:ln w="1588">
                <a:solidFill>
                  <a:srgbClr val="7F7F7F"/>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66004" name="Oval 116">
                <a:extLst>
                  <a:ext uri="{FF2B5EF4-FFF2-40B4-BE49-F238E27FC236}">
                    <a16:creationId xmlns:a16="http://schemas.microsoft.com/office/drawing/2014/main" id="{3AFA4102-9FFD-1B58-F6D0-F1540289CF17}"/>
                  </a:ext>
                </a:extLst>
              </p:cNvPr>
              <p:cNvSpPr>
                <a:spLocks noChangeArrowheads="1"/>
              </p:cNvSpPr>
              <p:nvPr/>
            </p:nvSpPr>
            <p:spPr bwMode="auto">
              <a:xfrm>
                <a:off x="1676" y="3652"/>
                <a:ext cx="10" cy="10"/>
              </a:xfrm>
              <a:prstGeom prst="ellipse">
                <a:avLst/>
              </a:prstGeom>
              <a:solidFill>
                <a:srgbClr val="83FF00"/>
              </a:solidFill>
              <a:ln w="1588">
                <a:solidFill>
                  <a:srgbClr val="000000"/>
                </a:solidFill>
                <a:round/>
                <a:headEnd/>
                <a:tailEnd/>
              </a:ln>
            </p:spPr>
            <p:txBody>
              <a:bodyPr/>
              <a:lstStyle/>
              <a:p>
                <a:endParaRPr lang="en-IN"/>
              </a:p>
            </p:txBody>
          </p:sp>
          <p:sp>
            <p:nvSpPr>
              <p:cNvPr id="166005" name="Oval 117">
                <a:extLst>
                  <a:ext uri="{FF2B5EF4-FFF2-40B4-BE49-F238E27FC236}">
                    <a16:creationId xmlns:a16="http://schemas.microsoft.com/office/drawing/2014/main" id="{4DE00A20-5D6F-B8A5-7DBD-D6C7C7B4D78C}"/>
                  </a:ext>
                </a:extLst>
              </p:cNvPr>
              <p:cNvSpPr>
                <a:spLocks noChangeArrowheads="1"/>
              </p:cNvSpPr>
              <p:nvPr/>
            </p:nvSpPr>
            <p:spPr bwMode="auto">
              <a:xfrm>
                <a:off x="1676" y="3652"/>
                <a:ext cx="10" cy="10"/>
              </a:xfrm>
              <a:prstGeom prst="ellipse">
                <a:avLst/>
              </a:prstGeom>
              <a:noFill/>
              <a:ln w="15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166006" name="Oval 118">
                <a:extLst>
                  <a:ext uri="{FF2B5EF4-FFF2-40B4-BE49-F238E27FC236}">
                    <a16:creationId xmlns:a16="http://schemas.microsoft.com/office/drawing/2014/main" id="{E98FD2D6-5EA1-BDBF-D6A1-DDC5ADB32376}"/>
                  </a:ext>
                </a:extLst>
              </p:cNvPr>
              <p:cNvSpPr>
                <a:spLocks noChangeArrowheads="1"/>
              </p:cNvSpPr>
              <p:nvPr/>
            </p:nvSpPr>
            <p:spPr bwMode="auto">
              <a:xfrm>
                <a:off x="1705" y="3690"/>
                <a:ext cx="9" cy="10"/>
              </a:xfrm>
              <a:prstGeom prst="ellipse">
                <a:avLst/>
              </a:prstGeom>
              <a:solidFill>
                <a:srgbClr val="83FF00"/>
              </a:solidFill>
              <a:ln w="1588">
                <a:solidFill>
                  <a:srgbClr val="000000"/>
                </a:solidFill>
                <a:round/>
                <a:headEnd/>
                <a:tailEnd/>
              </a:ln>
            </p:spPr>
            <p:txBody>
              <a:bodyPr/>
              <a:lstStyle/>
              <a:p>
                <a:endParaRPr lang="en-IN"/>
              </a:p>
            </p:txBody>
          </p:sp>
          <p:sp>
            <p:nvSpPr>
              <p:cNvPr id="166007" name="Oval 119">
                <a:extLst>
                  <a:ext uri="{FF2B5EF4-FFF2-40B4-BE49-F238E27FC236}">
                    <a16:creationId xmlns:a16="http://schemas.microsoft.com/office/drawing/2014/main" id="{179D2CCF-83D5-38E6-D5FF-E9FBEABF7222}"/>
                  </a:ext>
                </a:extLst>
              </p:cNvPr>
              <p:cNvSpPr>
                <a:spLocks noChangeArrowheads="1"/>
              </p:cNvSpPr>
              <p:nvPr/>
            </p:nvSpPr>
            <p:spPr bwMode="auto">
              <a:xfrm>
                <a:off x="1705" y="3690"/>
                <a:ext cx="9" cy="10"/>
              </a:xfrm>
              <a:prstGeom prst="ellipse">
                <a:avLst/>
              </a:prstGeom>
              <a:noFill/>
              <a:ln w="15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166008" name="Oval 120">
                <a:extLst>
                  <a:ext uri="{FF2B5EF4-FFF2-40B4-BE49-F238E27FC236}">
                    <a16:creationId xmlns:a16="http://schemas.microsoft.com/office/drawing/2014/main" id="{F12E6F80-5756-798E-D8EC-DF930E0FF667}"/>
                  </a:ext>
                </a:extLst>
              </p:cNvPr>
              <p:cNvSpPr>
                <a:spLocks noChangeArrowheads="1"/>
              </p:cNvSpPr>
              <p:nvPr/>
            </p:nvSpPr>
            <p:spPr bwMode="auto">
              <a:xfrm>
                <a:off x="1766" y="3690"/>
                <a:ext cx="5" cy="10"/>
              </a:xfrm>
              <a:prstGeom prst="ellipse">
                <a:avLst/>
              </a:prstGeom>
              <a:solidFill>
                <a:srgbClr val="83FF00"/>
              </a:solidFill>
              <a:ln w="1588">
                <a:solidFill>
                  <a:srgbClr val="000000"/>
                </a:solidFill>
                <a:round/>
                <a:headEnd/>
                <a:tailEnd/>
              </a:ln>
            </p:spPr>
            <p:txBody>
              <a:bodyPr/>
              <a:lstStyle/>
              <a:p>
                <a:endParaRPr lang="en-IN"/>
              </a:p>
            </p:txBody>
          </p:sp>
          <p:sp>
            <p:nvSpPr>
              <p:cNvPr id="166009" name="Oval 121">
                <a:extLst>
                  <a:ext uri="{FF2B5EF4-FFF2-40B4-BE49-F238E27FC236}">
                    <a16:creationId xmlns:a16="http://schemas.microsoft.com/office/drawing/2014/main" id="{63325D97-3EA6-D49E-1681-16A6E05F51AE}"/>
                  </a:ext>
                </a:extLst>
              </p:cNvPr>
              <p:cNvSpPr>
                <a:spLocks noChangeArrowheads="1"/>
              </p:cNvSpPr>
              <p:nvPr/>
            </p:nvSpPr>
            <p:spPr bwMode="auto">
              <a:xfrm>
                <a:off x="1766" y="3690"/>
                <a:ext cx="5" cy="10"/>
              </a:xfrm>
              <a:prstGeom prst="ellipse">
                <a:avLst/>
              </a:prstGeom>
              <a:noFill/>
              <a:ln w="15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166010" name="Oval 122">
                <a:extLst>
                  <a:ext uri="{FF2B5EF4-FFF2-40B4-BE49-F238E27FC236}">
                    <a16:creationId xmlns:a16="http://schemas.microsoft.com/office/drawing/2014/main" id="{8FE803CB-8404-0162-D3DC-AD303D187CE3}"/>
                  </a:ext>
                </a:extLst>
              </p:cNvPr>
              <p:cNvSpPr>
                <a:spLocks noChangeArrowheads="1"/>
              </p:cNvSpPr>
              <p:nvPr/>
            </p:nvSpPr>
            <p:spPr bwMode="auto">
              <a:xfrm>
                <a:off x="1747" y="3690"/>
                <a:ext cx="5" cy="10"/>
              </a:xfrm>
              <a:prstGeom prst="ellipse">
                <a:avLst/>
              </a:prstGeom>
              <a:solidFill>
                <a:srgbClr val="83FF00"/>
              </a:solidFill>
              <a:ln w="1588">
                <a:solidFill>
                  <a:srgbClr val="000000"/>
                </a:solidFill>
                <a:round/>
                <a:headEnd/>
                <a:tailEnd/>
              </a:ln>
            </p:spPr>
            <p:txBody>
              <a:bodyPr/>
              <a:lstStyle/>
              <a:p>
                <a:endParaRPr lang="en-IN"/>
              </a:p>
            </p:txBody>
          </p:sp>
          <p:sp>
            <p:nvSpPr>
              <p:cNvPr id="166011" name="Oval 123">
                <a:extLst>
                  <a:ext uri="{FF2B5EF4-FFF2-40B4-BE49-F238E27FC236}">
                    <a16:creationId xmlns:a16="http://schemas.microsoft.com/office/drawing/2014/main" id="{3B011938-F200-3380-5048-47FD1EC63DF2}"/>
                  </a:ext>
                </a:extLst>
              </p:cNvPr>
              <p:cNvSpPr>
                <a:spLocks noChangeArrowheads="1"/>
              </p:cNvSpPr>
              <p:nvPr/>
            </p:nvSpPr>
            <p:spPr bwMode="auto">
              <a:xfrm>
                <a:off x="1747" y="3690"/>
                <a:ext cx="5" cy="10"/>
              </a:xfrm>
              <a:prstGeom prst="ellipse">
                <a:avLst/>
              </a:prstGeom>
              <a:noFill/>
              <a:ln w="15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166012" name="Rectangle 124">
                <a:extLst>
                  <a:ext uri="{FF2B5EF4-FFF2-40B4-BE49-F238E27FC236}">
                    <a16:creationId xmlns:a16="http://schemas.microsoft.com/office/drawing/2014/main" id="{79B9711B-FA30-C75B-5C42-30260E2D8CED}"/>
                  </a:ext>
                </a:extLst>
              </p:cNvPr>
              <p:cNvSpPr>
                <a:spLocks noChangeArrowheads="1"/>
              </p:cNvSpPr>
              <p:nvPr/>
            </p:nvSpPr>
            <p:spPr bwMode="auto">
              <a:xfrm>
                <a:off x="1778" y="3671"/>
                <a:ext cx="18" cy="36"/>
              </a:xfrm>
              <a:prstGeom prst="rect">
                <a:avLst/>
              </a:prstGeom>
              <a:solidFill>
                <a:srgbClr val="000000"/>
              </a:solidFill>
              <a:ln w="1588">
                <a:solidFill>
                  <a:srgbClr val="000000"/>
                </a:solidFill>
                <a:miter lim="800000"/>
                <a:headEnd/>
                <a:tailEnd/>
              </a:ln>
            </p:spPr>
            <p:txBody>
              <a:bodyPr/>
              <a:lstStyle/>
              <a:p>
                <a:endParaRPr lang="en-IN"/>
              </a:p>
            </p:txBody>
          </p:sp>
          <p:sp>
            <p:nvSpPr>
              <p:cNvPr id="166013" name="Rectangle 125">
                <a:extLst>
                  <a:ext uri="{FF2B5EF4-FFF2-40B4-BE49-F238E27FC236}">
                    <a16:creationId xmlns:a16="http://schemas.microsoft.com/office/drawing/2014/main" id="{127D0A07-7E39-8E0D-D957-1BF0711A8AFD}"/>
                  </a:ext>
                </a:extLst>
              </p:cNvPr>
              <p:cNvSpPr>
                <a:spLocks noChangeArrowheads="1"/>
              </p:cNvSpPr>
              <p:nvPr/>
            </p:nvSpPr>
            <p:spPr bwMode="auto">
              <a:xfrm>
                <a:off x="1778" y="3671"/>
                <a:ext cx="18" cy="36"/>
              </a:xfrm>
              <a:prstGeom prst="rect">
                <a:avLst/>
              </a:prstGeom>
              <a:noFill/>
              <a:ln w="1588">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166014" name="Rectangle 126">
                <a:extLst>
                  <a:ext uri="{FF2B5EF4-FFF2-40B4-BE49-F238E27FC236}">
                    <a16:creationId xmlns:a16="http://schemas.microsoft.com/office/drawing/2014/main" id="{8852BD0E-48DE-39BD-BEBB-F043CC3F69E8}"/>
                  </a:ext>
                </a:extLst>
              </p:cNvPr>
              <p:cNvSpPr>
                <a:spLocks noChangeArrowheads="1"/>
              </p:cNvSpPr>
              <p:nvPr/>
            </p:nvSpPr>
            <p:spPr bwMode="auto">
              <a:xfrm>
                <a:off x="1780" y="3676"/>
                <a:ext cx="13" cy="25"/>
              </a:xfrm>
              <a:prstGeom prst="rect">
                <a:avLst/>
              </a:prstGeom>
              <a:solidFill>
                <a:srgbClr val="F2F2F2"/>
              </a:solidFill>
              <a:ln w="1588">
                <a:solidFill>
                  <a:srgbClr val="000000"/>
                </a:solidFill>
                <a:miter lim="800000"/>
                <a:headEnd/>
                <a:tailEnd/>
              </a:ln>
            </p:spPr>
            <p:txBody>
              <a:bodyPr/>
              <a:lstStyle/>
              <a:p>
                <a:endParaRPr lang="en-IN"/>
              </a:p>
            </p:txBody>
          </p:sp>
          <p:sp>
            <p:nvSpPr>
              <p:cNvPr id="166015" name="Rectangle 127">
                <a:extLst>
                  <a:ext uri="{FF2B5EF4-FFF2-40B4-BE49-F238E27FC236}">
                    <a16:creationId xmlns:a16="http://schemas.microsoft.com/office/drawing/2014/main" id="{6585A04B-5038-AE0D-D0AF-A1D13779EEE4}"/>
                  </a:ext>
                </a:extLst>
              </p:cNvPr>
              <p:cNvSpPr>
                <a:spLocks noChangeArrowheads="1"/>
              </p:cNvSpPr>
              <p:nvPr/>
            </p:nvSpPr>
            <p:spPr bwMode="auto">
              <a:xfrm>
                <a:off x="1780" y="3676"/>
                <a:ext cx="13" cy="25"/>
              </a:xfrm>
              <a:prstGeom prst="rect">
                <a:avLst/>
              </a:prstGeom>
              <a:noFill/>
              <a:ln w="1588">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166016" name="Rectangle 128">
                <a:extLst>
                  <a:ext uri="{FF2B5EF4-FFF2-40B4-BE49-F238E27FC236}">
                    <a16:creationId xmlns:a16="http://schemas.microsoft.com/office/drawing/2014/main" id="{1BE93BA2-F6D9-F88A-B857-BFAE0DA9A9BE}"/>
                  </a:ext>
                </a:extLst>
              </p:cNvPr>
              <p:cNvSpPr>
                <a:spLocks noChangeArrowheads="1"/>
              </p:cNvSpPr>
              <p:nvPr/>
            </p:nvSpPr>
            <p:spPr bwMode="auto">
              <a:xfrm>
                <a:off x="1805" y="3705"/>
                <a:ext cx="25" cy="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400" b="1">
                    <a:solidFill>
                      <a:srgbClr val="000000"/>
                    </a:solidFill>
                    <a:latin typeface="Arial" panose="020B0604020202020204" pitchFamily="34" charset="0"/>
                    <a:cs typeface="Arial" panose="020B0604020202020204" pitchFamily="34" charset="0"/>
                  </a:rPr>
                  <a:t>1</a:t>
                </a:r>
                <a:endParaRPr lang="en-US" altLang="en-US">
                  <a:cs typeface="Tahoma" panose="020B0604030504040204" pitchFamily="34" charset="0"/>
                </a:endParaRPr>
              </a:p>
            </p:txBody>
          </p:sp>
          <p:sp>
            <p:nvSpPr>
              <p:cNvPr id="166017" name="Rectangle 129">
                <a:extLst>
                  <a:ext uri="{FF2B5EF4-FFF2-40B4-BE49-F238E27FC236}">
                    <a16:creationId xmlns:a16="http://schemas.microsoft.com/office/drawing/2014/main" id="{FE26E6A2-1AAE-2EC6-694A-6121D75306DE}"/>
                  </a:ext>
                </a:extLst>
              </p:cNvPr>
              <p:cNvSpPr>
                <a:spLocks noChangeArrowheads="1"/>
              </p:cNvSpPr>
              <p:nvPr/>
            </p:nvSpPr>
            <p:spPr bwMode="auto">
              <a:xfrm>
                <a:off x="1819" y="3705"/>
                <a:ext cx="25" cy="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400" b="1">
                    <a:solidFill>
                      <a:srgbClr val="000000"/>
                    </a:solidFill>
                    <a:latin typeface="Arial" panose="020B0604020202020204" pitchFamily="34" charset="0"/>
                    <a:cs typeface="Arial" panose="020B0604020202020204" pitchFamily="34" charset="0"/>
                  </a:rPr>
                  <a:t>2</a:t>
                </a:r>
                <a:endParaRPr lang="en-US" altLang="en-US">
                  <a:cs typeface="Tahoma" panose="020B0604030504040204" pitchFamily="34" charset="0"/>
                </a:endParaRPr>
              </a:p>
            </p:txBody>
          </p:sp>
          <p:sp>
            <p:nvSpPr>
              <p:cNvPr id="166018" name="Rectangle 130">
                <a:extLst>
                  <a:ext uri="{FF2B5EF4-FFF2-40B4-BE49-F238E27FC236}">
                    <a16:creationId xmlns:a16="http://schemas.microsoft.com/office/drawing/2014/main" id="{70F1AA0E-A8A1-5EF4-135B-FDF64DAB036A}"/>
                  </a:ext>
                </a:extLst>
              </p:cNvPr>
              <p:cNvSpPr>
                <a:spLocks noChangeArrowheads="1"/>
              </p:cNvSpPr>
              <p:nvPr/>
            </p:nvSpPr>
            <p:spPr bwMode="auto">
              <a:xfrm>
                <a:off x="1834" y="3705"/>
                <a:ext cx="26" cy="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400" b="1">
                    <a:solidFill>
                      <a:srgbClr val="000000"/>
                    </a:solidFill>
                    <a:latin typeface="Arial" panose="020B0604020202020204" pitchFamily="34" charset="0"/>
                    <a:cs typeface="Arial" panose="020B0604020202020204" pitchFamily="34" charset="0"/>
                  </a:rPr>
                  <a:t>3</a:t>
                </a:r>
                <a:endParaRPr lang="en-US" altLang="en-US">
                  <a:cs typeface="Tahoma" panose="020B0604030504040204" pitchFamily="34" charset="0"/>
                </a:endParaRPr>
              </a:p>
            </p:txBody>
          </p:sp>
          <p:sp>
            <p:nvSpPr>
              <p:cNvPr id="166019" name="Rectangle 131">
                <a:extLst>
                  <a:ext uri="{FF2B5EF4-FFF2-40B4-BE49-F238E27FC236}">
                    <a16:creationId xmlns:a16="http://schemas.microsoft.com/office/drawing/2014/main" id="{428A3C17-7214-5299-2E65-274668729893}"/>
                  </a:ext>
                </a:extLst>
              </p:cNvPr>
              <p:cNvSpPr>
                <a:spLocks noChangeArrowheads="1"/>
              </p:cNvSpPr>
              <p:nvPr/>
            </p:nvSpPr>
            <p:spPr bwMode="auto">
              <a:xfrm>
                <a:off x="1848" y="3705"/>
                <a:ext cx="25" cy="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400" b="1">
                    <a:solidFill>
                      <a:srgbClr val="000000"/>
                    </a:solidFill>
                    <a:latin typeface="Arial" panose="020B0604020202020204" pitchFamily="34" charset="0"/>
                    <a:cs typeface="Arial" panose="020B0604020202020204" pitchFamily="34" charset="0"/>
                  </a:rPr>
                  <a:t>4</a:t>
                </a:r>
                <a:endParaRPr lang="en-US" altLang="en-US">
                  <a:cs typeface="Tahoma" panose="020B0604030504040204" pitchFamily="34" charset="0"/>
                </a:endParaRPr>
              </a:p>
            </p:txBody>
          </p:sp>
          <p:sp>
            <p:nvSpPr>
              <p:cNvPr id="166020" name="Rectangle 132">
                <a:extLst>
                  <a:ext uri="{FF2B5EF4-FFF2-40B4-BE49-F238E27FC236}">
                    <a16:creationId xmlns:a16="http://schemas.microsoft.com/office/drawing/2014/main" id="{4E1AB56E-2603-E5A5-8E7D-79DAAD3A72FE}"/>
                  </a:ext>
                </a:extLst>
              </p:cNvPr>
              <p:cNvSpPr>
                <a:spLocks noChangeArrowheads="1"/>
              </p:cNvSpPr>
              <p:nvPr/>
            </p:nvSpPr>
            <p:spPr bwMode="auto">
              <a:xfrm>
                <a:off x="1862" y="3705"/>
                <a:ext cx="25" cy="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400" b="1">
                    <a:solidFill>
                      <a:srgbClr val="000000"/>
                    </a:solidFill>
                    <a:latin typeface="Arial" panose="020B0604020202020204" pitchFamily="34" charset="0"/>
                    <a:cs typeface="Arial" panose="020B0604020202020204" pitchFamily="34" charset="0"/>
                  </a:rPr>
                  <a:t>5</a:t>
                </a:r>
                <a:endParaRPr lang="en-US" altLang="en-US">
                  <a:cs typeface="Tahoma" panose="020B0604030504040204" pitchFamily="34" charset="0"/>
                </a:endParaRPr>
              </a:p>
            </p:txBody>
          </p:sp>
          <p:sp>
            <p:nvSpPr>
              <p:cNvPr id="166021" name="Rectangle 133">
                <a:extLst>
                  <a:ext uri="{FF2B5EF4-FFF2-40B4-BE49-F238E27FC236}">
                    <a16:creationId xmlns:a16="http://schemas.microsoft.com/office/drawing/2014/main" id="{47045242-C35D-4F3B-9F03-5A8117BDA0A7}"/>
                  </a:ext>
                </a:extLst>
              </p:cNvPr>
              <p:cNvSpPr>
                <a:spLocks noChangeArrowheads="1"/>
              </p:cNvSpPr>
              <p:nvPr/>
            </p:nvSpPr>
            <p:spPr bwMode="auto">
              <a:xfrm>
                <a:off x="1878" y="3705"/>
                <a:ext cx="25" cy="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400" b="1">
                    <a:solidFill>
                      <a:srgbClr val="000000"/>
                    </a:solidFill>
                    <a:latin typeface="Arial" panose="020B0604020202020204" pitchFamily="34" charset="0"/>
                    <a:cs typeface="Arial" panose="020B0604020202020204" pitchFamily="34" charset="0"/>
                  </a:rPr>
                  <a:t>6</a:t>
                </a:r>
                <a:endParaRPr lang="en-US" altLang="en-US">
                  <a:cs typeface="Tahoma" panose="020B0604030504040204" pitchFamily="34" charset="0"/>
                </a:endParaRPr>
              </a:p>
            </p:txBody>
          </p:sp>
          <p:sp>
            <p:nvSpPr>
              <p:cNvPr id="166022" name="Rectangle 134">
                <a:extLst>
                  <a:ext uri="{FF2B5EF4-FFF2-40B4-BE49-F238E27FC236}">
                    <a16:creationId xmlns:a16="http://schemas.microsoft.com/office/drawing/2014/main" id="{89415262-836F-B569-3498-C1E15FF4B4EF}"/>
                  </a:ext>
                </a:extLst>
              </p:cNvPr>
              <p:cNvSpPr>
                <a:spLocks noChangeArrowheads="1"/>
              </p:cNvSpPr>
              <p:nvPr/>
            </p:nvSpPr>
            <p:spPr bwMode="auto">
              <a:xfrm>
                <a:off x="1805" y="3623"/>
                <a:ext cx="25" cy="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400" b="1">
                    <a:solidFill>
                      <a:srgbClr val="000000"/>
                    </a:solidFill>
                    <a:latin typeface="Arial" panose="020B0604020202020204" pitchFamily="34" charset="0"/>
                    <a:cs typeface="Arial" panose="020B0604020202020204" pitchFamily="34" charset="0"/>
                  </a:rPr>
                  <a:t>7</a:t>
                </a:r>
                <a:endParaRPr lang="en-US" altLang="en-US">
                  <a:cs typeface="Tahoma" panose="020B0604030504040204" pitchFamily="34" charset="0"/>
                </a:endParaRPr>
              </a:p>
            </p:txBody>
          </p:sp>
          <p:sp>
            <p:nvSpPr>
              <p:cNvPr id="166023" name="Rectangle 135">
                <a:extLst>
                  <a:ext uri="{FF2B5EF4-FFF2-40B4-BE49-F238E27FC236}">
                    <a16:creationId xmlns:a16="http://schemas.microsoft.com/office/drawing/2014/main" id="{4DEC21C2-06C7-092B-4A82-4EBB22ACE773}"/>
                  </a:ext>
                </a:extLst>
              </p:cNvPr>
              <p:cNvSpPr>
                <a:spLocks noChangeArrowheads="1"/>
              </p:cNvSpPr>
              <p:nvPr/>
            </p:nvSpPr>
            <p:spPr bwMode="auto">
              <a:xfrm>
                <a:off x="1819" y="3623"/>
                <a:ext cx="25" cy="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400" b="1">
                    <a:solidFill>
                      <a:srgbClr val="000000"/>
                    </a:solidFill>
                    <a:latin typeface="Arial" panose="020B0604020202020204" pitchFamily="34" charset="0"/>
                    <a:cs typeface="Arial" panose="020B0604020202020204" pitchFamily="34" charset="0"/>
                  </a:rPr>
                  <a:t>8</a:t>
                </a:r>
                <a:endParaRPr lang="en-US" altLang="en-US">
                  <a:cs typeface="Tahoma" panose="020B0604030504040204" pitchFamily="34" charset="0"/>
                </a:endParaRPr>
              </a:p>
            </p:txBody>
          </p:sp>
          <p:sp>
            <p:nvSpPr>
              <p:cNvPr id="166024" name="Rectangle 136">
                <a:extLst>
                  <a:ext uri="{FF2B5EF4-FFF2-40B4-BE49-F238E27FC236}">
                    <a16:creationId xmlns:a16="http://schemas.microsoft.com/office/drawing/2014/main" id="{3BADF6C9-3E32-185E-B306-CE87DD481FF3}"/>
                  </a:ext>
                </a:extLst>
              </p:cNvPr>
              <p:cNvSpPr>
                <a:spLocks noChangeArrowheads="1"/>
              </p:cNvSpPr>
              <p:nvPr/>
            </p:nvSpPr>
            <p:spPr bwMode="auto">
              <a:xfrm>
                <a:off x="1834" y="3623"/>
                <a:ext cx="26" cy="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400" b="1">
                    <a:solidFill>
                      <a:srgbClr val="000000"/>
                    </a:solidFill>
                    <a:latin typeface="Arial" panose="020B0604020202020204" pitchFamily="34" charset="0"/>
                    <a:cs typeface="Arial" panose="020B0604020202020204" pitchFamily="34" charset="0"/>
                  </a:rPr>
                  <a:t>9</a:t>
                </a:r>
                <a:endParaRPr lang="en-US" altLang="en-US">
                  <a:cs typeface="Tahoma" panose="020B0604030504040204" pitchFamily="34" charset="0"/>
                </a:endParaRPr>
              </a:p>
            </p:txBody>
          </p:sp>
          <p:sp>
            <p:nvSpPr>
              <p:cNvPr id="166025" name="Rectangle 137">
                <a:extLst>
                  <a:ext uri="{FF2B5EF4-FFF2-40B4-BE49-F238E27FC236}">
                    <a16:creationId xmlns:a16="http://schemas.microsoft.com/office/drawing/2014/main" id="{0D4F1643-FF7D-86DD-6024-77DBEEFBAE97}"/>
                  </a:ext>
                </a:extLst>
              </p:cNvPr>
              <p:cNvSpPr>
                <a:spLocks noChangeArrowheads="1"/>
              </p:cNvSpPr>
              <p:nvPr/>
            </p:nvSpPr>
            <p:spPr bwMode="auto">
              <a:xfrm>
                <a:off x="1846" y="3623"/>
                <a:ext cx="25" cy="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400" b="1">
                    <a:solidFill>
                      <a:srgbClr val="000000"/>
                    </a:solidFill>
                    <a:latin typeface="Arial" panose="020B0604020202020204" pitchFamily="34" charset="0"/>
                    <a:cs typeface="Arial" panose="020B0604020202020204" pitchFamily="34" charset="0"/>
                  </a:rPr>
                  <a:t>1</a:t>
                </a:r>
                <a:endParaRPr lang="en-US" altLang="en-US">
                  <a:cs typeface="Tahoma" panose="020B0604030504040204" pitchFamily="34" charset="0"/>
                </a:endParaRPr>
              </a:p>
            </p:txBody>
          </p:sp>
          <p:sp>
            <p:nvSpPr>
              <p:cNvPr id="166026" name="Rectangle 138">
                <a:extLst>
                  <a:ext uri="{FF2B5EF4-FFF2-40B4-BE49-F238E27FC236}">
                    <a16:creationId xmlns:a16="http://schemas.microsoft.com/office/drawing/2014/main" id="{CCAA7B57-EBCF-5F15-2315-1BA4E3842D26}"/>
                  </a:ext>
                </a:extLst>
              </p:cNvPr>
              <p:cNvSpPr>
                <a:spLocks noChangeArrowheads="1"/>
              </p:cNvSpPr>
              <p:nvPr/>
            </p:nvSpPr>
            <p:spPr bwMode="auto">
              <a:xfrm>
                <a:off x="1854" y="3623"/>
                <a:ext cx="23" cy="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400" b="1">
                    <a:solidFill>
                      <a:srgbClr val="000000"/>
                    </a:solidFill>
                    <a:latin typeface="Arial" panose="020B0604020202020204" pitchFamily="34" charset="0"/>
                    <a:cs typeface="Arial" panose="020B0604020202020204" pitchFamily="34" charset="0"/>
                  </a:rPr>
                  <a:t>0</a:t>
                </a:r>
                <a:endParaRPr lang="en-US" altLang="en-US">
                  <a:cs typeface="Tahoma" panose="020B0604030504040204" pitchFamily="34" charset="0"/>
                </a:endParaRPr>
              </a:p>
            </p:txBody>
          </p:sp>
          <p:sp>
            <p:nvSpPr>
              <p:cNvPr id="166027" name="Rectangle 139">
                <a:extLst>
                  <a:ext uri="{FF2B5EF4-FFF2-40B4-BE49-F238E27FC236}">
                    <a16:creationId xmlns:a16="http://schemas.microsoft.com/office/drawing/2014/main" id="{85437A12-A1DB-6A6E-D0F8-6499789A0FA4}"/>
                  </a:ext>
                </a:extLst>
              </p:cNvPr>
              <p:cNvSpPr>
                <a:spLocks noChangeArrowheads="1"/>
              </p:cNvSpPr>
              <p:nvPr/>
            </p:nvSpPr>
            <p:spPr bwMode="auto">
              <a:xfrm>
                <a:off x="1860" y="3623"/>
                <a:ext cx="23" cy="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400" b="1">
                    <a:solidFill>
                      <a:srgbClr val="000000"/>
                    </a:solidFill>
                    <a:latin typeface="Arial" panose="020B0604020202020204" pitchFamily="34" charset="0"/>
                    <a:cs typeface="Arial" panose="020B0604020202020204" pitchFamily="34" charset="0"/>
                  </a:rPr>
                  <a:t>1</a:t>
                </a:r>
                <a:endParaRPr lang="en-US" altLang="en-US">
                  <a:cs typeface="Tahoma" panose="020B0604030504040204" pitchFamily="34" charset="0"/>
                </a:endParaRPr>
              </a:p>
            </p:txBody>
          </p:sp>
          <p:sp>
            <p:nvSpPr>
              <p:cNvPr id="166028" name="Rectangle 140">
                <a:extLst>
                  <a:ext uri="{FF2B5EF4-FFF2-40B4-BE49-F238E27FC236}">
                    <a16:creationId xmlns:a16="http://schemas.microsoft.com/office/drawing/2014/main" id="{A8F7792D-4839-B076-150B-1312770A3363}"/>
                  </a:ext>
                </a:extLst>
              </p:cNvPr>
              <p:cNvSpPr>
                <a:spLocks noChangeArrowheads="1"/>
              </p:cNvSpPr>
              <p:nvPr/>
            </p:nvSpPr>
            <p:spPr bwMode="auto">
              <a:xfrm>
                <a:off x="1869" y="3623"/>
                <a:ext cx="25" cy="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400" b="1">
                    <a:solidFill>
                      <a:srgbClr val="000000"/>
                    </a:solidFill>
                    <a:latin typeface="Arial" panose="020B0604020202020204" pitchFamily="34" charset="0"/>
                    <a:cs typeface="Arial" panose="020B0604020202020204" pitchFamily="34" charset="0"/>
                  </a:rPr>
                  <a:t>1</a:t>
                </a:r>
                <a:endParaRPr lang="en-US" altLang="en-US">
                  <a:cs typeface="Tahoma" panose="020B0604030504040204" pitchFamily="34" charset="0"/>
                </a:endParaRPr>
              </a:p>
            </p:txBody>
          </p:sp>
          <p:sp>
            <p:nvSpPr>
              <p:cNvPr id="166029" name="Rectangle 141">
                <a:extLst>
                  <a:ext uri="{FF2B5EF4-FFF2-40B4-BE49-F238E27FC236}">
                    <a16:creationId xmlns:a16="http://schemas.microsoft.com/office/drawing/2014/main" id="{B704C42E-01BC-A31C-8E5F-D9BB3A75977F}"/>
                  </a:ext>
                </a:extLst>
              </p:cNvPr>
              <p:cNvSpPr>
                <a:spLocks noChangeArrowheads="1"/>
              </p:cNvSpPr>
              <p:nvPr/>
            </p:nvSpPr>
            <p:spPr bwMode="auto">
              <a:xfrm>
                <a:off x="1874" y="3623"/>
                <a:ext cx="23" cy="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400" b="1">
                    <a:solidFill>
                      <a:srgbClr val="000000"/>
                    </a:solidFill>
                    <a:latin typeface="Arial" panose="020B0604020202020204" pitchFamily="34" charset="0"/>
                    <a:cs typeface="Arial" panose="020B0604020202020204" pitchFamily="34" charset="0"/>
                  </a:rPr>
                  <a:t>1</a:t>
                </a:r>
                <a:endParaRPr lang="en-US" altLang="en-US">
                  <a:cs typeface="Tahoma" panose="020B0604030504040204" pitchFamily="34" charset="0"/>
                </a:endParaRPr>
              </a:p>
            </p:txBody>
          </p:sp>
          <p:sp>
            <p:nvSpPr>
              <p:cNvPr id="166030" name="Rectangle 142">
                <a:extLst>
                  <a:ext uri="{FF2B5EF4-FFF2-40B4-BE49-F238E27FC236}">
                    <a16:creationId xmlns:a16="http://schemas.microsoft.com/office/drawing/2014/main" id="{4C277B40-A459-392D-F6A4-CEBBCAEB2149}"/>
                  </a:ext>
                </a:extLst>
              </p:cNvPr>
              <p:cNvSpPr>
                <a:spLocks noChangeArrowheads="1"/>
              </p:cNvSpPr>
              <p:nvPr/>
            </p:nvSpPr>
            <p:spPr bwMode="auto">
              <a:xfrm>
                <a:off x="1883" y="3623"/>
                <a:ext cx="25" cy="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400" b="1">
                    <a:solidFill>
                      <a:srgbClr val="000000"/>
                    </a:solidFill>
                    <a:latin typeface="Arial" panose="020B0604020202020204" pitchFamily="34" charset="0"/>
                    <a:cs typeface="Arial" panose="020B0604020202020204" pitchFamily="34" charset="0"/>
                  </a:rPr>
                  <a:t>2</a:t>
                </a:r>
                <a:endParaRPr lang="en-US" altLang="en-US">
                  <a:cs typeface="Tahoma" panose="020B0604030504040204" pitchFamily="34" charset="0"/>
                </a:endParaRPr>
              </a:p>
            </p:txBody>
          </p:sp>
          <p:sp>
            <p:nvSpPr>
              <p:cNvPr id="166031" name="Oval 143">
                <a:extLst>
                  <a:ext uri="{FF2B5EF4-FFF2-40B4-BE49-F238E27FC236}">
                    <a16:creationId xmlns:a16="http://schemas.microsoft.com/office/drawing/2014/main" id="{4D09C99C-CBD2-4DB9-614B-99E007163FD2}"/>
                  </a:ext>
                </a:extLst>
              </p:cNvPr>
              <p:cNvSpPr>
                <a:spLocks noChangeArrowheads="1"/>
              </p:cNvSpPr>
              <p:nvPr/>
            </p:nvSpPr>
            <p:spPr bwMode="auto">
              <a:xfrm>
                <a:off x="1875" y="3690"/>
                <a:ext cx="5" cy="10"/>
              </a:xfrm>
              <a:prstGeom prst="ellipse">
                <a:avLst/>
              </a:prstGeom>
              <a:solidFill>
                <a:srgbClr val="83FF00"/>
              </a:solidFill>
              <a:ln w="1588">
                <a:solidFill>
                  <a:srgbClr val="000000"/>
                </a:solidFill>
                <a:round/>
                <a:headEnd/>
                <a:tailEnd/>
              </a:ln>
            </p:spPr>
            <p:txBody>
              <a:bodyPr/>
              <a:lstStyle/>
              <a:p>
                <a:endParaRPr lang="en-IN"/>
              </a:p>
            </p:txBody>
          </p:sp>
          <p:sp>
            <p:nvSpPr>
              <p:cNvPr id="166032" name="Oval 144">
                <a:extLst>
                  <a:ext uri="{FF2B5EF4-FFF2-40B4-BE49-F238E27FC236}">
                    <a16:creationId xmlns:a16="http://schemas.microsoft.com/office/drawing/2014/main" id="{3333C790-A395-4167-C0C6-B8B441CFDDAC}"/>
                  </a:ext>
                </a:extLst>
              </p:cNvPr>
              <p:cNvSpPr>
                <a:spLocks noChangeArrowheads="1"/>
              </p:cNvSpPr>
              <p:nvPr/>
            </p:nvSpPr>
            <p:spPr bwMode="auto">
              <a:xfrm>
                <a:off x="1875" y="3690"/>
                <a:ext cx="5" cy="10"/>
              </a:xfrm>
              <a:prstGeom prst="ellipse">
                <a:avLst/>
              </a:prstGeom>
              <a:noFill/>
              <a:ln w="15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166033" name="Oval 145">
                <a:extLst>
                  <a:ext uri="{FF2B5EF4-FFF2-40B4-BE49-F238E27FC236}">
                    <a16:creationId xmlns:a16="http://schemas.microsoft.com/office/drawing/2014/main" id="{E6677108-2464-D227-E1B5-DD7B7DB8E25B}"/>
                  </a:ext>
                </a:extLst>
              </p:cNvPr>
              <p:cNvSpPr>
                <a:spLocks noChangeArrowheads="1"/>
              </p:cNvSpPr>
              <p:nvPr/>
            </p:nvSpPr>
            <p:spPr bwMode="auto">
              <a:xfrm>
                <a:off x="1860" y="3690"/>
                <a:ext cx="6" cy="10"/>
              </a:xfrm>
              <a:prstGeom prst="ellipse">
                <a:avLst/>
              </a:prstGeom>
              <a:solidFill>
                <a:srgbClr val="83FF00"/>
              </a:solidFill>
              <a:ln w="1588">
                <a:solidFill>
                  <a:srgbClr val="000000"/>
                </a:solidFill>
                <a:round/>
                <a:headEnd/>
                <a:tailEnd/>
              </a:ln>
            </p:spPr>
            <p:txBody>
              <a:bodyPr/>
              <a:lstStyle/>
              <a:p>
                <a:endParaRPr lang="en-IN"/>
              </a:p>
            </p:txBody>
          </p:sp>
          <p:sp>
            <p:nvSpPr>
              <p:cNvPr id="166034" name="Oval 146">
                <a:extLst>
                  <a:ext uri="{FF2B5EF4-FFF2-40B4-BE49-F238E27FC236}">
                    <a16:creationId xmlns:a16="http://schemas.microsoft.com/office/drawing/2014/main" id="{5E4F0713-55C2-3359-1F8C-F240C6DA1E25}"/>
                  </a:ext>
                </a:extLst>
              </p:cNvPr>
              <p:cNvSpPr>
                <a:spLocks noChangeArrowheads="1"/>
              </p:cNvSpPr>
              <p:nvPr/>
            </p:nvSpPr>
            <p:spPr bwMode="auto">
              <a:xfrm>
                <a:off x="1860" y="3690"/>
                <a:ext cx="6" cy="10"/>
              </a:xfrm>
              <a:prstGeom prst="ellipse">
                <a:avLst/>
              </a:prstGeom>
              <a:noFill/>
              <a:ln w="15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166035" name="Oval 147">
                <a:extLst>
                  <a:ext uri="{FF2B5EF4-FFF2-40B4-BE49-F238E27FC236}">
                    <a16:creationId xmlns:a16="http://schemas.microsoft.com/office/drawing/2014/main" id="{3F93C0CE-B3F4-128D-885A-59108900C66D}"/>
                  </a:ext>
                </a:extLst>
              </p:cNvPr>
              <p:cNvSpPr>
                <a:spLocks noChangeArrowheads="1"/>
              </p:cNvSpPr>
              <p:nvPr/>
            </p:nvSpPr>
            <p:spPr bwMode="auto">
              <a:xfrm>
                <a:off x="1847" y="3690"/>
                <a:ext cx="4" cy="10"/>
              </a:xfrm>
              <a:prstGeom prst="ellipse">
                <a:avLst/>
              </a:prstGeom>
              <a:solidFill>
                <a:srgbClr val="83FF00"/>
              </a:solidFill>
              <a:ln w="1588">
                <a:solidFill>
                  <a:srgbClr val="000000"/>
                </a:solidFill>
                <a:round/>
                <a:headEnd/>
                <a:tailEnd/>
              </a:ln>
            </p:spPr>
            <p:txBody>
              <a:bodyPr/>
              <a:lstStyle/>
              <a:p>
                <a:endParaRPr lang="en-IN"/>
              </a:p>
            </p:txBody>
          </p:sp>
          <p:sp>
            <p:nvSpPr>
              <p:cNvPr id="166036" name="Oval 148">
                <a:extLst>
                  <a:ext uri="{FF2B5EF4-FFF2-40B4-BE49-F238E27FC236}">
                    <a16:creationId xmlns:a16="http://schemas.microsoft.com/office/drawing/2014/main" id="{13F51002-CD6B-9615-1BBD-5CCC6472A9E8}"/>
                  </a:ext>
                </a:extLst>
              </p:cNvPr>
              <p:cNvSpPr>
                <a:spLocks noChangeArrowheads="1"/>
              </p:cNvSpPr>
              <p:nvPr/>
            </p:nvSpPr>
            <p:spPr bwMode="auto">
              <a:xfrm>
                <a:off x="1847" y="3690"/>
                <a:ext cx="4" cy="10"/>
              </a:xfrm>
              <a:prstGeom prst="ellipse">
                <a:avLst/>
              </a:prstGeom>
              <a:noFill/>
              <a:ln w="15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166037" name="Oval 149">
                <a:extLst>
                  <a:ext uri="{FF2B5EF4-FFF2-40B4-BE49-F238E27FC236}">
                    <a16:creationId xmlns:a16="http://schemas.microsoft.com/office/drawing/2014/main" id="{3DB388E1-83A5-FED1-2BF8-B4868E51EF41}"/>
                  </a:ext>
                </a:extLst>
              </p:cNvPr>
              <p:cNvSpPr>
                <a:spLocks noChangeArrowheads="1"/>
              </p:cNvSpPr>
              <p:nvPr/>
            </p:nvSpPr>
            <p:spPr bwMode="auto">
              <a:xfrm>
                <a:off x="1832" y="3690"/>
                <a:ext cx="5" cy="10"/>
              </a:xfrm>
              <a:prstGeom prst="ellipse">
                <a:avLst/>
              </a:prstGeom>
              <a:solidFill>
                <a:srgbClr val="83FF00"/>
              </a:solidFill>
              <a:ln w="1588">
                <a:solidFill>
                  <a:srgbClr val="000000"/>
                </a:solidFill>
                <a:round/>
                <a:headEnd/>
                <a:tailEnd/>
              </a:ln>
            </p:spPr>
            <p:txBody>
              <a:bodyPr/>
              <a:lstStyle/>
              <a:p>
                <a:endParaRPr lang="en-IN"/>
              </a:p>
            </p:txBody>
          </p:sp>
          <p:sp>
            <p:nvSpPr>
              <p:cNvPr id="166038" name="Oval 150">
                <a:extLst>
                  <a:ext uri="{FF2B5EF4-FFF2-40B4-BE49-F238E27FC236}">
                    <a16:creationId xmlns:a16="http://schemas.microsoft.com/office/drawing/2014/main" id="{5756D511-A6A7-24D2-0394-D6D2E89B7099}"/>
                  </a:ext>
                </a:extLst>
              </p:cNvPr>
              <p:cNvSpPr>
                <a:spLocks noChangeArrowheads="1"/>
              </p:cNvSpPr>
              <p:nvPr/>
            </p:nvSpPr>
            <p:spPr bwMode="auto">
              <a:xfrm>
                <a:off x="1832" y="3690"/>
                <a:ext cx="5" cy="10"/>
              </a:xfrm>
              <a:prstGeom prst="ellipse">
                <a:avLst/>
              </a:prstGeom>
              <a:noFill/>
              <a:ln w="15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166039" name="Oval 151">
                <a:extLst>
                  <a:ext uri="{FF2B5EF4-FFF2-40B4-BE49-F238E27FC236}">
                    <a16:creationId xmlns:a16="http://schemas.microsoft.com/office/drawing/2014/main" id="{05C7B9D6-7E35-C6A9-1610-5BD281E76C4B}"/>
                  </a:ext>
                </a:extLst>
              </p:cNvPr>
              <p:cNvSpPr>
                <a:spLocks noChangeArrowheads="1"/>
              </p:cNvSpPr>
              <p:nvPr/>
            </p:nvSpPr>
            <p:spPr bwMode="auto">
              <a:xfrm>
                <a:off x="1818" y="3690"/>
                <a:ext cx="5" cy="10"/>
              </a:xfrm>
              <a:prstGeom prst="ellipse">
                <a:avLst/>
              </a:prstGeom>
              <a:solidFill>
                <a:srgbClr val="83FF00"/>
              </a:solidFill>
              <a:ln w="1588">
                <a:solidFill>
                  <a:srgbClr val="000000"/>
                </a:solidFill>
                <a:round/>
                <a:headEnd/>
                <a:tailEnd/>
              </a:ln>
            </p:spPr>
            <p:txBody>
              <a:bodyPr/>
              <a:lstStyle/>
              <a:p>
                <a:endParaRPr lang="en-IN"/>
              </a:p>
            </p:txBody>
          </p:sp>
          <p:sp>
            <p:nvSpPr>
              <p:cNvPr id="166040" name="Oval 152">
                <a:extLst>
                  <a:ext uri="{FF2B5EF4-FFF2-40B4-BE49-F238E27FC236}">
                    <a16:creationId xmlns:a16="http://schemas.microsoft.com/office/drawing/2014/main" id="{570317E5-464D-ED7F-49BD-BE27F8DAC414}"/>
                  </a:ext>
                </a:extLst>
              </p:cNvPr>
              <p:cNvSpPr>
                <a:spLocks noChangeArrowheads="1"/>
              </p:cNvSpPr>
              <p:nvPr/>
            </p:nvSpPr>
            <p:spPr bwMode="auto">
              <a:xfrm>
                <a:off x="1818" y="3690"/>
                <a:ext cx="5" cy="10"/>
              </a:xfrm>
              <a:prstGeom prst="ellipse">
                <a:avLst/>
              </a:prstGeom>
              <a:noFill/>
              <a:ln w="15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166041" name="Oval 153">
                <a:extLst>
                  <a:ext uri="{FF2B5EF4-FFF2-40B4-BE49-F238E27FC236}">
                    <a16:creationId xmlns:a16="http://schemas.microsoft.com/office/drawing/2014/main" id="{A0C42F1A-0A9F-4DD4-EE9D-A766800E1D60}"/>
                  </a:ext>
                </a:extLst>
              </p:cNvPr>
              <p:cNvSpPr>
                <a:spLocks noChangeArrowheads="1"/>
              </p:cNvSpPr>
              <p:nvPr/>
            </p:nvSpPr>
            <p:spPr bwMode="auto">
              <a:xfrm>
                <a:off x="1804" y="3690"/>
                <a:ext cx="5" cy="10"/>
              </a:xfrm>
              <a:prstGeom prst="ellipse">
                <a:avLst/>
              </a:prstGeom>
              <a:solidFill>
                <a:srgbClr val="83FF00"/>
              </a:solidFill>
              <a:ln w="1588">
                <a:solidFill>
                  <a:srgbClr val="000000"/>
                </a:solidFill>
                <a:round/>
                <a:headEnd/>
                <a:tailEnd/>
              </a:ln>
            </p:spPr>
            <p:txBody>
              <a:bodyPr/>
              <a:lstStyle/>
              <a:p>
                <a:endParaRPr lang="en-IN"/>
              </a:p>
            </p:txBody>
          </p:sp>
          <p:sp>
            <p:nvSpPr>
              <p:cNvPr id="166042" name="Oval 154">
                <a:extLst>
                  <a:ext uri="{FF2B5EF4-FFF2-40B4-BE49-F238E27FC236}">
                    <a16:creationId xmlns:a16="http://schemas.microsoft.com/office/drawing/2014/main" id="{9D7EE340-7EB5-5723-C63D-DD8903831D71}"/>
                  </a:ext>
                </a:extLst>
              </p:cNvPr>
              <p:cNvSpPr>
                <a:spLocks noChangeArrowheads="1"/>
              </p:cNvSpPr>
              <p:nvPr/>
            </p:nvSpPr>
            <p:spPr bwMode="auto">
              <a:xfrm>
                <a:off x="1804" y="3690"/>
                <a:ext cx="5" cy="10"/>
              </a:xfrm>
              <a:prstGeom prst="ellipse">
                <a:avLst/>
              </a:prstGeom>
              <a:noFill/>
              <a:ln w="15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166043" name="Oval 155">
                <a:extLst>
                  <a:ext uri="{FF2B5EF4-FFF2-40B4-BE49-F238E27FC236}">
                    <a16:creationId xmlns:a16="http://schemas.microsoft.com/office/drawing/2014/main" id="{DCCD02A7-05C2-1A96-11F2-48E683AB730D}"/>
                  </a:ext>
                </a:extLst>
              </p:cNvPr>
              <p:cNvSpPr>
                <a:spLocks noChangeArrowheads="1"/>
              </p:cNvSpPr>
              <p:nvPr/>
            </p:nvSpPr>
            <p:spPr bwMode="auto">
              <a:xfrm>
                <a:off x="1875" y="3652"/>
                <a:ext cx="5" cy="10"/>
              </a:xfrm>
              <a:prstGeom prst="ellipse">
                <a:avLst/>
              </a:prstGeom>
              <a:solidFill>
                <a:srgbClr val="83FF00"/>
              </a:solidFill>
              <a:ln w="1588">
                <a:solidFill>
                  <a:srgbClr val="000000"/>
                </a:solidFill>
                <a:round/>
                <a:headEnd/>
                <a:tailEnd/>
              </a:ln>
            </p:spPr>
            <p:txBody>
              <a:bodyPr/>
              <a:lstStyle/>
              <a:p>
                <a:endParaRPr lang="en-IN"/>
              </a:p>
            </p:txBody>
          </p:sp>
          <p:sp>
            <p:nvSpPr>
              <p:cNvPr id="166044" name="Oval 156">
                <a:extLst>
                  <a:ext uri="{FF2B5EF4-FFF2-40B4-BE49-F238E27FC236}">
                    <a16:creationId xmlns:a16="http://schemas.microsoft.com/office/drawing/2014/main" id="{53C0340A-5C02-7AF7-7B21-C47EDFEC7E79}"/>
                  </a:ext>
                </a:extLst>
              </p:cNvPr>
              <p:cNvSpPr>
                <a:spLocks noChangeArrowheads="1"/>
              </p:cNvSpPr>
              <p:nvPr/>
            </p:nvSpPr>
            <p:spPr bwMode="auto">
              <a:xfrm>
                <a:off x="1875" y="3652"/>
                <a:ext cx="5" cy="10"/>
              </a:xfrm>
              <a:prstGeom prst="ellipse">
                <a:avLst/>
              </a:prstGeom>
              <a:noFill/>
              <a:ln w="15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166045" name="Oval 157">
                <a:extLst>
                  <a:ext uri="{FF2B5EF4-FFF2-40B4-BE49-F238E27FC236}">
                    <a16:creationId xmlns:a16="http://schemas.microsoft.com/office/drawing/2014/main" id="{9F83E3D3-27EF-51E7-B02F-39858C6EE0B4}"/>
                  </a:ext>
                </a:extLst>
              </p:cNvPr>
              <p:cNvSpPr>
                <a:spLocks noChangeArrowheads="1"/>
              </p:cNvSpPr>
              <p:nvPr/>
            </p:nvSpPr>
            <p:spPr bwMode="auto">
              <a:xfrm>
                <a:off x="1860" y="3652"/>
                <a:ext cx="6" cy="10"/>
              </a:xfrm>
              <a:prstGeom prst="ellipse">
                <a:avLst/>
              </a:prstGeom>
              <a:solidFill>
                <a:srgbClr val="83FF00"/>
              </a:solidFill>
              <a:ln w="1588">
                <a:solidFill>
                  <a:srgbClr val="000000"/>
                </a:solidFill>
                <a:round/>
                <a:headEnd/>
                <a:tailEnd/>
              </a:ln>
            </p:spPr>
            <p:txBody>
              <a:bodyPr/>
              <a:lstStyle/>
              <a:p>
                <a:endParaRPr lang="en-IN"/>
              </a:p>
            </p:txBody>
          </p:sp>
          <p:sp>
            <p:nvSpPr>
              <p:cNvPr id="166046" name="Oval 158">
                <a:extLst>
                  <a:ext uri="{FF2B5EF4-FFF2-40B4-BE49-F238E27FC236}">
                    <a16:creationId xmlns:a16="http://schemas.microsoft.com/office/drawing/2014/main" id="{C2ADB13D-7C76-6258-2252-793FD23902D4}"/>
                  </a:ext>
                </a:extLst>
              </p:cNvPr>
              <p:cNvSpPr>
                <a:spLocks noChangeArrowheads="1"/>
              </p:cNvSpPr>
              <p:nvPr/>
            </p:nvSpPr>
            <p:spPr bwMode="auto">
              <a:xfrm>
                <a:off x="1860" y="3652"/>
                <a:ext cx="6" cy="10"/>
              </a:xfrm>
              <a:prstGeom prst="ellipse">
                <a:avLst/>
              </a:prstGeom>
              <a:noFill/>
              <a:ln w="15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166047" name="Oval 159">
                <a:extLst>
                  <a:ext uri="{FF2B5EF4-FFF2-40B4-BE49-F238E27FC236}">
                    <a16:creationId xmlns:a16="http://schemas.microsoft.com/office/drawing/2014/main" id="{7EB2CEBB-20FC-B5FE-69EA-3153B5ED1E75}"/>
                  </a:ext>
                </a:extLst>
              </p:cNvPr>
              <p:cNvSpPr>
                <a:spLocks noChangeArrowheads="1"/>
              </p:cNvSpPr>
              <p:nvPr/>
            </p:nvSpPr>
            <p:spPr bwMode="auto">
              <a:xfrm>
                <a:off x="1847" y="3652"/>
                <a:ext cx="4" cy="10"/>
              </a:xfrm>
              <a:prstGeom prst="ellipse">
                <a:avLst/>
              </a:prstGeom>
              <a:solidFill>
                <a:srgbClr val="83FF00"/>
              </a:solidFill>
              <a:ln w="1588">
                <a:solidFill>
                  <a:srgbClr val="000000"/>
                </a:solidFill>
                <a:round/>
                <a:headEnd/>
                <a:tailEnd/>
              </a:ln>
            </p:spPr>
            <p:txBody>
              <a:bodyPr/>
              <a:lstStyle/>
              <a:p>
                <a:endParaRPr lang="en-IN"/>
              </a:p>
            </p:txBody>
          </p:sp>
          <p:sp>
            <p:nvSpPr>
              <p:cNvPr id="166048" name="Oval 160">
                <a:extLst>
                  <a:ext uri="{FF2B5EF4-FFF2-40B4-BE49-F238E27FC236}">
                    <a16:creationId xmlns:a16="http://schemas.microsoft.com/office/drawing/2014/main" id="{3821CD40-CCD2-8B39-3DFA-C730A61CBEA2}"/>
                  </a:ext>
                </a:extLst>
              </p:cNvPr>
              <p:cNvSpPr>
                <a:spLocks noChangeArrowheads="1"/>
              </p:cNvSpPr>
              <p:nvPr/>
            </p:nvSpPr>
            <p:spPr bwMode="auto">
              <a:xfrm>
                <a:off x="1847" y="3652"/>
                <a:ext cx="4" cy="10"/>
              </a:xfrm>
              <a:prstGeom prst="ellipse">
                <a:avLst/>
              </a:prstGeom>
              <a:noFill/>
              <a:ln w="15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166049" name="Oval 161">
                <a:extLst>
                  <a:ext uri="{FF2B5EF4-FFF2-40B4-BE49-F238E27FC236}">
                    <a16:creationId xmlns:a16="http://schemas.microsoft.com/office/drawing/2014/main" id="{DC0FC0D1-DF9C-50D0-4952-8283E0119475}"/>
                  </a:ext>
                </a:extLst>
              </p:cNvPr>
              <p:cNvSpPr>
                <a:spLocks noChangeArrowheads="1"/>
              </p:cNvSpPr>
              <p:nvPr/>
            </p:nvSpPr>
            <p:spPr bwMode="auto">
              <a:xfrm>
                <a:off x="1832" y="3652"/>
                <a:ext cx="5" cy="10"/>
              </a:xfrm>
              <a:prstGeom prst="ellipse">
                <a:avLst/>
              </a:prstGeom>
              <a:solidFill>
                <a:srgbClr val="83FF00"/>
              </a:solidFill>
              <a:ln w="1588">
                <a:solidFill>
                  <a:srgbClr val="000000"/>
                </a:solidFill>
                <a:round/>
                <a:headEnd/>
                <a:tailEnd/>
              </a:ln>
            </p:spPr>
            <p:txBody>
              <a:bodyPr/>
              <a:lstStyle/>
              <a:p>
                <a:endParaRPr lang="en-IN"/>
              </a:p>
            </p:txBody>
          </p:sp>
          <p:sp>
            <p:nvSpPr>
              <p:cNvPr id="166050" name="Oval 162">
                <a:extLst>
                  <a:ext uri="{FF2B5EF4-FFF2-40B4-BE49-F238E27FC236}">
                    <a16:creationId xmlns:a16="http://schemas.microsoft.com/office/drawing/2014/main" id="{26D5987C-9B4C-1B19-65DB-A301AE7E8FCB}"/>
                  </a:ext>
                </a:extLst>
              </p:cNvPr>
              <p:cNvSpPr>
                <a:spLocks noChangeArrowheads="1"/>
              </p:cNvSpPr>
              <p:nvPr/>
            </p:nvSpPr>
            <p:spPr bwMode="auto">
              <a:xfrm>
                <a:off x="1832" y="3652"/>
                <a:ext cx="5" cy="10"/>
              </a:xfrm>
              <a:prstGeom prst="ellipse">
                <a:avLst/>
              </a:prstGeom>
              <a:noFill/>
              <a:ln w="15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166051" name="Oval 163">
                <a:extLst>
                  <a:ext uri="{FF2B5EF4-FFF2-40B4-BE49-F238E27FC236}">
                    <a16:creationId xmlns:a16="http://schemas.microsoft.com/office/drawing/2014/main" id="{5122ACC4-6C36-CFF7-4259-30A046AF17C1}"/>
                  </a:ext>
                </a:extLst>
              </p:cNvPr>
              <p:cNvSpPr>
                <a:spLocks noChangeArrowheads="1"/>
              </p:cNvSpPr>
              <p:nvPr/>
            </p:nvSpPr>
            <p:spPr bwMode="auto">
              <a:xfrm>
                <a:off x="1818" y="3652"/>
                <a:ext cx="5" cy="10"/>
              </a:xfrm>
              <a:prstGeom prst="ellipse">
                <a:avLst/>
              </a:prstGeom>
              <a:solidFill>
                <a:srgbClr val="83FF00"/>
              </a:solidFill>
              <a:ln w="1588">
                <a:solidFill>
                  <a:srgbClr val="000000"/>
                </a:solidFill>
                <a:round/>
                <a:headEnd/>
                <a:tailEnd/>
              </a:ln>
            </p:spPr>
            <p:txBody>
              <a:bodyPr/>
              <a:lstStyle/>
              <a:p>
                <a:endParaRPr lang="en-IN"/>
              </a:p>
            </p:txBody>
          </p:sp>
          <p:sp>
            <p:nvSpPr>
              <p:cNvPr id="166052" name="Oval 164">
                <a:extLst>
                  <a:ext uri="{FF2B5EF4-FFF2-40B4-BE49-F238E27FC236}">
                    <a16:creationId xmlns:a16="http://schemas.microsoft.com/office/drawing/2014/main" id="{D162B7DC-729E-167E-2DC6-1C9F855EE8DB}"/>
                  </a:ext>
                </a:extLst>
              </p:cNvPr>
              <p:cNvSpPr>
                <a:spLocks noChangeArrowheads="1"/>
              </p:cNvSpPr>
              <p:nvPr/>
            </p:nvSpPr>
            <p:spPr bwMode="auto">
              <a:xfrm>
                <a:off x="1818" y="3652"/>
                <a:ext cx="5" cy="10"/>
              </a:xfrm>
              <a:prstGeom prst="ellipse">
                <a:avLst/>
              </a:prstGeom>
              <a:noFill/>
              <a:ln w="15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166053" name="Oval 165">
                <a:extLst>
                  <a:ext uri="{FF2B5EF4-FFF2-40B4-BE49-F238E27FC236}">
                    <a16:creationId xmlns:a16="http://schemas.microsoft.com/office/drawing/2014/main" id="{78C5905B-7D36-48EB-FE7F-F6294FE58951}"/>
                  </a:ext>
                </a:extLst>
              </p:cNvPr>
              <p:cNvSpPr>
                <a:spLocks noChangeArrowheads="1"/>
              </p:cNvSpPr>
              <p:nvPr/>
            </p:nvSpPr>
            <p:spPr bwMode="auto">
              <a:xfrm>
                <a:off x="1804" y="3652"/>
                <a:ext cx="5" cy="10"/>
              </a:xfrm>
              <a:prstGeom prst="ellipse">
                <a:avLst/>
              </a:prstGeom>
              <a:solidFill>
                <a:srgbClr val="83FF00"/>
              </a:solidFill>
              <a:ln w="1588">
                <a:solidFill>
                  <a:srgbClr val="000000"/>
                </a:solidFill>
                <a:round/>
                <a:headEnd/>
                <a:tailEnd/>
              </a:ln>
            </p:spPr>
            <p:txBody>
              <a:bodyPr/>
              <a:lstStyle/>
              <a:p>
                <a:endParaRPr lang="en-IN"/>
              </a:p>
            </p:txBody>
          </p:sp>
          <p:sp>
            <p:nvSpPr>
              <p:cNvPr id="166054" name="Oval 166">
                <a:extLst>
                  <a:ext uri="{FF2B5EF4-FFF2-40B4-BE49-F238E27FC236}">
                    <a16:creationId xmlns:a16="http://schemas.microsoft.com/office/drawing/2014/main" id="{C1F88EFD-E8D1-D092-0604-E8F8594C0673}"/>
                  </a:ext>
                </a:extLst>
              </p:cNvPr>
              <p:cNvSpPr>
                <a:spLocks noChangeArrowheads="1"/>
              </p:cNvSpPr>
              <p:nvPr/>
            </p:nvSpPr>
            <p:spPr bwMode="auto">
              <a:xfrm>
                <a:off x="1804" y="3652"/>
                <a:ext cx="5" cy="10"/>
              </a:xfrm>
              <a:prstGeom prst="ellipse">
                <a:avLst/>
              </a:prstGeom>
              <a:noFill/>
              <a:ln w="15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166055" name="Rectangle 167">
                <a:extLst>
                  <a:ext uri="{FF2B5EF4-FFF2-40B4-BE49-F238E27FC236}">
                    <a16:creationId xmlns:a16="http://schemas.microsoft.com/office/drawing/2014/main" id="{61A3C5AC-6830-0114-3C61-10781571DFD4}"/>
                  </a:ext>
                </a:extLst>
              </p:cNvPr>
              <p:cNvSpPr>
                <a:spLocks noChangeArrowheads="1"/>
              </p:cNvSpPr>
              <p:nvPr/>
            </p:nvSpPr>
            <p:spPr bwMode="auto">
              <a:xfrm>
                <a:off x="1768" y="3705"/>
                <a:ext cx="32" cy="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400" b="1">
                    <a:solidFill>
                      <a:srgbClr val="000000"/>
                    </a:solidFill>
                    <a:latin typeface="Arial" panose="020B0604020202020204" pitchFamily="34" charset="0"/>
                    <a:cs typeface="Arial" panose="020B0604020202020204" pitchFamily="34" charset="0"/>
                  </a:rPr>
                  <a:t>A</a:t>
                </a:r>
                <a:endParaRPr lang="en-US" altLang="en-US">
                  <a:cs typeface="Tahoma" panose="020B0604030504040204" pitchFamily="34" charset="0"/>
                </a:endParaRPr>
              </a:p>
            </p:txBody>
          </p:sp>
          <p:sp>
            <p:nvSpPr>
              <p:cNvPr id="166056" name="Oval 168">
                <a:extLst>
                  <a:ext uri="{FF2B5EF4-FFF2-40B4-BE49-F238E27FC236}">
                    <a16:creationId xmlns:a16="http://schemas.microsoft.com/office/drawing/2014/main" id="{056C0720-D266-9696-1B4C-3B3D88690C5A}"/>
                  </a:ext>
                </a:extLst>
              </p:cNvPr>
              <p:cNvSpPr>
                <a:spLocks noChangeArrowheads="1"/>
              </p:cNvSpPr>
              <p:nvPr/>
            </p:nvSpPr>
            <p:spPr bwMode="auto">
              <a:xfrm>
                <a:off x="1766" y="3652"/>
                <a:ext cx="5" cy="10"/>
              </a:xfrm>
              <a:prstGeom prst="ellipse">
                <a:avLst/>
              </a:prstGeom>
              <a:solidFill>
                <a:srgbClr val="83FF00"/>
              </a:solidFill>
              <a:ln w="1588">
                <a:solidFill>
                  <a:srgbClr val="000000"/>
                </a:solidFill>
                <a:round/>
                <a:headEnd/>
                <a:tailEnd/>
              </a:ln>
            </p:spPr>
            <p:txBody>
              <a:bodyPr/>
              <a:lstStyle/>
              <a:p>
                <a:endParaRPr lang="en-IN"/>
              </a:p>
            </p:txBody>
          </p:sp>
          <p:sp>
            <p:nvSpPr>
              <p:cNvPr id="166057" name="Oval 169">
                <a:extLst>
                  <a:ext uri="{FF2B5EF4-FFF2-40B4-BE49-F238E27FC236}">
                    <a16:creationId xmlns:a16="http://schemas.microsoft.com/office/drawing/2014/main" id="{FA472487-4E00-1182-DC39-6448418CD6DE}"/>
                  </a:ext>
                </a:extLst>
              </p:cNvPr>
              <p:cNvSpPr>
                <a:spLocks noChangeArrowheads="1"/>
              </p:cNvSpPr>
              <p:nvPr/>
            </p:nvSpPr>
            <p:spPr bwMode="auto">
              <a:xfrm>
                <a:off x="1766" y="3652"/>
                <a:ext cx="5" cy="10"/>
              </a:xfrm>
              <a:prstGeom prst="ellipse">
                <a:avLst/>
              </a:prstGeom>
              <a:noFill/>
              <a:ln w="15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166058" name="Oval 170">
                <a:extLst>
                  <a:ext uri="{FF2B5EF4-FFF2-40B4-BE49-F238E27FC236}">
                    <a16:creationId xmlns:a16="http://schemas.microsoft.com/office/drawing/2014/main" id="{6C9C5DE7-4FD6-615A-F0CD-794A0442F992}"/>
                  </a:ext>
                </a:extLst>
              </p:cNvPr>
              <p:cNvSpPr>
                <a:spLocks noChangeArrowheads="1"/>
              </p:cNvSpPr>
              <p:nvPr/>
            </p:nvSpPr>
            <p:spPr bwMode="auto">
              <a:xfrm>
                <a:off x="1747" y="3652"/>
                <a:ext cx="5" cy="10"/>
              </a:xfrm>
              <a:prstGeom prst="ellipse">
                <a:avLst/>
              </a:prstGeom>
              <a:solidFill>
                <a:srgbClr val="83FF00"/>
              </a:solidFill>
              <a:ln w="1588">
                <a:solidFill>
                  <a:srgbClr val="000000"/>
                </a:solidFill>
                <a:round/>
                <a:headEnd/>
                <a:tailEnd/>
              </a:ln>
            </p:spPr>
            <p:txBody>
              <a:bodyPr/>
              <a:lstStyle/>
              <a:p>
                <a:endParaRPr lang="en-IN"/>
              </a:p>
            </p:txBody>
          </p:sp>
          <p:sp>
            <p:nvSpPr>
              <p:cNvPr id="166059" name="Oval 171">
                <a:extLst>
                  <a:ext uri="{FF2B5EF4-FFF2-40B4-BE49-F238E27FC236}">
                    <a16:creationId xmlns:a16="http://schemas.microsoft.com/office/drawing/2014/main" id="{0386991D-A572-C92E-CC96-0FA133E023B0}"/>
                  </a:ext>
                </a:extLst>
              </p:cNvPr>
              <p:cNvSpPr>
                <a:spLocks noChangeArrowheads="1"/>
              </p:cNvSpPr>
              <p:nvPr/>
            </p:nvSpPr>
            <p:spPr bwMode="auto">
              <a:xfrm>
                <a:off x="1747" y="3652"/>
                <a:ext cx="5" cy="10"/>
              </a:xfrm>
              <a:prstGeom prst="ellipse">
                <a:avLst/>
              </a:prstGeom>
              <a:noFill/>
              <a:ln w="15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166060" name="Oval 172">
                <a:extLst>
                  <a:ext uri="{FF2B5EF4-FFF2-40B4-BE49-F238E27FC236}">
                    <a16:creationId xmlns:a16="http://schemas.microsoft.com/office/drawing/2014/main" id="{8186327D-B595-06C3-95E7-B4868A2C94D3}"/>
                  </a:ext>
                </a:extLst>
              </p:cNvPr>
              <p:cNvSpPr>
                <a:spLocks noChangeArrowheads="1"/>
              </p:cNvSpPr>
              <p:nvPr/>
            </p:nvSpPr>
            <p:spPr bwMode="auto">
              <a:xfrm>
                <a:off x="1766" y="3614"/>
                <a:ext cx="5" cy="10"/>
              </a:xfrm>
              <a:prstGeom prst="ellipse">
                <a:avLst/>
              </a:prstGeom>
              <a:solidFill>
                <a:srgbClr val="83FF00"/>
              </a:solidFill>
              <a:ln w="1588">
                <a:solidFill>
                  <a:srgbClr val="000000"/>
                </a:solidFill>
                <a:round/>
                <a:headEnd/>
                <a:tailEnd/>
              </a:ln>
            </p:spPr>
            <p:txBody>
              <a:bodyPr/>
              <a:lstStyle/>
              <a:p>
                <a:endParaRPr lang="en-IN"/>
              </a:p>
            </p:txBody>
          </p:sp>
          <p:sp>
            <p:nvSpPr>
              <p:cNvPr id="166061" name="Oval 173">
                <a:extLst>
                  <a:ext uri="{FF2B5EF4-FFF2-40B4-BE49-F238E27FC236}">
                    <a16:creationId xmlns:a16="http://schemas.microsoft.com/office/drawing/2014/main" id="{5C90A08D-DA4F-6FC4-9086-2A51DEDACB5B}"/>
                  </a:ext>
                </a:extLst>
              </p:cNvPr>
              <p:cNvSpPr>
                <a:spLocks noChangeArrowheads="1"/>
              </p:cNvSpPr>
              <p:nvPr/>
            </p:nvSpPr>
            <p:spPr bwMode="auto">
              <a:xfrm>
                <a:off x="1766" y="3614"/>
                <a:ext cx="5" cy="10"/>
              </a:xfrm>
              <a:prstGeom prst="ellipse">
                <a:avLst/>
              </a:prstGeom>
              <a:noFill/>
              <a:ln w="15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166062" name="Oval 174">
                <a:extLst>
                  <a:ext uri="{FF2B5EF4-FFF2-40B4-BE49-F238E27FC236}">
                    <a16:creationId xmlns:a16="http://schemas.microsoft.com/office/drawing/2014/main" id="{1D366B27-37FE-55D4-0BC1-51F8EB047A36}"/>
                  </a:ext>
                </a:extLst>
              </p:cNvPr>
              <p:cNvSpPr>
                <a:spLocks noChangeArrowheads="1"/>
              </p:cNvSpPr>
              <p:nvPr/>
            </p:nvSpPr>
            <p:spPr bwMode="auto">
              <a:xfrm>
                <a:off x="1747" y="3614"/>
                <a:ext cx="5" cy="10"/>
              </a:xfrm>
              <a:prstGeom prst="ellipse">
                <a:avLst/>
              </a:prstGeom>
              <a:solidFill>
                <a:srgbClr val="83FF00"/>
              </a:solidFill>
              <a:ln w="1588">
                <a:solidFill>
                  <a:srgbClr val="000000"/>
                </a:solidFill>
                <a:round/>
                <a:headEnd/>
                <a:tailEnd/>
              </a:ln>
            </p:spPr>
            <p:txBody>
              <a:bodyPr/>
              <a:lstStyle/>
              <a:p>
                <a:endParaRPr lang="en-IN"/>
              </a:p>
            </p:txBody>
          </p:sp>
          <p:sp>
            <p:nvSpPr>
              <p:cNvPr id="166063" name="Oval 175">
                <a:extLst>
                  <a:ext uri="{FF2B5EF4-FFF2-40B4-BE49-F238E27FC236}">
                    <a16:creationId xmlns:a16="http://schemas.microsoft.com/office/drawing/2014/main" id="{780F8346-62BF-F5C8-414F-401E7DC3BEEF}"/>
                  </a:ext>
                </a:extLst>
              </p:cNvPr>
              <p:cNvSpPr>
                <a:spLocks noChangeArrowheads="1"/>
              </p:cNvSpPr>
              <p:nvPr/>
            </p:nvSpPr>
            <p:spPr bwMode="auto">
              <a:xfrm>
                <a:off x="1747" y="3614"/>
                <a:ext cx="5" cy="10"/>
              </a:xfrm>
              <a:prstGeom prst="ellipse">
                <a:avLst/>
              </a:prstGeom>
              <a:noFill/>
              <a:ln w="15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166064" name="Freeform 176">
                <a:extLst>
                  <a:ext uri="{FF2B5EF4-FFF2-40B4-BE49-F238E27FC236}">
                    <a16:creationId xmlns:a16="http://schemas.microsoft.com/office/drawing/2014/main" id="{BD301322-7699-CC56-6EDD-5B4F7F1958C3}"/>
                  </a:ext>
                </a:extLst>
              </p:cNvPr>
              <p:cNvSpPr>
                <a:spLocks/>
              </p:cNvSpPr>
              <p:nvPr/>
            </p:nvSpPr>
            <p:spPr bwMode="auto">
              <a:xfrm>
                <a:off x="2180" y="3728"/>
                <a:ext cx="122" cy="29"/>
              </a:xfrm>
              <a:custGeom>
                <a:avLst/>
                <a:gdLst>
                  <a:gd name="T0" fmla="*/ 0 w 609"/>
                  <a:gd name="T1" fmla="*/ 0 h 86"/>
                  <a:gd name="T2" fmla="*/ 0 w 609"/>
                  <a:gd name="T3" fmla="*/ 86 h 86"/>
                  <a:gd name="T4" fmla="*/ 609 w 609"/>
                  <a:gd name="T5" fmla="*/ 86 h 86"/>
                </a:gdLst>
                <a:ahLst/>
                <a:cxnLst>
                  <a:cxn ang="0">
                    <a:pos x="T0" y="T1"/>
                  </a:cxn>
                  <a:cxn ang="0">
                    <a:pos x="T2" y="T3"/>
                  </a:cxn>
                  <a:cxn ang="0">
                    <a:pos x="T4" y="T5"/>
                  </a:cxn>
                </a:cxnLst>
                <a:rect l="0" t="0" r="r" b="b"/>
                <a:pathLst>
                  <a:path w="609" h="86">
                    <a:moveTo>
                      <a:pt x="0" y="0"/>
                    </a:moveTo>
                    <a:lnTo>
                      <a:pt x="0" y="86"/>
                    </a:lnTo>
                    <a:lnTo>
                      <a:pt x="609" y="86"/>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166065" name="Rectangle 177">
                <a:extLst>
                  <a:ext uri="{FF2B5EF4-FFF2-40B4-BE49-F238E27FC236}">
                    <a16:creationId xmlns:a16="http://schemas.microsoft.com/office/drawing/2014/main" id="{5DAC02F8-AB59-EF5E-14BA-955DFAC319C4}"/>
                  </a:ext>
                </a:extLst>
              </p:cNvPr>
              <p:cNvSpPr>
                <a:spLocks noChangeArrowheads="1"/>
              </p:cNvSpPr>
              <p:nvPr/>
            </p:nvSpPr>
            <p:spPr bwMode="auto">
              <a:xfrm>
                <a:off x="2308" y="3737"/>
                <a:ext cx="30" cy="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400">
                    <a:solidFill>
                      <a:srgbClr val="000000"/>
                    </a:solidFill>
                    <a:latin typeface="Arial" panose="020B0604020202020204" pitchFamily="34" charset="0"/>
                    <a:cs typeface="Arial" panose="020B0604020202020204" pitchFamily="34" charset="0"/>
                  </a:rPr>
                  <a:t>B</a:t>
                </a:r>
                <a:endParaRPr lang="en-US" altLang="en-US">
                  <a:cs typeface="Tahoma" panose="020B0604030504040204" pitchFamily="34" charset="0"/>
                </a:endParaRPr>
              </a:p>
            </p:txBody>
          </p:sp>
          <p:sp>
            <p:nvSpPr>
              <p:cNvPr id="166066" name="Rectangle 178">
                <a:extLst>
                  <a:ext uri="{FF2B5EF4-FFF2-40B4-BE49-F238E27FC236}">
                    <a16:creationId xmlns:a16="http://schemas.microsoft.com/office/drawing/2014/main" id="{D6B5F600-23DB-D35B-540C-DD376A00E481}"/>
                  </a:ext>
                </a:extLst>
              </p:cNvPr>
              <p:cNvSpPr>
                <a:spLocks noChangeArrowheads="1"/>
              </p:cNvSpPr>
              <p:nvPr/>
            </p:nvSpPr>
            <p:spPr bwMode="auto">
              <a:xfrm>
                <a:off x="2178" y="3549"/>
                <a:ext cx="267" cy="172"/>
              </a:xfrm>
              <a:prstGeom prst="rect">
                <a:avLst/>
              </a:prstGeom>
              <a:noFill/>
              <a:ln w="1588">
                <a:solidFill>
                  <a:srgbClr val="7F7F7F"/>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166067" name="Rectangle 179">
                <a:extLst>
                  <a:ext uri="{FF2B5EF4-FFF2-40B4-BE49-F238E27FC236}">
                    <a16:creationId xmlns:a16="http://schemas.microsoft.com/office/drawing/2014/main" id="{0A5FAFC1-8F9C-37F9-9383-79E8A3A9CF23}"/>
                  </a:ext>
                </a:extLst>
              </p:cNvPr>
              <p:cNvSpPr>
                <a:spLocks noChangeArrowheads="1"/>
              </p:cNvSpPr>
              <p:nvPr/>
            </p:nvSpPr>
            <p:spPr bwMode="auto">
              <a:xfrm>
                <a:off x="2181" y="3556"/>
                <a:ext cx="261" cy="158"/>
              </a:xfrm>
              <a:prstGeom prst="rect">
                <a:avLst/>
              </a:prstGeom>
              <a:solidFill>
                <a:srgbClr val="FFFFFF"/>
              </a:solidFill>
              <a:ln w="1588">
                <a:solidFill>
                  <a:srgbClr val="000000"/>
                </a:solidFill>
                <a:miter lim="800000"/>
                <a:headEnd/>
                <a:tailEnd/>
              </a:ln>
            </p:spPr>
            <p:txBody>
              <a:bodyPr/>
              <a:lstStyle/>
              <a:p>
                <a:endParaRPr lang="en-IN"/>
              </a:p>
            </p:txBody>
          </p:sp>
          <p:sp>
            <p:nvSpPr>
              <p:cNvPr id="166068" name="Rectangle 180">
                <a:extLst>
                  <a:ext uri="{FF2B5EF4-FFF2-40B4-BE49-F238E27FC236}">
                    <a16:creationId xmlns:a16="http://schemas.microsoft.com/office/drawing/2014/main" id="{D4FE5E1E-30BC-585E-575E-C9BC5712241F}"/>
                  </a:ext>
                </a:extLst>
              </p:cNvPr>
              <p:cNvSpPr>
                <a:spLocks noChangeArrowheads="1"/>
              </p:cNvSpPr>
              <p:nvPr/>
            </p:nvSpPr>
            <p:spPr bwMode="auto">
              <a:xfrm>
                <a:off x="2181" y="3556"/>
                <a:ext cx="261" cy="158"/>
              </a:xfrm>
              <a:prstGeom prst="rect">
                <a:avLst/>
              </a:prstGeom>
              <a:noFill/>
              <a:ln w="1588">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166069" name="Freeform 181">
                <a:extLst>
                  <a:ext uri="{FF2B5EF4-FFF2-40B4-BE49-F238E27FC236}">
                    <a16:creationId xmlns:a16="http://schemas.microsoft.com/office/drawing/2014/main" id="{B82EC882-9D61-05C7-3593-349DED7C288C}"/>
                  </a:ext>
                </a:extLst>
              </p:cNvPr>
              <p:cNvSpPr>
                <a:spLocks/>
              </p:cNvSpPr>
              <p:nvPr/>
            </p:nvSpPr>
            <p:spPr bwMode="auto">
              <a:xfrm>
                <a:off x="2323" y="3728"/>
                <a:ext cx="122" cy="29"/>
              </a:xfrm>
              <a:custGeom>
                <a:avLst/>
                <a:gdLst>
                  <a:gd name="T0" fmla="*/ 611 w 611"/>
                  <a:gd name="T1" fmla="*/ 0 h 86"/>
                  <a:gd name="T2" fmla="*/ 611 w 611"/>
                  <a:gd name="T3" fmla="*/ 86 h 86"/>
                  <a:gd name="T4" fmla="*/ 0 w 611"/>
                  <a:gd name="T5" fmla="*/ 86 h 86"/>
                </a:gdLst>
                <a:ahLst/>
                <a:cxnLst>
                  <a:cxn ang="0">
                    <a:pos x="T0" y="T1"/>
                  </a:cxn>
                  <a:cxn ang="0">
                    <a:pos x="T2" y="T3"/>
                  </a:cxn>
                  <a:cxn ang="0">
                    <a:pos x="T4" y="T5"/>
                  </a:cxn>
                </a:cxnLst>
                <a:rect l="0" t="0" r="r" b="b"/>
                <a:pathLst>
                  <a:path w="611" h="86">
                    <a:moveTo>
                      <a:pt x="611" y="0"/>
                    </a:moveTo>
                    <a:lnTo>
                      <a:pt x="611" y="86"/>
                    </a:lnTo>
                    <a:lnTo>
                      <a:pt x="0" y="86"/>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166070" name="Freeform 182">
                <a:extLst>
                  <a:ext uri="{FF2B5EF4-FFF2-40B4-BE49-F238E27FC236}">
                    <a16:creationId xmlns:a16="http://schemas.microsoft.com/office/drawing/2014/main" id="{B8BB6616-93B7-7F38-D2CC-05422BB12903}"/>
                  </a:ext>
                </a:extLst>
              </p:cNvPr>
              <p:cNvSpPr>
                <a:spLocks/>
              </p:cNvSpPr>
              <p:nvPr/>
            </p:nvSpPr>
            <p:spPr bwMode="auto">
              <a:xfrm>
                <a:off x="2399" y="3556"/>
                <a:ext cx="40" cy="61"/>
              </a:xfrm>
              <a:custGeom>
                <a:avLst/>
                <a:gdLst>
                  <a:gd name="T0" fmla="*/ 0 w 198"/>
                  <a:gd name="T1" fmla="*/ 182 h 182"/>
                  <a:gd name="T2" fmla="*/ 198 w 198"/>
                  <a:gd name="T3" fmla="*/ 182 h 182"/>
                  <a:gd name="T4" fmla="*/ 198 w 198"/>
                  <a:gd name="T5" fmla="*/ 74 h 182"/>
                  <a:gd name="T6" fmla="*/ 157 w 198"/>
                  <a:gd name="T7" fmla="*/ 74 h 182"/>
                  <a:gd name="T8" fmla="*/ 157 w 198"/>
                  <a:gd name="T9" fmla="*/ 37 h 182"/>
                  <a:gd name="T10" fmla="*/ 121 w 198"/>
                  <a:gd name="T11" fmla="*/ 37 h 182"/>
                  <a:gd name="T12" fmla="*/ 121 w 198"/>
                  <a:gd name="T13" fmla="*/ 0 h 182"/>
                  <a:gd name="T14" fmla="*/ 82 w 198"/>
                  <a:gd name="T15" fmla="*/ 0 h 182"/>
                  <a:gd name="T16" fmla="*/ 82 w 198"/>
                  <a:gd name="T17" fmla="*/ 37 h 182"/>
                  <a:gd name="T18" fmla="*/ 41 w 198"/>
                  <a:gd name="T19" fmla="*/ 37 h 182"/>
                  <a:gd name="T20" fmla="*/ 41 w 198"/>
                  <a:gd name="T21" fmla="*/ 74 h 182"/>
                  <a:gd name="T22" fmla="*/ 0 w 198"/>
                  <a:gd name="T23" fmla="*/ 74 h 182"/>
                  <a:gd name="T24" fmla="*/ 0 w 198"/>
                  <a:gd name="T25" fmla="*/ 182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8" h="182">
                    <a:moveTo>
                      <a:pt x="0" y="182"/>
                    </a:moveTo>
                    <a:lnTo>
                      <a:pt x="198" y="182"/>
                    </a:lnTo>
                    <a:lnTo>
                      <a:pt x="198" y="74"/>
                    </a:lnTo>
                    <a:lnTo>
                      <a:pt x="157" y="74"/>
                    </a:lnTo>
                    <a:lnTo>
                      <a:pt x="157" y="37"/>
                    </a:lnTo>
                    <a:lnTo>
                      <a:pt x="121" y="37"/>
                    </a:lnTo>
                    <a:lnTo>
                      <a:pt x="121" y="0"/>
                    </a:lnTo>
                    <a:lnTo>
                      <a:pt x="82" y="0"/>
                    </a:lnTo>
                    <a:lnTo>
                      <a:pt x="82" y="37"/>
                    </a:lnTo>
                    <a:lnTo>
                      <a:pt x="41" y="37"/>
                    </a:lnTo>
                    <a:lnTo>
                      <a:pt x="41" y="74"/>
                    </a:lnTo>
                    <a:lnTo>
                      <a:pt x="0" y="74"/>
                    </a:lnTo>
                    <a:lnTo>
                      <a:pt x="0" y="182"/>
                    </a:lnTo>
                    <a:close/>
                  </a:path>
                </a:pathLst>
              </a:custGeom>
              <a:solidFill>
                <a:srgbClr val="000000"/>
              </a:solidFill>
              <a:ln w="1588">
                <a:solidFill>
                  <a:srgbClr val="000000"/>
                </a:solidFill>
                <a:prstDash val="solid"/>
                <a:round/>
                <a:headEnd/>
                <a:tailEnd/>
              </a:ln>
            </p:spPr>
            <p:txBody>
              <a:bodyPr/>
              <a:lstStyle/>
              <a:p>
                <a:endParaRPr lang="en-IN"/>
              </a:p>
            </p:txBody>
          </p:sp>
          <p:sp>
            <p:nvSpPr>
              <p:cNvPr id="166071" name="Freeform 183">
                <a:extLst>
                  <a:ext uri="{FF2B5EF4-FFF2-40B4-BE49-F238E27FC236}">
                    <a16:creationId xmlns:a16="http://schemas.microsoft.com/office/drawing/2014/main" id="{86022ED3-52C0-33BF-609E-BC6BDB5A5C6B}"/>
                  </a:ext>
                </a:extLst>
              </p:cNvPr>
              <p:cNvSpPr>
                <a:spLocks/>
              </p:cNvSpPr>
              <p:nvPr/>
            </p:nvSpPr>
            <p:spPr bwMode="auto">
              <a:xfrm>
                <a:off x="2399" y="3556"/>
                <a:ext cx="40" cy="61"/>
              </a:xfrm>
              <a:custGeom>
                <a:avLst/>
                <a:gdLst>
                  <a:gd name="T0" fmla="*/ 0 w 198"/>
                  <a:gd name="T1" fmla="*/ 182 h 182"/>
                  <a:gd name="T2" fmla="*/ 198 w 198"/>
                  <a:gd name="T3" fmla="*/ 182 h 182"/>
                  <a:gd name="T4" fmla="*/ 198 w 198"/>
                  <a:gd name="T5" fmla="*/ 74 h 182"/>
                  <a:gd name="T6" fmla="*/ 157 w 198"/>
                  <a:gd name="T7" fmla="*/ 74 h 182"/>
                  <a:gd name="T8" fmla="*/ 157 w 198"/>
                  <a:gd name="T9" fmla="*/ 37 h 182"/>
                  <a:gd name="T10" fmla="*/ 121 w 198"/>
                  <a:gd name="T11" fmla="*/ 37 h 182"/>
                  <a:gd name="T12" fmla="*/ 121 w 198"/>
                  <a:gd name="T13" fmla="*/ 0 h 182"/>
                  <a:gd name="T14" fmla="*/ 82 w 198"/>
                  <a:gd name="T15" fmla="*/ 0 h 182"/>
                  <a:gd name="T16" fmla="*/ 82 w 198"/>
                  <a:gd name="T17" fmla="*/ 37 h 182"/>
                  <a:gd name="T18" fmla="*/ 41 w 198"/>
                  <a:gd name="T19" fmla="*/ 37 h 182"/>
                  <a:gd name="T20" fmla="*/ 41 w 198"/>
                  <a:gd name="T21" fmla="*/ 74 h 182"/>
                  <a:gd name="T22" fmla="*/ 0 w 198"/>
                  <a:gd name="T23" fmla="*/ 74 h 182"/>
                  <a:gd name="T24" fmla="*/ 0 w 198"/>
                  <a:gd name="T25" fmla="*/ 182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8" h="182">
                    <a:moveTo>
                      <a:pt x="0" y="182"/>
                    </a:moveTo>
                    <a:lnTo>
                      <a:pt x="198" y="182"/>
                    </a:lnTo>
                    <a:lnTo>
                      <a:pt x="198" y="74"/>
                    </a:lnTo>
                    <a:lnTo>
                      <a:pt x="157" y="74"/>
                    </a:lnTo>
                    <a:lnTo>
                      <a:pt x="157" y="37"/>
                    </a:lnTo>
                    <a:lnTo>
                      <a:pt x="121" y="37"/>
                    </a:lnTo>
                    <a:lnTo>
                      <a:pt x="121" y="0"/>
                    </a:lnTo>
                    <a:lnTo>
                      <a:pt x="82" y="0"/>
                    </a:lnTo>
                    <a:lnTo>
                      <a:pt x="82" y="37"/>
                    </a:lnTo>
                    <a:lnTo>
                      <a:pt x="41" y="37"/>
                    </a:lnTo>
                    <a:lnTo>
                      <a:pt x="41" y="74"/>
                    </a:lnTo>
                    <a:lnTo>
                      <a:pt x="0" y="74"/>
                    </a:lnTo>
                    <a:lnTo>
                      <a:pt x="0" y="182"/>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166072" name="Rectangle 184">
                <a:extLst>
                  <a:ext uri="{FF2B5EF4-FFF2-40B4-BE49-F238E27FC236}">
                    <a16:creationId xmlns:a16="http://schemas.microsoft.com/office/drawing/2014/main" id="{372644E4-BC00-3812-F749-CC60CC21DD2E}"/>
                  </a:ext>
                </a:extLst>
              </p:cNvPr>
              <p:cNvSpPr>
                <a:spLocks noChangeArrowheads="1"/>
              </p:cNvSpPr>
              <p:nvPr/>
            </p:nvSpPr>
            <p:spPr bwMode="auto">
              <a:xfrm>
                <a:off x="2410" y="3518"/>
                <a:ext cx="25" cy="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400">
                    <a:solidFill>
                      <a:srgbClr val="000000"/>
                    </a:solidFill>
                    <a:latin typeface="Arial" panose="020B0604020202020204" pitchFamily="34" charset="0"/>
                    <a:cs typeface="Arial" panose="020B0604020202020204" pitchFamily="34" charset="0"/>
                  </a:rPr>
                  <a:t>1</a:t>
                </a:r>
                <a:endParaRPr lang="en-US" altLang="en-US">
                  <a:cs typeface="Tahoma" panose="020B0604030504040204" pitchFamily="34" charset="0"/>
                </a:endParaRPr>
              </a:p>
            </p:txBody>
          </p:sp>
          <p:sp>
            <p:nvSpPr>
              <p:cNvPr id="166073" name="Rectangle 185">
                <a:extLst>
                  <a:ext uri="{FF2B5EF4-FFF2-40B4-BE49-F238E27FC236}">
                    <a16:creationId xmlns:a16="http://schemas.microsoft.com/office/drawing/2014/main" id="{DC7BB534-A86B-E71C-0CE6-C9DE5D730D38}"/>
                  </a:ext>
                </a:extLst>
              </p:cNvPr>
              <p:cNvSpPr>
                <a:spLocks noChangeArrowheads="1"/>
              </p:cNvSpPr>
              <p:nvPr/>
            </p:nvSpPr>
            <p:spPr bwMode="auto">
              <a:xfrm>
                <a:off x="2419" y="3518"/>
                <a:ext cx="23" cy="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400">
                    <a:solidFill>
                      <a:srgbClr val="000000"/>
                    </a:solidFill>
                    <a:latin typeface="Arial" panose="020B0604020202020204" pitchFamily="34" charset="0"/>
                    <a:cs typeface="Arial" panose="020B0604020202020204" pitchFamily="34" charset="0"/>
                  </a:rPr>
                  <a:t>2</a:t>
                </a:r>
                <a:endParaRPr lang="en-US" altLang="en-US">
                  <a:cs typeface="Tahoma" panose="020B0604030504040204" pitchFamily="34" charset="0"/>
                </a:endParaRPr>
              </a:p>
            </p:txBody>
          </p:sp>
          <p:sp>
            <p:nvSpPr>
              <p:cNvPr id="166074" name="Rectangle 186">
                <a:extLst>
                  <a:ext uri="{FF2B5EF4-FFF2-40B4-BE49-F238E27FC236}">
                    <a16:creationId xmlns:a16="http://schemas.microsoft.com/office/drawing/2014/main" id="{6FB11234-BE38-D647-A34A-863ABEA564A6}"/>
                  </a:ext>
                </a:extLst>
              </p:cNvPr>
              <p:cNvSpPr>
                <a:spLocks noChangeArrowheads="1"/>
              </p:cNvSpPr>
              <p:nvPr/>
            </p:nvSpPr>
            <p:spPr bwMode="auto">
              <a:xfrm>
                <a:off x="2428" y="3518"/>
                <a:ext cx="23" cy="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400">
                    <a:solidFill>
                      <a:srgbClr val="000000"/>
                    </a:solidFill>
                    <a:latin typeface="Arial" panose="020B0604020202020204" pitchFamily="34" charset="0"/>
                    <a:cs typeface="Arial" panose="020B0604020202020204" pitchFamily="34" charset="0"/>
                  </a:rPr>
                  <a:t>x</a:t>
                </a:r>
                <a:endParaRPr lang="en-US" altLang="en-US">
                  <a:cs typeface="Tahoma" panose="020B0604030504040204" pitchFamily="34" charset="0"/>
                </a:endParaRPr>
              </a:p>
            </p:txBody>
          </p:sp>
          <p:sp>
            <p:nvSpPr>
              <p:cNvPr id="166075" name="Freeform 187">
                <a:extLst>
                  <a:ext uri="{FF2B5EF4-FFF2-40B4-BE49-F238E27FC236}">
                    <a16:creationId xmlns:a16="http://schemas.microsoft.com/office/drawing/2014/main" id="{7DD52250-2C9F-C8F6-BFCA-5238B0F9D4DE}"/>
                  </a:ext>
                </a:extLst>
              </p:cNvPr>
              <p:cNvSpPr>
                <a:spLocks/>
              </p:cNvSpPr>
              <p:nvPr/>
            </p:nvSpPr>
            <p:spPr bwMode="auto">
              <a:xfrm>
                <a:off x="2399" y="3653"/>
                <a:ext cx="40" cy="61"/>
              </a:xfrm>
              <a:custGeom>
                <a:avLst/>
                <a:gdLst>
                  <a:gd name="T0" fmla="*/ 198 w 198"/>
                  <a:gd name="T1" fmla="*/ 0 h 183"/>
                  <a:gd name="T2" fmla="*/ 0 w 198"/>
                  <a:gd name="T3" fmla="*/ 0 h 183"/>
                  <a:gd name="T4" fmla="*/ 0 w 198"/>
                  <a:gd name="T5" fmla="*/ 108 h 183"/>
                  <a:gd name="T6" fmla="*/ 41 w 198"/>
                  <a:gd name="T7" fmla="*/ 108 h 183"/>
                  <a:gd name="T8" fmla="*/ 41 w 198"/>
                  <a:gd name="T9" fmla="*/ 146 h 183"/>
                  <a:gd name="T10" fmla="*/ 77 w 198"/>
                  <a:gd name="T11" fmla="*/ 146 h 183"/>
                  <a:gd name="T12" fmla="*/ 77 w 198"/>
                  <a:gd name="T13" fmla="*/ 183 h 183"/>
                  <a:gd name="T14" fmla="*/ 117 w 198"/>
                  <a:gd name="T15" fmla="*/ 183 h 183"/>
                  <a:gd name="T16" fmla="*/ 117 w 198"/>
                  <a:gd name="T17" fmla="*/ 146 h 183"/>
                  <a:gd name="T18" fmla="*/ 157 w 198"/>
                  <a:gd name="T19" fmla="*/ 146 h 183"/>
                  <a:gd name="T20" fmla="*/ 157 w 198"/>
                  <a:gd name="T21" fmla="*/ 108 h 183"/>
                  <a:gd name="T22" fmla="*/ 198 w 198"/>
                  <a:gd name="T23" fmla="*/ 108 h 183"/>
                  <a:gd name="T24" fmla="*/ 198 w 198"/>
                  <a:gd name="T25" fmla="*/ 0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8" h="183">
                    <a:moveTo>
                      <a:pt x="198" y="0"/>
                    </a:moveTo>
                    <a:lnTo>
                      <a:pt x="0" y="0"/>
                    </a:lnTo>
                    <a:lnTo>
                      <a:pt x="0" y="108"/>
                    </a:lnTo>
                    <a:lnTo>
                      <a:pt x="41" y="108"/>
                    </a:lnTo>
                    <a:lnTo>
                      <a:pt x="41" y="146"/>
                    </a:lnTo>
                    <a:lnTo>
                      <a:pt x="77" y="146"/>
                    </a:lnTo>
                    <a:lnTo>
                      <a:pt x="77" y="183"/>
                    </a:lnTo>
                    <a:lnTo>
                      <a:pt x="117" y="183"/>
                    </a:lnTo>
                    <a:lnTo>
                      <a:pt x="117" y="146"/>
                    </a:lnTo>
                    <a:lnTo>
                      <a:pt x="157" y="146"/>
                    </a:lnTo>
                    <a:lnTo>
                      <a:pt x="157" y="108"/>
                    </a:lnTo>
                    <a:lnTo>
                      <a:pt x="198" y="108"/>
                    </a:lnTo>
                    <a:lnTo>
                      <a:pt x="198" y="0"/>
                    </a:lnTo>
                    <a:close/>
                  </a:path>
                </a:pathLst>
              </a:custGeom>
              <a:solidFill>
                <a:srgbClr val="000000"/>
              </a:solidFill>
              <a:ln w="1588">
                <a:solidFill>
                  <a:srgbClr val="000000"/>
                </a:solidFill>
                <a:prstDash val="solid"/>
                <a:round/>
                <a:headEnd/>
                <a:tailEnd/>
              </a:ln>
            </p:spPr>
            <p:txBody>
              <a:bodyPr/>
              <a:lstStyle/>
              <a:p>
                <a:endParaRPr lang="en-IN"/>
              </a:p>
            </p:txBody>
          </p:sp>
          <p:sp>
            <p:nvSpPr>
              <p:cNvPr id="166076" name="Freeform 188">
                <a:extLst>
                  <a:ext uri="{FF2B5EF4-FFF2-40B4-BE49-F238E27FC236}">
                    <a16:creationId xmlns:a16="http://schemas.microsoft.com/office/drawing/2014/main" id="{7F97CEC8-8DD0-7B5A-1C54-FD7290931D67}"/>
                  </a:ext>
                </a:extLst>
              </p:cNvPr>
              <p:cNvSpPr>
                <a:spLocks/>
              </p:cNvSpPr>
              <p:nvPr/>
            </p:nvSpPr>
            <p:spPr bwMode="auto">
              <a:xfrm>
                <a:off x="2399" y="3653"/>
                <a:ext cx="40" cy="61"/>
              </a:xfrm>
              <a:custGeom>
                <a:avLst/>
                <a:gdLst>
                  <a:gd name="T0" fmla="*/ 198 w 198"/>
                  <a:gd name="T1" fmla="*/ 0 h 183"/>
                  <a:gd name="T2" fmla="*/ 0 w 198"/>
                  <a:gd name="T3" fmla="*/ 0 h 183"/>
                  <a:gd name="T4" fmla="*/ 0 w 198"/>
                  <a:gd name="T5" fmla="*/ 108 h 183"/>
                  <a:gd name="T6" fmla="*/ 41 w 198"/>
                  <a:gd name="T7" fmla="*/ 108 h 183"/>
                  <a:gd name="T8" fmla="*/ 41 w 198"/>
                  <a:gd name="T9" fmla="*/ 146 h 183"/>
                  <a:gd name="T10" fmla="*/ 77 w 198"/>
                  <a:gd name="T11" fmla="*/ 146 h 183"/>
                  <a:gd name="T12" fmla="*/ 77 w 198"/>
                  <a:gd name="T13" fmla="*/ 183 h 183"/>
                  <a:gd name="T14" fmla="*/ 117 w 198"/>
                  <a:gd name="T15" fmla="*/ 183 h 183"/>
                  <a:gd name="T16" fmla="*/ 117 w 198"/>
                  <a:gd name="T17" fmla="*/ 146 h 183"/>
                  <a:gd name="T18" fmla="*/ 157 w 198"/>
                  <a:gd name="T19" fmla="*/ 146 h 183"/>
                  <a:gd name="T20" fmla="*/ 157 w 198"/>
                  <a:gd name="T21" fmla="*/ 108 h 183"/>
                  <a:gd name="T22" fmla="*/ 198 w 198"/>
                  <a:gd name="T23" fmla="*/ 108 h 183"/>
                  <a:gd name="T24" fmla="*/ 198 w 198"/>
                  <a:gd name="T25" fmla="*/ 0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8" h="183">
                    <a:moveTo>
                      <a:pt x="198" y="0"/>
                    </a:moveTo>
                    <a:lnTo>
                      <a:pt x="0" y="0"/>
                    </a:lnTo>
                    <a:lnTo>
                      <a:pt x="0" y="108"/>
                    </a:lnTo>
                    <a:lnTo>
                      <a:pt x="41" y="108"/>
                    </a:lnTo>
                    <a:lnTo>
                      <a:pt x="41" y="146"/>
                    </a:lnTo>
                    <a:lnTo>
                      <a:pt x="77" y="146"/>
                    </a:lnTo>
                    <a:lnTo>
                      <a:pt x="77" y="183"/>
                    </a:lnTo>
                    <a:lnTo>
                      <a:pt x="117" y="183"/>
                    </a:lnTo>
                    <a:lnTo>
                      <a:pt x="117" y="146"/>
                    </a:lnTo>
                    <a:lnTo>
                      <a:pt x="157" y="146"/>
                    </a:lnTo>
                    <a:lnTo>
                      <a:pt x="157" y="108"/>
                    </a:lnTo>
                    <a:lnTo>
                      <a:pt x="198" y="108"/>
                    </a:lnTo>
                    <a:lnTo>
                      <a:pt x="198"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166077" name="Rectangle 189">
                <a:extLst>
                  <a:ext uri="{FF2B5EF4-FFF2-40B4-BE49-F238E27FC236}">
                    <a16:creationId xmlns:a16="http://schemas.microsoft.com/office/drawing/2014/main" id="{C3D775E3-8FF2-A47C-13F2-11B46A05AC92}"/>
                  </a:ext>
                </a:extLst>
              </p:cNvPr>
              <p:cNvSpPr>
                <a:spLocks noChangeArrowheads="1"/>
              </p:cNvSpPr>
              <p:nvPr/>
            </p:nvSpPr>
            <p:spPr bwMode="auto">
              <a:xfrm>
                <a:off x="2413" y="3718"/>
                <a:ext cx="23" cy="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400">
                    <a:solidFill>
                      <a:srgbClr val="000000"/>
                    </a:solidFill>
                    <a:latin typeface="Arial" panose="020B0604020202020204" pitchFamily="34" charset="0"/>
                    <a:cs typeface="Arial" panose="020B0604020202020204" pitchFamily="34" charset="0"/>
                  </a:rPr>
                  <a:t>6</a:t>
                </a:r>
                <a:endParaRPr lang="en-US" altLang="en-US">
                  <a:cs typeface="Tahoma" panose="020B0604030504040204" pitchFamily="34" charset="0"/>
                </a:endParaRPr>
              </a:p>
            </p:txBody>
          </p:sp>
          <p:sp>
            <p:nvSpPr>
              <p:cNvPr id="166078" name="Rectangle 190">
                <a:extLst>
                  <a:ext uri="{FF2B5EF4-FFF2-40B4-BE49-F238E27FC236}">
                    <a16:creationId xmlns:a16="http://schemas.microsoft.com/office/drawing/2014/main" id="{254EF043-3440-31DE-862B-0E6397DF9419}"/>
                  </a:ext>
                </a:extLst>
              </p:cNvPr>
              <p:cNvSpPr>
                <a:spLocks noChangeArrowheads="1"/>
              </p:cNvSpPr>
              <p:nvPr/>
            </p:nvSpPr>
            <p:spPr bwMode="auto">
              <a:xfrm>
                <a:off x="2423" y="3718"/>
                <a:ext cx="22" cy="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400">
                    <a:solidFill>
                      <a:srgbClr val="000000"/>
                    </a:solidFill>
                    <a:latin typeface="Arial" panose="020B0604020202020204" pitchFamily="34" charset="0"/>
                    <a:cs typeface="Arial" panose="020B0604020202020204" pitchFamily="34" charset="0"/>
                  </a:rPr>
                  <a:t>x</a:t>
                </a:r>
                <a:endParaRPr lang="en-US" altLang="en-US">
                  <a:cs typeface="Tahoma" panose="020B0604030504040204" pitchFamily="34" charset="0"/>
                </a:endParaRPr>
              </a:p>
            </p:txBody>
          </p:sp>
          <p:sp>
            <p:nvSpPr>
              <p:cNvPr id="166079" name="Freeform 191">
                <a:extLst>
                  <a:ext uri="{FF2B5EF4-FFF2-40B4-BE49-F238E27FC236}">
                    <a16:creationId xmlns:a16="http://schemas.microsoft.com/office/drawing/2014/main" id="{7B881C79-7E15-021E-3DB6-649357058B50}"/>
                  </a:ext>
                </a:extLst>
              </p:cNvPr>
              <p:cNvSpPr>
                <a:spLocks/>
              </p:cNvSpPr>
              <p:nvPr/>
            </p:nvSpPr>
            <p:spPr bwMode="auto">
              <a:xfrm>
                <a:off x="2227" y="3556"/>
                <a:ext cx="39" cy="61"/>
              </a:xfrm>
              <a:custGeom>
                <a:avLst/>
                <a:gdLst>
                  <a:gd name="T0" fmla="*/ 0 w 197"/>
                  <a:gd name="T1" fmla="*/ 182 h 182"/>
                  <a:gd name="T2" fmla="*/ 197 w 197"/>
                  <a:gd name="T3" fmla="*/ 182 h 182"/>
                  <a:gd name="T4" fmla="*/ 197 w 197"/>
                  <a:gd name="T5" fmla="*/ 74 h 182"/>
                  <a:gd name="T6" fmla="*/ 156 w 197"/>
                  <a:gd name="T7" fmla="*/ 74 h 182"/>
                  <a:gd name="T8" fmla="*/ 156 w 197"/>
                  <a:gd name="T9" fmla="*/ 37 h 182"/>
                  <a:gd name="T10" fmla="*/ 120 w 197"/>
                  <a:gd name="T11" fmla="*/ 37 h 182"/>
                  <a:gd name="T12" fmla="*/ 120 w 197"/>
                  <a:gd name="T13" fmla="*/ 0 h 182"/>
                  <a:gd name="T14" fmla="*/ 81 w 197"/>
                  <a:gd name="T15" fmla="*/ 0 h 182"/>
                  <a:gd name="T16" fmla="*/ 81 w 197"/>
                  <a:gd name="T17" fmla="*/ 37 h 182"/>
                  <a:gd name="T18" fmla="*/ 40 w 197"/>
                  <a:gd name="T19" fmla="*/ 37 h 182"/>
                  <a:gd name="T20" fmla="*/ 40 w 197"/>
                  <a:gd name="T21" fmla="*/ 74 h 182"/>
                  <a:gd name="T22" fmla="*/ 0 w 197"/>
                  <a:gd name="T23" fmla="*/ 74 h 182"/>
                  <a:gd name="T24" fmla="*/ 0 w 197"/>
                  <a:gd name="T25" fmla="*/ 182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182">
                    <a:moveTo>
                      <a:pt x="0" y="182"/>
                    </a:moveTo>
                    <a:lnTo>
                      <a:pt x="197" y="182"/>
                    </a:lnTo>
                    <a:lnTo>
                      <a:pt x="197" y="74"/>
                    </a:lnTo>
                    <a:lnTo>
                      <a:pt x="156" y="74"/>
                    </a:lnTo>
                    <a:lnTo>
                      <a:pt x="156" y="37"/>
                    </a:lnTo>
                    <a:lnTo>
                      <a:pt x="120" y="37"/>
                    </a:lnTo>
                    <a:lnTo>
                      <a:pt x="120" y="0"/>
                    </a:lnTo>
                    <a:lnTo>
                      <a:pt x="81" y="0"/>
                    </a:lnTo>
                    <a:lnTo>
                      <a:pt x="81" y="37"/>
                    </a:lnTo>
                    <a:lnTo>
                      <a:pt x="40" y="37"/>
                    </a:lnTo>
                    <a:lnTo>
                      <a:pt x="40" y="74"/>
                    </a:lnTo>
                    <a:lnTo>
                      <a:pt x="0" y="74"/>
                    </a:lnTo>
                    <a:lnTo>
                      <a:pt x="0" y="182"/>
                    </a:lnTo>
                    <a:close/>
                  </a:path>
                </a:pathLst>
              </a:custGeom>
              <a:solidFill>
                <a:srgbClr val="000000"/>
              </a:solidFill>
              <a:ln w="1588">
                <a:solidFill>
                  <a:srgbClr val="000000"/>
                </a:solidFill>
                <a:prstDash val="solid"/>
                <a:round/>
                <a:headEnd/>
                <a:tailEnd/>
              </a:ln>
            </p:spPr>
            <p:txBody>
              <a:bodyPr/>
              <a:lstStyle/>
              <a:p>
                <a:endParaRPr lang="en-IN"/>
              </a:p>
            </p:txBody>
          </p:sp>
          <p:sp>
            <p:nvSpPr>
              <p:cNvPr id="166080" name="Freeform 192">
                <a:extLst>
                  <a:ext uri="{FF2B5EF4-FFF2-40B4-BE49-F238E27FC236}">
                    <a16:creationId xmlns:a16="http://schemas.microsoft.com/office/drawing/2014/main" id="{5813C8BB-F0DC-AF68-FEF3-1C4E0599FB85}"/>
                  </a:ext>
                </a:extLst>
              </p:cNvPr>
              <p:cNvSpPr>
                <a:spLocks/>
              </p:cNvSpPr>
              <p:nvPr/>
            </p:nvSpPr>
            <p:spPr bwMode="auto">
              <a:xfrm>
                <a:off x="2227" y="3556"/>
                <a:ext cx="39" cy="61"/>
              </a:xfrm>
              <a:custGeom>
                <a:avLst/>
                <a:gdLst>
                  <a:gd name="T0" fmla="*/ 0 w 197"/>
                  <a:gd name="T1" fmla="*/ 182 h 182"/>
                  <a:gd name="T2" fmla="*/ 197 w 197"/>
                  <a:gd name="T3" fmla="*/ 182 h 182"/>
                  <a:gd name="T4" fmla="*/ 197 w 197"/>
                  <a:gd name="T5" fmla="*/ 74 h 182"/>
                  <a:gd name="T6" fmla="*/ 156 w 197"/>
                  <a:gd name="T7" fmla="*/ 74 h 182"/>
                  <a:gd name="T8" fmla="*/ 156 w 197"/>
                  <a:gd name="T9" fmla="*/ 37 h 182"/>
                  <a:gd name="T10" fmla="*/ 120 w 197"/>
                  <a:gd name="T11" fmla="*/ 37 h 182"/>
                  <a:gd name="T12" fmla="*/ 120 w 197"/>
                  <a:gd name="T13" fmla="*/ 0 h 182"/>
                  <a:gd name="T14" fmla="*/ 81 w 197"/>
                  <a:gd name="T15" fmla="*/ 0 h 182"/>
                  <a:gd name="T16" fmla="*/ 81 w 197"/>
                  <a:gd name="T17" fmla="*/ 37 h 182"/>
                  <a:gd name="T18" fmla="*/ 40 w 197"/>
                  <a:gd name="T19" fmla="*/ 37 h 182"/>
                  <a:gd name="T20" fmla="*/ 40 w 197"/>
                  <a:gd name="T21" fmla="*/ 74 h 182"/>
                  <a:gd name="T22" fmla="*/ 0 w 197"/>
                  <a:gd name="T23" fmla="*/ 74 h 182"/>
                  <a:gd name="T24" fmla="*/ 0 w 197"/>
                  <a:gd name="T25" fmla="*/ 182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182">
                    <a:moveTo>
                      <a:pt x="0" y="182"/>
                    </a:moveTo>
                    <a:lnTo>
                      <a:pt x="197" y="182"/>
                    </a:lnTo>
                    <a:lnTo>
                      <a:pt x="197" y="74"/>
                    </a:lnTo>
                    <a:lnTo>
                      <a:pt x="156" y="74"/>
                    </a:lnTo>
                    <a:lnTo>
                      <a:pt x="156" y="37"/>
                    </a:lnTo>
                    <a:lnTo>
                      <a:pt x="120" y="37"/>
                    </a:lnTo>
                    <a:lnTo>
                      <a:pt x="120" y="0"/>
                    </a:lnTo>
                    <a:lnTo>
                      <a:pt x="81" y="0"/>
                    </a:lnTo>
                    <a:lnTo>
                      <a:pt x="81" y="37"/>
                    </a:lnTo>
                    <a:lnTo>
                      <a:pt x="40" y="37"/>
                    </a:lnTo>
                    <a:lnTo>
                      <a:pt x="40" y="74"/>
                    </a:lnTo>
                    <a:lnTo>
                      <a:pt x="0" y="74"/>
                    </a:lnTo>
                    <a:lnTo>
                      <a:pt x="0" y="182"/>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166081" name="Rectangle 193">
                <a:extLst>
                  <a:ext uri="{FF2B5EF4-FFF2-40B4-BE49-F238E27FC236}">
                    <a16:creationId xmlns:a16="http://schemas.microsoft.com/office/drawing/2014/main" id="{485FC6CA-1F74-B684-4B0B-67D123A78634}"/>
                  </a:ext>
                </a:extLst>
              </p:cNvPr>
              <p:cNvSpPr>
                <a:spLocks noChangeArrowheads="1"/>
              </p:cNvSpPr>
              <p:nvPr/>
            </p:nvSpPr>
            <p:spPr bwMode="auto">
              <a:xfrm>
                <a:off x="2240" y="3518"/>
                <a:ext cx="25" cy="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400">
                    <a:solidFill>
                      <a:srgbClr val="000000"/>
                    </a:solidFill>
                    <a:latin typeface="Arial" panose="020B0604020202020204" pitchFamily="34" charset="0"/>
                    <a:cs typeface="Arial" panose="020B0604020202020204" pitchFamily="34" charset="0"/>
                  </a:rPr>
                  <a:t>8</a:t>
                </a:r>
                <a:endParaRPr lang="en-US" altLang="en-US">
                  <a:cs typeface="Tahoma" panose="020B0604030504040204" pitchFamily="34" charset="0"/>
                </a:endParaRPr>
              </a:p>
            </p:txBody>
          </p:sp>
          <p:sp>
            <p:nvSpPr>
              <p:cNvPr id="166082" name="Rectangle 194">
                <a:extLst>
                  <a:ext uri="{FF2B5EF4-FFF2-40B4-BE49-F238E27FC236}">
                    <a16:creationId xmlns:a16="http://schemas.microsoft.com/office/drawing/2014/main" id="{CFE0B5EA-F87D-F362-B01A-B04F9BBD37EF}"/>
                  </a:ext>
                </a:extLst>
              </p:cNvPr>
              <p:cNvSpPr>
                <a:spLocks noChangeArrowheads="1"/>
              </p:cNvSpPr>
              <p:nvPr/>
            </p:nvSpPr>
            <p:spPr bwMode="auto">
              <a:xfrm>
                <a:off x="2249" y="3518"/>
                <a:ext cx="20" cy="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400">
                    <a:solidFill>
                      <a:srgbClr val="000000"/>
                    </a:solidFill>
                    <a:latin typeface="Arial" panose="020B0604020202020204" pitchFamily="34" charset="0"/>
                    <a:cs typeface="Arial" panose="020B0604020202020204" pitchFamily="34" charset="0"/>
                  </a:rPr>
                  <a:t>x</a:t>
                </a:r>
                <a:endParaRPr lang="en-US" altLang="en-US">
                  <a:cs typeface="Tahoma" panose="020B0604030504040204" pitchFamily="34" charset="0"/>
                </a:endParaRPr>
              </a:p>
            </p:txBody>
          </p:sp>
          <p:sp>
            <p:nvSpPr>
              <p:cNvPr id="166083" name="Freeform 195">
                <a:extLst>
                  <a:ext uri="{FF2B5EF4-FFF2-40B4-BE49-F238E27FC236}">
                    <a16:creationId xmlns:a16="http://schemas.microsoft.com/office/drawing/2014/main" id="{B28234CE-0E05-4158-A99F-0501435297B9}"/>
                  </a:ext>
                </a:extLst>
              </p:cNvPr>
              <p:cNvSpPr>
                <a:spLocks/>
              </p:cNvSpPr>
              <p:nvPr/>
            </p:nvSpPr>
            <p:spPr bwMode="auto">
              <a:xfrm>
                <a:off x="2227" y="3653"/>
                <a:ext cx="39" cy="61"/>
              </a:xfrm>
              <a:custGeom>
                <a:avLst/>
                <a:gdLst>
                  <a:gd name="T0" fmla="*/ 197 w 197"/>
                  <a:gd name="T1" fmla="*/ 0 h 183"/>
                  <a:gd name="T2" fmla="*/ 0 w 197"/>
                  <a:gd name="T3" fmla="*/ 0 h 183"/>
                  <a:gd name="T4" fmla="*/ 0 w 197"/>
                  <a:gd name="T5" fmla="*/ 108 h 183"/>
                  <a:gd name="T6" fmla="*/ 40 w 197"/>
                  <a:gd name="T7" fmla="*/ 108 h 183"/>
                  <a:gd name="T8" fmla="*/ 40 w 197"/>
                  <a:gd name="T9" fmla="*/ 146 h 183"/>
                  <a:gd name="T10" fmla="*/ 76 w 197"/>
                  <a:gd name="T11" fmla="*/ 146 h 183"/>
                  <a:gd name="T12" fmla="*/ 76 w 197"/>
                  <a:gd name="T13" fmla="*/ 183 h 183"/>
                  <a:gd name="T14" fmla="*/ 117 w 197"/>
                  <a:gd name="T15" fmla="*/ 183 h 183"/>
                  <a:gd name="T16" fmla="*/ 117 w 197"/>
                  <a:gd name="T17" fmla="*/ 146 h 183"/>
                  <a:gd name="T18" fmla="*/ 156 w 197"/>
                  <a:gd name="T19" fmla="*/ 146 h 183"/>
                  <a:gd name="T20" fmla="*/ 156 w 197"/>
                  <a:gd name="T21" fmla="*/ 108 h 183"/>
                  <a:gd name="T22" fmla="*/ 197 w 197"/>
                  <a:gd name="T23" fmla="*/ 108 h 183"/>
                  <a:gd name="T24" fmla="*/ 197 w 197"/>
                  <a:gd name="T25" fmla="*/ 0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183">
                    <a:moveTo>
                      <a:pt x="197" y="0"/>
                    </a:moveTo>
                    <a:lnTo>
                      <a:pt x="0" y="0"/>
                    </a:lnTo>
                    <a:lnTo>
                      <a:pt x="0" y="108"/>
                    </a:lnTo>
                    <a:lnTo>
                      <a:pt x="40" y="108"/>
                    </a:lnTo>
                    <a:lnTo>
                      <a:pt x="40" y="146"/>
                    </a:lnTo>
                    <a:lnTo>
                      <a:pt x="76" y="146"/>
                    </a:lnTo>
                    <a:lnTo>
                      <a:pt x="76" y="183"/>
                    </a:lnTo>
                    <a:lnTo>
                      <a:pt x="117" y="183"/>
                    </a:lnTo>
                    <a:lnTo>
                      <a:pt x="117" y="146"/>
                    </a:lnTo>
                    <a:lnTo>
                      <a:pt x="156" y="146"/>
                    </a:lnTo>
                    <a:lnTo>
                      <a:pt x="156" y="108"/>
                    </a:lnTo>
                    <a:lnTo>
                      <a:pt x="197" y="108"/>
                    </a:lnTo>
                    <a:lnTo>
                      <a:pt x="197" y="0"/>
                    </a:lnTo>
                    <a:close/>
                  </a:path>
                </a:pathLst>
              </a:custGeom>
              <a:solidFill>
                <a:srgbClr val="000000"/>
              </a:solidFill>
              <a:ln w="1588">
                <a:solidFill>
                  <a:srgbClr val="000000"/>
                </a:solidFill>
                <a:prstDash val="solid"/>
                <a:round/>
                <a:headEnd/>
                <a:tailEnd/>
              </a:ln>
            </p:spPr>
            <p:txBody>
              <a:bodyPr/>
              <a:lstStyle/>
              <a:p>
                <a:endParaRPr lang="en-IN"/>
              </a:p>
            </p:txBody>
          </p:sp>
          <p:sp>
            <p:nvSpPr>
              <p:cNvPr id="166084" name="Freeform 196">
                <a:extLst>
                  <a:ext uri="{FF2B5EF4-FFF2-40B4-BE49-F238E27FC236}">
                    <a16:creationId xmlns:a16="http://schemas.microsoft.com/office/drawing/2014/main" id="{BE9ADDA5-5EA2-29F7-3BC3-870B0DABDEEF}"/>
                  </a:ext>
                </a:extLst>
              </p:cNvPr>
              <p:cNvSpPr>
                <a:spLocks/>
              </p:cNvSpPr>
              <p:nvPr/>
            </p:nvSpPr>
            <p:spPr bwMode="auto">
              <a:xfrm>
                <a:off x="2227" y="3653"/>
                <a:ext cx="39" cy="61"/>
              </a:xfrm>
              <a:custGeom>
                <a:avLst/>
                <a:gdLst>
                  <a:gd name="T0" fmla="*/ 197 w 197"/>
                  <a:gd name="T1" fmla="*/ 0 h 183"/>
                  <a:gd name="T2" fmla="*/ 0 w 197"/>
                  <a:gd name="T3" fmla="*/ 0 h 183"/>
                  <a:gd name="T4" fmla="*/ 0 w 197"/>
                  <a:gd name="T5" fmla="*/ 108 h 183"/>
                  <a:gd name="T6" fmla="*/ 40 w 197"/>
                  <a:gd name="T7" fmla="*/ 108 h 183"/>
                  <a:gd name="T8" fmla="*/ 40 w 197"/>
                  <a:gd name="T9" fmla="*/ 146 h 183"/>
                  <a:gd name="T10" fmla="*/ 76 w 197"/>
                  <a:gd name="T11" fmla="*/ 146 h 183"/>
                  <a:gd name="T12" fmla="*/ 76 w 197"/>
                  <a:gd name="T13" fmla="*/ 183 h 183"/>
                  <a:gd name="T14" fmla="*/ 117 w 197"/>
                  <a:gd name="T15" fmla="*/ 183 h 183"/>
                  <a:gd name="T16" fmla="*/ 117 w 197"/>
                  <a:gd name="T17" fmla="*/ 146 h 183"/>
                  <a:gd name="T18" fmla="*/ 156 w 197"/>
                  <a:gd name="T19" fmla="*/ 146 h 183"/>
                  <a:gd name="T20" fmla="*/ 156 w 197"/>
                  <a:gd name="T21" fmla="*/ 108 h 183"/>
                  <a:gd name="T22" fmla="*/ 197 w 197"/>
                  <a:gd name="T23" fmla="*/ 108 h 183"/>
                  <a:gd name="T24" fmla="*/ 197 w 197"/>
                  <a:gd name="T25" fmla="*/ 0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183">
                    <a:moveTo>
                      <a:pt x="197" y="0"/>
                    </a:moveTo>
                    <a:lnTo>
                      <a:pt x="0" y="0"/>
                    </a:lnTo>
                    <a:lnTo>
                      <a:pt x="0" y="108"/>
                    </a:lnTo>
                    <a:lnTo>
                      <a:pt x="40" y="108"/>
                    </a:lnTo>
                    <a:lnTo>
                      <a:pt x="40" y="146"/>
                    </a:lnTo>
                    <a:lnTo>
                      <a:pt x="76" y="146"/>
                    </a:lnTo>
                    <a:lnTo>
                      <a:pt x="76" y="183"/>
                    </a:lnTo>
                    <a:lnTo>
                      <a:pt x="117" y="183"/>
                    </a:lnTo>
                    <a:lnTo>
                      <a:pt x="117" y="146"/>
                    </a:lnTo>
                    <a:lnTo>
                      <a:pt x="156" y="146"/>
                    </a:lnTo>
                    <a:lnTo>
                      <a:pt x="156" y="108"/>
                    </a:lnTo>
                    <a:lnTo>
                      <a:pt x="197" y="108"/>
                    </a:lnTo>
                    <a:lnTo>
                      <a:pt x="197"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166085" name="Rectangle 197">
                <a:extLst>
                  <a:ext uri="{FF2B5EF4-FFF2-40B4-BE49-F238E27FC236}">
                    <a16:creationId xmlns:a16="http://schemas.microsoft.com/office/drawing/2014/main" id="{594EE572-B9CD-41E5-77A7-93586EB8A0DC}"/>
                  </a:ext>
                </a:extLst>
              </p:cNvPr>
              <p:cNvSpPr>
                <a:spLocks noChangeArrowheads="1"/>
              </p:cNvSpPr>
              <p:nvPr/>
            </p:nvSpPr>
            <p:spPr bwMode="auto">
              <a:xfrm>
                <a:off x="2240" y="3718"/>
                <a:ext cx="25" cy="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400">
                    <a:solidFill>
                      <a:srgbClr val="000000"/>
                    </a:solidFill>
                    <a:latin typeface="Arial" panose="020B0604020202020204" pitchFamily="34" charset="0"/>
                    <a:cs typeface="Arial" panose="020B0604020202020204" pitchFamily="34" charset="0"/>
                  </a:rPr>
                  <a:t>2</a:t>
                </a:r>
                <a:endParaRPr lang="en-US" altLang="en-US">
                  <a:cs typeface="Tahoma" panose="020B0604030504040204" pitchFamily="34" charset="0"/>
                </a:endParaRPr>
              </a:p>
            </p:txBody>
          </p:sp>
          <p:sp>
            <p:nvSpPr>
              <p:cNvPr id="166086" name="Rectangle 198">
                <a:extLst>
                  <a:ext uri="{FF2B5EF4-FFF2-40B4-BE49-F238E27FC236}">
                    <a16:creationId xmlns:a16="http://schemas.microsoft.com/office/drawing/2014/main" id="{54335681-FCD9-1525-3B8B-1853E5E922E9}"/>
                  </a:ext>
                </a:extLst>
              </p:cNvPr>
              <p:cNvSpPr>
                <a:spLocks noChangeArrowheads="1"/>
              </p:cNvSpPr>
              <p:nvPr/>
            </p:nvSpPr>
            <p:spPr bwMode="auto">
              <a:xfrm>
                <a:off x="2249" y="3718"/>
                <a:ext cx="20" cy="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400">
                    <a:solidFill>
                      <a:srgbClr val="000000"/>
                    </a:solidFill>
                    <a:latin typeface="Arial" panose="020B0604020202020204" pitchFamily="34" charset="0"/>
                    <a:cs typeface="Arial" panose="020B0604020202020204" pitchFamily="34" charset="0"/>
                  </a:rPr>
                  <a:t>x</a:t>
                </a:r>
                <a:endParaRPr lang="en-US" altLang="en-US">
                  <a:cs typeface="Tahoma" panose="020B0604030504040204" pitchFamily="34" charset="0"/>
                </a:endParaRPr>
              </a:p>
            </p:txBody>
          </p:sp>
          <p:sp>
            <p:nvSpPr>
              <p:cNvPr id="166087" name="Freeform 199">
                <a:extLst>
                  <a:ext uri="{FF2B5EF4-FFF2-40B4-BE49-F238E27FC236}">
                    <a16:creationId xmlns:a16="http://schemas.microsoft.com/office/drawing/2014/main" id="{75B5051A-B4F3-DC54-4F3B-2A8BE8705A12}"/>
                  </a:ext>
                </a:extLst>
              </p:cNvPr>
              <p:cNvSpPr>
                <a:spLocks/>
              </p:cNvSpPr>
              <p:nvPr/>
            </p:nvSpPr>
            <p:spPr bwMode="auto">
              <a:xfrm>
                <a:off x="2270" y="3556"/>
                <a:ext cx="40" cy="61"/>
              </a:xfrm>
              <a:custGeom>
                <a:avLst/>
                <a:gdLst>
                  <a:gd name="T0" fmla="*/ 0 w 197"/>
                  <a:gd name="T1" fmla="*/ 182 h 182"/>
                  <a:gd name="T2" fmla="*/ 197 w 197"/>
                  <a:gd name="T3" fmla="*/ 182 h 182"/>
                  <a:gd name="T4" fmla="*/ 197 w 197"/>
                  <a:gd name="T5" fmla="*/ 74 h 182"/>
                  <a:gd name="T6" fmla="*/ 157 w 197"/>
                  <a:gd name="T7" fmla="*/ 74 h 182"/>
                  <a:gd name="T8" fmla="*/ 157 w 197"/>
                  <a:gd name="T9" fmla="*/ 37 h 182"/>
                  <a:gd name="T10" fmla="*/ 121 w 197"/>
                  <a:gd name="T11" fmla="*/ 37 h 182"/>
                  <a:gd name="T12" fmla="*/ 121 w 197"/>
                  <a:gd name="T13" fmla="*/ 0 h 182"/>
                  <a:gd name="T14" fmla="*/ 82 w 197"/>
                  <a:gd name="T15" fmla="*/ 0 h 182"/>
                  <a:gd name="T16" fmla="*/ 82 w 197"/>
                  <a:gd name="T17" fmla="*/ 37 h 182"/>
                  <a:gd name="T18" fmla="*/ 41 w 197"/>
                  <a:gd name="T19" fmla="*/ 37 h 182"/>
                  <a:gd name="T20" fmla="*/ 41 w 197"/>
                  <a:gd name="T21" fmla="*/ 74 h 182"/>
                  <a:gd name="T22" fmla="*/ 0 w 197"/>
                  <a:gd name="T23" fmla="*/ 74 h 182"/>
                  <a:gd name="T24" fmla="*/ 0 w 197"/>
                  <a:gd name="T25" fmla="*/ 182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182">
                    <a:moveTo>
                      <a:pt x="0" y="182"/>
                    </a:moveTo>
                    <a:lnTo>
                      <a:pt x="197" y="182"/>
                    </a:lnTo>
                    <a:lnTo>
                      <a:pt x="197" y="74"/>
                    </a:lnTo>
                    <a:lnTo>
                      <a:pt x="157" y="74"/>
                    </a:lnTo>
                    <a:lnTo>
                      <a:pt x="157" y="37"/>
                    </a:lnTo>
                    <a:lnTo>
                      <a:pt x="121" y="37"/>
                    </a:lnTo>
                    <a:lnTo>
                      <a:pt x="121" y="0"/>
                    </a:lnTo>
                    <a:lnTo>
                      <a:pt x="82" y="0"/>
                    </a:lnTo>
                    <a:lnTo>
                      <a:pt x="82" y="37"/>
                    </a:lnTo>
                    <a:lnTo>
                      <a:pt x="41" y="37"/>
                    </a:lnTo>
                    <a:lnTo>
                      <a:pt x="41" y="74"/>
                    </a:lnTo>
                    <a:lnTo>
                      <a:pt x="0" y="74"/>
                    </a:lnTo>
                    <a:lnTo>
                      <a:pt x="0" y="182"/>
                    </a:lnTo>
                    <a:close/>
                  </a:path>
                </a:pathLst>
              </a:custGeom>
              <a:solidFill>
                <a:srgbClr val="000000"/>
              </a:solidFill>
              <a:ln w="1588">
                <a:solidFill>
                  <a:srgbClr val="000000"/>
                </a:solidFill>
                <a:prstDash val="solid"/>
                <a:round/>
                <a:headEnd/>
                <a:tailEnd/>
              </a:ln>
            </p:spPr>
            <p:txBody>
              <a:bodyPr/>
              <a:lstStyle/>
              <a:p>
                <a:endParaRPr lang="en-IN"/>
              </a:p>
            </p:txBody>
          </p:sp>
          <p:sp>
            <p:nvSpPr>
              <p:cNvPr id="166088" name="Freeform 200">
                <a:extLst>
                  <a:ext uri="{FF2B5EF4-FFF2-40B4-BE49-F238E27FC236}">
                    <a16:creationId xmlns:a16="http://schemas.microsoft.com/office/drawing/2014/main" id="{4931F840-211E-C802-5E2A-697CDDBA1C8B}"/>
                  </a:ext>
                </a:extLst>
              </p:cNvPr>
              <p:cNvSpPr>
                <a:spLocks/>
              </p:cNvSpPr>
              <p:nvPr/>
            </p:nvSpPr>
            <p:spPr bwMode="auto">
              <a:xfrm>
                <a:off x="2270" y="3556"/>
                <a:ext cx="40" cy="61"/>
              </a:xfrm>
              <a:custGeom>
                <a:avLst/>
                <a:gdLst>
                  <a:gd name="T0" fmla="*/ 0 w 197"/>
                  <a:gd name="T1" fmla="*/ 182 h 182"/>
                  <a:gd name="T2" fmla="*/ 197 w 197"/>
                  <a:gd name="T3" fmla="*/ 182 h 182"/>
                  <a:gd name="T4" fmla="*/ 197 w 197"/>
                  <a:gd name="T5" fmla="*/ 74 h 182"/>
                  <a:gd name="T6" fmla="*/ 157 w 197"/>
                  <a:gd name="T7" fmla="*/ 74 h 182"/>
                  <a:gd name="T8" fmla="*/ 157 w 197"/>
                  <a:gd name="T9" fmla="*/ 37 h 182"/>
                  <a:gd name="T10" fmla="*/ 121 w 197"/>
                  <a:gd name="T11" fmla="*/ 37 h 182"/>
                  <a:gd name="T12" fmla="*/ 121 w 197"/>
                  <a:gd name="T13" fmla="*/ 0 h 182"/>
                  <a:gd name="T14" fmla="*/ 82 w 197"/>
                  <a:gd name="T15" fmla="*/ 0 h 182"/>
                  <a:gd name="T16" fmla="*/ 82 w 197"/>
                  <a:gd name="T17" fmla="*/ 37 h 182"/>
                  <a:gd name="T18" fmla="*/ 41 w 197"/>
                  <a:gd name="T19" fmla="*/ 37 h 182"/>
                  <a:gd name="T20" fmla="*/ 41 w 197"/>
                  <a:gd name="T21" fmla="*/ 74 h 182"/>
                  <a:gd name="T22" fmla="*/ 0 w 197"/>
                  <a:gd name="T23" fmla="*/ 74 h 182"/>
                  <a:gd name="T24" fmla="*/ 0 w 197"/>
                  <a:gd name="T25" fmla="*/ 182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182">
                    <a:moveTo>
                      <a:pt x="0" y="182"/>
                    </a:moveTo>
                    <a:lnTo>
                      <a:pt x="197" y="182"/>
                    </a:lnTo>
                    <a:lnTo>
                      <a:pt x="197" y="74"/>
                    </a:lnTo>
                    <a:lnTo>
                      <a:pt x="157" y="74"/>
                    </a:lnTo>
                    <a:lnTo>
                      <a:pt x="157" y="37"/>
                    </a:lnTo>
                    <a:lnTo>
                      <a:pt x="121" y="37"/>
                    </a:lnTo>
                    <a:lnTo>
                      <a:pt x="121" y="0"/>
                    </a:lnTo>
                    <a:lnTo>
                      <a:pt x="82" y="0"/>
                    </a:lnTo>
                    <a:lnTo>
                      <a:pt x="82" y="37"/>
                    </a:lnTo>
                    <a:lnTo>
                      <a:pt x="41" y="37"/>
                    </a:lnTo>
                    <a:lnTo>
                      <a:pt x="41" y="74"/>
                    </a:lnTo>
                    <a:lnTo>
                      <a:pt x="0" y="74"/>
                    </a:lnTo>
                    <a:lnTo>
                      <a:pt x="0" y="182"/>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166089" name="Rectangle 201">
                <a:extLst>
                  <a:ext uri="{FF2B5EF4-FFF2-40B4-BE49-F238E27FC236}">
                    <a16:creationId xmlns:a16="http://schemas.microsoft.com/office/drawing/2014/main" id="{E2ED7B28-B9DF-6FED-4855-720F211D7351}"/>
                  </a:ext>
                </a:extLst>
              </p:cNvPr>
              <p:cNvSpPr>
                <a:spLocks noChangeArrowheads="1"/>
              </p:cNvSpPr>
              <p:nvPr/>
            </p:nvSpPr>
            <p:spPr bwMode="auto">
              <a:xfrm>
                <a:off x="2285" y="3518"/>
                <a:ext cx="25" cy="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400">
                    <a:solidFill>
                      <a:srgbClr val="000000"/>
                    </a:solidFill>
                    <a:latin typeface="Arial" panose="020B0604020202020204" pitchFamily="34" charset="0"/>
                    <a:cs typeface="Arial" panose="020B0604020202020204" pitchFamily="34" charset="0"/>
                  </a:rPr>
                  <a:t>9</a:t>
                </a:r>
                <a:endParaRPr lang="en-US" altLang="en-US">
                  <a:cs typeface="Tahoma" panose="020B0604030504040204" pitchFamily="34" charset="0"/>
                </a:endParaRPr>
              </a:p>
            </p:txBody>
          </p:sp>
          <p:sp>
            <p:nvSpPr>
              <p:cNvPr id="166090" name="Rectangle 202">
                <a:extLst>
                  <a:ext uri="{FF2B5EF4-FFF2-40B4-BE49-F238E27FC236}">
                    <a16:creationId xmlns:a16="http://schemas.microsoft.com/office/drawing/2014/main" id="{0EB8CD47-F639-139D-597E-527FE70EA6AF}"/>
                  </a:ext>
                </a:extLst>
              </p:cNvPr>
              <p:cNvSpPr>
                <a:spLocks noChangeArrowheads="1"/>
              </p:cNvSpPr>
              <p:nvPr/>
            </p:nvSpPr>
            <p:spPr bwMode="auto">
              <a:xfrm>
                <a:off x="2293" y="3518"/>
                <a:ext cx="22" cy="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400">
                    <a:solidFill>
                      <a:srgbClr val="000000"/>
                    </a:solidFill>
                    <a:latin typeface="Arial" panose="020B0604020202020204" pitchFamily="34" charset="0"/>
                    <a:cs typeface="Arial" panose="020B0604020202020204" pitchFamily="34" charset="0"/>
                  </a:rPr>
                  <a:t>x</a:t>
                </a:r>
                <a:endParaRPr lang="en-US" altLang="en-US">
                  <a:cs typeface="Tahoma" panose="020B0604030504040204" pitchFamily="34" charset="0"/>
                </a:endParaRPr>
              </a:p>
            </p:txBody>
          </p:sp>
          <p:sp>
            <p:nvSpPr>
              <p:cNvPr id="166091" name="Freeform 203">
                <a:extLst>
                  <a:ext uri="{FF2B5EF4-FFF2-40B4-BE49-F238E27FC236}">
                    <a16:creationId xmlns:a16="http://schemas.microsoft.com/office/drawing/2014/main" id="{21BEA504-FFBB-D640-3217-E8FE169A9367}"/>
                  </a:ext>
                </a:extLst>
              </p:cNvPr>
              <p:cNvSpPr>
                <a:spLocks/>
              </p:cNvSpPr>
              <p:nvPr/>
            </p:nvSpPr>
            <p:spPr bwMode="auto">
              <a:xfrm>
                <a:off x="2270" y="3653"/>
                <a:ext cx="40" cy="61"/>
              </a:xfrm>
              <a:custGeom>
                <a:avLst/>
                <a:gdLst>
                  <a:gd name="T0" fmla="*/ 197 w 197"/>
                  <a:gd name="T1" fmla="*/ 0 h 183"/>
                  <a:gd name="T2" fmla="*/ 0 w 197"/>
                  <a:gd name="T3" fmla="*/ 0 h 183"/>
                  <a:gd name="T4" fmla="*/ 0 w 197"/>
                  <a:gd name="T5" fmla="*/ 108 h 183"/>
                  <a:gd name="T6" fmla="*/ 41 w 197"/>
                  <a:gd name="T7" fmla="*/ 108 h 183"/>
                  <a:gd name="T8" fmla="*/ 41 w 197"/>
                  <a:gd name="T9" fmla="*/ 146 h 183"/>
                  <a:gd name="T10" fmla="*/ 77 w 197"/>
                  <a:gd name="T11" fmla="*/ 146 h 183"/>
                  <a:gd name="T12" fmla="*/ 77 w 197"/>
                  <a:gd name="T13" fmla="*/ 183 h 183"/>
                  <a:gd name="T14" fmla="*/ 116 w 197"/>
                  <a:gd name="T15" fmla="*/ 183 h 183"/>
                  <a:gd name="T16" fmla="*/ 116 w 197"/>
                  <a:gd name="T17" fmla="*/ 146 h 183"/>
                  <a:gd name="T18" fmla="*/ 157 w 197"/>
                  <a:gd name="T19" fmla="*/ 146 h 183"/>
                  <a:gd name="T20" fmla="*/ 157 w 197"/>
                  <a:gd name="T21" fmla="*/ 108 h 183"/>
                  <a:gd name="T22" fmla="*/ 197 w 197"/>
                  <a:gd name="T23" fmla="*/ 108 h 183"/>
                  <a:gd name="T24" fmla="*/ 197 w 197"/>
                  <a:gd name="T25" fmla="*/ 0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183">
                    <a:moveTo>
                      <a:pt x="197" y="0"/>
                    </a:moveTo>
                    <a:lnTo>
                      <a:pt x="0" y="0"/>
                    </a:lnTo>
                    <a:lnTo>
                      <a:pt x="0" y="108"/>
                    </a:lnTo>
                    <a:lnTo>
                      <a:pt x="41" y="108"/>
                    </a:lnTo>
                    <a:lnTo>
                      <a:pt x="41" y="146"/>
                    </a:lnTo>
                    <a:lnTo>
                      <a:pt x="77" y="146"/>
                    </a:lnTo>
                    <a:lnTo>
                      <a:pt x="77" y="183"/>
                    </a:lnTo>
                    <a:lnTo>
                      <a:pt x="116" y="183"/>
                    </a:lnTo>
                    <a:lnTo>
                      <a:pt x="116" y="146"/>
                    </a:lnTo>
                    <a:lnTo>
                      <a:pt x="157" y="146"/>
                    </a:lnTo>
                    <a:lnTo>
                      <a:pt x="157" y="108"/>
                    </a:lnTo>
                    <a:lnTo>
                      <a:pt x="197" y="108"/>
                    </a:lnTo>
                    <a:lnTo>
                      <a:pt x="197" y="0"/>
                    </a:lnTo>
                    <a:close/>
                  </a:path>
                </a:pathLst>
              </a:custGeom>
              <a:solidFill>
                <a:srgbClr val="000000"/>
              </a:solidFill>
              <a:ln w="1588">
                <a:solidFill>
                  <a:srgbClr val="000000"/>
                </a:solidFill>
                <a:prstDash val="solid"/>
                <a:round/>
                <a:headEnd/>
                <a:tailEnd/>
              </a:ln>
            </p:spPr>
            <p:txBody>
              <a:bodyPr/>
              <a:lstStyle/>
              <a:p>
                <a:endParaRPr lang="en-IN"/>
              </a:p>
            </p:txBody>
          </p:sp>
          <p:sp>
            <p:nvSpPr>
              <p:cNvPr id="166092" name="Freeform 204">
                <a:extLst>
                  <a:ext uri="{FF2B5EF4-FFF2-40B4-BE49-F238E27FC236}">
                    <a16:creationId xmlns:a16="http://schemas.microsoft.com/office/drawing/2014/main" id="{843274D8-FE62-F7AA-FE89-CB65BFC633D9}"/>
                  </a:ext>
                </a:extLst>
              </p:cNvPr>
              <p:cNvSpPr>
                <a:spLocks/>
              </p:cNvSpPr>
              <p:nvPr/>
            </p:nvSpPr>
            <p:spPr bwMode="auto">
              <a:xfrm>
                <a:off x="2270" y="3653"/>
                <a:ext cx="40" cy="61"/>
              </a:xfrm>
              <a:custGeom>
                <a:avLst/>
                <a:gdLst>
                  <a:gd name="T0" fmla="*/ 197 w 197"/>
                  <a:gd name="T1" fmla="*/ 0 h 183"/>
                  <a:gd name="T2" fmla="*/ 0 w 197"/>
                  <a:gd name="T3" fmla="*/ 0 h 183"/>
                  <a:gd name="T4" fmla="*/ 0 w 197"/>
                  <a:gd name="T5" fmla="*/ 108 h 183"/>
                  <a:gd name="T6" fmla="*/ 41 w 197"/>
                  <a:gd name="T7" fmla="*/ 108 h 183"/>
                  <a:gd name="T8" fmla="*/ 41 w 197"/>
                  <a:gd name="T9" fmla="*/ 146 h 183"/>
                  <a:gd name="T10" fmla="*/ 77 w 197"/>
                  <a:gd name="T11" fmla="*/ 146 h 183"/>
                  <a:gd name="T12" fmla="*/ 77 w 197"/>
                  <a:gd name="T13" fmla="*/ 183 h 183"/>
                  <a:gd name="T14" fmla="*/ 116 w 197"/>
                  <a:gd name="T15" fmla="*/ 183 h 183"/>
                  <a:gd name="T16" fmla="*/ 116 w 197"/>
                  <a:gd name="T17" fmla="*/ 146 h 183"/>
                  <a:gd name="T18" fmla="*/ 157 w 197"/>
                  <a:gd name="T19" fmla="*/ 146 h 183"/>
                  <a:gd name="T20" fmla="*/ 157 w 197"/>
                  <a:gd name="T21" fmla="*/ 108 h 183"/>
                  <a:gd name="T22" fmla="*/ 197 w 197"/>
                  <a:gd name="T23" fmla="*/ 108 h 183"/>
                  <a:gd name="T24" fmla="*/ 197 w 197"/>
                  <a:gd name="T25" fmla="*/ 0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183">
                    <a:moveTo>
                      <a:pt x="197" y="0"/>
                    </a:moveTo>
                    <a:lnTo>
                      <a:pt x="0" y="0"/>
                    </a:lnTo>
                    <a:lnTo>
                      <a:pt x="0" y="108"/>
                    </a:lnTo>
                    <a:lnTo>
                      <a:pt x="41" y="108"/>
                    </a:lnTo>
                    <a:lnTo>
                      <a:pt x="41" y="146"/>
                    </a:lnTo>
                    <a:lnTo>
                      <a:pt x="77" y="146"/>
                    </a:lnTo>
                    <a:lnTo>
                      <a:pt x="77" y="183"/>
                    </a:lnTo>
                    <a:lnTo>
                      <a:pt x="116" y="183"/>
                    </a:lnTo>
                    <a:lnTo>
                      <a:pt x="116" y="146"/>
                    </a:lnTo>
                    <a:lnTo>
                      <a:pt x="157" y="146"/>
                    </a:lnTo>
                    <a:lnTo>
                      <a:pt x="157" y="108"/>
                    </a:lnTo>
                    <a:lnTo>
                      <a:pt x="197" y="108"/>
                    </a:lnTo>
                    <a:lnTo>
                      <a:pt x="197"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166093" name="Rectangle 205">
                <a:extLst>
                  <a:ext uri="{FF2B5EF4-FFF2-40B4-BE49-F238E27FC236}">
                    <a16:creationId xmlns:a16="http://schemas.microsoft.com/office/drawing/2014/main" id="{DFE37C2A-CDBD-A7E8-C8EA-129EA50A5785}"/>
                  </a:ext>
                </a:extLst>
              </p:cNvPr>
              <p:cNvSpPr>
                <a:spLocks noChangeArrowheads="1"/>
              </p:cNvSpPr>
              <p:nvPr/>
            </p:nvSpPr>
            <p:spPr bwMode="auto">
              <a:xfrm>
                <a:off x="2285" y="3718"/>
                <a:ext cx="25" cy="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400">
                    <a:solidFill>
                      <a:srgbClr val="000000"/>
                    </a:solidFill>
                    <a:latin typeface="Arial" panose="020B0604020202020204" pitchFamily="34" charset="0"/>
                    <a:cs typeface="Arial" panose="020B0604020202020204" pitchFamily="34" charset="0"/>
                  </a:rPr>
                  <a:t>3</a:t>
                </a:r>
                <a:endParaRPr lang="en-US" altLang="en-US">
                  <a:cs typeface="Tahoma" panose="020B0604030504040204" pitchFamily="34" charset="0"/>
                </a:endParaRPr>
              </a:p>
            </p:txBody>
          </p:sp>
          <p:sp>
            <p:nvSpPr>
              <p:cNvPr id="166094" name="Rectangle 206">
                <a:extLst>
                  <a:ext uri="{FF2B5EF4-FFF2-40B4-BE49-F238E27FC236}">
                    <a16:creationId xmlns:a16="http://schemas.microsoft.com/office/drawing/2014/main" id="{C84F579C-B7EC-9CBF-46AD-EED3F22B04C6}"/>
                  </a:ext>
                </a:extLst>
              </p:cNvPr>
              <p:cNvSpPr>
                <a:spLocks noChangeArrowheads="1"/>
              </p:cNvSpPr>
              <p:nvPr/>
            </p:nvSpPr>
            <p:spPr bwMode="auto">
              <a:xfrm>
                <a:off x="2293" y="3718"/>
                <a:ext cx="22" cy="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400">
                    <a:solidFill>
                      <a:srgbClr val="000000"/>
                    </a:solidFill>
                    <a:latin typeface="Arial" panose="020B0604020202020204" pitchFamily="34" charset="0"/>
                    <a:cs typeface="Arial" panose="020B0604020202020204" pitchFamily="34" charset="0"/>
                  </a:rPr>
                  <a:t>x</a:t>
                </a:r>
                <a:endParaRPr lang="en-US" altLang="en-US">
                  <a:cs typeface="Tahoma" panose="020B0604030504040204" pitchFamily="34" charset="0"/>
                </a:endParaRPr>
              </a:p>
            </p:txBody>
          </p:sp>
          <p:sp>
            <p:nvSpPr>
              <p:cNvPr id="166095" name="Freeform 207">
                <a:extLst>
                  <a:ext uri="{FF2B5EF4-FFF2-40B4-BE49-F238E27FC236}">
                    <a16:creationId xmlns:a16="http://schemas.microsoft.com/office/drawing/2014/main" id="{F0E3DCEE-AC38-EE91-C363-496129A11A04}"/>
                  </a:ext>
                </a:extLst>
              </p:cNvPr>
              <p:cNvSpPr>
                <a:spLocks/>
              </p:cNvSpPr>
              <p:nvPr/>
            </p:nvSpPr>
            <p:spPr bwMode="auto">
              <a:xfrm>
                <a:off x="2313" y="3556"/>
                <a:ext cx="40" cy="61"/>
              </a:xfrm>
              <a:custGeom>
                <a:avLst/>
                <a:gdLst>
                  <a:gd name="T0" fmla="*/ 0 w 198"/>
                  <a:gd name="T1" fmla="*/ 182 h 182"/>
                  <a:gd name="T2" fmla="*/ 198 w 198"/>
                  <a:gd name="T3" fmla="*/ 182 h 182"/>
                  <a:gd name="T4" fmla="*/ 198 w 198"/>
                  <a:gd name="T5" fmla="*/ 74 h 182"/>
                  <a:gd name="T6" fmla="*/ 157 w 198"/>
                  <a:gd name="T7" fmla="*/ 74 h 182"/>
                  <a:gd name="T8" fmla="*/ 157 w 198"/>
                  <a:gd name="T9" fmla="*/ 37 h 182"/>
                  <a:gd name="T10" fmla="*/ 121 w 198"/>
                  <a:gd name="T11" fmla="*/ 37 h 182"/>
                  <a:gd name="T12" fmla="*/ 121 w 198"/>
                  <a:gd name="T13" fmla="*/ 0 h 182"/>
                  <a:gd name="T14" fmla="*/ 82 w 198"/>
                  <a:gd name="T15" fmla="*/ 0 h 182"/>
                  <a:gd name="T16" fmla="*/ 82 w 198"/>
                  <a:gd name="T17" fmla="*/ 37 h 182"/>
                  <a:gd name="T18" fmla="*/ 41 w 198"/>
                  <a:gd name="T19" fmla="*/ 37 h 182"/>
                  <a:gd name="T20" fmla="*/ 41 w 198"/>
                  <a:gd name="T21" fmla="*/ 74 h 182"/>
                  <a:gd name="T22" fmla="*/ 0 w 198"/>
                  <a:gd name="T23" fmla="*/ 74 h 182"/>
                  <a:gd name="T24" fmla="*/ 0 w 198"/>
                  <a:gd name="T25" fmla="*/ 182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8" h="182">
                    <a:moveTo>
                      <a:pt x="0" y="182"/>
                    </a:moveTo>
                    <a:lnTo>
                      <a:pt x="198" y="182"/>
                    </a:lnTo>
                    <a:lnTo>
                      <a:pt x="198" y="74"/>
                    </a:lnTo>
                    <a:lnTo>
                      <a:pt x="157" y="74"/>
                    </a:lnTo>
                    <a:lnTo>
                      <a:pt x="157" y="37"/>
                    </a:lnTo>
                    <a:lnTo>
                      <a:pt x="121" y="37"/>
                    </a:lnTo>
                    <a:lnTo>
                      <a:pt x="121" y="0"/>
                    </a:lnTo>
                    <a:lnTo>
                      <a:pt x="82" y="0"/>
                    </a:lnTo>
                    <a:lnTo>
                      <a:pt x="82" y="37"/>
                    </a:lnTo>
                    <a:lnTo>
                      <a:pt x="41" y="37"/>
                    </a:lnTo>
                    <a:lnTo>
                      <a:pt x="41" y="74"/>
                    </a:lnTo>
                    <a:lnTo>
                      <a:pt x="0" y="74"/>
                    </a:lnTo>
                    <a:lnTo>
                      <a:pt x="0" y="182"/>
                    </a:lnTo>
                    <a:close/>
                  </a:path>
                </a:pathLst>
              </a:custGeom>
              <a:solidFill>
                <a:srgbClr val="000000"/>
              </a:solidFill>
              <a:ln w="1588">
                <a:solidFill>
                  <a:srgbClr val="000000"/>
                </a:solidFill>
                <a:prstDash val="solid"/>
                <a:round/>
                <a:headEnd/>
                <a:tailEnd/>
              </a:ln>
            </p:spPr>
            <p:txBody>
              <a:bodyPr/>
              <a:lstStyle/>
              <a:p>
                <a:endParaRPr lang="en-IN"/>
              </a:p>
            </p:txBody>
          </p:sp>
          <p:sp>
            <p:nvSpPr>
              <p:cNvPr id="166096" name="Freeform 208">
                <a:extLst>
                  <a:ext uri="{FF2B5EF4-FFF2-40B4-BE49-F238E27FC236}">
                    <a16:creationId xmlns:a16="http://schemas.microsoft.com/office/drawing/2014/main" id="{C4FEC56B-B291-F138-FBE0-C90D77208CCB}"/>
                  </a:ext>
                </a:extLst>
              </p:cNvPr>
              <p:cNvSpPr>
                <a:spLocks/>
              </p:cNvSpPr>
              <p:nvPr/>
            </p:nvSpPr>
            <p:spPr bwMode="auto">
              <a:xfrm>
                <a:off x="2313" y="3556"/>
                <a:ext cx="40" cy="61"/>
              </a:xfrm>
              <a:custGeom>
                <a:avLst/>
                <a:gdLst>
                  <a:gd name="T0" fmla="*/ 0 w 198"/>
                  <a:gd name="T1" fmla="*/ 182 h 182"/>
                  <a:gd name="T2" fmla="*/ 198 w 198"/>
                  <a:gd name="T3" fmla="*/ 182 h 182"/>
                  <a:gd name="T4" fmla="*/ 198 w 198"/>
                  <a:gd name="T5" fmla="*/ 74 h 182"/>
                  <a:gd name="T6" fmla="*/ 157 w 198"/>
                  <a:gd name="T7" fmla="*/ 74 h 182"/>
                  <a:gd name="T8" fmla="*/ 157 w 198"/>
                  <a:gd name="T9" fmla="*/ 37 h 182"/>
                  <a:gd name="T10" fmla="*/ 121 w 198"/>
                  <a:gd name="T11" fmla="*/ 37 h 182"/>
                  <a:gd name="T12" fmla="*/ 121 w 198"/>
                  <a:gd name="T13" fmla="*/ 0 h 182"/>
                  <a:gd name="T14" fmla="*/ 82 w 198"/>
                  <a:gd name="T15" fmla="*/ 0 h 182"/>
                  <a:gd name="T16" fmla="*/ 82 w 198"/>
                  <a:gd name="T17" fmla="*/ 37 h 182"/>
                  <a:gd name="T18" fmla="*/ 41 w 198"/>
                  <a:gd name="T19" fmla="*/ 37 h 182"/>
                  <a:gd name="T20" fmla="*/ 41 w 198"/>
                  <a:gd name="T21" fmla="*/ 74 h 182"/>
                  <a:gd name="T22" fmla="*/ 0 w 198"/>
                  <a:gd name="T23" fmla="*/ 74 h 182"/>
                  <a:gd name="T24" fmla="*/ 0 w 198"/>
                  <a:gd name="T25" fmla="*/ 182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8" h="182">
                    <a:moveTo>
                      <a:pt x="0" y="182"/>
                    </a:moveTo>
                    <a:lnTo>
                      <a:pt x="198" y="182"/>
                    </a:lnTo>
                    <a:lnTo>
                      <a:pt x="198" y="74"/>
                    </a:lnTo>
                    <a:lnTo>
                      <a:pt x="157" y="74"/>
                    </a:lnTo>
                    <a:lnTo>
                      <a:pt x="157" y="37"/>
                    </a:lnTo>
                    <a:lnTo>
                      <a:pt x="121" y="37"/>
                    </a:lnTo>
                    <a:lnTo>
                      <a:pt x="121" y="0"/>
                    </a:lnTo>
                    <a:lnTo>
                      <a:pt x="82" y="0"/>
                    </a:lnTo>
                    <a:lnTo>
                      <a:pt x="82" y="37"/>
                    </a:lnTo>
                    <a:lnTo>
                      <a:pt x="41" y="37"/>
                    </a:lnTo>
                    <a:lnTo>
                      <a:pt x="41" y="74"/>
                    </a:lnTo>
                    <a:lnTo>
                      <a:pt x="0" y="74"/>
                    </a:lnTo>
                    <a:lnTo>
                      <a:pt x="0" y="182"/>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166097" name="Rectangle 209">
                <a:extLst>
                  <a:ext uri="{FF2B5EF4-FFF2-40B4-BE49-F238E27FC236}">
                    <a16:creationId xmlns:a16="http://schemas.microsoft.com/office/drawing/2014/main" id="{178CDBB3-DCD2-E6BE-2B7B-C1EEB22A8A70}"/>
                  </a:ext>
                </a:extLst>
              </p:cNvPr>
              <p:cNvSpPr>
                <a:spLocks noChangeArrowheads="1"/>
              </p:cNvSpPr>
              <p:nvPr/>
            </p:nvSpPr>
            <p:spPr bwMode="auto">
              <a:xfrm>
                <a:off x="2324" y="3518"/>
                <a:ext cx="25" cy="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400">
                    <a:solidFill>
                      <a:srgbClr val="000000"/>
                    </a:solidFill>
                    <a:latin typeface="Arial" panose="020B0604020202020204" pitchFamily="34" charset="0"/>
                    <a:cs typeface="Arial" panose="020B0604020202020204" pitchFamily="34" charset="0"/>
                  </a:rPr>
                  <a:t>1</a:t>
                </a:r>
                <a:endParaRPr lang="en-US" altLang="en-US">
                  <a:cs typeface="Tahoma" panose="020B0604030504040204" pitchFamily="34" charset="0"/>
                </a:endParaRPr>
              </a:p>
            </p:txBody>
          </p:sp>
          <p:sp>
            <p:nvSpPr>
              <p:cNvPr id="166098" name="Rectangle 210">
                <a:extLst>
                  <a:ext uri="{FF2B5EF4-FFF2-40B4-BE49-F238E27FC236}">
                    <a16:creationId xmlns:a16="http://schemas.microsoft.com/office/drawing/2014/main" id="{755BBAF1-3DCE-541F-378D-3D4F4C98E3EB}"/>
                  </a:ext>
                </a:extLst>
              </p:cNvPr>
              <p:cNvSpPr>
                <a:spLocks noChangeArrowheads="1"/>
              </p:cNvSpPr>
              <p:nvPr/>
            </p:nvSpPr>
            <p:spPr bwMode="auto">
              <a:xfrm>
                <a:off x="2332" y="3518"/>
                <a:ext cx="25" cy="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400">
                    <a:solidFill>
                      <a:srgbClr val="000000"/>
                    </a:solidFill>
                    <a:latin typeface="Arial" panose="020B0604020202020204" pitchFamily="34" charset="0"/>
                    <a:cs typeface="Arial" panose="020B0604020202020204" pitchFamily="34" charset="0"/>
                  </a:rPr>
                  <a:t>0</a:t>
                </a:r>
                <a:endParaRPr lang="en-US" altLang="en-US">
                  <a:cs typeface="Tahoma" panose="020B0604030504040204" pitchFamily="34" charset="0"/>
                </a:endParaRPr>
              </a:p>
            </p:txBody>
          </p:sp>
          <p:sp>
            <p:nvSpPr>
              <p:cNvPr id="166099" name="Rectangle 211">
                <a:extLst>
                  <a:ext uri="{FF2B5EF4-FFF2-40B4-BE49-F238E27FC236}">
                    <a16:creationId xmlns:a16="http://schemas.microsoft.com/office/drawing/2014/main" id="{A77CFBE4-5ACB-9FED-B4DE-AF8873203189}"/>
                  </a:ext>
                </a:extLst>
              </p:cNvPr>
              <p:cNvSpPr>
                <a:spLocks noChangeArrowheads="1"/>
              </p:cNvSpPr>
              <p:nvPr/>
            </p:nvSpPr>
            <p:spPr bwMode="auto">
              <a:xfrm>
                <a:off x="2341" y="3518"/>
                <a:ext cx="20" cy="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400">
                    <a:solidFill>
                      <a:srgbClr val="000000"/>
                    </a:solidFill>
                    <a:latin typeface="Arial" panose="020B0604020202020204" pitchFamily="34" charset="0"/>
                    <a:cs typeface="Arial" panose="020B0604020202020204" pitchFamily="34" charset="0"/>
                  </a:rPr>
                  <a:t>x</a:t>
                </a:r>
                <a:endParaRPr lang="en-US" altLang="en-US">
                  <a:cs typeface="Tahoma" panose="020B0604030504040204" pitchFamily="34" charset="0"/>
                </a:endParaRPr>
              </a:p>
            </p:txBody>
          </p:sp>
          <p:sp>
            <p:nvSpPr>
              <p:cNvPr id="166100" name="Freeform 212">
                <a:extLst>
                  <a:ext uri="{FF2B5EF4-FFF2-40B4-BE49-F238E27FC236}">
                    <a16:creationId xmlns:a16="http://schemas.microsoft.com/office/drawing/2014/main" id="{AE2073F8-1C7A-5634-8B8C-2EE4BFE6C80F}"/>
                  </a:ext>
                </a:extLst>
              </p:cNvPr>
              <p:cNvSpPr>
                <a:spLocks/>
              </p:cNvSpPr>
              <p:nvPr/>
            </p:nvSpPr>
            <p:spPr bwMode="auto">
              <a:xfrm>
                <a:off x="2313" y="3653"/>
                <a:ext cx="40" cy="61"/>
              </a:xfrm>
              <a:custGeom>
                <a:avLst/>
                <a:gdLst>
                  <a:gd name="T0" fmla="*/ 198 w 198"/>
                  <a:gd name="T1" fmla="*/ 0 h 183"/>
                  <a:gd name="T2" fmla="*/ 0 w 198"/>
                  <a:gd name="T3" fmla="*/ 0 h 183"/>
                  <a:gd name="T4" fmla="*/ 0 w 198"/>
                  <a:gd name="T5" fmla="*/ 108 h 183"/>
                  <a:gd name="T6" fmla="*/ 41 w 198"/>
                  <a:gd name="T7" fmla="*/ 108 h 183"/>
                  <a:gd name="T8" fmla="*/ 41 w 198"/>
                  <a:gd name="T9" fmla="*/ 146 h 183"/>
                  <a:gd name="T10" fmla="*/ 77 w 198"/>
                  <a:gd name="T11" fmla="*/ 146 h 183"/>
                  <a:gd name="T12" fmla="*/ 77 w 198"/>
                  <a:gd name="T13" fmla="*/ 183 h 183"/>
                  <a:gd name="T14" fmla="*/ 117 w 198"/>
                  <a:gd name="T15" fmla="*/ 183 h 183"/>
                  <a:gd name="T16" fmla="*/ 117 w 198"/>
                  <a:gd name="T17" fmla="*/ 146 h 183"/>
                  <a:gd name="T18" fmla="*/ 157 w 198"/>
                  <a:gd name="T19" fmla="*/ 146 h 183"/>
                  <a:gd name="T20" fmla="*/ 157 w 198"/>
                  <a:gd name="T21" fmla="*/ 108 h 183"/>
                  <a:gd name="T22" fmla="*/ 198 w 198"/>
                  <a:gd name="T23" fmla="*/ 108 h 183"/>
                  <a:gd name="T24" fmla="*/ 198 w 198"/>
                  <a:gd name="T25" fmla="*/ 0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8" h="183">
                    <a:moveTo>
                      <a:pt x="198" y="0"/>
                    </a:moveTo>
                    <a:lnTo>
                      <a:pt x="0" y="0"/>
                    </a:lnTo>
                    <a:lnTo>
                      <a:pt x="0" y="108"/>
                    </a:lnTo>
                    <a:lnTo>
                      <a:pt x="41" y="108"/>
                    </a:lnTo>
                    <a:lnTo>
                      <a:pt x="41" y="146"/>
                    </a:lnTo>
                    <a:lnTo>
                      <a:pt x="77" y="146"/>
                    </a:lnTo>
                    <a:lnTo>
                      <a:pt x="77" y="183"/>
                    </a:lnTo>
                    <a:lnTo>
                      <a:pt x="117" y="183"/>
                    </a:lnTo>
                    <a:lnTo>
                      <a:pt x="117" y="146"/>
                    </a:lnTo>
                    <a:lnTo>
                      <a:pt x="157" y="146"/>
                    </a:lnTo>
                    <a:lnTo>
                      <a:pt x="157" y="108"/>
                    </a:lnTo>
                    <a:lnTo>
                      <a:pt x="198" y="108"/>
                    </a:lnTo>
                    <a:lnTo>
                      <a:pt x="198" y="0"/>
                    </a:lnTo>
                    <a:close/>
                  </a:path>
                </a:pathLst>
              </a:custGeom>
              <a:solidFill>
                <a:srgbClr val="000000"/>
              </a:solidFill>
              <a:ln w="1588">
                <a:solidFill>
                  <a:srgbClr val="000000"/>
                </a:solidFill>
                <a:prstDash val="solid"/>
                <a:round/>
                <a:headEnd/>
                <a:tailEnd/>
              </a:ln>
            </p:spPr>
            <p:txBody>
              <a:bodyPr/>
              <a:lstStyle/>
              <a:p>
                <a:endParaRPr lang="en-IN"/>
              </a:p>
            </p:txBody>
          </p:sp>
          <p:sp>
            <p:nvSpPr>
              <p:cNvPr id="166101" name="Freeform 213">
                <a:extLst>
                  <a:ext uri="{FF2B5EF4-FFF2-40B4-BE49-F238E27FC236}">
                    <a16:creationId xmlns:a16="http://schemas.microsoft.com/office/drawing/2014/main" id="{0431B154-0A2C-593D-315E-5D15DC73C137}"/>
                  </a:ext>
                </a:extLst>
              </p:cNvPr>
              <p:cNvSpPr>
                <a:spLocks/>
              </p:cNvSpPr>
              <p:nvPr/>
            </p:nvSpPr>
            <p:spPr bwMode="auto">
              <a:xfrm>
                <a:off x="2313" y="3653"/>
                <a:ext cx="40" cy="61"/>
              </a:xfrm>
              <a:custGeom>
                <a:avLst/>
                <a:gdLst>
                  <a:gd name="T0" fmla="*/ 198 w 198"/>
                  <a:gd name="T1" fmla="*/ 0 h 183"/>
                  <a:gd name="T2" fmla="*/ 0 w 198"/>
                  <a:gd name="T3" fmla="*/ 0 h 183"/>
                  <a:gd name="T4" fmla="*/ 0 w 198"/>
                  <a:gd name="T5" fmla="*/ 108 h 183"/>
                  <a:gd name="T6" fmla="*/ 41 w 198"/>
                  <a:gd name="T7" fmla="*/ 108 h 183"/>
                  <a:gd name="T8" fmla="*/ 41 w 198"/>
                  <a:gd name="T9" fmla="*/ 146 h 183"/>
                  <a:gd name="T10" fmla="*/ 77 w 198"/>
                  <a:gd name="T11" fmla="*/ 146 h 183"/>
                  <a:gd name="T12" fmla="*/ 77 w 198"/>
                  <a:gd name="T13" fmla="*/ 183 h 183"/>
                  <a:gd name="T14" fmla="*/ 117 w 198"/>
                  <a:gd name="T15" fmla="*/ 183 h 183"/>
                  <a:gd name="T16" fmla="*/ 117 w 198"/>
                  <a:gd name="T17" fmla="*/ 146 h 183"/>
                  <a:gd name="T18" fmla="*/ 157 w 198"/>
                  <a:gd name="T19" fmla="*/ 146 h 183"/>
                  <a:gd name="T20" fmla="*/ 157 w 198"/>
                  <a:gd name="T21" fmla="*/ 108 h 183"/>
                  <a:gd name="T22" fmla="*/ 198 w 198"/>
                  <a:gd name="T23" fmla="*/ 108 h 183"/>
                  <a:gd name="T24" fmla="*/ 198 w 198"/>
                  <a:gd name="T25" fmla="*/ 0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8" h="183">
                    <a:moveTo>
                      <a:pt x="198" y="0"/>
                    </a:moveTo>
                    <a:lnTo>
                      <a:pt x="0" y="0"/>
                    </a:lnTo>
                    <a:lnTo>
                      <a:pt x="0" y="108"/>
                    </a:lnTo>
                    <a:lnTo>
                      <a:pt x="41" y="108"/>
                    </a:lnTo>
                    <a:lnTo>
                      <a:pt x="41" y="146"/>
                    </a:lnTo>
                    <a:lnTo>
                      <a:pt x="77" y="146"/>
                    </a:lnTo>
                    <a:lnTo>
                      <a:pt x="77" y="183"/>
                    </a:lnTo>
                    <a:lnTo>
                      <a:pt x="117" y="183"/>
                    </a:lnTo>
                    <a:lnTo>
                      <a:pt x="117" y="146"/>
                    </a:lnTo>
                    <a:lnTo>
                      <a:pt x="157" y="146"/>
                    </a:lnTo>
                    <a:lnTo>
                      <a:pt x="157" y="108"/>
                    </a:lnTo>
                    <a:lnTo>
                      <a:pt x="198" y="108"/>
                    </a:lnTo>
                    <a:lnTo>
                      <a:pt x="198"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166102" name="Rectangle 214">
                <a:extLst>
                  <a:ext uri="{FF2B5EF4-FFF2-40B4-BE49-F238E27FC236}">
                    <a16:creationId xmlns:a16="http://schemas.microsoft.com/office/drawing/2014/main" id="{18F34D1E-8213-F098-973C-01F01946FD3E}"/>
                  </a:ext>
                </a:extLst>
              </p:cNvPr>
              <p:cNvSpPr>
                <a:spLocks noChangeArrowheads="1"/>
              </p:cNvSpPr>
              <p:nvPr/>
            </p:nvSpPr>
            <p:spPr bwMode="auto">
              <a:xfrm>
                <a:off x="2327" y="3718"/>
                <a:ext cx="23" cy="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400">
                    <a:solidFill>
                      <a:srgbClr val="000000"/>
                    </a:solidFill>
                    <a:latin typeface="Arial" panose="020B0604020202020204" pitchFamily="34" charset="0"/>
                    <a:cs typeface="Arial" panose="020B0604020202020204" pitchFamily="34" charset="0"/>
                  </a:rPr>
                  <a:t>4</a:t>
                </a:r>
                <a:endParaRPr lang="en-US" altLang="en-US">
                  <a:cs typeface="Tahoma" panose="020B0604030504040204" pitchFamily="34" charset="0"/>
                </a:endParaRPr>
              </a:p>
            </p:txBody>
          </p:sp>
          <p:sp>
            <p:nvSpPr>
              <p:cNvPr id="166103" name="Rectangle 215">
                <a:extLst>
                  <a:ext uri="{FF2B5EF4-FFF2-40B4-BE49-F238E27FC236}">
                    <a16:creationId xmlns:a16="http://schemas.microsoft.com/office/drawing/2014/main" id="{339FAA16-91B3-B9A7-4A11-09AD8424B9CF}"/>
                  </a:ext>
                </a:extLst>
              </p:cNvPr>
              <p:cNvSpPr>
                <a:spLocks noChangeArrowheads="1"/>
              </p:cNvSpPr>
              <p:nvPr/>
            </p:nvSpPr>
            <p:spPr bwMode="auto">
              <a:xfrm>
                <a:off x="2336" y="3718"/>
                <a:ext cx="23" cy="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400">
                    <a:solidFill>
                      <a:srgbClr val="000000"/>
                    </a:solidFill>
                    <a:latin typeface="Arial" panose="020B0604020202020204" pitchFamily="34" charset="0"/>
                    <a:cs typeface="Arial" panose="020B0604020202020204" pitchFamily="34" charset="0"/>
                  </a:rPr>
                  <a:t>x</a:t>
                </a:r>
                <a:endParaRPr lang="en-US" altLang="en-US">
                  <a:cs typeface="Tahoma" panose="020B0604030504040204" pitchFamily="34" charset="0"/>
                </a:endParaRPr>
              </a:p>
            </p:txBody>
          </p:sp>
          <p:sp>
            <p:nvSpPr>
              <p:cNvPr id="166104" name="Freeform 216">
                <a:extLst>
                  <a:ext uri="{FF2B5EF4-FFF2-40B4-BE49-F238E27FC236}">
                    <a16:creationId xmlns:a16="http://schemas.microsoft.com/office/drawing/2014/main" id="{7B740A43-1B24-AE39-D0FE-A75A2791E192}"/>
                  </a:ext>
                </a:extLst>
              </p:cNvPr>
              <p:cNvSpPr>
                <a:spLocks/>
              </p:cNvSpPr>
              <p:nvPr/>
            </p:nvSpPr>
            <p:spPr bwMode="auto">
              <a:xfrm>
                <a:off x="2356" y="3556"/>
                <a:ext cx="40" cy="61"/>
              </a:xfrm>
              <a:custGeom>
                <a:avLst/>
                <a:gdLst>
                  <a:gd name="T0" fmla="*/ 0 w 198"/>
                  <a:gd name="T1" fmla="*/ 182 h 182"/>
                  <a:gd name="T2" fmla="*/ 198 w 198"/>
                  <a:gd name="T3" fmla="*/ 182 h 182"/>
                  <a:gd name="T4" fmla="*/ 198 w 198"/>
                  <a:gd name="T5" fmla="*/ 74 h 182"/>
                  <a:gd name="T6" fmla="*/ 157 w 198"/>
                  <a:gd name="T7" fmla="*/ 74 h 182"/>
                  <a:gd name="T8" fmla="*/ 157 w 198"/>
                  <a:gd name="T9" fmla="*/ 37 h 182"/>
                  <a:gd name="T10" fmla="*/ 121 w 198"/>
                  <a:gd name="T11" fmla="*/ 37 h 182"/>
                  <a:gd name="T12" fmla="*/ 121 w 198"/>
                  <a:gd name="T13" fmla="*/ 0 h 182"/>
                  <a:gd name="T14" fmla="*/ 82 w 198"/>
                  <a:gd name="T15" fmla="*/ 0 h 182"/>
                  <a:gd name="T16" fmla="*/ 82 w 198"/>
                  <a:gd name="T17" fmla="*/ 37 h 182"/>
                  <a:gd name="T18" fmla="*/ 41 w 198"/>
                  <a:gd name="T19" fmla="*/ 37 h 182"/>
                  <a:gd name="T20" fmla="*/ 41 w 198"/>
                  <a:gd name="T21" fmla="*/ 74 h 182"/>
                  <a:gd name="T22" fmla="*/ 0 w 198"/>
                  <a:gd name="T23" fmla="*/ 74 h 182"/>
                  <a:gd name="T24" fmla="*/ 0 w 198"/>
                  <a:gd name="T25" fmla="*/ 182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8" h="182">
                    <a:moveTo>
                      <a:pt x="0" y="182"/>
                    </a:moveTo>
                    <a:lnTo>
                      <a:pt x="198" y="182"/>
                    </a:lnTo>
                    <a:lnTo>
                      <a:pt x="198" y="74"/>
                    </a:lnTo>
                    <a:lnTo>
                      <a:pt x="157" y="74"/>
                    </a:lnTo>
                    <a:lnTo>
                      <a:pt x="157" y="37"/>
                    </a:lnTo>
                    <a:lnTo>
                      <a:pt x="121" y="37"/>
                    </a:lnTo>
                    <a:lnTo>
                      <a:pt x="121" y="0"/>
                    </a:lnTo>
                    <a:lnTo>
                      <a:pt x="82" y="0"/>
                    </a:lnTo>
                    <a:lnTo>
                      <a:pt x="82" y="37"/>
                    </a:lnTo>
                    <a:lnTo>
                      <a:pt x="41" y="37"/>
                    </a:lnTo>
                    <a:lnTo>
                      <a:pt x="41" y="74"/>
                    </a:lnTo>
                    <a:lnTo>
                      <a:pt x="0" y="74"/>
                    </a:lnTo>
                    <a:lnTo>
                      <a:pt x="0" y="182"/>
                    </a:lnTo>
                    <a:close/>
                  </a:path>
                </a:pathLst>
              </a:custGeom>
              <a:solidFill>
                <a:srgbClr val="000000"/>
              </a:solidFill>
              <a:ln w="1588">
                <a:solidFill>
                  <a:srgbClr val="000000"/>
                </a:solidFill>
                <a:prstDash val="solid"/>
                <a:round/>
                <a:headEnd/>
                <a:tailEnd/>
              </a:ln>
            </p:spPr>
            <p:txBody>
              <a:bodyPr/>
              <a:lstStyle/>
              <a:p>
                <a:endParaRPr lang="en-IN"/>
              </a:p>
            </p:txBody>
          </p:sp>
          <p:sp>
            <p:nvSpPr>
              <p:cNvPr id="166105" name="Freeform 217">
                <a:extLst>
                  <a:ext uri="{FF2B5EF4-FFF2-40B4-BE49-F238E27FC236}">
                    <a16:creationId xmlns:a16="http://schemas.microsoft.com/office/drawing/2014/main" id="{654668F3-ECB1-D6FC-814D-E08DBE18FB15}"/>
                  </a:ext>
                </a:extLst>
              </p:cNvPr>
              <p:cNvSpPr>
                <a:spLocks/>
              </p:cNvSpPr>
              <p:nvPr/>
            </p:nvSpPr>
            <p:spPr bwMode="auto">
              <a:xfrm>
                <a:off x="2356" y="3556"/>
                <a:ext cx="40" cy="61"/>
              </a:xfrm>
              <a:custGeom>
                <a:avLst/>
                <a:gdLst>
                  <a:gd name="T0" fmla="*/ 0 w 198"/>
                  <a:gd name="T1" fmla="*/ 182 h 182"/>
                  <a:gd name="T2" fmla="*/ 198 w 198"/>
                  <a:gd name="T3" fmla="*/ 182 h 182"/>
                  <a:gd name="T4" fmla="*/ 198 w 198"/>
                  <a:gd name="T5" fmla="*/ 74 h 182"/>
                  <a:gd name="T6" fmla="*/ 157 w 198"/>
                  <a:gd name="T7" fmla="*/ 74 h 182"/>
                  <a:gd name="T8" fmla="*/ 157 w 198"/>
                  <a:gd name="T9" fmla="*/ 37 h 182"/>
                  <a:gd name="T10" fmla="*/ 121 w 198"/>
                  <a:gd name="T11" fmla="*/ 37 h 182"/>
                  <a:gd name="T12" fmla="*/ 121 w 198"/>
                  <a:gd name="T13" fmla="*/ 0 h 182"/>
                  <a:gd name="T14" fmla="*/ 82 w 198"/>
                  <a:gd name="T15" fmla="*/ 0 h 182"/>
                  <a:gd name="T16" fmla="*/ 82 w 198"/>
                  <a:gd name="T17" fmla="*/ 37 h 182"/>
                  <a:gd name="T18" fmla="*/ 41 w 198"/>
                  <a:gd name="T19" fmla="*/ 37 h 182"/>
                  <a:gd name="T20" fmla="*/ 41 w 198"/>
                  <a:gd name="T21" fmla="*/ 74 h 182"/>
                  <a:gd name="T22" fmla="*/ 0 w 198"/>
                  <a:gd name="T23" fmla="*/ 74 h 182"/>
                  <a:gd name="T24" fmla="*/ 0 w 198"/>
                  <a:gd name="T25" fmla="*/ 182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8" h="182">
                    <a:moveTo>
                      <a:pt x="0" y="182"/>
                    </a:moveTo>
                    <a:lnTo>
                      <a:pt x="198" y="182"/>
                    </a:lnTo>
                    <a:lnTo>
                      <a:pt x="198" y="74"/>
                    </a:lnTo>
                    <a:lnTo>
                      <a:pt x="157" y="74"/>
                    </a:lnTo>
                    <a:lnTo>
                      <a:pt x="157" y="37"/>
                    </a:lnTo>
                    <a:lnTo>
                      <a:pt x="121" y="37"/>
                    </a:lnTo>
                    <a:lnTo>
                      <a:pt x="121" y="0"/>
                    </a:lnTo>
                    <a:lnTo>
                      <a:pt x="82" y="0"/>
                    </a:lnTo>
                    <a:lnTo>
                      <a:pt x="82" y="37"/>
                    </a:lnTo>
                    <a:lnTo>
                      <a:pt x="41" y="37"/>
                    </a:lnTo>
                    <a:lnTo>
                      <a:pt x="41" y="74"/>
                    </a:lnTo>
                    <a:lnTo>
                      <a:pt x="0" y="74"/>
                    </a:lnTo>
                    <a:lnTo>
                      <a:pt x="0" y="182"/>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166106" name="Rectangle 218">
                <a:extLst>
                  <a:ext uri="{FF2B5EF4-FFF2-40B4-BE49-F238E27FC236}">
                    <a16:creationId xmlns:a16="http://schemas.microsoft.com/office/drawing/2014/main" id="{55BF0488-9A3B-78A2-5CC2-73EBFDC8C177}"/>
                  </a:ext>
                </a:extLst>
              </p:cNvPr>
              <p:cNvSpPr>
                <a:spLocks noChangeArrowheads="1"/>
              </p:cNvSpPr>
              <p:nvPr/>
            </p:nvSpPr>
            <p:spPr bwMode="auto">
              <a:xfrm>
                <a:off x="2367" y="3518"/>
                <a:ext cx="23" cy="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400">
                    <a:solidFill>
                      <a:srgbClr val="000000"/>
                    </a:solidFill>
                    <a:latin typeface="Arial" panose="020B0604020202020204" pitchFamily="34" charset="0"/>
                    <a:cs typeface="Arial" panose="020B0604020202020204" pitchFamily="34" charset="0"/>
                  </a:rPr>
                  <a:t>1</a:t>
                </a:r>
                <a:endParaRPr lang="en-US" altLang="en-US">
                  <a:cs typeface="Tahoma" panose="020B0604030504040204" pitchFamily="34" charset="0"/>
                </a:endParaRPr>
              </a:p>
            </p:txBody>
          </p:sp>
          <p:sp>
            <p:nvSpPr>
              <p:cNvPr id="166107" name="Rectangle 219">
                <a:extLst>
                  <a:ext uri="{FF2B5EF4-FFF2-40B4-BE49-F238E27FC236}">
                    <a16:creationId xmlns:a16="http://schemas.microsoft.com/office/drawing/2014/main" id="{F6051940-8193-D3CF-32C8-80C223E082EB}"/>
                  </a:ext>
                </a:extLst>
              </p:cNvPr>
              <p:cNvSpPr>
                <a:spLocks noChangeArrowheads="1"/>
              </p:cNvSpPr>
              <p:nvPr/>
            </p:nvSpPr>
            <p:spPr bwMode="auto">
              <a:xfrm>
                <a:off x="2377" y="3518"/>
                <a:ext cx="25" cy="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400">
                    <a:solidFill>
                      <a:srgbClr val="000000"/>
                    </a:solidFill>
                    <a:latin typeface="Arial" panose="020B0604020202020204" pitchFamily="34" charset="0"/>
                    <a:cs typeface="Arial" panose="020B0604020202020204" pitchFamily="34" charset="0"/>
                  </a:rPr>
                  <a:t>1</a:t>
                </a:r>
                <a:endParaRPr lang="en-US" altLang="en-US">
                  <a:cs typeface="Tahoma" panose="020B0604030504040204" pitchFamily="34" charset="0"/>
                </a:endParaRPr>
              </a:p>
            </p:txBody>
          </p:sp>
          <p:sp>
            <p:nvSpPr>
              <p:cNvPr id="166108" name="Rectangle 220">
                <a:extLst>
                  <a:ext uri="{FF2B5EF4-FFF2-40B4-BE49-F238E27FC236}">
                    <a16:creationId xmlns:a16="http://schemas.microsoft.com/office/drawing/2014/main" id="{2CC35613-8D14-9A83-D7D7-E159B231D0F7}"/>
                  </a:ext>
                </a:extLst>
              </p:cNvPr>
              <p:cNvSpPr>
                <a:spLocks noChangeArrowheads="1"/>
              </p:cNvSpPr>
              <p:nvPr/>
            </p:nvSpPr>
            <p:spPr bwMode="auto">
              <a:xfrm>
                <a:off x="2385" y="3518"/>
                <a:ext cx="22" cy="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400">
                    <a:solidFill>
                      <a:srgbClr val="000000"/>
                    </a:solidFill>
                    <a:latin typeface="Arial" panose="020B0604020202020204" pitchFamily="34" charset="0"/>
                    <a:cs typeface="Arial" panose="020B0604020202020204" pitchFamily="34" charset="0"/>
                  </a:rPr>
                  <a:t>x</a:t>
                </a:r>
                <a:endParaRPr lang="en-US" altLang="en-US">
                  <a:cs typeface="Tahoma" panose="020B0604030504040204" pitchFamily="34" charset="0"/>
                </a:endParaRPr>
              </a:p>
            </p:txBody>
          </p:sp>
          <p:sp>
            <p:nvSpPr>
              <p:cNvPr id="166109" name="Freeform 221">
                <a:extLst>
                  <a:ext uri="{FF2B5EF4-FFF2-40B4-BE49-F238E27FC236}">
                    <a16:creationId xmlns:a16="http://schemas.microsoft.com/office/drawing/2014/main" id="{F9153494-5AB5-660D-3FDD-CC96844D89BF}"/>
                  </a:ext>
                </a:extLst>
              </p:cNvPr>
              <p:cNvSpPr>
                <a:spLocks/>
              </p:cNvSpPr>
              <p:nvPr/>
            </p:nvSpPr>
            <p:spPr bwMode="auto">
              <a:xfrm>
                <a:off x="2356" y="3653"/>
                <a:ext cx="40" cy="61"/>
              </a:xfrm>
              <a:custGeom>
                <a:avLst/>
                <a:gdLst>
                  <a:gd name="T0" fmla="*/ 198 w 198"/>
                  <a:gd name="T1" fmla="*/ 0 h 183"/>
                  <a:gd name="T2" fmla="*/ 0 w 198"/>
                  <a:gd name="T3" fmla="*/ 0 h 183"/>
                  <a:gd name="T4" fmla="*/ 0 w 198"/>
                  <a:gd name="T5" fmla="*/ 108 h 183"/>
                  <a:gd name="T6" fmla="*/ 41 w 198"/>
                  <a:gd name="T7" fmla="*/ 108 h 183"/>
                  <a:gd name="T8" fmla="*/ 41 w 198"/>
                  <a:gd name="T9" fmla="*/ 146 h 183"/>
                  <a:gd name="T10" fmla="*/ 77 w 198"/>
                  <a:gd name="T11" fmla="*/ 146 h 183"/>
                  <a:gd name="T12" fmla="*/ 77 w 198"/>
                  <a:gd name="T13" fmla="*/ 183 h 183"/>
                  <a:gd name="T14" fmla="*/ 117 w 198"/>
                  <a:gd name="T15" fmla="*/ 183 h 183"/>
                  <a:gd name="T16" fmla="*/ 117 w 198"/>
                  <a:gd name="T17" fmla="*/ 146 h 183"/>
                  <a:gd name="T18" fmla="*/ 157 w 198"/>
                  <a:gd name="T19" fmla="*/ 146 h 183"/>
                  <a:gd name="T20" fmla="*/ 157 w 198"/>
                  <a:gd name="T21" fmla="*/ 108 h 183"/>
                  <a:gd name="T22" fmla="*/ 198 w 198"/>
                  <a:gd name="T23" fmla="*/ 108 h 183"/>
                  <a:gd name="T24" fmla="*/ 198 w 198"/>
                  <a:gd name="T25" fmla="*/ 0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8" h="183">
                    <a:moveTo>
                      <a:pt x="198" y="0"/>
                    </a:moveTo>
                    <a:lnTo>
                      <a:pt x="0" y="0"/>
                    </a:lnTo>
                    <a:lnTo>
                      <a:pt x="0" y="108"/>
                    </a:lnTo>
                    <a:lnTo>
                      <a:pt x="41" y="108"/>
                    </a:lnTo>
                    <a:lnTo>
                      <a:pt x="41" y="146"/>
                    </a:lnTo>
                    <a:lnTo>
                      <a:pt x="77" y="146"/>
                    </a:lnTo>
                    <a:lnTo>
                      <a:pt x="77" y="183"/>
                    </a:lnTo>
                    <a:lnTo>
                      <a:pt x="117" y="183"/>
                    </a:lnTo>
                    <a:lnTo>
                      <a:pt x="117" y="146"/>
                    </a:lnTo>
                    <a:lnTo>
                      <a:pt x="157" y="146"/>
                    </a:lnTo>
                    <a:lnTo>
                      <a:pt x="157" y="108"/>
                    </a:lnTo>
                    <a:lnTo>
                      <a:pt x="198" y="108"/>
                    </a:lnTo>
                    <a:lnTo>
                      <a:pt x="198" y="0"/>
                    </a:lnTo>
                    <a:close/>
                  </a:path>
                </a:pathLst>
              </a:custGeom>
              <a:solidFill>
                <a:srgbClr val="000000"/>
              </a:solidFill>
              <a:ln w="1588">
                <a:solidFill>
                  <a:srgbClr val="000000"/>
                </a:solidFill>
                <a:prstDash val="solid"/>
                <a:round/>
                <a:headEnd/>
                <a:tailEnd/>
              </a:ln>
            </p:spPr>
            <p:txBody>
              <a:bodyPr/>
              <a:lstStyle/>
              <a:p>
                <a:endParaRPr lang="en-IN"/>
              </a:p>
            </p:txBody>
          </p:sp>
          <p:sp>
            <p:nvSpPr>
              <p:cNvPr id="166110" name="Freeform 222">
                <a:extLst>
                  <a:ext uri="{FF2B5EF4-FFF2-40B4-BE49-F238E27FC236}">
                    <a16:creationId xmlns:a16="http://schemas.microsoft.com/office/drawing/2014/main" id="{6BED7BE6-9777-089B-D1EE-D3327E3848AD}"/>
                  </a:ext>
                </a:extLst>
              </p:cNvPr>
              <p:cNvSpPr>
                <a:spLocks/>
              </p:cNvSpPr>
              <p:nvPr/>
            </p:nvSpPr>
            <p:spPr bwMode="auto">
              <a:xfrm>
                <a:off x="2356" y="3653"/>
                <a:ext cx="40" cy="61"/>
              </a:xfrm>
              <a:custGeom>
                <a:avLst/>
                <a:gdLst>
                  <a:gd name="T0" fmla="*/ 198 w 198"/>
                  <a:gd name="T1" fmla="*/ 0 h 183"/>
                  <a:gd name="T2" fmla="*/ 0 w 198"/>
                  <a:gd name="T3" fmla="*/ 0 h 183"/>
                  <a:gd name="T4" fmla="*/ 0 w 198"/>
                  <a:gd name="T5" fmla="*/ 108 h 183"/>
                  <a:gd name="T6" fmla="*/ 41 w 198"/>
                  <a:gd name="T7" fmla="*/ 108 h 183"/>
                  <a:gd name="T8" fmla="*/ 41 w 198"/>
                  <a:gd name="T9" fmla="*/ 146 h 183"/>
                  <a:gd name="T10" fmla="*/ 77 w 198"/>
                  <a:gd name="T11" fmla="*/ 146 h 183"/>
                  <a:gd name="T12" fmla="*/ 77 w 198"/>
                  <a:gd name="T13" fmla="*/ 183 h 183"/>
                  <a:gd name="T14" fmla="*/ 117 w 198"/>
                  <a:gd name="T15" fmla="*/ 183 h 183"/>
                  <a:gd name="T16" fmla="*/ 117 w 198"/>
                  <a:gd name="T17" fmla="*/ 146 h 183"/>
                  <a:gd name="T18" fmla="*/ 157 w 198"/>
                  <a:gd name="T19" fmla="*/ 146 h 183"/>
                  <a:gd name="T20" fmla="*/ 157 w 198"/>
                  <a:gd name="T21" fmla="*/ 108 h 183"/>
                  <a:gd name="T22" fmla="*/ 198 w 198"/>
                  <a:gd name="T23" fmla="*/ 108 h 183"/>
                  <a:gd name="T24" fmla="*/ 198 w 198"/>
                  <a:gd name="T25" fmla="*/ 0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8" h="183">
                    <a:moveTo>
                      <a:pt x="198" y="0"/>
                    </a:moveTo>
                    <a:lnTo>
                      <a:pt x="0" y="0"/>
                    </a:lnTo>
                    <a:lnTo>
                      <a:pt x="0" y="108"/>
                    </a:lnTo>
                    <a:lnTo>
                      <a:pt x="41" y="108"/>
                    </a:lnTo>
                    <a:lnTo>
                      <a:pt x="41" y="146"/>
                    </a:lnTo>
                    <a:lnTo>
                      <a:pt x="77" y="146"/>
                    </a:lnTo>
                    <a:lnTo>
                      <a:pt x="77" y="183"/>
                    </a:lnTo>
                    <a:lnTo>
                      <a:pt x="117" y="183"/>
                    </a:lnTo>
                    <a:lnTo>
                      <a:pt x="117" y="146"/>
                    </a:lnTo>
                    <a:lnTo>
                      <a:pt x="157" y="146"/>
                    </a:lnTo>
                    <a:lnTo>
                      <a:pt x="157" y="108"/>
                    </a:lnTo>
                    <a:lnTo>
                      <a:pt x="198" y="108"/>
                    </a:lnTo>
                    <a:lnTo>
                      <a:pt x="198"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166111" name="Rectangle 223">
                <a:extLst>
                  <a:ext uri="{FF2B5EF4-FFF2-40B4-BE49-F238E27FC236}">
                    <a16:creationId xmlns:a16="http://schemas.microsoft.com/office/drawing/2014/main" id="{342AC31C-7B1C-01DF-D372-F38EC2AF8EFD}"/>
                  </a:ext>
                </a:extLst>
              </p:cNvPr>
              <p:cNvSpPr>
                <a:spLocks noChangeArrowheads="1"/>
              </p:cNvSpPr>
              <p:nvPr/>
            </p:nvSpPr>
            <p:spPr bwMode="auto">
              <a:xfrm>
                <a:off x="2370" y="3718"/>
                <a:ext cx="23" cy="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400">
                    <a:solidFill>
                      <a:srgbClr val="000000"/>
                    </a:solidFill>
                    <a:latin typeface="Arial" panose="020B0604020202020204" pitchFamily="34" charset="0"/>
                    <a:cs typeface="Arial" panose="020B0604020202020204" pitchFamily="34" charset="0"/>
                  </a:rPr>
                  <a:t>5</a:t>
                </a:r>
                <a:endParaRPr lang="en-US" altLang="en-US">
                  <a:cs typeface="Tahoma" panose="020B0604030504040204" pitchFamily="34" charset="0"/>
                </a:endParaRPr>
              </a:p>
            </p:txBody>
          </p:sp>
          <p:sp>
            <p:nvSpPr>
              <p:cNvPr id="166112" name="Rectangle 224">
                <a:extLst>
                  <a:ext uri="{FF2B5EF4-FFF2-40B4-BE49-F238E27FC236}">
                    <a16:creationId xmlns:a16="http://schemas.microsoft.com/office/drawing/2014/main" id="{B37E2204-3836-D629-1C1D-238A9B86233A}"/>
                  </a:ext>
                </a:extLst>
              </p:cNvPr>
              <p:cNvSpPr>
                <a:spLocks noChangeArrowheads="1"/>
              </p:cNvSpPr>
              <p:nvPr/>
            </p:nvSpPr>
            <p:spPr bwMode="auto">
              <a:xfrm>
                <a:off x="2379" y="3718"/>
                <a:ext cx="23" cy="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400">
                    <a:solidFill>
                      <a:srgbClr val="000000"/>
                    </a:solidFill>
                    <a:latin typeface="Arial" panose="020B0604020202020204" pitchFamily="34" charset="0"/>
                    <a:cs typeface="Arial" panose="020B0604020202020204" pitchFamily="34" charset="0"/>
                  </a:rPr>
                  <a:t>x</a:t>
                </a:r>
                <a:endParaRPr lang="en-US" altLang="en-US">
                  <a:cs typeface="Tahoma" panose="020B0604030504040204" pitchFamily="34" charset="0"/>
                </a:endParaRPr>
              </a:p>
            </p:txBody>
          </p:sp>
          <p:sp>
            <p:nvSpPr>
              <p:cNvPr id="166113" name="Freeform 225">
                <a:extLst>
                  <a:ext uri="{FF2B5EF4-FFF2-40B4-BE49-F238E27FC236}">
                    <a16:creationId xmlns:a16="http://schemas.microsoft.com/office/drawing/2014/main" id="{5EEF3401-E1FF-2804-1E0C-43685E1AAB49}"/>
                  </a:ext>
                </a:extLst>
              </p:cNvPr>
              <p:cNvSpPr>
                <a:spLocks/>
              </p:cNvSpPr>
              <p:nvPr/>
            </p:nvSpPr>
            <p:spPr bwMode="auto">
              <a:xfrm>
                <a:off x="2184" y="3556"/>
                <a:ext cx="39" cy="61"/>
              </a:xfrm>
              <a:custGeom>
                <a:avLst/>
                <a:gdLst>
                  <a:gd name="T0" fmla="*/ 0 w 197"/>
                  <a:gd name="T1" fmla="*/ 182 h 182"/>
                  <a:gd name="T2" fmla="*/ 197 w 197"/>
                  <a:gd name="T3" fmla="*/ 182 h 182"/>
                  <a:gd name="T4" fmla="*/ 197 w 197"/>
                  <a:gd name="T5" fmla="*/ 74 h 182"/>
                  <a:gd name="T6" fmla="*/ 156 w 197"/>
                  <a:gd name="T7" fmla="*/ 74 h 182"/>
                  <a:gd name="T8" fmla="*/ 156 w 197"/>
                  <a:gd name="T9" fmla="*/ 37 h 182"/>
                  <a:gd name="T10" fmla="*/ 120 w 197"/>
                  <a:gd name="T11" fmla="*/ 37 h 182"/>
                  <a:gd name="T12" fmla="*/ 120 w 197"/>
                  <a:gd name="T13" fmla="*/ 0 h 182"/>
                  <a:gd name="T14" fmla="*/ 81 w 197"/>
                  <a:gd name="T15" fmla="*/ 0 h 182"/>
                  <a:gd name="T16" fmla="*/ 81 w 197"/>
                  <a:gd name="T17" fmla="*/ 37 h 182"/>
                  <a:gd name="T18" fmla="*/ 40 w 197"/>
                  <a:gd name="T19" fmla="*/ 37 h 182"/>
                  <a:gd name="T20" fmla="*/ 40 w 197"/>
                  <a:gd name="T21" fmla="*/ 74 h 182"/>
                  <a:gd name="T22" fmla="*/ 0 w 197"/>
                  <a:gd name="T23" fmla="*/ 74 h 182"/>
                  <a:gd name="T24" fmla="*/ 0 w 197"/>
                  <a:gd name="T25" fmla="*/ 182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182">
                    <a:moveTo>
                      <a:pt x="0" y="182"/>
                    </a:moveTo>
                    <a:lnTo>
                      <a:pt x="197" y="182"/>
                    </a:lnTo>
                    <a:lnTo>
                      <a:pt x="197" y="74"/>
                    </a:lnTo>
                    <a:lnTo>
                      <a:pt x="156" y="74"/>
                    </a:lnTo>
                    <a:lnTo>
                      <a:pt x="156" y="37"/>
                    </a:lnTo>
                    <a:lnTo>
                      <a:pt x="120" y="37"/>
                    </a:lnTo>
                    <a:lnTo>
                      <a:pt x="120" y="0"/>
                    </a:lnTo>
                    <a:lnTo>
                      <a:pt x="81" y="0"/>
                    </a:lnTo>
                    <a:lnTo>
                      <a:pt x="81" y="37"/>
                    </a:lnTo>
                    <a:lnTo>
                      <a:pt x="40" y="37"/>
                    </a:lnTo>
                    <a:lnTo>
                      <a:pt x="40" y="74"/>
                    </a:lnTo>
                    <a:lnTo>
                      <a:pt x="0" y="74"/>
                    </a:lnTo>
                    <a:lnTo>
                      <a:pt x="0" y="182"/>
                    </a:lnTo>
                    <a:close/>
                  </a:path>
                </a:pathLst>
              </a:custGeom>
              <a:solidFill>
                <a:srgbClr val="000000"/>
              </a:solidFill>
              <a:ln w="1588">
                <a:solidFill>
                  <a:srgbClr val="000000"/>
                </a:solidFill>
                <a:prstDash val="solid"/>
                <a:round/>
                <a:headEnd/>
                <a:tailEnd/>
              </a:ln>
            </p:spPr>
            <p:txBody>
              <a:bodyPr/>
              <a:lstStyle/>
              <a:p>
                <a:endParaRPr lang="en-IN"/>
              </a:p>
            </p:txBody>
          </p:sp>
          <p:sp>
            <p:nvSpPr>
              <p:cNvPr id="166114" name="Freeform 226">
                <a:extLst>
                  <a:ext uri="{FF2B5EF4-FFF2-40B4-BE49-F238E27FC236}">
                    <a16:creationId xmlns:a16="http://schemas.microsoft.com/office/drawing/2014/main" id="{75E51788-DECA-B0FC-93C2-322838B8061D}"/>
                  </a:ext>
                </a:extLst>
              </p:cNvPr>
              <p:cNvSpPr>
                <a:spLocks/>
              </p:cNvSpPr>
              <p:nvPr/>
            </p:nvSpPr>
            <p:spPr bwMode="auto">
              <a:xfrm>
                <a:off x="2184" y="3556"/>
                <a:ext cx="39" cy="61"/>
              </a:xfrm>
              <a:custGeom>
                <a:avLst/>
                <a:gdLst>
                  <a:gd name="T0" fmla="*/ 0 w 197"/>
                  <a:gd name="T1" fmla="*/ 182 h 182"/>
                  <a:gd name="T2" fmla="*/ 197 w 197"/>
                  <a:gd name="T3" fmla="*/ 182 h 182"/>
                  <a:gd name="T4" fmla="*/ 197 w 197"/>
                  <a:gd name="T5" fmla="*/ 74 h 182"/>
                  <a:gd name="T6" fmla="*/ 156 w 197"/>
                  <a:gd name="T7" fmla="*/ 74 h 182"/>
                  <a:gd name="T8" fmla="*/ 156 w 197"/>
                  <a:gd name="T9" fmla="*/ 37 h 182"/>
                  <a:gd name="T10" fmla="*/ 120 w 197"/>
                  <a:gd name="T11" fmla="*/ 37 h 182"/>
                  <a:gd name="T12" fmla="*/ 120 w 197"/>
                  <a:gd name="T13" fmla="*/ 0 h 182"/>
                  <a:gd name="T14" fmla="*/ 81 w 197"/>
                  <a:gd name="T15" fmla="*/ 0 h 182"/>
                  <a:gd name="T16" fmla="*/ 81 w 197"/>
                  <a:gd name="T17" fmla="*/ 37 h 182"/>
                  <a:gd name="T18" fmla="*/ 40 w 197"/>
                  <a:gd name="T19" fmla="*/ 37 h 182"/>
                  <a:gd name="T20" fmla="*/ 40 w 197"/>
                  <a:gd name="T21" fmla="*/ 74 h 182"/>
                  <a:gd name="T22" fmla="*/ 0 w 197"/>
                  <a:gd name="T23" fmla="*/ 74 h 182"/>
                  <a:gd name="T24" fmla="*/ 0 w 197"/>
                  <a:gd name="T25" fmla="*/ 182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182">
                    <a:moveTo>
                      <a:pt x="0" y="182"/>
                    </a:moveTo>
                    <a:lnTo>
                      <a:pt x="197" y="182"/>
                    </a:lnTo>
                    <a:lnTo>
                      <a:pt x="197" y="74"/>
                    </a:lnTo>
                    <a:lnTo>
                      <a:pt x="156" y="74"/>
                    </a:lnTo>
                    <a:lnTo>
                      <a:pt x="156" y="37"/>
                    </a:lnTo>
                    <a:lnTo>
                      <a:pt x="120" y="37"/>
                    </a:lnTo>
                    <a:lnTo>
                      <a:pt x="120" y="0"/>
                    </a:lnTo>
                    <a:lnTo>
                      <a:pt x="81" y="0"/>
                    </a:lnTo>
                    <a:lnTo>
                      <a:pt x="81" y="37"/>
                    </a:lnTo>
                    <a:lnTo>
                      <a:pt x="40" y="37"/>
                    </a:lnTo>
                    <a:lnTo>
                      <a:pt x="40" y="74"/>
                    </a:lnTo>
                    <a:lnTo>
                      <a:pt x="0" y="74"/>
                    </a:lnTo>
                    <a:lnTo>
                      <a:pt x="0" y="182"/>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166115" name="Rectangle 227">
                <a:extLst>
                  <a:ext uri="{FF2B5EF4-FFF2-40B4-BE49-F238E27FC236}">
                    <a16:creationId xmlns:a16="http://schemas.microsoft.com/office/drawing/2014/main" id="{32E3D57F-A71A-E73B-AFFE-5BA560F17170}"/>
                  </a:ext>
                </a:extLst>
              </p:cNvPr>
              <p:cNvSpPr>
                <a:spLocks noChangeArrowheads="1"/>
              </p:cNvSpPr>
              <p:nvPr/>
            </p:nvSpPr>
            <p:spPr bwMode="auto">
              <a:xfrm>
                <a:off x="2198" y="3518"/>
                <a:ext cx="25" cy="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400">
                    <a:solidFill>
                      <a:srgbClr val="000000"/>
                    </a:solidFill>
                    <a:latin typeface="Arial" panose="020B0604020202020204" pitchFamily="34" charset="0"/>
                    <a:cs typeface="Arial" panose="020B0604020202020204" pitchFamily="34" charset="0"/>
                  </a:rPr>
                  <a:t>7</a:t>
                </a:r>
                <a:endParaRPr lang="en-US" altLang="en-US">
                  <a:cs typeface="Tahoma" panose="020B0604030504040204" pitchFamily="34" charset="0"/>
                </a:endParaRPr>
              </a:p>
            </p:txBody>
          </p:sp>
          <p:sp>
            <p:nvSpPr>
              <p:cNvPr id="166116" name="Rectangle 228">
                <a:extLst>
                  <a:ext uri="{FF2B5EF4-FFF2-40B4-BE49-F238E27FC236}">
                    <a16:creationId xmlns:a16="http://schemas.microsoft.com/office/drawing/2014/main" id="{2064C47B-83FD-CF8D-859D-07D30244EC45}"/>
                  </a:ext>
                </a:extLst>
              </p:cNvPr>
              <p:cNvSpPr>
                <a:spLocks noChangeArrowheads="1"/>
              </p:cNvSpPr>
              <p:nvPr/>
            </p:nvSpPr>
            <p:spPr bwMode="auto">
              <a:xfrm>
                <a:off x="2207" y="3518"/>
                <a:ext cx="20" cy="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400">
                    <a:solidFill>
                      <a:srgbClr val="000000"/>
                    </a:solidFill>
                    <a:latin typeface="Arial" panose="020B0604020202020204" pitchFamily="34" charset="0"/>
                    <a:cs typeface="Arial" panose="020B0604020202020204" pitchFamily="34" charset="0"/>
                  </a:rPr>
                  <a:t>x</a:t>
                </a:r>
                <a:endParaRPr lang="en-US" altLang="en-US">
                  <a:cs typeface="Tahoma" panose="020B0604030504040204" pitchFamily="34" charset="0"/>
                </a:endParaRPr>
              </a:p>
            </p:txBody>
          </p:sp>
          <p:sp>
            <p:nvSpPr>
              <p:cNvPr id="166117" name="Freeform 229">
                <a:extLst>
                  <a:ext uri="{FF2B5EF4-FFF2-40B4-BE49-F238E27FC236}">
                    <a16:creationId xmlns:a16="http://schemas.microsoft.com/office/drawing/2014/main" id="{52790293-5458-E4A5-F48B-A577E1709AB2}"/>
                  </a:ext>
                </a:extLst>
              </p:cNvPr>
              <p:cNvSpPr>
                <a:spLocks/>
              </p:cNvSpPr>
              <p:nvPr/>
            </p:nvSpPr>
            <p:spPr bwMode="auto">
              <a:xfrm>
                <a:off x="2184" y="3653"/>
                <a:ext cx="39" cy="61"/>
              </a:xfrm>
              <a:custGeom>
                <a:avLst/>
                <a:gdLst>
                  <a:gd name="T0" fmla="*/ 197 w 197"/>
                  <a:gd name="T1" fmla="*/ 0 h 183"/>
                  <a:gd name="T2" fmla="*/ 0 w 197"/>
                  <a:gd name="T3" fmla="*/ 0 h 183"/>
                  <a:gd name="T4" fmla="*/ 0 w 197"/>
                  <a:gd name="T5" fmla="*/ 108 h 183"/>
                  <a:gd name="T6" fmla="*/ 40 w 197"/>
                  <a:gd name="T7" fmla="*/ 108 h 183"/>
                  <a:gd name="T8" fmla="*/ 40 w 197"/>
                  <a:gd name="T9" fmla="*/ 146 h 183"/>
                  <a:gd name="T10" fmla="*/ 76 w 197"/>
                  <a:gd name="T11" fmla="*/ 146 h 183"/>
                  <a:gd name="T12" fmla="*/ 76 w 197"/>
                  <a:gd name="T13" fmla="*/ 183 h 183"/>
                  <a:gd name="T14" fmla="*/ 117 w 197"/>
                  <a:gd name="T15" fmla="*/ 183 h 183"/>
                  <a:gd name="T16" fmla="*/ 117 w 197"/>
                  <a:gd name="T17" fmla="*/ 146 h 183"/>
                  <a:gd name="T18" fmla="*/ 156 w 197"/>
                  <a:gd name="T19" fmla="*/ 146 h 183"/>
                  <a:gd name="T20" fmla="*/ 156 w 197"/>
                  <a:gd name="T21" fmla="*/ 108 h 183"/>
                  <a:gd name="T22" fmla="*/ 197 w 197"/>
                  <a:gd name="T23" fmla="*/ 108 h 183"/>
                  <a:gd name="T24" fmla="*/ 197 w 197"/>
                  <a:gd name="T25" fmla="*/ 0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183">
                    <a:moveTo>
                      <a:pt x="197" y="0"/>
                    </a:moveTo>
                    <a:lnTo>
                      <a:pt x="0" y="0"/>
                    </a:lnTo>
                    <a:lnTo>
                      <a:pt x="0" y="108"/>
                    </a:lnTo>
                    <a:lnTo>
                      <a:pt x="40" y="108"/>
                    </a:lnTo>
                    <a:lnTo>
                      <a:pt x="40" y="146"/>
                    </a:lnTo>
                    <a:lnTo>
                      <a:pt x="76" y="146"/>
                    </a:lnTo>
                    <a:lnTo>
                      <a:pt x="76" y="183"/>
                    </a:lnTo>
                    <a:lnTo>
                      <a:pt x="117" y="183"/>
                    </a:lnTo>
                    <a:lnTo>
                      <a:pt x="117" y="146"/>
                    </a:lnTo>
                    <a:lnTo>
                      <a:pt x="156" y="146"/>
                    </a:lnTo>
                    <a:lnTo>
                      <a:pt x="156" y="108"/>
                    </a:lnTo>
                    <a:lnTo>
                      <a:pt x="197" y="108"/>
                    </a:lnTo>
                    <a:lnTo>
                      <a:pt x="197" y="0"/>
                    </a:lnTo>
                    <a:close/>
                  </a:path>
                </a:pathLst>
              </a:custGeom>
              <a:solidFill>
                <a:srgbClr val="000000"/>
              </a:solidFill>
              <a:ln w="1588">
                <a:solidFill>
                  <a:srgbClr val="000000"/>
                </a:solidFill>
                <a:prstDash val="solid"/>
                <a:round/>
                <a:headEnd/>
                <a:tailEnd/>
              </a:ln>
            </p:spPr>
            <p:txBody>
              <a:bodyPr/>
              <a:lstStyle/>
              <a:p>
                <a:endParaRPr lang="en-IN"/>
              </a:p>
            </p:txBody>
          </p:sp>
          <p:sp>
            <p:nvSpPr>
              <p:cNvPr id="166118" name="Freeform 230">
                <a:extLst>
                  <a:ext uri="{FF2B5EF4-FFF2-40B4-BE49-F238E27FC236}">
                    <a16:creationId xmlns:a16="http://schemas.microsoft.com/office/drawing/2014/main" id="{7786008E-9058-AC20-1E04-3A6A33B60D83}"/>
                  </a:ext>
                </a:extLst>
              </p:cNvPr>
              <p:cNvSpPr>
                <a:spLocks/>
              </p:cNvSpPr>
              <p:nvPr/>
            </p:nvSpPr>
            <p:spPr bwMode="auto">
              <a:xfrm>
                <a:off x="2184" y="3653"/>
                <a:ext cx="39" cy="61"/>
              </a:xfrm>
              <a:custGeom>
                <a:avLst/>
                <a:gdLst>
                  <a:gd name="T0" fmla="*/ 197 w 197"/>
                  <a:gd name="T1" fmla="*/ 0 h 183"/>
                  <a:gd name="T2" fmla="*/ 0 w 197"/>
                  <a:gd name="T3" fmla="*/ 0 h 183"/>
                  <a:gd name="T4" fmla="*/ 0 w 197"/>
                  <a:gd name="T5" fmla="*/ 108 h 183"/>
                  <a:gd name="T6" fmla="*/ 40 w 197"/>
                  <a:gd name="T7" fmla="*/ 108 h 183"/>
                  <a:gd name="T8" fmla="*/ 40 w 197"/>
                  <a:gd name="T9" fmla="*/ 146 h 183"/>
                  <a:gd name="T10" fmla="*/ 76 w 197"/>
                  <a:gd name="T11" fmla="*/ 146 h 183"/>
                  <a:gd name="T12" fmla="*/ 76 w 197"/>
                  <a:gd name="T13" fmla="*/ 183 h 183"/>
                  <a:gd name="T14" fmla="*/ 117 w 197"/>
                  <a:gd name="T15" fmla="*/ 183 h 183"/>
                  <a:gd name="T16" fmla="*/ 117 w 197"/>
                  <a:gd name="T17" fmla="*/ 146 h 183"/>
                  <a:gd name="T18" fmla="*/ 156 w 197"/>
                  <a:gd name="T19" fmla="*/ 146 h 183"/>
                  <a:gd name="T20" fmla="*/ 156 w 197"/>
                  <a:gd name="T21" fmla="*/ 108 h 183"/>
                  <a:gd name="T22" fmla="*/ 197 w 197"/>
                  <a:gd name="T23" fmla="*/ 108 h 183"/>
                  <a:gd name="T24" fmla="*/ 197 w 197"/>
                  <a:gd name="T25" fmla="*/ 0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183">
                    <a:moveTo>
                      <a:pt x="197" y="0"/>
                    </a:moveTo>
                    <a:lnTo>
                      <a:pt x="0" y="0"/>
                    </a:lnTo>
                    <a:lnTo>
                      <a:pt x="0" y="108"/>
                    </a:lnTo>
                    <a:lnTo>
                      <a:pt x="40" y="108"/>
                    </a:lnTo>
                    <a:lnTo>
                      <a:pt x="40" y="146"/>
                    </a:lnTo>
                    <a:lnTo>
                      <a:pt x="76" y="146"/>
                    </a:lnTo>
                    <a:lnTo>
                      <a:pt x="76" y="183"/>
                    </a:lnTo>
                    <a:lnTo>
                      <a:pt x="117" y="183"/>
                    </a:lnTo>
                    <a:lnTo>
                      <a:pt x="117" y="146"/>
                    </a:lnTo>
                    <a:lnTo>
                      <a:pt x="156" y="146"/>
                    </a:lnTo>
                    <a:lnTo>
                      <a:pt x="156" y="108"/>
                    </a:lnTo>
                    <a:lnTo>
                      <a:pt x="197" y="108"/>
                    </a:lnTo>
                    <a:lnTo>
                      <a:pt x="197"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166119" name="Rectangle 231">
                <a:extLst>
                  <a:ext uri="{FF2B5EF4-FFF2-40B4-BE49-F238E27FC236}">
                    <a16:creationId xmlns:a16="http://schemas.microsoft.com/office/drawing/2014/main" id="{E1AE82A6-5369-553A-C506-245D05E6B386}"/>
                  </a:ext>
                </a:extLst>
              </p:cNvPr>
              <p:cNvSpPr>
                <a:spLocks noChangeArrowheads="1"/>
              </p:cNvSpPr>
              <p:nvPr/>
            </p:nvSpPr>
            <p:spPr bwMode="auto">
              <a:xfrm>
                <a:off x="2198" y="3718"/>
                <a:ext cx="25" cy="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400">
                    <a:solidFill>
                      <a:srgbClr val="000000"/>
                    </a:solidFill>
                    <a:latin typeface="Arial" panose="020B0604020202020204" pitchFamily="34" charset="0"/>
                    <a:cs typeface="Arial" panose="020B0604020202020204" pitchFamily="34" charset="0"/>
                  </a:rPr>
                  <a:t>1</a:t>
                </a:r>
                <a:endParaRPr lang="en-US" altLang="en-US">
                  <a:cs typeface="Tahoma" panose="020B0604030504040204" pitchFamily="34" charset="0"/>
                </a:endParaRPr>
              </a:p>
            </p:txBody>
          </p:sp>
          <p:sp>
            <p:nvSpPr>
              <p:cNvPr id="166120" name="Rectangle 232">
                <a:extLst>
                  <a:ext uri="{FF2B5EF4-FFF2-40B4-BE49-F238E27FC236}">
                    <a16:creationId xmlns:a16="http://schemas.microsoft.com/office/drawing/2014/main" id="{1EFC89A9-4886-C57B-F773-AF2AA6720451}"/>
                  </a:ext>
                </a:extLst>
              </p:cNvPr>
              <p:cNvSpPr>
                <a:spLocks noChangeArrowheads="1"/>
              </p:cNvSpPr>
              <p:nvPr/>
            </p:nvSpPr>
            <p:spPr bwMode="auto">
              <a:xfrm>
                <a:off x="2207" y="3718"/>
                <a:ext cx="20" cy="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400">
                    <a:solidFill>
                      <a:srgbClr val="000000"/>
                    </a:solidFill>
                    <a:latin typeface="Arial" panose="020B0604020202020204" pitchFamily="34" charset="0"/>
                    <a:cs typeface="Arial" panose="020B0604020202020204" pitchFamily="34" charset="0"/>
                  </a:rPr>
                  <a:t>x</a:t>
                </a:r>
                <a:endParaRPr lang="en-US" altLang="en-US">
                  <a:cs typeface="Tahoma" panose="020B0604030504040204" pitchFamily="34" charset="0"/>
                </a:endParaRPr>
              </a:p>
            </p:txBody>
          </p:sp>
          <p:sp>
            <p:nvSpPr>
              <p:cNvPr id="166121" name="Rectangle 233">
                <a:extLst>
                  <a:ext uri="{FF2B5EF4-FFF2-40B4-BE49-F238E27FC236}">
                    <a16:creationId xmlns:a16="http://schemas.microsoft.com/office/drawing/2014/main" id="{07E7B977-5F21-30A5-E917-29EC0AAAB301}"/>
                  </a:ext>
                </a:extLst>
              </p:cNvPr>
              <p:cNvSpPr>
                <a:spLocks noChangeArrowheads="1"/>
              </p:cNvSpPr>
              <p:nvPr/>
            </p:nvSpPr>
            <p:spPr bwMode="auto">
              <a:xfrm rot="16200000">
                <a:off x="1633" y="3657"/>
                <a:ext cx="21" cy="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400">
                    <a:solidFill>
                      <a:srgbClr val="000000"/>
                    </a:solidFill>
                    <a:latin typeface="Arial" panose="020B0604020202020204" pitchFamily="34" charset="0"/>
                    <a:cs typeface="Arial" panose="020B0604020202020204" pitchFamily="34" charset="0"/>
                  </a:rPr>
                  <a:t>E</a:t>
                </a:r>
                <a:endParaRPr lang="en-US" altLang="en-US">
                  <a:cs typeface="Tahoma" panose="020B0604030504040204" pitchFamily="34" charset="0"/>
                </a:endParaRPr>
              </a:p>
            </p:txBody>
          </p:sp>
          <p:sp>
            <p:nvSpPr>
              <p:cNvPr id="166122" name="Rectangle 234">
                <a:extLst>
                  <a:ext uri="{FF2B5EF4-FFF2-40B4-BE49-F238E27FC236}">
                    <a16:creationId xmlns:a16="http://schemas.microsoft.com/office/drawing/2014/main" id="{A1390583-526D-DD51-6579-956809677A95}"/>
                  </a:ext>
                </a:extLst>
              </p:cNvPr>
              <p:cNvSpPr>
                <a:spLocks noChangeArrowheads="1"/>
              </p:cNvSpPr>
              <p:nvPr/>
            </p:nvSpPr>
            <p:spPr bwMode="auto">
              <a:xfrm rot="16200000">
                <a:off x="1639" y="3642"/>
                <a:ext cx="9" cy="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400">
                    <a:solidFill>
                      <a:srgbClr val="000000"/>
                    </a:solidFill>
                    <a:latin typeface="Arial" panose="020B0604020202020204" pitchFamily="34" charset="0"/>
                    <a:cs typeface="Arial" panose="020B0604020202020204" pitchFamily="34" charset="0"/>
                  </a:rPr>
                  <a:t>t</a:t>
                </a:r>
                <a:endParaRPr lang="en-US" altLang="en-US">
                  <a:cs typeface="Tahoma" panose="020B0604030504040204" pitchFamily="34" charset="0"/>
                </a:endParaRPr>
              </a:p>
            </p:txBody>
          </p:sp>
          <p:sp>
            <p:nvSpPr>
              <p:cNvPr id="166123" name="Rectangle 235">
                <a:extLst>
                  <a:ext uri="{FF2B5EF4-FFF2-40B4-BE49-F238E27FC236}">
                    <a16:creationId xmlns:a16="http://schemas.microsoft.com/office/drawing/2014/main" id="{75B3C97F-C379-0F43-6EED-20D6372B2CD2}"/>
                  </a:ext>
                </a:extLst>
              </p:cNvPr>
              <p:cNvSpPr>
                <a:spLocks noChangeArrowheads="1"/>
              </p:cNvSpPr>
              <p:nvPr/>
            </p:nvSpPr>
            <p:spPr bwMode="auto">
              <a:xfrm rot="16200000">
                <a:off x="1635" y="3628"/>
                <a:ext cx="18" cy="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400">
                    <a:solidFill>
                      <a:srgbClr val="000000"/>
                    </a:solidFill>
                    <a:latin typeface="Arial" panose="020B0604020202020204" pitchFamily="34" charset="0"/>
                    <a:cs typeface="Arial" panose="020B0604020202020204" pitchFamily="34" charset="0"/>
                  </a:rPr>
                  <a:t>h</a:t>
                </a:r>
                <a:endParaRPr lang="en-US" altLang="en-US">
                  <a:cs typeface="Tahoma" panose="020B0604030504040204" pitchFamily="34" charset="0"/>
                </a:endParaRPr>
              </a:p>
            </p:txBody>
          </p:sp>
          <p:sp>
            <p:nvSpPr>
              <p:cNvPr id="166124" name="Rectangle 236">
                <a:extLst>
                  <a:ext uri="{FF2B5EF4-FFF2-40B4-BE49-F238E27FC236}">
                    <a16:creationId xmlns:a16="http://schemas.microsoft.com/office/drawing/2014/main" id="{C833E795-E31C-0D9B-738B-E9E85914428F}"/>
                  </a:ext>
                </a:extLst>
              </p:cNvPr>
              <p:cNvSpPr>
                <a:spLocks noChangeArrowheads="1"/>
              </p:cNvSpPr>
              <p:nvPr/>
            </p:nvSpPr>
            <p:spPr bwMode="auto">
              <a:xfrm rot="16200000">
                <a:off x="1635" y="3610"/>
                <a:ext cx="18" cy="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400">
                    <a:solidFill>
                      <a:srgbClr val="000000"/>
                    </a:solidFill>
                    <a:latin typeface="Arial" panose="020B0604020202020204" pitchFamily="34" charset="0"/>
                    <a:cs typeface="Arial" panose="020B0604020202020204" pitchFamily="34" charset="0"/>
                  </a:rPr>
                  <a:t>e</a:t>
                </a:r>
                <a:endParaRPr lang="en-US" altLang="en-US">
                  <a:cs typeface="Tahoma" panose="020B0604030504040204" pitchFamily="34" charset="0"/>
                </a:endParaRPr>
              </a:p>
            </p:txBody>
          </p:sp>
          <p:sp>
            <p:nvSpPr>
              <p:cNvPr id="166125" name="Rectangle 237">
                <a:extLst>
                  <a:ext uri="{FF2B5EF4-FFF2-40B4-BE49-F238E27FC236}">
                    <a16:creationId xmlns:a16="http://schemas.microsoft.com/office/drawing/2014/main" id="{0C154E99-FAB9-5287-1E3D-0C765DFC571A}"/>
                  </a:ext>
                </a:extLst>
              </p:cNvPr>
              <p:cNvSpPr>
                <a:spLocks noChangeArrowheads="1"/>
              </p:cNvSpPr>
              <p:nvPr/>
            </p:nvSpPr>
            <p:spPr bwMode="auto">
              <a:xfrm rot="16200000">
                <a:off x="1638" y="3596"/>
                <a:ext cx="11" cy="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400">
                    <a:solidFill>
                      <a:srgbClr val="000000"/>
                    </a:solidFill>
                    <a:latin typeface="Arial" panose="020B0604020202020204" pitchFamily="34" charset="0"/>
                    <a:cs typeface="Arial" panose="020B0604020202020204" pitchFamily="34" charset="0"/>
                  </a:rPr>
                  <a:t>r</a:t>
                </a:r>
                <a:endParaRPr lang="en-US" altLang="en-US">
                  <a:cs typeface="Tahoma" panose="020B0604030504040204" pitchFamily="34" charset="0"/>
                </a:endParaRPr>
              </a:p>
            </p:txBody>
          </p:sp>
          <p:sp>
            <p:nvSpPr>
              <p:cNvPr id="166126" name="Rectangle 238">
                <a:extLst>
                  <a:ext uri="{FF2B5EF4-FFF2-40B4-BE49-F238E27FC236}">
                    <a16:creationId xmlns:a16="http://schemas.microsoft.com/office/drawing/2014/main" id="{A11662A2-B248-06F5-9BB2-3E4CB4BC4307}"/>
                  </a:ext>
                </a:extLst>
              </p:cNvPr>
              <p:cNvSpPr>
                <a:spLocks noChangeArrowheads="1"/>
              </p:cNvSpPr>
              <p:nvPr/>
            </p:nvSpPr>
            <p:spPr bwMode="auto">
              <a:xfrm rot="16200000">
                <a:off x="1635" y="3582"/>
                <a:ext cx="18" cy="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400">
                    <a:solidFill>
                      <a:srgbClr val="000000"/>
                    </a:solidFill>
                    <a:latin typeface="Arial" panose="020B0604020202020204" pitchFamily="34" charset="0"/>
                    <a:cs typeface="Arial" panose="020B0604020202020204" pitchFamily="34" charset="0"/>
                  </a:rPr>
                  <a:t>n</a:t>
                </a:r>
                <a:endParaRPr lang="en-US" altLang="en-US">
                  <a:cs typeface="Tahoma" panose="020B0604030504040204" pitchFamily="34" charset="0"/>
                </a:endParaRPr>
              </a:p>
            </p:txBody>
          </p:sp>
          <p:sp>
            <p:nvSpPr>
              <p:cNvPr id="166127" name="Rectangle 239">
                <a:extLst>
                  <a:ext uri="{FF2B5EF4-FFF2-40B4-BE49-F238E27FC236}">
                    <a16:creationId xmlns:a16="http://schemas.microsoft.com/office/drawing/2014/main" id="{91632BF6-3501-9438-5CED-B72B8D2A7F3E}"/>
                  </a:ext>
                </a:extLst>
              </p:cNvPr>
              <p:cNvSpPr>
                <a:spLocks noChangeArrowheads="1"/>
              </p:cNvSpPr>
              <p:nvPr/>
            </p:nvSpPr>
            <p:spPr bwMode="auto">
              <a:xfrm rot="16200000">
                <a:off x="1635" y="3564"/>
                <a:ext cx="18" cy="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400">
                    <a:solidFill>
                      <a:srgbClr val="000000"/>
                    </a:solidFill>
                    <a:latin typeface="Arial" panose="020B0604020202020204" pitchFamily="34" charset="0"/>
                    <a:cs typeface="Arial" panose="020B0604020202020204" pitchFamily="34" charset="0"/>
                  </a:rPr>
                  <a:t>e</a:t>
                </a:r>
                <a:endParaRPr lang="en-US" altLang="en-US">
                  <a:cs typeface="Tahoma" panose="020B0604030504040204" pitchFamily="34" charset="0"/>
                </a:endParaRPr>
              </a:p>
            </p:txBody>
          </p:sp>
          <p:sp>
            <p:nvSpPr>
              <p:cNvPr id="166128" name="Rectangle 240">
                <a:extLst>
                  <a:ext uri="{FF2B5EF4-FFF2-40B4-BE49-F238E27FC236}">
                    <a16:creationId xmlns:a16="http://schemas.microsoft.com/office/drawing/2014/main" id="{00F59ACC-53D6-1D22-8FC6-D04311F8812A}"/>
                  </a:ext>
                </a:extLst>
              </p:cNvPr>
              <p:cNvSpPr>
                <a:spLocks noChangeArrowheads="1"/>
              </p:cNvSpPr>
              <p:nvPr/>
            </p:nvSpPr>
            <p:spPr bwMode="auto">
              <a:xfrm rot="16200000">
                <a:off x="1639" y="3552"/>
                <a:ext cx="9" cy="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400">
                    <a:solidFill>
                      <a:srgbClr val="000000"/>
                    </a:solidFill>
                    <a:latin typeface="Arial" panose="020B0604020202020204" pitchFamily="34" charset="0"/>
                    <a:cs typeface="Arial" panose="020B0604020202020204" pitchFamily="34" charset="0"/>
                  </a:rPr>
                  <a:t>t</a:t>
                </a:r>
                <a:endParaRPr lang="en-US" altLang="en-US">
                  <a:cs typeface="Tahoma" panose="020B0604030504040204" pitchFamily="34" charset="0"/>
                </a:endParaRPr>
              </a:p>
            </p:txBody>
          </p:sp>
          <p:sp>
            <p:nvSpPr>
              <p:cNvPr id="166129" name="Freeform 241">
                <a:extLst>
                  <a:ext uri="{FF2B5EF4-FFF2-40B4-BE49-F238E27FC236}">
                    <a16:creationId xmlns:a16="http://schemas.microsoft.com/office/drawing/2014/main" id="{159C2A74-5D54-C2FB-90EB-E69CBADE7DA1}"/>
                  </a:ext>
                </a:extLst>
              </p:cNvPr>
              <p:cNvSpPr>
                <a:spLocks/>
              </p:cNvSpPr>
              <p:nvPr/>
            </p:nvSpPr>
            <p:spPr bwMode="auto">
              <a:xfrm>
                <a:off x="1908" y="3728"/>
                <a:ext cx="121" cy="29"/>
              </a:xfrm>
              <a:custGeom>
                <a:avLst/>
                <a:gdLst>
                  <a:gd name="T0" fmla="*/ 0 w 609"/>
                  <a:gd name="T1" fmla="*/ 0 h 86"/>
                  <a:gd name="T2" fmla="*/ 0 w 609"/>
                  <a:gd name="T3" fmla="*/ 86 h 86"/>
                  <a:gd name="T4" fmla="*/ 609 w 609"/>
                  <a:gd name="T5" fmla="*/ 86 h 86"/>
                </a:gdLst>
                <a:ahLst/>
                <a:cxnLst>
                  <a:cxn ang="0">
                    <a:pos x="T0" y="T1"/>
                  </a:cxn>
                  <a:cxn ang="0">
                    <a:pos x="T2" y="T3"/>
                  </a:cxn>
                  <a:cxn ang="0">
                    <a:pos x="T4" y="T5"/>
                  </a:cxn>
                </a:cxnLst>
                <a:rect l="0" t="0" r="r" b="b"/>
                <a:pathLst>
                  <a:path w="609" h="86">
                    <a:moveTo>
                      <a:pt x="0" y="0"/>
                    </a:moveTo>
                    <a:lnTo>
                      <a:pt x="0" y="86"/>
                    </a:lnTo>
                    <a:lnTo>
                      <a:pt x="609" y="86"/>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166130" name="Rectangle 242">
                <a:extLst>
                  <a:ext uri="{FF2B5EF4-FFF2-40B4-BE49-F238E27FC236}">
                    <a16:creationId xmlns:a16="http://schemas.microsoft.com/office/drawing/2014/main" id="{E1A20B69-5B19-AB97-C019-A17A784F9CC9}"/>
                  </a:ext>
                </a:extLst>
              </p:cNvPr>
              <p:cNvSpPr>
                <a:spLocks noChangeArrowheads="1"/>
              </p:cNvSpPr>
              <p:nvPr/>
            </p:nvSpPr>
            <p:spPr bwMode="auto">
              <a:xfrm>
                <a:off x="2035" y="3737"/>
                <a:ext cx="29" cy="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400">
                    <a:solidFill>
                      <a:srgbClr val="000000"/>
                    </a:solidFill>
                    <a:latin typeface="Arial" panose="020B0604020202020204" pitchFamily="34" charset="0"/>
                    <a:cs typeface="Arial" panose="020B0604020202020204" pitchFamily="34" charset="0"/>
                  </a:rPr>
                  <a:t>A</a:t>
                </a:r>
                <a:endParaRPr lang="en-US" altLang="en-US">
                  <a:cs typeface="Tahoma" panose="020B0604030504040204" pitchFamily="34" charset="0"/>
                </a:endParaRPr>
              </a:p>
            </p:txBody>
          </p:sp>
          <p:sp>
            <p:nvSpPr>
              <p:cNvPr id="166131" name="Rectangle 243">
                <a:extLst>
                  <a:ext uri="{FF2B5EF4-FFF2-40B4-BE49-F238E27FC236}">
                    <a16:creationId xmlns:a16="http://schemas.microsoft.com/office/drawing/2014/main" id="{04A44A6B-03B3-A862-3B50-FF703AF9315A}"/>
                  </a:ext>
                </a:extLst>
              </p:cNvPr>
              <p:cNvSpPr>
                <a:spLocks noChangeArrowheads="1"/>
              </p:cNvSpPr>
              <p:nvPr/>
            </p:nvSpPr>
            <p:spPr bwMode="auto">
              <a:xfrm>
                <a:off x="1906" y="3549"/>
                <a:ext cx="267" cy="172"/>
              </a:xfrm>
              <a:prstGeom prst="rect">
                <a:avLst/>
              </a:prstGeom>
              <a:noFill/>
              <a:ln w="1588">
                <a:solidFill>
                  <a:srgbClr val="7F7F7F"/>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166132" name="Rectangle 244">
                <a:extLst>
                  <a:ext uri="{FF2B5EF4-FFF2-40B4-BE49-F238E27FC236}">
                    <a16:creationId xmlns:a16="http://schemas.microsoft.com/office/drawing/2014/main" id="{23FD7DBD-FE4B-2053-6237-A6D0E59F0764}"/>
                  </a:ext>
                </a:extLst>
              </p:cNvPr>
              <p:cNvSpPr>
                <a:spLocks noChangeArrowheads="1"/>
              </p:cNvSpPr>
              <p:nvPr/>
            </p:nvSpPr>
            <p:spPr bwMode="auto">
              <a:xfrm>
                <a:off x="1909" y="3556"/>
                <a:ext cx="261" cy="158"/>
              </a:xfrm>
              <a:prstGeom prst="rect">
                <a:avLst/>
              </a:prstGeom>
              <a:solidFill>
                <a:srgbClr val="FFFFFF"/>
              </a:solidFill>
              <a:ln w="1588">
                <a:solidFill>
                  <a:srgbClr val="000000"/>
                </a:solidFill>
                <a:miter lim="800000"/>
                <a:headEnd/>
                <a:tailEnd/>
              </a:ln>
            </p:spPr>
            <p:txBody>
              <a:bodyPr/>
              <a:lstStyle/>
              <a:p>
                <a:endParaRPr lang="en-IN"/>
              </a:p>
            </p:txBody>
          </p:sp>
          <p:sp>
            <p:nvSpPr>
              <p:cNvPr id="166133" name="Rectangle 245">
                <a:extLst>
                  <a:ext uri="{FF2B5EF4-FFF2-40B4-BE49-F238E27FC236}">
                    <a16:creationId xmlns:a16="http://schemas.microsoft.com/office/drawing/2014/main" id="{D5F92072-2144-9A0B-4312-7941BD43F791}"/>
                  </a:ext>
                </a:extLst>
              </p:cNvPr>
              <p:cNvSpPr>
                <a:spLocks noChangeArrowheads="1"/>
              </p:cNvSpPr>
              <p:nvPr/>
            </p:nvSpPr>
            <p:spPr bwMode="auto">
              <a:xfrm>
                <a:off x="1909" y="3556"/>
                <a:ext cx="261" cy="158"/>
              </a:xfrm>
              <a:prstGeom prst="rect">
                <a:avLst/>
              </a:prstGeom>
              <a:noFill/>
              <a:ln w="1588">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166134" name="Freeform 246">
                <a:extLst>
                  <a:ext uri="{FF2B5EF4-FFF2-40B4-BE49-F238E27FC236}">
                    <a16:creationId xmlns:a16="http://schemas.microsoft.com/office/drawing/2014/main" id="{C1EBDA53-A009-2C8C-C132-AC67400B6223}"/>
                  </a:ext>
                </a:extLst>
              </p:cNvPr>
              <p:cNvSpPr>
                <a:spLocks/>
              </p:cNvSpPr>
              <p:nvPr/>
            </p:nvSpPr>
            <p:spPr bwMode="auto">
              <a:xfrm>
                <a:off x="2051" y="3728"/>
                <a:ext cx="122" cy="29"/>
              </a:xfrm>
              <a:custGeom>
                <a:avLst/>
                <a:gdLst>
                  <a:gd name="T0" fmla="*/ 609 w 609"/>
                  <a:gd name="T1" fmla="*/ 0 h 86"/>
                  <a:gd name="T2" fmla="*/ 609 w 609"/>
                  <a:gd name="T3" fmla="*/ 86 h 86"/>
                  <a:gd name="T4" fmla="*/ 0 w 609"/>
                  <a:gd name="T5" fmla="*/ 86 h 86"/>
                </a:gdLst>
                <a:ahLst/>
                <a:cxnLst>
                  <a:cxn ang="0">
                    <a:pos x="T0" y="T1"/>
                  </a:cxn>
                  <a:cxn ang="0">
                    <a:pos x="T2" y="T3"/>
                  </a:cxn>
                  <a:cxn ang="0">
                    <a:pos x="T4" y="T5"/>
                  </a:cxn>
                </a:cxnLst>
                <a:rect l="0" t="0" r="r" b="b"/>
                <a:pathLst>
                  <a:path w="609" h="86">
                    <a:moveTo>
                      <a:pt x="609" y="0"/>
                    </a:moveTo>
                    <a:lnTo>
                      <a:pt x="609" y="86"/>
                    </a:lnTo>
                    <a:lnTo>
                      <a:pt x="0" y="86"/>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166135" name="Freeform 247">
                <a:extLst>
                  <a:ext uri="{FF2B5EF4-FFF2-40B4-BE49-F238E27FC236}">
                    <a16:creationId xmlns:a16="http://schemas.microsoft.com/office/drawing/2014/main" id="{E808D36F-82DA-1E37-34C5-13A0FCE369CE}"/>
                  </a:ext>
                </a:extLst>
              </p:cNvPr>
              <p:cNvSpPr>
                <a:spLocks/>
              </p:cNvSpPr>
              <p:nvPr/>
            </p:nvSpPr>
            <p:spPr bwMode="auto">
              <a:xfrm>
                <a:off x="2127" y="3556"/>
                <a:ext cx="40" cy="61"/>
              </a:xfrm>
              <a:custGeom>
                <a:avLst/>
                <a:gdLst>
                  <a:gd name="T0" fmla="*/ 0 w 197"/>
                  <a:gd name="T1" fmla="*/ 182 h 182"/>
                  <a:gd name="T2" fmla="*/ 197 w 197"/>
                  <a:gd name="T3" fmla="*/ 182 h 182"/>
                  <a:gd name="T4" fmla="*/ 197 w 197"/>
                  <a:gd name="T5" fmla="*/ 74 h 182"/>
                  <a:gd name="T6" fmla="*/ 156 w 197"/>
                  <a:gd name="T7" fmla="*/ 74 h 182"/>
                  <a:gd name="T8" fmla="*/ 156 w 197"/>
                  <a:gd name="T9" fmla="*/ 37 h 182"/>
                  <a:gd name="T10" fmla="*/ 120 w 197"/>
                  <a:gd name="T11" fmla="*/ 37 h 182"/>
                  <a:gd name="T12" fmla="*/ 120 w 197"/>
                  <a:gd name="T13" fmla="*/ 0 h 182"/>
                  <a:gd name="T14" fmla="*/ 80 w 197"/>
                  <a:gd name="T15" fmla="*/ 0 h 182"/>
                  <a:gd name="T16" fmla="*/ 80 w 197"/>
                  <a:gd name="T17" fmla="*/ 37 h 182"/>
                  <a:gd name="T18" fmla="*/ 40 w 197"/>
                  <a:gd name="T19" fmla="*/ 37 h 182"/>
                  <a:gd name="T20" fmla="*/ 40 w 197"/>
                  <a:gd name="T21" fmla="*/ 74 h 182"/>
                  <a:gd name="T22" fmla="*/ 0 w 197"/>
                  <a:gd name="T23" fmla="*/ 74 h 182"/>
                  <a:gd name="T24" fmla="*/ 0 w 197"/>
                  <a:gd name="T25" fmla="*/ 182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182">
                    <a:moveTo>
                      <a:pt x="0" y="182"/>
                    </a:moveTo>
                    <a:lnTo>
                      <a:pt x="197" y="182"/>
                    </a:lnTo>
                    <a:lnTo>
                      <a:pt x="197" y="74"/>
                    </a:lnTo>
                    <a:lnTo>
                      <a:pt x="156" y="74"/>
                    </a:lnTo>
                    <a:lnTo>
                      <a:pt x="156" y="37"/>
                    </a:lnTo>
                    <a:lnTo>
                      <a:pt x="120" y="37"/>
                    </a:lnTo>
                    <a:lnTo>
                      <a:pt x="120" y="0"/>
                    </a:lnTo>
                    <a:lnTo>
                      <a:pt x="80" y="0"/>
                    </a:lnTo>
                    <a:lnTo>
                      <a:pt x="80" y="37"/>
                    </a:lnTo>
                    <a:lnTo>
                      <a:pt x="40" y="37"/>
                    </a:lnTo>
                    <a:lnTo>
                      <a:pt x="40" y="74"/>
                    </a:lnTo>
                    <a:lnTo>
                      <a:pt x="0" y="74"/>
                    </a:lnTo>
                    <a:lnTo>
                      <a:pt x="0" y="182"/>
                    </a:lnTo>
                    <a:close/>
                  </a:path>
                </a:pathLst>
              </a:custGeom>
              <a:solidFill>
                <a:srgbClr val="000000"/>
              </a:solidFill>
              <a:ln w="1588">
                <a:solidFill>
                  <a:srgbClr val="000000"/>
                </a:solidFill>
                <a:prstDash val="solid"/>
                <a:round/>
                <a:headEnd/>
                <a:tailEnd/>
              </a:ln>
            </p:spPr>
            <p:txBody>
              <a:bodyPr/>
              <a:lstStyle/>
              <a:p>
                <a:endParaRPr lang="en-IN"/>
              </a:p>
            </p:txBody>
          </p:sp>
          <p:sp>
            <p:nvSpPr>
              <p:cNvPr id="166136" name="Freeform 248">
                <a:extLst>
                  <a:ext uri="{FF2B5EF4-FFF2-40B4-BE49-F238E27FC236}">
                    <a16:creationId xmlns:a16="http://schemas.microsoft.com/office/drawing/2014/main" id="{D8B8B90F-47BD-AED1-88C1-D028A8308767}"/>
                  </a:ext>
                </a:extLst>
              </p:cNvPr>
              <p:cNvSpPr>
                <a:spLocks/>
              </p:cNvSpPr>
              <p:nvPr/>
            </p:nvSpPr>
            <p:spPr bwMode="auto">
              <a:xfrm>
                <a:off x="2127" y="3556"/>
                <a:ext cx="40" cy="61"/>
              </a:xfrm>
              <a:custGeom>
                <a:avLst/>
                <a:gdLst>
                  <a:gd name="T0" fmla="*/ 0 w 197"/>
                  <a:gd name="T1" fmla="*/ 182 h 182"/>
                  <a:gd name="T2" fmla="*/ 197 w 197"/>
                  <a:gd name="T3" fmla="*/ 182 h 182"/>
                  <a:gd name="T4" fmla="*/ 197 w 197"/>
                  <a:gd name="T5" fmla="*/ 74 h 182"/>
                  <a:gd name="T6" fmla="*/ 156 w 197"/>
                  <a:gd name="T7" fmla="*/ 74 h 182"/>
                  <a:gd name="T8" fmla="*/ 156 w 197"/>
                  <a:gd name="T9" fmla="*/ 37 h 182"/>
                  <a:gd name="T10" fmla="*/ 120 w 197"/>
                  <a:gd name="T11" fmla="*/ 37 h 182"/>
                  <a:gd name="T12" fmla="*/ 120 w 197"/>
                  <a:gd name="T13" fmla="*/ 0 h 182"/>
                  <a:gd name="T14" fmla="*/ 80 w 197"/>
                  <a:gd name="T15" fmla="*/ 0 h 182"/>
                  <a:gd name="T16" fmla="*/ 80 w 197"/>
                  <a:gd name="T17" fmla="*/ 37 h 182"/>
                  <a:gd name="T18" fmla="*/ 40 w 197"/>
                  <a:gd name="T19" fmla="*/ 37 h 182"/>
                  <a:gd name="T20" fmla="*/ 40 w 197"/>
                  <a:gd name="T21" fmla="*/ 74 h 182"/>
                  <a:gd name="T22" fmla="*/ 0 w 197"/>
                  <a:gd name="T23" fmla="*/ 74 h 182"/>
                  <a:gd name="T24" fmla="*/ 0 w 197"/>
                  <a:gd name="T25" fmla="*/ 182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182">
                    <a:moveTo>
                      <a:pt x="0" y="182"/>
                    </a:moveTo>
                    <a:lnTo>
                      <a:pt x="197" y="182"/>
                    </a:lnTo>
                    <a:lnTo>
                      <a:pt x="197" y="74"/>
                    </a:lnTo>
                    <a:lnTo>
                      <a:pt x="156" y="74"/>
                    </a:lnTo>
                    <a:lnTo>
                      <a:pt x="156" y="37"/>
                    </a:lnTo>
                    <a:lnTo>
                      <a:pt x="120" y="37"/>
                    </a:lnTo>
                    <a:lnTo>
                      <a:pt x="120" y="0"/>
                    </a:lnTo>
                    <a:lnTo>
                      <a:pt x="80" y="0"/>
                    </a:lnTo>
                    <a:lnTo>
                      <a:pt x="80" y="37"/>
                    </a:lnTo>
                    <a:lnTo>
                      <a:pt x="40" y="37"/>
                    </a:lnTo>
                    <a:lnTo>
                      <a:pt x="40" y="74"/>
                    </a:lnTo>
                    <a:lnTo>
                      <a:pt x="0" y="74"/>
                    </a:lnTo>
                    <a:lnTo>
                      <a:pt x="0" y="182"/>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166137" name="Rectangle 249">
                <a:extLst>
                  <a:ext uri="{FF2B5EF4-FFF2-40B4-BE49-F238E27FC236}">
                    <a16:creationId xmlns:a16="http://schemas.microsoft.com/office/drawing/2014/main" id="{A8A531FB-26F3-B684-40D0-DCE9EBAFF940}"/>
                  </a:ext>
                </a:extLst>
              </p:cNvPr>
              <p:cNvSpPr>
                <a:spLocks noChangeArrowheads="1"/>
              </p:cNvSpPr>
              <p:nvPr/>
            </p:nvSpPr>
            <p:spPr bwMode="auto">
              <a:xfrm>
                <a:off x="2138" y="3518"/>
                <a:ext cx="25" cy="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400">
                    <a:solidFill>
                      <a:srgbClr val="000000"/>
                    </a:solidFill>
                    <a:latin typeface="Arial" panose="020B0604020202020204" pitchFamily="34" charset="0"/>
                    <a:cs typeface="Arial" panose="020B0604020202020204" pitchFamily="34" charset="0"/>
                  </a:rPr>
                  <a:t>1</a:t>
                </a:r>
                <a:endParaRPr lang="en-US" altLang="en-US">
                  <a:cs typeface="Tahoma" panose="020B0604030504040204" pitchFamily="34" charset="0"/>
                </a:endParaRPr>
              </a:p>
            </p:txBody>
          </p:sp>
          <p:sp>
            <p:nvSpPr>
              <p:cNvPr id="166138" name="Rectangle 250">
                <a:extLst>
                  <a:ext uri="{FF2B5EF4-FFF2-40B4-BE49-F238E27FC236}">
                    <a16:creationId xmlns:a16="http://schemas.microsoft.com/office/drawing/2014/main" id="{D76CF8AB-255D-19AD-A9CD-357491CF0031}"/>
                  </a:ext>
                </a:extLst>
              </p:cNvPr>
              <p:cNvSpPr>
                <a:spLocks noChangeArrowheads="1"/>
              </p:cNvSpPr>
              <p:nvPr/>
            </p:nvSpPr>
            <p:spPr bwMode="auto">
              <a:xfrm>
                <a:off x="2146" y="3518"/>
                <a:ext cx="26" cy="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400">
                    <a:solidFill>
                      <a:srgbClr val="000000"/>
                    </a:solidFill>
                    <a:latin typeface="Arial" panose="020B0604020202020204" pitchFamily="34" charset="0"/>
                    <a:cs typeface="Arial" panose="020B0604020202020204" pitchFamily="34" charset="0"/>
                  </a:rPr>
                  <a:t>2</a:t>
                </a:r>
                <a:endParaRPr lang="en-US" altLang="en-US">
                  <a:cs typeface="Tahoma" panose="020B0604030504040204" pitchFamily="34" charset="0"/>
                </a:endParaRPr>
              </a:p>
            </p:txBody>
          </p:sp>
          <p:sp>
            <p:nvSpPr>
              <p:cNvPr id="166139" name="Rectangle 251">
                <a:extLst>
                  <a:ext uri="{FF2B5EF4-FFF2-40B4-BE49-F238E27FC236}">
                    <a16:creationId xmlns:a16="http://schemas.microsoft.com/office/drawing/2014/main" id="{73852D5E-4E30-1777-F6A3-9B589496F314}"/>
                  </a:ext>
                </a:extLst>
              </p:cNvPr>
              <p:cNvSpPr>
                <a:spLocks noChangeArrowheads="1"/>
              </p:cNvSpPr>
              <p:nvPr/>
            </p:nvSpPr>
            <p:spPr bwMode="auto">
              <a:xfrm>
                <a:off x="2158" y="3518"/>
                <a:ext cx="22" cy="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400">
                    <a:solidFill>
                      <a:srgbClr val="000000"/>
                    </a:solidFill>
                    <a:latin typeface="Arial" panose="020B0604020202020204" pitchFamily="34" charset="0"/>
                    <a:cs typeface="Arial" panose="020B0604020202020204" pitchFamily="34" charset="0"/>
                  </a:rPr>
                  <a:t>x</a:t>
                </a:r>
                <a:endParaRPr lang="en-US" altLang="en-US">
                  <a:cs typeface="Tahoma" panose="020B0604030504040204" pitchFamily="34" charset="0"/>
                </a:endParaRPr>
              </a:p>
            </p:txBody>
          </p:sp>
          <p:sp>
            <p:nvSpPr>
              <p:cNvPr id="166140" name="Freeform 252">
                <a:extLst>
                  <a:ext uri="{FF2B5EF4-FFF2-40B4-BE49-F238E27FC236}">
                    <a16:creationId xmlns:a16="http://schemas.microsoft.com/office/drawing/2014/main" id="{1A88D5E1-111B-C380-6CBE-B9C2694B7E9C}"/>
                  </a:ext>
                </a:extLst>
              </p:cNvPr>
              <p:cNvSpPr>
                <a:spLocks/>
              </p:cNvSpPr>
              <p:nvPr/>
            </p:nvSpPr>
            <p:spPr bwMode="auto">
              <a:xfrm>
                <a:off x="2127" y="3653"/>
                <a:ext cx="40" cy="61"/>
              </a:xfrm>
              <a:custGeom>
                <a:avLst/>
                <a:gdLst>
                  <a:gd name="T0" fmla="*/ 197 w 197"/>
                  <a:gd name="T1" fmla="*/ 0 h 183"/>
                  <a:gd name="T2" fmla="*/ 0 w 197"/>
                  <a:gd name="T3" fmla="*/ 0 h 183"/>
                  <a:gd name="T4" fmla="*/ 0 w 197"/>
                  <a:gd name="T5" fmla="*/ 108 h 183"/>
                  <a:gd name="T6" fmla="*/ 40 w 197"/>
                  <a:gd name="T7" fmla="*/ 108 h 183"/>
                  <a:gd name="T8" fmla="*/ 40 w 197"/>
                  <a:gd name="T9" fmla="*/ 146 h 183"/>
                  <a:gd name="T10" fmla="*/ 76 w 197"/>
                  <a:gd name="T11" fmla="*/ 146 h 183"/>
                  <a:gd name="T12" fmla="*/ 76 w 197"/>
                  <a:gd name="T13" fmla="*/ 183 h 183"/>
                  <a:gd name="T14" fmla="*/ 117 w 197"/>
                  <a:gd name="T15" fmla="*/ 183 h 183"/>
                  <a:gd name="T16" fmla="*/ 117 w 197"/>
                  <a:gd name="T17" fmla="*/ 146 h 183"/>
                  <a:gd name="T18" fmla="*/ 156 w 197"/>
                  <a:gd name="T19" fmla="*/ 146 h 183"/>
                  <a:gd name="T20" fmla="*/ 156 w 197"/>
                  <a:gd name="T21" fmla="*/ 108 h 183"/>
                  <a:gd name="T22" fmla="*/ 197 w 197"/>
                  <a:gd name="T23" fmla="*/ 108 h 183"/>
                  <a:gd name="T24" fmla="*/ 197 w 197"/>
                  <a:gd name="T25" fmla="*/ 0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183">
                    <a:moveTo>
                      <a:pt x="197" y="0"/>
                    </a:moveTo>
                    <a:lnTo>
                      <a:pt x="0" y="0"/>
                    </a:lnTo>
                    <a:lnTo>
                      <a:pt x="0" y="108"/>
                    </a:lnTo>
                    <a:lnTo>
                      <a:pt x="40" y="108"/>
                    </a:lnTo>
                    <a:lnTo>
                      <a:pt x="40" y="146"/>
                    </a:lnTo>
                    <a:lnTo>
                      <a:pt x="76" y="146"/>
                    </a:lnTo>
                    <a:lnTo>
                      <a:pt x="76" y="183"/>
                    </a:lnTo>
                    <a:lnTo>
                      <a:pt x="117" y="183"/>
                    </a:lnTo>
                    <a:lnTo>
                      <a:pt x="117" y="146"/>
                    </a:lnTo>
                    <a:lnTo>
                      <a:pt x="156" y="146"/>
                    </a:lnTo>
                    <a:lnTo>
                      <a:pt x="156" y="108"/>
                    </a:lnTo>
                    <a:lnTo>
                      <a:pt x="197" y="108"/>
                    </a:lnTo>
                    <a:lnTo>
                      <a:pt x="197" y="0"/>
                    </a:lnTo>
                    <a:close/>
                  </a:path>
                </a:pathLst>
              </a:custGeom>
              <a:solidFill>
                <a:srgbClr val="000000"/>
              </a:solidFill>
              <a:ln w="1588">
                <a:solidFill>
                  <a:srgbClr val="000000"/>
                </a:solidFill>
                <a:prstDash val="solid"/>
                <a:round/>
                <a:headEnd/>
                <a:tailEnd/>
              </a:ln>
            </p:spPr>
            <p:txBody>
              <a:bodyPr/>
              <a:lstStyle/>
              <a:p>
                <a:endParaRPr lang="en-IN"/>
              </a:p>
            </p:txBody>
          </p:sp>
          <p:sp>
            <p:nvSpPr>
              <p:cNvPr id="166141" name="Freeform 253">
                <a:extLst>
                  <a:ext uri="{FF2B5EF4-FFF2-40B4-BE49-F238E27FC236}">
                    <a16:creationId xmlns:a16="http://schemas.microsoft.com/office/drawing/2014/main" id="{7A57CAF9-12FF-0CFF-3C60-A773251BFD83}"/>
                  </a:ext>
                </a:extLst>
              </p:cNvPr>
              <p:cNvSpPr>
                <a:spLocks/>
              </p:cNvSpPr>
              <p:nvPr/>
            </p:nvSpPr>
            <p:spPr bwMode="auto">
              <a:xfrm>
                <a:off x="2127" y="3653"/>
                <a:ext cx="40" cy="61"/>
              </a:xfrm>
              <a:custGeom>
                <a:avLst/>
                <a:gdLst>
                  <a:gd name="T0" fmla="*/ 197 w 197"/>
                  <a:gd name="T1" fmla="*/ 0 h 183"/>
                  <a:gd name="T2" fmla="*/ 0 w 197"/>
                  <a:gd name="T3" fmla="*/ 0 h 183"/>
                  <a:gd name="T4" fmla="*/ 0 w 197"/>
                  <a:gd name="T5" fmla="*/ 108 h 183"/>
                  <a:gd name="T6" fmla="*/ 40 w 197"/>
                  <a:gd name="T7" fmla="*/ 108 h 183"/>
                  <a:gd name="T8" fmla="*/ 40 w 197"/>
                  <a:gd name="T9" fmla="*/ 146 h 183"/>
                  <a:gd name="T10" fmla="*/ 76 w 197"/>
                  <a:gd name="T11" fmla="*/ 146 h 183"/>
                  <a:gd name="T12" fmla="*/ 76 w 197"/>
                  <a:gd name="T13" fmla="*/ 183 h 183"/>
                  <a:gd name="T14" fmla="*/ 117 w 197"/>
                  <a:gd name="T15" fmla="*/ 183 h 183"/>
                  <a:gd name="T16" fmla="*/ 117 w 197"/>
                  <a:gd name="T17" fmla="*/ 146 h 183"/>
                  <a:gd name="T18" fmla="*/ 156 w 197"/>
                  <a:gd name="T19" fmla="*/ 146 h 183"/>
                  <a:gd name="T20" fmla="*/ 156 w 197"/>
                  <a:gd name="T21" fmla="*/ 108 h 183"/>
                  <a:gd name="T22" fmla="*/ 197 w 197"/>
                  <a:gd name="T23" fmla="*/ 108 h 183"/>
                  <a:gd name="T24" fmla="*/ 197 w 197"/>
                  <a:gd name="T25" fmla="*/ 0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183">
                    <a:moveTo>
                      <a:pt x="197" y="0"/>
                    </a:moveTo>
                    <a:lnTo>
                      <a:pt x="0" y="0"/>
                    </a:lnTo>
                    <a:lnTo>
                      <a:pt x="0" y="108"/>
                    </a:lnTo>
                    <a:lnTo>
                      <a:pt x="40" y="108"/>
                    </a:lnTo>
                    <a:lnTo>
                      <a:pt x="40" y="146"/>
                    </a:lnTo>
                    <a:lnTo>
                      <a:pt x="76" y="146"/>
                    </a:lnTo>
                    <a:lnTo>
                      <a:pt x="76" y="183"/>
                    </a:lnTo>
                    <a:lnTo>
                      <a:pt x="117" y="183"/>
                    </a:lnTo>
                    <a:lnTo>
                      <a:pt x="117" y="146"/>
                    </a:lnTo>
                    <a:lnTo>
                      <a:pt x="156" y="146"/>
                    </a:lnTo>
                    <a:lnTo>
                      <a:pt x="156" y="108"/>
                    </a:lnTo>
                    <a:lnTo>
                      <a:pt x="197" y="108"/>
                    </a:lnTo>
                    <a:lnTo>
                      <a:pt x="197"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166142" name="Rectangle 254">
                <a:extLst>
                  <a:ext uri="{FF2B5EF4-FFF2-40B4-BE49-F238E27FC236}">
                    <a16:creationId xmlns:a16="http://schemas.microsoft.com/office/drawing/2014/main" id="{BF3478C7-EB62-0C7E-4556-61AFEEDBC001}"/>
                  </a:ext>
                </a:extLst>
              </p:cNvPr>
              <p:cNvSpPr>
                <a:spLocks noChangeArrowheads="1"/>
              </p:cNvSpPr>
              <p:nvPr/>
            </p:nvSpPr>
            <p:spPr bwMode="auto">
              <a:xfrm>
                <a:off x="2141" y="3718"/>
                <a:ext cx="23" cy="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400">
                    <a:solidFill>
                      <a:srgbClr val="000000"/>
                    </a:solidFill>
                    <a:latin typeface="Arial" panose="020B0604020202020204" pitchFamily="34" charset="0"/>
                    <a:cs typeface="Arial" panose="020B0604020202020204" pitchFamily="34" charset="0"/>
                  </a:rPr>
                  <a:t>6</a:t>
                </a:r>
                <a:endParaRPr lang="en-US" altLang="en-US">
                  <a:cs typeface="Tahoma" panose="020B0604030504040204" pitchFamily="34" charset="0"/>
                </a:endParaRPr>
              </a:p>
            </p:txBody>
          </p:sp>
          <p:sp>
            <p:nvSpPr>
              <p:cNvPr id="166143" name="Rectangle 255">
                <a:extLst>
                  <a:ext uri="{FF2B5EF4-FFF2-40B4-BE49-F238E27FC236}">
                    <a16:creationId xmlns:a16="http://schemas.microsoft.com/office/drawing/2014/main" id="{2805A1BF-3B83-7E37-D8A0-96D2BFB2F6B1}"/>
                  </a:ext>
                </a:extLst>
              </p:cNvPr>
              <p:cNvSpPr>
                <a:spLocks noChangeArrowheads="1"/>
              </p:cNvSpPr>
              <p:nvPr/>
            </p:nvSpPr>
            <p:spPr bwMode="auto">
              <a:xfrm>
                <a:off x="2149" y="3718"/>
                <a:ext cx="23" cy="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400">
                    <a:solidFill>
                      <a:srgbClr val="000000"/>
                    </a:solidFill>
                    <a:latin typeface="Arial" panose="020B0604020202020204" pitchFamily="34" charset="0"/>
                    <a:cs typeface="Arial" panose="020B0604020202020204" pitchFamily="34" charset="0"/>
                  </a:rPr>
                  <a:t>x</a:t>
                </a:r>
                <a:endParaRPr lang="en-US" altLang="en-US">
                  <a:cs typeface="Tahoma" panose="020B0604030504040204" pitchFamily="34" charset="0"/>
                </a:endParaRPr>
              </a:p>
            </p:txBody>
          </p:sp>
          <p:sp>
            <p:nvSpPr>
              <p:cNvPr id="166144" name="Freeform 256">
                <a:extLst>
                  <a:ext uri="{FF2B5EF4-FFF2-40B4-BE49-F238E27FC236}">
                    <a16:creationId xmlns:a16="http://schemas.microsoft.com/office/drawing/2014/main" id="{954C5FC6-FD50-6DF7-EF6B-DEF9CA0D4D7F}"/>
                  </a:ext>
                </a:extLst>
              </p:cNvPr>
              <p:cNvSpPr>
                <a:spLocks/>
              </p:cNvSpPr>
              <p:nvPr/>
            </p:nvSpPr>
            <p:spPr bwMode="auto">
              <a:xfrm>
                <a:off x="1955" y="3556"/>
                <a:ext cx="40" cy="61"/>
              </a:xfrm>
              <a:custGeom>
                <a:avLst/>
                <a:gdLst>
                  <a:gd name="T0" fmla="*/ 0 w 197"/>
                  <a:gd name="T1" fmla="*/ 182 h 182"/>
                  <a:gd name="T2" fmla="*/ 197 w 197"/>
                  <a:gd name="T3" fmla="*/ 182 h 182"/>
                  <a:gd name="T4" fmla="*/ 197 w 197"/>
                  <a:gd name="T5" fmla="*/ 74 h 182"/>
                  <a:gd name="T6" fmla="*/ 156 w 197"/>
                  <a:gd name="T7" fmla="*/ 74 h 182"/>
                  <a:gd name="T8" fmla="*/ 156 w 197"/>
                  <a:gd name="T9" fmla="*/ 37 h 182"/>
                  <a:gd name="T10" fmla="*/ 120 w 197"/>
                  <a:gd name="T11" fmla="*/ 37 h 182"/>
                  <a:gd name="T12" fmla="*/ 120 w 197"/>
                  <a:gd name="T13" fmla="*/ 0 h 182"/>
                  <a:gd name="T14" fmla="*/ 80 w 197"/>
                  <a:gd name="T15" fmla="*/ 0 h 182"/>
                  <a:gd name="T16" fmla="*/ 80 w 197"/>
                  <a:gd name="T17" fmla="*/ 37 h 182"/>
                  <a:gd name="T18" fmla="*/ 39 w 197"/>
                  <a:gd name="T19" fmla="*/ 37 h 182"/>
                  <a:gd name="T20" fmla="*/ 39 w 197"/>
                  <a:gd name="T21" fmla="*/ 74 h 182"/>
                  <a:gd name="T22" fmla="*/ 0 w 197"/>
                  <a:gd name="T23" fmla="*/ 74 h 182"/>
                  <a:gd name="T24" fmla="*/ 0 w 197"/>
                  <a:gd name="T25" fmla="*/ 182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182">
                    <a:moveTo>
                      <a:pt x="0" y="182"/>
                    </a:moveTo>
                    <a:lnTo>
                      <a:pt x="197" y="182"/>
                    </a:lnTo>
                    <a:lnTo>
                      <a:pt x="197" y="74"/>
                    </a:lnTo>
                    <a:lnTo>
                      <a:pt x="156" y="74"/>
                    </a:lnTo>
                    <a:lnTo>
                      <a:pt x="156" y="37"/>
                    </a:lnTo>
                    <a:lnTo>
                      <a:pt x="120" y="37"/>
                    </a:lnTo>
                    <a:lnTo>
                      <a:pt x="120" y="0"/>
                    </a:lnTo>
                    <a:lnTo>
                      <a:pt x="80" y="0"/>
                    </a:lnTo>
                    <a:lnTo>
                      <a:pt x="80" y="37"/>
                    </a:lnTo>
                    <a:lnTo>
                      <a:pt x="39" y="37"/>
                    </a:lnTo>
                    <a:lnTo>
                      <a:pt x="39" y="74"/>
                    </a:lnTo>
                    <a:lnTo>
                      <a:pt x="0" y="74"/>
                    </a:lnTo>
                    <a:lnTo>
                      <a:pt x="0" y="182"/>
                    </a:lnTo>
                    <a:close/>
                  </a:path>
                </a:pathLst>
              </a:custGeom>
              <a:solidFill>
                <a:srgbClr val="000000"/>
              </a:solidFill>
              <a:ln w="1588">
                <a:solidFill>
                  <a:srgbClr val="000000"/>
                </a:solidFill>
                <a:prstDash val="solid"/>
                <a:round/>
                <a:headEnd/>
                <a:tailEnd/>
              </a:ln>
            </p:spPr>
            <p:txBody>
              <a:bodyPr/>
              <a:lstStyle/>
              <a:p>
                <a:endParaRPr lang="en-IN"/>
              </a:p>
            </p:txBody>
          </p:sp>
          <p:sp>
            <p:nvSpPr>
              <p:cNvPr id="166145" name="Freeform 257">
                <a:extLst>
                  <a:ext uri="{FF2B5EF4-FFF2-40B4-BE49-F238E27FC236}">
                    <a16:creationId xmlns:a16="http://schemas.microsoft.com/office/drawing/2014/main" id="{254AB99A-C62C-D35B-C51A-38D11888A944}"/>
                  </a:ext>
                </a:extLst>
              </p:cNvPr>
              <p:cNvSpPr>
                <a:spLocks/>
              </p:cNvSpPr>
              <p:nvPr/>
            </p:nvSpPr>
            <p:spPr bwMode="auto">
              <a:xfrm>
                <a:off x="1955" y="3556"/>
                <a:ext cx="40" cy="61"/>
              </a:xfrm>
              <a:custGeom>
                <a:avLst/>
                <a:gdLst>
                  <a:gd name="T0" fmla="*/ 0 w 197"/>
                  <a:gd name="T1" fmla="*/ 182 h 182"/>
                  <a:gd name="T2" fmla="*/ 197 w 197"/>
                  <a:gd name="T3" fmla="*/ 182 h 182"/>
                  <a:gd name="T4" fmla="*/ 197 w 197"/>
                  <a:gd name="T5" fmla="*/ 74 h 182"/>
                  <a:gd name="T6" fmla="*/ 156 w 197"/>
                  <a:gd name="T7" fmla="*/ 74 h 182"/>
                  <a:gd name="T8" fmla="*/ 156 w 197"/>
                  <a:gd name="T9" fmla="*/ 37 h 182"/>
                  <a:gd name="T10" fmla="*/ 120 w 197"/>
                  <a:gd name="T11" fmla="*/ 37 h 182"/>
                  <a:gd name="T12" fmla="*/ 120 w 197"/>
                  <a:gd name="T13" fmla="*/ 0 h 182"/>
                  <a:gd name="T14" fmla="*/ 80 w 197"/>
                  <a:gd name="T15" fmla="*/ 0 h 182"/>
                  <a:gd name="T16" fmla="*/ 80 w 197"/>
                  <a:gd name="T17" fmla="*/ 37 h 182"/>
                  <a:gd name="T18" fmla="*/ 39 w 197"/>
                  <a:gd name="T19" fmla="*/ 37 h 182"/>
                  <a:gd name="T20" fmla="*/ 39 w 197"/>
                  <a:gd name="T21" fmla="*/ 74 h 182"/>
                  <a:gd name="T22" fmla="*/ 0 w 197"/>
                  <a:gd name="T23" fmla="*/ 74 h 182"/>
                  <a:gd name="T24" fmla="*/ 0 w 197"/>
                  <a:gd name="T25" fmla="*/ 182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182">
                    <a:moveTo>
                      <a:pt x="0" y="182"/>
                    </a:moveTo>
                    <a:lnTo>
                      <a:pt x="197" y="182"/>
                    </a:lnTo>
                    <a:lnTo>
                      <a:pt x="197" y="74"/>
                    </a:lnTo>
                    <a:lnTo>
                      <a:pt x="156" y="74"/>
                    </a:lnTo>
                    <a:lnTo>
                      <a:pt x="156" y="37"/>
                    </a:lnTo>
                    <a:lnTo>
                      <a:pt x="120" y="37"/>
                    </a:lnTo>
                    <a:lnTo>
                      <a:pt x="120" y="0"/>
                    </a:lnTo>
                    <a:lnTo>
                      <a:pt x="80" y="0"/>
                    </a:lnTo>
                    <a:lnTo>
                      <a:pt x="80" y="37"/>
                    </a:lnTo>
                    <a:lnTo>
                      <a:pt x="39" y="37"/>
                    </a:lnTo>
                    <a:lnTo>
                      <a:pt x="39" y="74"/>
                    </a:lnTo>
                    <a:lnTo>
                      <a:pt x="0" y="74"/>
                    </a:lnTo>
                    <a:lnTo>
                      <a:pt x="0" y="182"/>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166146" name="Rectangle 258">
                <a:extLst>
                  <a:ext uri="{FF2B5EF4-FFF2-40B4-BE49-F238E27FC236}">
                    <a16:creationId xmlns:a16="http://schemas.microsoft.com/office/drawing/2014/main" id="{6984A75E-17A3-CF15-D7B9-A53D1350D1DC}"/>
                  </a:ext>
                </a:extLst>
              </p:cNvPr>
              <p:cNvSpPr>
                <a:spLocks noChangeArrowheads="1"/>
              </p:cNvSpPr>
              <p:nvPr/>
            </p:nvSpPr>
            <p:spPr bwMode="auto">
              <a:xfrm>
                <a:off x="1969" y="3518"/>
                <a:ext cx="25" cy="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400">
                    <a:solidFill>
                      <a:srgbClr val="000000"/>
                    </a:solidFill>
                    <a:latin typeface="Arial" panose="020B0604020202020204" pitchFamily="34" charset="0"/>
                    <a:cs typeface="Arial" panose="020B0604020202020204" pitchFamily="34" charset="0"/>
                  </a:rPr>
                  <a:t>8</a:t>
                </a:r>
                <a:endParaRPr lang="en-US" altLang="en-US">
                  <a:cs typeface="Tahoma" panose="020B0604030504040204" pitchFamily="34" charset="0"/>
                </a:endParaRPr>
              </a:p>
            </p:txBody>
          </p:sp>
          <p:sp>
            <p:nvSpPr>
              <p:cNvPr id="166147" name="Rectangle 259">
                <a:extLst>
                  <a:ext uri="{FF2B5EF4-FFF2-40B4-BE49-F238E27FC236}">
                    <a16:creationId xmlns:a16="http://schemas.microsoft.com/office/drawing/2014/main" id="{88320E98-2BD0-385E-4245-E8E73B02DC65}"/>
                  </a:ext>
                </a:extLst>
              </p:cNvPr>
              <p:cNvSpPr>
                <a:spLocks noChangeArrowheads="1"/>
              </p:cNvSpPr>
              <p:nvPr/>
            </p:nvSpPr>
            <p:spPr bwMode="auto">
              <a:xfrm>
                <a:off x="1977" y="3518"/>
                <a:ext cx="21" cy="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400">
                    <a:solidFill>
                      <a:srgbClr val="000000"/>
                    </a:solidFill>
                    <a:latin typeface="Arial" panose="020B0604020202020204" pitchFamily="34" charset="0"/>
                    <a:cs typeface="Arial" panose="020B0604020202020204" pitchFamily="34" charset="0"/>
                  </a:rPr>
                  <a:t>x</a:t>
                </a:r>
                <a:endParaRPr lang="en-US" altLang="en-US">
                  <a:cs typeface="Tahoma" panose="020B0604030504040204" pitchFamily="34" charset="0"/>
                </a:endParaRPr>
              </a:p>
            </p:txBody>
          </p:sp>
          <p:sp>
            <p:nvSpPr>
              <p:cNvPr id="166148" name="Freeform 260">
                <a:extLst>
                  <a:ext uri="{FF2B5EF4-FFF2-40B4-BE49-F238E27FC236}">
                    <a16:creationId xmlns:a16="http://schemas.microsoft.com/office/drawing/2014/main" id="{AB948BA0-52BB-6577-3AB4-C37786D1C91D}"/>
                  </a:ext>
                </a:extLst>
              </p:cNvPr>
              <p:cNvSpPr>
                <a:spLocks/>
              </p:cNvSpPr>
              <p:nvPr/>
            </p:nvSpPr>
            <p:spPr bwMode="auto">
              <a:xfrm>
                <a:off x="1955" y="3653"/>
                <a:ext cx="40" cy="61"/>
              </a:xfrm>
              <a:custGeom>
                <a:avLst/>
                <a:gdLst>
                  <a:gd name="T0" fmla="*/ 197 w 197"/>
                  <a:gd name="T1" fmla="*/ 0 h 183"/>
                  <a:gd name="T2" fmla="*/ 0 w 197"/>
                  <a:gd name="T3" fmla="*/ 0 h 183"/>
                  <a:gd name="T4" fmla="*/ 0 w 197"/>
                  <a:gd name="T5" fmla="*/ 108 h 183"/>
                  <a:gd name="T6" fmla="*/ 39 w 197"/>
                  <a:gd name="T7" fmla="*/ 108 h 183"/>
                  <a:gd name="T8" fmla="*/ 39 w 197"/>
                  <a:gd name="T9" fmla="*/ 146 h 183"/>
                  <a:gd name="T10" fmla="*/ 76 w 197"/>
                  <a:gd name="T11" fmla="*/ 146 h 183"/>
                  <a:gd name="T12" fmla="*/ 76 w 197"/>
                  <a:gd name="T13" fmla="*/ 183 h 183"/>
                  <a:gd name="T14" fmla="*/ 116 w 197"/>
                  <a:gd name="T15" fmla="*/ 183 h 183"/>
                  <a:gd name="T16" fmla="*/ 116 w 197"/>
                  <a:gd name="T17" fmla="*/ 146 h 183"/>
                  <a:gd name="T18" fmla="*/ 156 w 197"/>
                  <a:gd name="T19" fmla="*/ 146 h 183"/>
                  <a:gd name="T20" fmla="*/ 156 w 197"/>
                  <a:gd name="T21" fmla="*/ 108 h 183"/>
                  <a:gd name="T22" fmla="*/ 197 w 197"/>
                  <a:gd name="T23" fmla="*/ 108 h 183"/>
                  <a:gd name="T24" fmla="*/ 197 w 197"/>
                  <a:gd name="T25" fmla="*/ 0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183">
                    <a:moveTo>
                      <a:pt x="197" y="0"/>
                    </a:moveTo>
                    <a:lnTo>
                      <a:pt x="0" y="0"/>
                    </a:lnTo>
                    <a:lnTo>
                      <a:pt x="0" y="108"/>
                    </a:lnTo>
                    <a:lnTo>
                      <a:pt x="39" y="108"/>
                    </a:lnTo>
                    <a:lnTo>
                      <a:pt x="39" y="146"/>
                    </a:lnTo>
                    <a:lnTo>
                      <a:pt x="76" y="146"/>
                    </a:lnTo>
                    <a:lnTo>
                      <a:pt x="76" y="183"/>
                    </a:lnTo>
                    <a:lnTo>
                      <a:pt x="116" y="183"/>
                    </a:lnTo>
                    <a:lnTo>
                      <a:pt x="116" y="146"/>
                    </a:lnTo>
                    <a:lnTo>
                      <a:pt x="156" y="146"/>
                    </a:lnTo>
                    <a:lnTo>
                      <a:pt x="156" y="108"/>
                    </a:lnTo>
                    <a:lnTo>
                      <a:pt x="197" y="108"/>
                    </a:lnTo>
                    <a:lnTo>
                      <a:pt x="197" y="0"/>
                    </a:lnTo>
                    <a:close/>
                  </a:path>
                </a:pathLst>
              </a:custGeom>
              <a:solidFill>
                <a:srgbClr val="000000"/>
              </a:solidFill>
              <a:ln w="1588">
                <a:solidFill>
                  <a:srgbClr val="000000"/>
                </a:solidFill>
                <a:prstDash val="solid"/>
                <a:round/>
                <a:headEnd/>
                <a:tailEnd/>
              </a:ln>
            </p:spPr>
            <p:txBody>
              <a:bodyPr/>
              <a:lstStyle/>
              <a:p>
                <a:endParaRPr lang="en-IN"/>
              </a:p>
            </p:txBody>
          </p:sp>
          <p:sp>
            <p:nvSpPr>
              <p:cNvPr id="166149" name="Freeform 261">
                <a:extLst>
                  <a:ext uri="{FF2B5EF4-FFF2-40B4-BE49-F238E27FC236}">
                    <a16:creationId xmlns:a16="http://schemas.microsoft.com/office/drawing/2014/main" id="{D718F80A-A163-701F-A29F-8C99C7E93B76}"/>
                  </a:ext>
                </a:extLst>
              </p:cNvPr>
              <p:cNvSpPr>
                <a:spLocks/>
              </p:cNvSpPr>
              <p:nvPr/>
            </p:nvSpPr>
            <p:spPr bwMode="auto">
              <a:xfrm>
                <a:off x="1955" y="3653"/>
                <a:ext cx="40" cy="61"/>
              </a:xfrm>
              <a:custGeom>
                <a:avLst/>
                <a:gdLst>
                  <a:gd name="T0" fmla="*/ 197 w 197"/>
                  <a:gd name="T1" fmla="*/ 0 h 183"/>
                  <a:gd name="T2" fmla="*/ 0 w 197"/>
                  <a:gd name="T3" fmla="*/ 0 h 183"/>
                  <a:gd name="T4" fmla="*/ 0 w 197"/>
                  <a:gd name="T5" fmla="*/ 108 h 183"/>
                  <a:gd name="T6" fmla="*/ 39 w 197"/>
                  <a:gd name="T7" fmla="*/ 108 h 183"/>
                  <a:gd name="T8" fmla="*/ 39 w 197"/>
                  <a:gd name="T9" fmla="*/ 146 h 183"/>
                  <a:gd name="T10" fmla="*/ 76 w 197"/>
                  <a:gd name="T11" fmla="*/ 146 h 183"/>
                  <a:gd name="T12" fmla="*/ 76 w 197"/>
                  <a:gd name="T13" fmla="*/ 183 h 183"/>
                  <a:gd name="T14" fmla="*/ 116 w 197"/>
                  <a:gd name="T15" fmla="*/ 183 h 183"/>
                  <a:gd name="T16" fmla="*/ 116 w 197"/>
                  <a:gd name="T17" fmla="*/ 146 h 183"/>
                  <a:gd name="T18" fmla="*/ 156 w 197"/>
                  <a:gd name="T19" fmla="*/ 146 h 183"/>
                  <a:gd name="T20" fmla="*/ 156 w 197"/>
                  <a:gd name="T21" fmla="*/ 108 h 183"/>
                  <a:gd name="T22" fmla="*/ 197 w 197"/>
                  <a:gd name="T23" fmla="*/ 108 h 183"/>
                  <a:gd name="T24" fmla="*/ 197 w 197"/>
                  <a:gd name="T25" fmla="*/ 0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183">
                    <a:moveTo>
                      <a:pt x="197" y="0"/>
                    </a:moveTo>
                    <a:lnTo>
                      <a:pt x="0" y="0"/>
                    </a:lnTo>
                    <a:lnTo>
                      <a:pt x="0" y="108"/>
                    </a:lnTo>
                    <a:lnTo>
                      <a:pt x="39" y="108"/>
                    </a:lnTo>
                    <a:lnTo>
                      <a:pt x="39" y="146"/>
                    </a:lnTo>
                    <a:lnTo>
                      <a:pt x="76" y="146"/>
                    </a:lnTo>
                    <a:lnTo>
                      <a:pt x="76" y="183"/>
                    </a:lnTo>
                    <a:lnTo>
                      <a:pt x="116" y="183"/>
                    </a:lnTo>
                    <a:lnTo>
                      <a:pt x="116" y="146"/>
                    </a:lnTo>
                    <a:lnTo>
                      <a:pt x="156" y="146"/>
                    </a:lnTo>
                    <a:lnTo>
                      <a:pt x="156" y="108"/>
                    </a:lnTo>
                    <a:lnTo>
                      <a:pt x="197" y="108"/>
                    </a:lnTo>
                    <a:lnTo>
                      <a:pt x="197"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166150" name="Rectangle 262">
                <a:extLst>
                  <a:ext uri="{FF2B5EF4-FFF2-40B4-BE49-F238E27FC236}">
                    <a16:creationId xmlns:a16="http://schemas.microsoft.com/office/drawing/2014/main" id="{08D97251-B221-29A1-68B1-759915042DBE}"/>
                  </a:ext>
                </a:extLst>
              </p:cNvPr>
              <p:cNvSpPr>
                <a:spLocks noChangeArrowheads="1"/>
              </p:cNvSpPr>
              <p:nvPr/>
            </p:nvSpPr>
            <p:spPr bwMode="auto">
              <a:xfrm>
                <a:off x="1969" y="3718"/>
                <a:ext cx="25" cy="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400">
                    <a:solidFill>
                      <a:srgbClr val="000000"/>
                    </a:solidFill>
                    <a:latin typeface="Arial" panose="020B0604020202020204" pitchFamily="34" charset="0"/>
                    <a:cs typeface="Arial" panose="020B0604020202020204" pitchFamily="34" charset="0"/>
                  </a:rPr>
                  <a:t>2</a:t>
                </a:r>
                <a:endParaRPr lang="en-US" altLang="en-US">
                  <a:cs typeface="Tahoma" panose="020B0604030504040204" pitchFamily="34" charset="0"/>
                </a:endParaRPr>
              </a:p>
            </p:txBody>
          </p:sp>
          <p:sp>
            <p:nvSpPr>
              <p:cNvPr id="166151" name="Rectangle 263">
                <a:extLst>
                  <a:ext uri="{FF2B5EF4-FFF2-40B4-BE49-F238E27FC236}">
                    <a16:creationId xmlns:a16="http://schemas.microsoft.com/office/drawing/2014/main" id="{A2320DB6-A562-A846-95C2-2710F0F6DCF7}"/>
                  </a:ext>
                </a:extLst>
              </p:cNvPr>
              <p:cNvSpPr>
                <a:spLocks noChangeArrowheads="1"/>
              </p:cNvSpPr>
              <p:nvPr/>
            </p:nvSpPr>
            <p:spPr bwMode="auto">
              <a:xfrm>
                <a:off x="1977" y="3718"/>
                <a:ext cx="21" cy="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400">
                    <a:solidFill>
                      <a:srgbClr val="000000"/>
                    </a:solidFill>
                    <a:latin typeface="Arial" panose="020B0604020202020204" pitchFamily="34" charset="0"/>
                    <a:cs typeface="Arial" panose="020B0604020202020204" pitchFamily="34" charset="0"/>
                  </a:rPr>
                  <a:t>x</a:t>
                </a:r>
                <a:endParaRPr lang="en-US" altLang="en-US">
                  <a:cs typeface="Tahoma" panose="020B0604030504040204" pitchFamily="34" charset="0"/>
                </a:endParaRPr>
              </a:p>
            </p:txBody>
          </p:sp>
          <p:sp>
            <p:nvSpPr>
              <p:cNvPr id="166152" name="Freeform 264">
                <a:extLst>
                  <a:ext uri="{FF2B5EF4-FFF2-40B4-BE49-F238E27FC236}">
                    <a16:creationId xmlns:a16="http://schemas.microsoft.com/office/drawing/2014/main" id="{A2736CCF-B214-60A8-3093-7AF4ECD1DE05}"/>
                  </a:ext>
                </a:extLst>
              </p:cNvPr>
              <p:cNvSpPr>
                <a:spLocks/>
              </p:cNvSpPr>
              <p:nvPr/>
            </p:nvSpPr>
            <p:spPr bwMode="auto">
              <a:xfrm>
                <a:off x="1998" y="3556"/>
                <a:ext cx="40" cy="61"/>
              </a:xfrm>
              <a:custGeom>
                <a:avLst/>
                <a:gdLst>
                  <a:gd name="T0" fmla="*/ 0 w 197"/>
                  <a:gd name="T1" fmla="*/ 182 h 182"/>
                  <a:gd name="T2" fmla="*/ 197 w 197"/>
                  <a:gd name="T3" fmla="*/ 182 h 182"/>
                  <a:gd name="T4" fmla="*/ 197 w 197"/>
                  <a:gd name="T5" fmla="*/ 74 h 182"/>
                  <a:gd name="T6" fmla="*/ 156 w 197"/>
                  <a:gd name="T7" fmla="*/ 74 h 182"/>
                  <a:gd name="T8" fmla="*/ 156 w 197"/>
                  <a:gd name="T9" fmla="*/ 37 h 182"/>
                  <a:gd name="T10" fmla="*/ 120 w 197"/>
                  <a:gd name="T11" fmla="*/ 37 h 182"/>
                  <a:gd name="T12" fmla="*/ 120 w 197"/>
                  <a:gd name="T13" fmla="*/ 0 h 182"/>
                  <a:gd name="T14" fmla="*/ 80 w 197"/>
                  <a:gd name="T15" fmla="*/ 0 h 182"/>
                  <a:gd name="T16" fmla="*/ 80 w 197"/>
                  <a:gd name="T17" fmla="*/ 37 h 182"/>
                  <a:gd name="T18" fmla="*/ 40 w 197"/>
                  <a:gd name="T19" fmla="*/ 37 h 182"/>
                  <a:gd name="T20" fmla="*/ 40 w 197"/>
                  <a:gd name="T21" fmla="*/ 74 h 182"/>
                  <a:gd name="T22" fmla="*/ 0 w 197"/>
                  <a:gd name="T23" fmla="*/ 74 h 182"/>
                  <a:gd name="T24" fmla="*/ 0 w 197"/>
                  <a:gd name="T25" fmla="*/ 182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182">
                    <a:moveTo>
                      <a:pt x="0" y="182"/>
                    </a:moveTo>
                    <a:lnTo>
                      <a:pt x="197" y="182"/>
                    </a:lnTo>
                    <a:lnTo>
                      <a:pt x="197" y="74"/>
                    </a:lnTo>
                    <a:lnTo>
                      <a:pt x="156" y="74"/>
                    </a:lnTo>
                    <a:lnTo>
                      <a:pt x="156" y="37"/>
                    </a:lnTo>
                    <a:lnTo>
                      <a:pt x="120" y="37"/>
                    </a:lnTo>
                    <a:lnTo>
                      <a:pt x="120" y="0"/>
                    </a:lnTo>
                    <a:lnTo>
                      <a:pt x="80" y="0"/>
                    </a:lnTo>
                    <a:lnTo>
                      <a:pt x="80" y="37"/>
                    </a:lnTo>
                    <a:lnTo>
                      <a:pt x="40" y="37"/>
                    </a:lnTo>
                    <a:lnTo>
                      <a:pt x="40" y="74"/>
                    </a:lnTo>
                    <a:lnTo>
                      <a:pt x="0" y="74"/>
                    </a:lnTo>
                    <a:lnTo>
                      <a:pt x="0" y="182"/>
                    </a:lnTo>
                    <a:close/>
                  </a:path>
                </a:pathLst>
              </a:custGeom>
              <a:solidFill>
                <a:srgbClr val="000000"/>
              </a:solidFill>
              <a:ln w="1588">
                <a:solidFill>
                  <a:srgbClr val="000000"/>
                </a:solidFill>
                <a:prstDash val="solid"/>
                <a:round/>
                <a:headEnd/>
                <a:tailEnd/>
              </a:ln>
            </p:spPr>
            <p:txBody>
              <a:bodyPr/>
              <a:lstStyle/>
              <a:p>
                <a:endParaRPr lang="en-IN"/>
              </a:p>
            </p:txBody>
          </p:sp>
          <p:sp>
            <p:nvSpPr>
              <p:cNvPr id="166153" name="Freeform 265">
                <a:extLst>
                  <a:ext uri="{FF2B5EF4-FFF2-40B4-BE49-F238E27FC236}">
                    <a16:creationId xmlns:a16="http://schemas.microsoft.com/office/drawing/2014/main" id="{77A41165-514F-F587-6034-1C461AE87E1E}"/>
                  </a:ext>
                </a:extLst>
              </p:cNvPr>
              <p:cNvSpPr>
                <a:spLocks/>
              </p:cNvSpPr>
              <p:nvPr/>
            </p:nvSpPr>
            <p:spPr bwMode="auto">
              <a:xfrm>
                <a:off x="1998" y="3556"/>
                <a:ext cx="40" cy="61"/>
              </a:xfrm>
              <a:custGeom>
                <a:avLst/>
                <a:gdLst>
                  <a:gd name="T0" fmla="*/ 0 w 197"/>
                  <a:gd name="T1" fmla="*/ 182 h 182"/>
                  <a:gd name="T2" fmla="*/ 197 w 197"/>
                  <a:gd name="T3" fmla="*/ 182 h 182"/>
                  <a:gd name="T4" fmla="*/ 197 w 197"/>
                  <a:gd name="T5" fmla="*/ 74 h 182"/>
                  <a:gd name="T6" fmla="*/ 156 w 197"/>
                  <a:gd name="T7" fmla="*/ 74 h 182"/>
                  <a:gd name="T8" fmla="*/ 156 w 197"/>
                  <a:gd name="T9" fmla="*/ 37 h 182"/>
                  <a:gd name="T10" fmla="*/ 120 w 197"/>
                  <a:gd name="T11" fmla="*/ 37 h 182"/>
                  <a:gd name="T12" fmla="*/ 120 w 197"/>
                  <a:gd name="T13" fmla="*/ 0 h 182"/>
                  <a:gd name="T14" fmla="*/ 80 w 197"/>
                  <a:gd name="T15" fmla="*/ 0 h 182"/>
                  <a:gd name="T16" fmla="*/ 80 w 197"/>
                  <a:gd name="T17" fmla="*/ 37 h 182"/>
                  <a:gd name="T18" fmla="*/ 40 w 197"/>
                  <a:gd name="T19" fmla="*/ 37 h 182"/>
                  <a:gd name="T20" fmla="*/ 40 w 197"/>
                  <a:gd name="T21" fmla="*/ 74 h 182"/>
                  <a:gd name="T22" fmla="*/ 0 w 197"/>
                  <a:gd name="T23" fmla="*/ 74 h 182"/>
                  <a:gd name="T24" fmla="*/ 0 w 197"/>
                  <a:gd name="T25" fmla="*/ 182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182">
                    <a:moveTo>
                      <a:pt x="0" y="182"/>
                    </a:moveTo>
                    <a:lnTo>
                      <a:pt x="197" y="182"/>
                    </a:lnTo>
                    <a:lnTo>
                      <a:pt x="197" y="74"/>
                    </a:lnTo>
                    <a:lnTo>
                      <a:pt x="156" y="74"/>
                    </a:lnTo>
                    <a:lnTo>
                      <a:pt x="156" y="37"/>
                    </a:lnTo>
                    <a:lnTo>
                      <a:pt x="120" y="37"/>
                    </a:lnTo>
                    <a:lnTo>
                      <a:pt x="120" y="0"/>
                    </a:lnTo>
                    <a:lnTo>
                      <a:pt x="80" y="0"/>
                    </a:lnTo>
                    <a:lnTo>
                      <a:pt x="80" y="37"/>
                    </a:lnTo>
                    <a:lnTo>
                      <a:pt x="40" y="37"/>
                    </a:lnTo>
                    <a:lnTo>
                      <a:pt x="40" y="74"/>
                    </a:lnTo>
                    <a:lnTo>
                      <a:pt x="0" y="74"/>
                    </a:lnTo>
                    <a:lnTo>
                      <a:pt x="0" y="182"/>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166154" name="Rectangle 266">
                <a:extLst>
                  <a:ext uri="{FF2B5EF4-FFF2-40B4-BE49-F238E27FC236}">
                    <a16:creationId xmlns:a16="http://schemas.microsoft.com/office/drawing/2014/main" id="{41025862-C212-AA0D-9F81-7EEB6DE71C4B}"/>
                  </a:ext>
                </a:extLst>
              </p:cNvPr>
              <p:cNvSpPr>
                <a:spLocks noChangeArrowheads="1"/>
              </p:cNvSpPr>
              <p:nvPr/>
            </p:nvSpPr>
            <p:spPr bwMode="auto">
              <a:xfrm>
                <a:off x="2011" y="3518"/>
                <a:ext cx="25" cy="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400">
                    <a:solidFill>
                      <a:srgbClr val="000000"/>
                    </a:solidFill>
                    <a:latin typeface="Arial" panose="020B0604020202020204" pitchFamily="34" charset="0"/>
                    <a:cs typeface="Arial" panose="020B0604020202020204" pitchFamily="34" charset="0"/>
                  </a:rPr>
                  <a:t>9</a:t>
                </a:r>
                <a:endParaRPr lang="en-US" altLang="en-US">
                  <a:cs typeface="Tahoma" panose="020B0604030504040204" pitchFamily="34" charset="0"/>
                </a:endParaRPr>
              </a:p>
            </p:txBody>
          </p:sp>
          <p:sp>
            <p:nvSpPr>
              <p:cNvPr id="166155" name="Rectangle 267">
                <a:extLst>
                  <a:ext uri="{FF2B5EF4-FFF2-40B4-BE49-F238E27FC236}">
                    <a16:creationId xmlns:a16="http://schemas.microsoft.com/office/drawing/2014/main" id="{F39AD257-1D37-66EC-EB5E-90DED970CC9E}"/>
                  </a:ext>
                </a:extLst>
              </p:cNvPr>
              <p:cNvSpPr>
                <a:spLocks noChangeArrowheads="1"/>
              </p:cNvSpPr>
              <p:nvPr/>
            </p:nvSpPr>
            <p:spPr bwMode="auto">
              <a:xfrm>
                <a:off x="2020" y="3518"/>
                <a:ext cx="20" cy="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400">
                    <a:solidFill>
                      <a:srgbClr val="000000"/>
                    </a:solidFill>
                    <a:latin typeface="Arial" panose="020B0604020202020204" pitchFamily="34" charset="0"/>
                    <a:cs typeface="Arial" panose="020B0604020202020204" pitchFamily="34" charset="0"/>
                  </a:rPr>
                  <a:t>x</a:t>
                </a:r>
                <a:endParaRPr lang="en-US" altLang="en-US">
                  <a:cs typeface="Tahoma" panose="020B0604030504040204" pitchFamily="34" charset="0"/>
                </a:endParaRPr>
              </a:p>
            </p:txBody>
          </p:sp>
          <p:sp>
            <p:nvSpPr>
              <p:cNvPr id="166156" name="Freeform 268">
                <a:extLst>
                  <a:ext uri="{FF2B5EF4-FFF2-40B4-BE49-F238E27FC236}">
                    <a16:creationId xmlns:a16="http://schemas.microsoft.com/office/drawing/2014/main" id="{AB940EBE-16DC-1671-5457-8FD09EC4A3BE}"/>
                  </a:ext>
                </a:extLst>
              </p:cNvPr>
              <p:cNvSpPr>
                <a:spLocks/>
              </p:cNvSpPr>
              <p:nvPr/>
            </p:nvSpPr>
            <p:spPr bwMode="auto">
              <a:xfrm>
                <a:off x="1998" y="3653"/>
                <a:ext cx="40" cy="61"/>
              </a:xfrm>
              <a:custGeom>
                <a:avLst/>
                <a:gdLst>
                  <a:gd name="T0" fmla="*/ 197 w 197"/>
                  <a:gd name="T1" fmla="*/ 0 h 183"/>
                  <a:gd name="T2" fmla="*/ 0 w 197"/>
                  <a:gd name="T3" fmla="*/ 0 h 183"/>
                  <a:gd name="T4" fmla="*/ 0 w 197"/>
                  <a:gd name="T5" fmla="*/ 108 h 183"/>
                  <a:gd name="T6" fmla="*/ 40 w 197"/>
                  <a:gd name="T7" fmla="*/ 108 h 183"/>
                  <a:gd name="T8" fmla="*/ 40 w 197"/>
                  <a:gd name="T9" fmla="*/ 146 h 183"/>
                  <a:gd name="T10" fmla="*/ 76 w 197"/>
                  <a:gd name="T11" fmla="*/ 146 h 183"/>
                  <a:gd name="T12" fmla="*/ 76 w 197"/>
                  <a:gd name="T13" fmla="*/ 183 h 183"/>
                  <a:gd name="T14" fmla="*/ 116 w 197"/>
                  <a:gd name="T15" fmla="*/ 183 h 183"/>
                  <a:gd name="T16" fmla="*/ 116 w 197"/>
                  <a:gd name="T17" fmla="*/ 146 h 183"/>
                  <a:gd name="T18" fmla="*/ 156 w 197"/>
                  <a:gd name="T19" fmla="*/ 146 h 183"/>
                  <a:gd name="T20" fmla="*/ 156 w 197"/>
                  <a:gd name="T21" fmla="*/ 108 h 183"/>
                  <a:gd name="T22" fmla="*/ 197 w 197"/>
                  <a:gd name="T23" fmla="*/ 108 h 183"/>
                  <a:gd name="T24" fmla="*/ 197 w 197"/>
                  <a:gd name="T25" fmla="*/ 0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183">
                    <a:moveTo>
                      <a:pt x="197" y="0"/>
                    </a:moveTo>
                    <a:lnTo>
                      <a:pt x="0" y="0"/>
                    </a:lnTo>
                    <a:lnTo>
                      <a:pt x="0" y="108"/>
                    </a:lnTo>
                    <a:lnTo>
                      <a:pt x="40" y="108"/>
                    </a:lnTo>
                    <a:lnTo>
                      <a:pt x="40" y="146"/>
                    </a:lnTo>
                    <a:lnTo>
                      <a:pt x="76" y="146"/>
                    </a:lnTo>
                    <a:lnTo>
                      <a:pt x="76" y="183"/>
                    </a:lnTo>
                    <a:lnTo>
                      <a:pt x="116" y="183"/>
                    </a:lnTo>
                    <a:lnTo>
                      <a:pt x="116" y="146"/>
                    </a:lnTo>
                    <a:lnTo>
                      <a:pt x="156" y="146"/>
                    </a:lnTo>
                    <a:lnTo>
                      <a:pt x="156" y="108"/>
                    </a:lnTo>
                    <a:lnTo>
                      <a:pt x="197" y="108"/>
                    </a:lnTo>
                    <a:lnTo>
                      <a:pt x="197" y="0"/>
                    </a:lnTo>
                    <a:close/>
                  </a:path>
                </a:pathLst>
              </a:custGeom>
              <a:solidFill>
                <a:srgbClr val="000000"/>
              </a:solidFill>
              <a:ln w="1588">
                <a:solidFill>
                  <a:srgbClr val="000000"/>
                </a:solidFill>
                <a:prstDash val="solid"/>
                <a:round/>
                <a:headEnd/>
                <a:tailEnd/>
              </a:ln>
            </p:spPr>
            <p:txBody>
              <a:bodyPr/>
              <a:lstStyle/>
              <a:p>
                <a:endParaRPr lang="en-IN"/>
              </a:p>
            </p:txBody>
          </p:sp>
          <p:sp>
            <p:nvSpPr>
              <p:cNvPr id="166157" name="Freeform 269">
                <a:extLst>
                  <a:ext uri="{FF2B5EF4-FFF2-40B4-BE49-F238E27FC236}">
                    <a16:creationId xmlns:a16="http://schemas.microsoft.com/office/drawing/2014/main" id="{56518E9B-2D8B-C55F-50E9-82402D2524D7}"/>
                  </a:ext>
                </a:extLst>
              </p:cNvPr>
              <p:cNvSpPr>
                <a:spLocks/>
              </p:cNvSpPr>
              <p:nvPr/>
            </p:nvSpPr>
            <p:spPr bwMode="auto">
              <a:xfrm>
                <a:off x="1998" y="3653"/>
                <a:ext cx="40" cy="61"/>
              </a:xfrm>
              <a:custGeom>
                <a:avLst/>
                <a:gdLst>
                  <a:gd name="T0" fmla="*/ 197 w 197"/>
                  <a:gd name="T1" fmla="*/ 0 h 183"/>
                  <a:gd name="T2" fmla="*/ 0 w 197"/>
                  <a:gd name="T3" fmla="*/ 0 h 183"/>
                  <a:gd name="T4" fmla="*/ 0 w 197"/>
                  <a:gd name="T5" fmla="*/ 108 h 183"/>
                  <a:gd name="T6" fmla="*/ 40 w 197"/>
                  <a:gd name="T7" fmla="*/ 108 h 183"/>
                  <a:gd name="T8" fmla="*/ 40 w 197"/>
                  <a:gd name="T9" fmla="*/ 146 h 183"/>
                  <a:gd name="T10" fmla="*/ 76 w 197"/>
                  <a:gd name="T11" fmla="*/ 146 h 183"/>
                  <a:gd name="T12" fmla="*/ 76 w 197"/>
                  <a:gd name="T13" fmla="*/ 183 h 183"/>
                  <a:gd name="T14" fmla="*/ 116 w 197"/>
                  <a:gd name="T15" fmla="*/ 183 h 183"/>
                  <a:gd name="T16" fmla="*/ 116 w 197"/>
                  <a:gd name="T17" fmla="*/ 146 h 183"/>
                  <a:gd name="T18" fmla="*/ 156 w 197"/>
                  <a:gd name="T19" fmla="*/ 146 h 183"/>
                  <a:gd name="T20" fmla="*/ 156 w 197"/>
                  <a:gd name="T21" fmla="*/ 108 h 183"/>
                  <a:gd name="T22" fmla="*/ 197 w 197"/>
                  <a:gd name="T23" fmla="*/ 108 h 183"/>
                  <a:gd name="T24" fmla="*/ 197 w 197"/>
                  <a:gd name="T25" fmla="*/ 0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183">
                    <a:moveTo>
                      <a:pt x="197" y="0"/>
                    </a:moveTo>
                    <a:lnTo>
                      <a:pt x="0" y="0"/>
                    </a:lnTo>
                    <a:lnTo>
                      <a:pt x="0" y="108"/>
                    </a:lnTo>
                    <a:lnTo>
                      <a:pt x="40" y="108"/>
                    </a:lnTo>
                    <a:lnTo>
                      <a:pt x="40" y="146"/>
                    </a:lnTo>
                    <a:lnTo>
                      <a:pt x="76" y="146"/>
                    </a:lnTo>
                    <a:lnTo>
                      <a:pt x="76" y="183"/>
                    </a:lnTo>
                    <a:lnTo>
                      <a:pt x="116" y="183"/>
                    </a:lnTo>
                    <a:lnTo>
                      <a:pt x="116" y="146"/>
                    </a:lnTo>
                    <a:lnTo>
                      <a:pt x="156" y="146"/>
                    </a:lnTo>
                    <a:lnTo>
                      <a:pt x="156" y="108"/>
                    </a:lnTo>
                    <a:lnTo>
                      <a:pt x="197" y="108"/>
                    </a:lnTo>
                    <a:lnTo>
                      <a:pt x="197"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166158" name="Rectangle 270">
                <a:extLst>
                  <a:ext uri="{FF2B5EF4-FFF2-40B4-BE49-F238E27FC236}">
                    <a16:creationId xmlns:a16="http://schemas.microsoft.com/office/drawing/2014/main" id="{08086851-9DA8-7828-7D71-1A7D84DB2694}"/>
                  </a:ext>
                </a:extLst>
              </p:cNvPr>
              <p:cNvSpPr>
                <a:spLocks noChangeArrowheads="1"/>
              </p:cNvSpPr>
              <p:nvPr/>
            </p:nvSpPr>
            <p:spPr bwMode="auto">
              <a:xfrm>
                <a:off x="2011" y="3718"/>
                <a:ext cx="25" cy="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400">
                    <a:solidFill>
                      <a:srgbClr val="000000"/>
                    </a:solidFill>
                    <a:latin typeface="Arial" panose="020B0604020202020204" pitchFamily="34" charset="0"/>
                    <a:cs typeface="Arial" panose="020B0604020202020204" pitchFamily="34" charset="0"/>
                  </a:rPr>
                  <a:t>3</a:t>
                </a:r>
                <a:endParaRPr lang="en-US" altLang="en-US">
                  <a:cs typeface="Tahoma" panose="020B0604030504040204" pitchFamily="34" charset="0"/>
                </a:endParaRPr>
              </a:p>
            </p:txBody>
          </p:sp>
          <p:sp>
            <p:nvSpPr>
              <p:cNvPr id="166159" name="Rectangle 271">
                <a:extLst>
                  <a:ext uri="{FF2B5EF4-FFF2-40B4-BE49-F238E27FC236}">
                    <a16:creationId xmlns:a16="http://schemas.microsoft.com/office/drawing/2014/main" id="{AB8085E8-1FEC-E9EB-279D-25015ABB5AA6}"/>
                  </a:ext>
                </a:extLst>
              </p:cNvPr>
              <p:cNvSpPr>
                <a:spLocks noChangeArrowheads="1"/>
              </p:cNvSpPr>
              <p:nvPr/>
            </p:nvSpPr>
            <p:spPr bwMode="auto">
              <a:xfrm>
                <a:off x="2020" y="3718"/>
                <a:ext cx="20" cy="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400">
                    <a:solidFill>
                      <a:srgbClr val="000000"/>
                    </a:solidFill>
                    <a:latin typeface="Arial" panose="020B0604020202020204" pitchFamily="34" charset="0"/>
                    <a:cs typeface="Arial" panose="020B0604020202020204" pitchFamily="34" charset="0"/>
                  </a:rPr>
                  <a:t>x</a:t>
                </a:r>
                <a:endParaRPr lang="en-US" altLang="en-US">
                  <a:cs typeface="Tahoma" panose="020B0604030504040204" pitchFamily="34" charset="0"/>
                </a:endParaRPr>
              </a:p>
            </p:txBody>
          </p:sp>
          <p:sp>
            <p:nvSpPr>
              <p:cNvPr id="166160" name="Freeform 272">
                <a:extLst>
                  <a:ext uri="{FF2B5EF4-FFF2-40B4-BE49-F238E27FC236}">
                    <a16:creationId xmlns:a16="http://schemas.microsoft.com/office/drawing/2014/main" id="{495BC8EE-CB09-118F-0C85-066F0DB70516}"/>
                  </a:ext>
                </a:extLst>
              </p:cNvPr>
              <p:cNvSpPr>
                <a:spLocks/>
              </p:cNvSpPr>
              <p:nvPr/>
            </p:nvSpPr>
            <p:spPr bwMode="auto">
              <a:xfrm>
                <a:off x="2041" y="3556"/>
                <a:ext cx="40" cy="61"/>
              </a:xfrm>
              <a:custGeom>
                <a:avLst/>
                <a:gdLst>
                  <a:gd name="T0" fmla="*/ 0 w 197"/>
                  <a:gd name="T1" fmla="*/ 182 h 182"/>
                  <a:gd name="T2" fmla="*/ 197 w 197"/>
                  <a:gd name="T3" fmla="*/ 182 h 182"/>
                  <a:gd name="T4" fmla="*/ 197 w 197"/>
                  <a:gd name="T5" fmla="*/ 74 h 182"/>
                  <a:gd name="T6" fmla="*/ 156 w 197"/>
                  <a:gd name="T7" fmla="*/ 74 h 182"/>
                  <a:gd name="T8" fmla="*/ 156 w 197"/>
                  <a:gd name="T9" fmla="*/ 37 h 182"/>
                  <a:gd name="T10" fmla="*/ 120 w 197"/>
                  <a:gd name="T11" fmla="*/ 37 h 182"/>
                  <a:gd name="T12" fmla="*/ 120 w 197"/>
                  <a:gd name="T13" fmla="*/ 0 h 182"/>
                  <a:gd name="T14" fmla="*/ 80 w 197"/>
                  <a:gd name="T15" fmla="*/ 0 h 182"/>
                  <a:gd name="T16" fmla="*/ 80 w 197"/>
                  <a:gd name="T17" fmla="*/ 37 h 182"/>
                  <a:gd name="T18" fmla="*/ 40 w 197"/>
                  <a:gd name="T19" fmla="*/ 37 h 182"/>
                  <a:gd name="T20" fmla="*/ 40 w 197"/>
                  <a:gd name="T21" fmla="*/ 74 h 182"/>
                  <a:gd name="T22" fmla="*/ 0 w 197"/>
                  <a:gd name="T23" fmla="*/ 74 h 182"/>
                  <a:gd name="T24" fmla="*/ 0 w 197"/>
                  <a:gd name="T25" fmla="*/ 182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182">
                    <a:moveTo>
                      <a:pt x="0" y="182"/>
                    </a:moveTo>
                    <a:lnTo>
                      <a:pt x="197" y="182"/>
                    </a:lnTo>
                    <a:lnTo>
                      <a:pt x="197" y="74"/>
                    </a:lnTo>
                    <a:lnTo>
                      <a:pt x="156" y="74"/>
                    </a:lnTo>
                    <a:lnTo>
                      <a:pt x="156" y="37"/>
                    </a:lnTo>
                    <a:lnTo>
                      <a:pt x="120" y="37"/>
                    </a:lnTo>
                    <a:lnTo>
                      <a:pt x="120" y="0"/>
                    </a:lnTo>
                    <a:lnTo>
                      <a:pt x="80" y="0"/>
                    </a:lnTo>
                    <a:lnTo>
                      <a:pt x="80" y="37"/>
                    </a:lnTo>
                    <a:lnTo>
                      <a:pt x="40" y="37"/>
                    </a:lnTo>
                    <a:lnTo>
                      <a:pt x="40" y="74"/>
                    </a:lnTo>
                    <a:lnTo>
                      <a:pt x="0" y="74"/>
                    </a:lnTo>
                    <a:lnTo>
                      <a:pt x="0" y="182"/>
                    </a:lnTo>
                    <a:close/>
                  </a:path>
                </a:pathLst>
              </a:custGeom>
              <a:solidFill>
                <a:srgbClr val="000000"/>
              </a:solidFill>
              <a:ln w="1588">
                <a:solidFill>
                  <a:srgbClr val="000000"/>
                </a:solidFill>
                <a:prstDash val="solid"/>
                <a:round/>
                <a:headEnd/>
                <a:tailEnd/>
              </a:ln>
            </p:spPr>
            <p:txBody>
              <a:bodyPr/>
              <a:lstStyle/>
              <a:p>
                <a:endParaRPr lang="en-IN"/>
              </a:p>
            </p:txBody>
          </p:sp>
          <p:sp>
            <p:nvSpPr>
              <p:cNvPr id="166161" name="Freeform 273">
                <a:extLst>
                  <a:ext uri="{FF2B5EF4-FFF2-40B4-BE49-F238E27FC236}">
                    <a16:creationId xmlns:a16="http://schemas.microsoft.com/office/drawing/2014/main" id="{66179078-0F33-F50E-F4F4-33930364C949}"/>
                  </a:ext>
                </a:extLst>
              </p:cNvPr>
              <p:cNvSpPr>
                <a:spLocks/>
              </p:cNvSpPr>
              <p:nvPr/>
            </p:nvSpPr>
            <p:spPr bwMode="auto">
              <a:xfrm>
                <a:off x="2041" y="3556"/>
                <a:ext cx="40" cy="61"/>
              </a:xfrm>
              <a:custGeom>
                <a:avLst/>
                <a:gdLst>
                  <a:gd name="T0" fmla="*/ 0 w 197"/>
                  <a:gd name="T1" fmla="*/ 182 h 182"/>
                  <a:gd name="T2" fmla="*/ 197 w 197"/>
                  <a:gd name="T3" fmla="*/ 182 h 182"/>
                  <a:gd name="T4" fmla="*/ 197 w 197"/>
                  <a:gd name="T5" fmla="*/ 74 h 182"/>
                  <a:gd name="T6" fmla="*/ 156 w 197"/>
                  <a:gd name="T7" fmla="*/ 74 h 182"/>
                  <a:gd name="T8" fmla="*/ 156 w 197"/>
                  <a:gd name="T9" fmla="*/ 37 h 182"/>
                  <a:gd name="T10" fmla="*/ 120 w 197"/>
                  <a:gd name="T11" fmla="*/ 37 h 182"/>
                  <a:gd name="T12" fmla="*/ 120 w 197"/>
                  <a:gd name="T13" fmla="*/ 0 h 182"/>
                  <a:gd name="T14" fmla="*/ 80 w 197"/>
                  <a:gd name="T15" fmla="*/ 0 h 182"/>
                  <a:gd name="T16" fmla="*/ 80 w 197"/>
                  <a:gd name="T17" fmla="*/ 37 h 182"/>
                  <a:gd name="T18" fmla="*/ 40 w 197"/>
                  <a:gd name="T19" fmla="*/ 37 h 182"/>
                  <a:gd name="T20" fmla="*/ 40 w 197"/>
                  <a:gd name="T21" fmla="*/ 74 h 182"/>
                  <a:gd name="T22" fmla="*/ 0 w 197"/>
                  <a:gd name="T23" fmla="*/ 74 h 182"/>
                  <a:gd name="T24" fmla="*/ 0 w 197"/>
                  <a:gd name="T25" fmla="*/ 182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182">
                    <a:moveTo>
                      <a:pt x="0" y="182"/>
                    </a:moveTo>
                    <a:lnTo>
                      <a:pt x="197" y="182"/>
                    </a:lnTo>
                    <a:lnTo>
                      <a:pt x="197" y="74"/>
                    </a:lnTo>
                    <a:lnTo>
                      <a:pt x="156" y="74"/>
                    </a:lnTo>
                    <a:lnTo>
                      <a:pt x="156" y="37"/>
                    </a:lnTo>
                    <a:lnTo>
                      <a:pt x="120" y="37"/>
                    </a:lnTo>
                    <a:lnTo>
                      <a:pt x="120" y="0"/>
                    </a:lnTo>
                    <a:lnTo>
                      <a:pt x="80" y="0"/>
                    </a:lnTo>
                    <a:lnTo>
                      <a:pt x="80" y="37"/>
                    </a:lnTo>
                    <a:lnTo>
                      <a:pt x="40" y="37"/>
                    </a:lnTo>
                    <a:lnTo>
                      <a:pt x="40" y="74"/>
                    </a:lnTo>
                    <a:lnTo>
                      <a:pt x="0" y="74"/>
                    </a:lnTo>
                    <a:lnTo>
                      <a:pt x="0" y="182"/>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166162" name="Rectangle 274">
                <a:extLst>
                  <a:ext uri="{FF2B5EF4-FFF2-40B4-BE49-F238E27FC236}">
                    <a16:creationId xmlns:a16="http://schemas.microsoft.com/office/drawing/2014/main" id="{EEC980B0-08DC-7444-B85F-A0503AEB4C92}"/>
                  </a:ext>
                </a:extLst>
              </p:cNvPr>
              <p:cNvSpPr>
                <a:spLocks noChangeArrowheads="1"/>
              </p:cNvSpPr>
              <p:nvPr/>
            </p:nvSpPr>
            <p:spPr bwMode="auto">
              <a:xfrm>
                <a:off x="2052" y="3518"/>
                <a:ext cx="25" cy="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400">
                    <a:solidFill>
                      <a:srgbClr val="000000"/>
                    </a:solidFill>
                    <a:latin typeface="Arial" panose="020B0604020202020204" pitchFamily="34" charset="0"/>
                    <a:cs typeface="Arial" panose="020B0604020202020204" pitchFamily="34" charset="0"/>
                  </a:rPr>
                  <a:t>1</a:t>
                </a:r>
                <a:endParaRPr lang="en-US" altLang="en-US">
                  <a:cs typeface="Tahoma" panose="020B0604030504040204" pitchFamily="34" charset="0"/>
                </a:endParaRPr>
              </a:p>
            </p:txBody>
          </p:sp>
          <p:sp>
            <p:nvSpPr>
              <p:cNvPr id="166163" name="Rectangle 275">
                <a:extLst>
                  <a:ext uri="{FF2B5EF4-FFF2-40B4-BE49-F238E27FC236}">
                    <a16:creationId xmlns:a16="http://schemas.microsoft.com/office/drawing/2014/main" id="{621789F4-17FB-2B7F-F003-27E69FEA01E5}"/>
                  </a:ext>
                </a:extLst>
              </p:cNvPr>
              <p:cNvSpPr>
                <a:spLocks noChangeArrowheads="1"/>
              </p:cNvSpPr>
              <p:nvPr/>
            </p:nvSpPr>
            <p:spPr bwMode="auto">
              <a:xfrm>
                <a:off x="2059" y="3518"/>
                <a:ext cx="23" cy="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400">
                    <a:solidFill>
                      <a:srgbClr val="000000"/>
                    </a:solidFill>
                    <a:latin typeface="Arial" panose="020B0604020202020204" pitchFamily="34" charset="0"/>
                    <a:cs typeface="Arial" panose="020B0604020202020204" pitchFamily="34" charset="0"/>
                  </a:rPr>
                  <a:t>0</a:t>
                </a:r>
                <a:endParaRPr lang="en-US" altLang="en-US">
                  <a:cs typeface="Tahoma" panose="020B0604030504040204" pitchFamily="34" charset="0"/>
                </a:endParaRPr>
              </a:p>
            </p:txBody>
          </p:sp>
          <p:sp>
            <p:nvSpPr>
              <p:cNvPr id="166164" name="Rectangle 276">
                <a:extLst>
                  <a:ext uri="{FF2B5EF4-FFF2-40B4-BE49-F238E27FC236}">
                    <a16:creationId xmlns:a16="http://schemas.microsoft.com/office/drawing/2014/main" id="{69794D94-D79F-20B0-1713-55AA3B4D62F9}"/>
                  </a:ext>
                </a:extLst>
              </p:cNvPr>
              <p:cNvSpPr>
                <a:spLocks noChangeArrowheads="1"/>
              </p:cNvSpPr>
              <p:nvPr/>
            </p:nvSpPr>
            <p:spPr bwMode="auto">
              <a:xfrm>
                <a:off x="2070" y="3518"/>
                <a:ext cx="20" cy="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400">
                    <a:solidFill>
                      <a:srgbClr val="000000"/>
                    </a:solidFill>
                    <a:latin typeface="Arial" panose="020B0604020202020204" pitchFamily="34" charset="0"/>
                    <a:cs typeface="Arial" panose="020B0604020202020204" pitchFamily="34" charset="0"/>
                  </a:rPr>
                  <a:t>x</a:t>
                </a:r>
                <a:endParaRPr lang="en-US" altLang="en-US">
                  <a:cs typeface="Tahoma" panose="020B0604030504040204" pitchFamily="34" charset="0"/>
                </a:endParaRPr>
              </a:p>
            </p:txBody>
          </p:sp>
          <p:sp>
            <p:nvSpPr>
              <p:cNvPr id="166165" name="Freeform 277">
                <a:extLst>
                  <a:ext uri="{FF2B5EF4-FFF2-40B4-BE49-F238E27FC236}">
                    <a16:creationId xmlns:a16="http://schemas.microsoft.com/office/drawing/2014/main" id="{B6BA3294-AAC7-D08E-74AB-F45352AC70A8}"/>
                  </a:ext>
                </a:extLst>
              </p:cNvPr>
              <p:cNvSpPr>
                <a:spLocks/>
              </p:cNvSpPr>
              <p:nvPr/>
            </p:nvSpPr>
            <p:spPr bwMode="auto">
              <a:xfrm>
                <a:off x="2041" y="3653"/>
                <a:ext cx="40" cy="61"/>
              </a:xfrm>
              <a:custGeom>
                <a:avLst/>
                <a:gdLst>
                  <a:gd name="T0" fmla="*/ 197 w 197"/>
                  <a:gd name="T1" fmla="*/ 0 h 183"/>
                  <a:gd name="T2" fmla="*/ 0 w 197"/>
                  <a:gd name="T3" fmla="*/ 0 h 183"/>
                  <a:gd name="T4" fmla="*/ 0 w 197"/>
                  <a:gd name="T5" fmla="*/ 108 h 183"/>
                  <a:gd name="T6" fmla="*/ 40 w 197"/>
                  <a:gd name="T7" fmla="*/ 108 h 183"/>
                  <a:gd name="T8" fmla="*/ 40 w 197"/>
                  <a:gd name="T9" fmla="*/ 146 h 183"/>
                  <a:gd name="T10" fmla="*/ 76 w 197"/>
                  <a:gd name="T11" fmla="*/ 146 h 183"/>
                  <a:gd name="T12" fmla="*/ 76 w 197"/>
                  <a:gd name="T13" fmla="*/ 183 h 183"/>
                  <a:gd name="T14" fmla="*/ 116 w 197"/>
                  <a:gd name="T15" fmla="*/ 183 h 183"/>
                  <a:gd name="T16" fmla="*/ 116 w 197"/>
                  <a:gd name="T17" fmla="*/ 146 h 183"/>
                  <a:gd name="T18" fmla="*/ 156 w 197"/>
                  <a:gd name="T19" fmla="*/ 146 h 183"/>
                  <a:gd name="T20" fmla="*/ 156 w 197"/>
                  <a:gd name="T21" fmla="*/ 108 h 183"/>
                  <a:gd name="T22" fmla="*/ 197 w 197"/>
                  <a:gd name="T23" fmla="*/ 108 h 183"/>
                  <a:gd name="T24" fmla="*/ 197 w 197"/>
                  <a:gd name="T25" fmla="*/ 0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183">
                    <a:moveTo>
                      <a:pt x="197" y="0"/>
                    </a:moveTo>
                    <a:lnTo>
                      <a:pt x="0" y="0"/>
                    </a:lnTo>
                    <a:lnTo>
                      <a:pt x="0" y="108"/>
                    </a:lnTo>
                    <a:lnTo>
                      <a:pt x="40" y="108"/>
                    </a:lnTo>
                    <a:lnTo>
                      <a:pt x="40" y="146"/>
                    </a:lnTo>
                    <a:lnTo>
                      <a:pt x="76" y="146"/>
                    </a:lnTo>
                    <a:lnTo>
                      <a:pt x="76" y="183"/>
                    </a:lnTo>
                    <a:lnTo>
                      <a:pt x="116" y="183"/>
                    </a:lnTo>
                    <a:lnTo>
                      <a:pt x="116" y="146"/>
                    </a:lnTo>
                    <a:lnTo>
                      <a:pt x="156" y="146"/>
                    </a:lnTo>
                    <a:lnTo>
                      <a:pt x="156" y="108"/>
                    </a:lnTo>
                    <a:lnTo>
                      <a:pt x="197" y="108"/>
                    </a:lnTo>
                    <a:lnTo>
                      <a:pt x="197" y="0"/>
                    </a:lnTo>
                    <a:close/>
                  </a:path>
                </a:pathLst>
              </a:custGeom>
              <a:solidFill>
                <a:srgbClr val="000000"/>
              </a:solidFill>
              <a:ln w="1588">
                <a:solidFill>
                  <a:srgbClr val="000000"/>
                </a:solidFill>
                <a:prstDash val="solid"/>
                <a:round/>
                <a:headEnd/>
                <a:tailEnd/>
              </a:ln>
            </p:spPr>
            <p:txBody>
              <a:bodyPr/>
              <a:lstStyle/>
              <a:p>
                <a:endParaRPr lang="en-IN"/>
              </a:p>
            </p:txBody>
          </p:sp>
          <p:sp>
            <p:nvSpPr>
              <p:cNvPr id="166166" name="Freeform 278">
                <a:extLst>
                  <a:ext uri="{FF2B5EF4-FFF2-40B4-BE49-F238E27FC236}">
                    <a16:creationId xmlns:a16="http://schemas.microsoft.com/office/drawing/2014/main" id="{B96732D0-989D-66F1-692E-291C93BE2E45}"/>
                  </a:ext>
                </a:extLst>
              </p:cNvPr>
              <p:cNvSpPr>
                <a:spLocks/>
              </p:cNvSpPr>
              <p:nvPr/>
            </p:nvSpPr>
            <p:spPr bwMode="auto">
              <a:xfrm>
                <a:off x="2041" y="3653"/>
                <a:ext cx="40" cy="61"/>
              </a:xfrm>
              <a:custGeom>
                <a:avLst/>
                <a:gdLst>
                  <a:gd name="T0" fmla="*/ 197 w 197"/>
                  <a:gd name="T1" fmla="*/ 0 h 183"/>
                  <a:gd name="T2" fmla="*/ 0 w 197"/>
                  <a:gd name="T3" fmla="*/ 0 h 183"/>
                  <a:gd name="T4" fmla="*/ 0 w 197"/>
                  <a:gd name="T5" fmla="*/ 108 h 183"/>
                  <a:gd name="T6" fmla="*/ 40 w 197"/>
                  <a:gd name="T7" fmla="*/ 108 h 183"/>
                  <a:gd name="T8" fmla="*/ 40 w 197"/>
                  <a:gd name="T9" fmla="*/ 146 h 183"/>
                  <a:gd name="T10" fmla="*/ 76 w 197"/>
                  <a:gd name="T11" fmla="*/ 146 h 183"/>
                  <a:gd name="T12" fmla="*/ 76 w 197"/>
                  <a:gd name="T13" fmla="*/ 183 h 183"/>
                  <a:gd name="T14" fmla="*/ 116 w 197"/>
                  <a:gd name="T15" fmla="*/ 183 h 183"/>
                  <a:gd name="T16" fmla="*/ 116 w 197"/>
                  <a:gd name="T17" fmla="*/ 146 h 183"/>
                  <a:gd name="T18" fmla="*/ 156 w 197"/>
                  <a:gd name="T19" fmla="*/ 146 h 183"/>
                  <a:gd name="T20" fmla="*/ 156 w 197"/>
                  <a:gd name="T21" fmla="*/ 108 h 183"/>
                  <a:gd name="T22" fmla="*/ 197 w 197"/>
                  <a:gd name="T23" fmla="*/ 108 h 183"/>
                  <a:gd name="T24" fmla="*/ 197 w 197"/>
                  <a:gd name="T25" fmla="*/ 0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183">
                    <a:moveTo>
                      <a:pt x="197" y="0"/>
                    </a:moveTo>
                    <a:lnTo>
                      <a:pt x="0" y="0"/>
                    </a:lnTo>
                    <a:lnTo>
                      <a:pt x="0" y="108"/>
                    </a:lnTo>
                    <a:lnTo>
                      <a:pt x="40" y="108"/>
                    </a:lnTo>
                    <a:lnTo>
                      <a:pt x="40" y="146"/>
                    </a:lnTo>
                    <a:lnTo>
                      <a:pt x="76" y="146"/>
                    </a:lnTo>
                    <a:lnTo>
                      <a:pt x="76" y="183"/>
                    </a:lnTo>
                    <a:lnTo>
                      <a:pt x="116" y="183"/>
                    </a:lnTo>
                    <a:lnTo>
                      <a:pt x="116" y="146"/>
                    </a:lnTo>
                    <a:lnTo>
                      <a:pt x="156" y="146"/>
                    </a:lnTo>
                    <a:lnTo>
                      <a:pt x="156" y="108"/>
                    </a:lnTo>
                    <a:lnTo>
                      <a:pt x="197" y="108"/>
                    </a:lnTo>
                    <a:lnTo>
                      <a:pt x="197"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166167" name="Rectangle 279">
                <a:extLst>
                  <a:ext uri="{FF2B5EF4-FFF2-40B4-BE49-F238E27FC236}">
                    <a16:creationId xmlns:a16="http://schemas.microsoft.com/office/drawing/2014/main" id="{2ADA39AF-E7FE-F310-2F8E-6C24AF2F836B}"/>
                  </a:ext>
                </a:extLst>
              </p:cNvPr>
              <p:cNvSpPr>
                <a:spLocks noChangeArrowheads="1"/>
              </p:cNvSpPr>
              <p:nvPr/>
            </p:nvSpPr>
            <p:spPr bwMode="auto">
              <a:xfrm>
                <a:off x="2056" y="3718"/>
                <a:ext cx="25" cy="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400">
                    <a:solidFill>
                      <a:srgbClr val="000000"/>
                    </a:solidFill>
                    <a:latin typeface="Arial" panose="020B0604020202020204" pitchFamily="34" charset="0"/>
                    <a:cs typeface="Arial" panose="020B0604020202020204" pitchFamily="34" charset="0"/>
                  </a:rPr>
                  <a:t>4</a:t>
                </a:r>
                <a:endParaRPr lang="en-US" altLang="en-US">
                  <a:cs typeface="Tahoma" panose="020B0604030504040204" pitchFamily="34" charset="0"/>
                </a:endParaRPr>
              </a:p>
            </p:txBody>
          </p:sp>
          <p:sp>
            <p:nvSpPr>
              <p:cNvPr id="166168" name="Rectangle 280">
                <a:extLst>
                  <a:ext uri="{FF2B5EF4-FFF2-40B4-BE49-F238E27FC236}">
                    <a16:creationId xmlns:a16="http://schemas.microsoft.com/office/drawing/2014/main" id="{590C98F7-CF24-53F7-44F2-73CC51C87965}"/>
                  </a:ext>
                </a:extLst>
              </p:cNvPr>
              <p:cNvSpPr>
                <a:spLocks noChangeArrowheads="1"/>
              </p:cNvSpPr>
              <p:nvPr/>
            </p:nvSpPr>
            <p:spPr bwMode="auto">
              <a:xfrm>
                <a:off x="2063" y="3718"/>
                <a:ext cx="22" cy="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400">
                    <a:solidFill>
                      <a:srgbClr val="000000"/>
                    </a:solidFill>
                    <a:latin typeface="Arial" panose="020B0604020202020204" pitchFamily="34" charset="0"/>
                    <a:cs typeface="Arial" panose="020B0604020202020204" pitchFamily="34" charset="0"/>
                  </a:rPr>
                  <a:t>x</a:t>
                </a:r>
                <a:endParaRPr lang="en-US" altLang="en-US">
                  <a:cs typeface="Tahoma" panose="020B0604030504040204" pitchFamily="34" charset="0"/>
                </a:endParaRPr>
              </a:p>
            </p:txBody>
          </p:sp>
          <p:sp>
            <p:nvSpPr>
              <p:cNvPr id="166169" name="Freeform 281">
                <a:extLst>
                  <a:ext uri="{FF2B5EF4-FFF2-40B4-BE49-F238E27FC236}">
                    <a16:creationId xmlns:a16="http://schemas.microsoft.com/office/drawing/2014/main" id="{367C1646-9CA3-2784-AD63-FAE3241BA9FB}"/>
                  </a:ext>
                </a:extLst>
              </p:cNvPr>
              <p:cNvSpPr>
                <a:spLocks/>
              </p:cNvSpPr>
              <p:nvPr/>
            </p:nvSpPr>
            <p:spPr bwMode="auto">
              <a:xfrm>
                <a:off x="2085" y="3556"/>
                <a:ext cx="39" cy="61"/>
              </a:xfrm>
              <a:custGeom>
                <a:avLst/>
                <a:gdLst>
                  <a:gd name="T0" fmla="*/ 0 w 197"/>
                  <a:gd name="T1" fmla="*/ 182 h 182"/>
                  <a:gd name="T2" fmla="*/ 197 w 197"/>
                  <a:gd name="T3" fmla="*/ 182 h 182"/>
                  <a:gd name="T4" fmla="*/ 197 w 197"/>
                  <a:gd name="T5" fmla="*/ 74 h 182"/>
                  <a:gd name="T6" fmla="*/ 157 w 197"/>
                  <a:gd name="T7" fmla="*/ 74 h 182"/>
                  <a:gd name="T8" fmla="*/ 157 w 197"/>
                  <a:gd name="T9" fmla="*/ 37 h 182"/>
                  <a:gd name="T10" fmla="*/ 121 w 197"/>
                  <a:gd name="T11" fmla="*/ 37 h 182"/>
                  <a:gd name="T12" fmla="*/ 121 w 197"/>
                  <a:gd name="T13" fmla="*/ 0 h 182"/>
                  <a:gd name="T14" fmla="*/ 81 w 197"/>
                  <a:gd name="T15" fmla="*/ 0 h 182"/>
                  <a:gd name="T16" fmla="*/ 81 w 197"/>
                  <a:gd name="T17" fmla="*/ 37 h 182"/>
                  <a:gd name="T18" fmla="*/ 40 w 197"/>
                  <a:gd name="T19" fmla="*/ 37 h 182"/>
                  <a:gd name="T20" fmla="*/ 40 w 197"/>
                  <a:gd name="T21" fmla="*/ 74 h 182"/>
                  <a:gd name="T22" fmla="*/ 0 w 197"/>
                  <a:gd name="T23" fmla="*/ 74 h 182"/>
                  <a:gd name="T24" fmla="*/ 0 w 197"/>
                  <a:gd name="T25" fmla="*/ 182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182">
                    <a:moveTo>
                      <a:pt x="0" y="182"/>
                    </a:moveTo>
                    <a:lnTo>
                      <a:pt x="197" y="182"/>
                    </a:lnTo>
                    <a:lnTo>
                      <a:pt x="197" y="74"/>
                    </a:lnTo>
                    <a:lnTo>
                      <a:pt x="157" y="74"/>
                    </a:lnTo>
                    <a:lnTo>
                      <a:pt x="157" y="37"/>
                    </a:lnTo>
                    <a:lnTo>
                      <a:pt x="121" y="37"/>
                    </a:lnTo>
                    <a:lnTo>
                      <a:pt x="121" y="0"/>
                    </a:lnTo>
                    <a:lnTo>
                      <a:pt x="81" y="0"/>
                    </a:lnTo>
                    <a:lnTo>
                      <a:pt x="81" y="37"/>
                    </a:lnTo>
                    <a:lnTo>
                      <a:pt x="40" y="37"/>
                    </a:lnTo>
                    <a:lnTo>
                      <a:pt x="40" y="74"/>
                    </a:lnTo>
                    <a:lnTo>
                      <a:pt x="0" y="74"/>
                    </a:lnTo>
                    <a:lnTo>
                      <a:pt x="0" y="182"/>
                    </a:lnTo>
                    <a:close/>
                  </a:path>
                </a:pathLst>
              </a:custGeom>
              <a:solidFill>
                <a:srgbClr val="000000"/>
              </a:solidFill>
              <a:ln w="1588">
                <a:solidFill>
                  <a:srgbClr val="000000"/>
                </a:solidFill>
                <a:prstDash val="solid"/>
                <a:round/>
                <a:headEnd/>
                <a:tailEnd/>
              </a:ln>
            </p:spPr>
            <p:txBody>
              <a:bodyPr/>
              <a:lstStyle/>
              <a:p>
                <a:endParaRPr lang="en-IN"/>
              </a:p>
            </p:txBody>
          </p:sp>
          <p:sp>
            <p:nvSpPr>
              <p:cNvPr id="166170" name="Freeform 282">
                <a:extLst>
                  <a:ext uri="{FF2B5EF4-FFF2-40B4-BE49-F238E27FC236}">
                    <a16:creationId xmlns:a16="http://schemas.microsoft.com/office/drawing/2014/main" id="{0380911B-4865-3E92-F9E7-7B02511BF4D1}"/>
                  </a:ext>
                </a:extLst>
              </p:cNvPr>
              <p:cNvSpPr>
                <a:spLocks/>
              </p:cNvSpPr>
              <p:nvPr/>
            </p:nvSpPr>
            <p:spPr bwMode="auto">
              <a:xfrm>
                <a:off x="2085" y="3556"/>
                <a:ext cx="39" cy="61"/>
              </a:xfrm>
              <a:custGeom>
                <a:avLst/>
                <a:gdLst>
                  <a:gd name="T0" fmla="*/ 0 w 197"/>
                  <a:gd name="T1" fmla="*/ 182 h 182"/>
                  <a:gd name="T2" fmla="*/ 197 w 197"/>
                  <a:gd name="T3" fmla="*/ 182 h 182"/>
                  <a:gd name="T4" fmla="*/ 197 w 197"/>
                  <a:gd name="T5" fmla="*/ 74 h 182"/>
                  <a:gd name="T6" fmla="*/ 157 w 197"/>
                  <a:gd name="T7" fmla="*/ 74 h 182"/>
                  <a:gd name="T8" fmla="*/ 157 w 197"/>
                  <a:gd name="T9" fmla="*/ 37 h 182"/>
                  <a:gd name="T10" fmla="*/ 121 w 197"/>
                  <a:gd name="T11" fmla="*/ 37 h 182"/>
                  <a:gd name="T12" fmla="*/ 121 w 197"/>
                  <a:gd name="T13" fmla="*/ 0 h 182"/>
                  <a:gd name="T14" fmla="*/ 81 w 197"/>
                  <a:gd name="T15" fmla="*/ 0 h 182"/>
                  <a:gd name="T16" fmla="*/ 81 w 197"/>
                  <a:gd name="T17" fmla="*/ 37 h 182"/>
                  <a:gd name="T18" fmla="*/ 40 w 197"/>
                  <a:gd name="T19" fmla="*/ 37 h 182"/>
                  <a:gd name="T20" fmla="*/ 40 w 197"/>
                  <a:gd name="T21" fmla="*/ 74 h 182"/>
                  <a:gd name="T22" fmla="*/ 0 w 197"/>
                  <a:gd name="T23" fmla="*/ 74 h 182"/>
                  <a:gd name="T24" fmla="*/ 0 w 197"/>
                  <a:gd name="T25" fmla="*/ 182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182">
                    <a:moveTo>
                      <a:pt x="0" y="182"/>
                    </a:moveTo>
                    <a:lnTo>
                      <a:pt x="197" y="182"/>
                    </a:lnTo>
                    <a:lnTo>
                      <a:pt x="197" y="74"/>
                    </a:lnTo>
                    <a:lnTo>
                      <a:pt x="157" y="74"/>
                    </a:lnTo>
                    <a:lnTo>
                      <a:pt x="157" y="37"/>
                    </a:lnTo>
                    <a:lnTo>
                      <a:pt x="121" y="37"/>
                    </a:lnTo>
                    <a:lnTo>
                      <a:pt x="121" y="0"/>
                    </a:lnTo>
                    <a:lnTo>
                      <a:pt x="81" y="0"/>
                    </a:lnTo>
                    <a:lnTo>
                      <a:pt x="81" y="37"/>
                    </a:lnTo>
                    <a:lnTo>
                      <a:pt x="40" y="37"/>
                    </a:lnTo>
                    <a:lnTo>
                      <a:pt x="40" y="74"/>
                    </a:lnTo>
                    <a:lnTo>
                      <a:pt x="0" y="74"/>
                    </a:lnTo>
                    <a:lnTo>
                      <a:pt x="0" y="182"/>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166171" name="Rectangle 283">
                <a:extLst>
                  <a:ext uri="{FF2B5EF4-FFF2-40B4-BE49-F238E27FC236}">
                    <a16:creationId xmlns:a16="http://schemas.microsoft.com/office/drawing/2014/main" id="{7DD09509-53A0-EC1E-578F-0B708A9FF5E2}"/>
                  </a:ext>
                </a:extLst>
              </p:cNvPr>
              <p:cNvSpPr>
                <a:spLocks noChangeArrowheads="1"/>
              </p:cNvSpPr>
              <p:nvPr/>
            </p:nvSpPr>
            <p:spPr bwMode="auto">
              <a:xfrm>
                <a:off x="2095" y="3518"/>
                <a:ext cx="25" cy="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400">
                    <a:solidFill>
                      <a:srgbClr val="000000"/>
                    </a:solidFill>
                    <a:latin typeface="Arial" panose="020B0604020202020204" pitchFamily="34" charset="0"/>
                    <a:cs typeface="Arial" panose="020B0604020202020204" pitchFamily="34" charset="0"/>
                  </a:rPr>
                  <a:t>1</a:t>
                </a:r>
                <a:endParaRPr lang="en-US" altLang="en-US">
                  <a:cs typeface="Tahoma" panose="020B0604030504040204" pitchFamily="34" charset="0"/>
                </a:endParaRPr>
              </a:p>
            </p:txBody>
          </p:sp>
          <p:sp>
            <p:nvSpPr>
              <p:cNvPr id="166172" name="Rectangle 284">
                <a:extLst>
                  <a:ext uri="{FF2B5EF4-FFF2-40B4-BE49-F238E27FC236}">
                    <a16:creationId xmlns:a16="http://schemas.microsoft.com/office/drawing/2014/main" id="{1B653F32-CDE1-69F1-8343-A59F34DA61CE}"/>
                  </a:ext>
                </a:extLst>
              </p:cNvPr>
              <p:cNvSpPr>
                <a:spLocks noChangeArrowheads="1"/>
              </p:cNvSpPr>
              <p:nvPr/>
            </p:nvSpPr>
            <p:spPr bwMode="auto">
              <a:xfrm>
                <a:off x="2105" y="3518"/>
                <a:ext cx="25" cy="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400">
                    <a:solidFill>
                      <a:srgbClr val="000000"/>
                    </a:solidFill>
                    <a:latin typeface="Arial" panose="020B0604020202020204" pitchFamily="34" charset="0"/>
                    <a:cs typeface="Arial" panose="020B0604020202020204" pitchFamily="34" charset="0"/>
                  </a:rPr>
                  <a:t>1</a:t>
                </a:r>
                <a:endParaRPr lang="en-US" altLang="en-US">
                  <a:cs typeface="Tahoma" panose="020B0604030504040204" pitchFamily="34" charset="0"/>
                </a:endParaRPr>
              </a:p>
            </p:txBody>
          </p:sp>
          <p:sp>
            <p:nvSpPr>
              <p:cNvPr id="166173" name="Rectangle 285">
                <a:extLst>
                  <a:ext uri="{FF2B5EF4-FFF2-40B4-BE49-F238E27FC236}">
                    <a16:creationId xmlns:a16="http://schemas.microsoft.com/office/drawing/2014/main" id="{FD6BDC90-9000-7A64-094F-FA1B9EFC25BC}"/>
                  </a:ext>
                </a:extLst>
              </p:cNvPr>
              <p:cNvSpPr>
                <a:spLocks noChangeArrowheads="1"/>
              </p:cNvSpPr>
              <p:nvPr/>
            </p:nvSpPr>
            <p:spPr bwMode="auto">
              <a:xfrm>
                <a:off x="2112" y="3518"/>
                <a:ext cx="21" cy="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400">
                    <a:solidFill>
                      <a:srgbClr val="000000"/>
                    </a:solidFill>
                    <a:latin typeface="Arial" panose="020B0604020202020204" pitchFamily="34" charset="0"/>
                    <a:cs typeface="Arial" panose="020B0604020202020204" pitchFamily="34" charset="0"/>
                  </a:rPr>
                  <a:t>x</a:t>
                </a:r>
                <a:endParaRPr lang="en-US" altLang="en-US">
                  <a:cs typeface="Tahoma" panose="020B0604030504040204" pitchFamily="34" charset="0"/>
                </a:endParaRPr>
              </a:p>
            </p:txBody>
          </p:sp>
          <p:sp>
            <p:nvSpPr>
              <p:cNvPr id="166174" name="Freeform 286">
                <a:extLst>
                  <a:ext uri="{FF2B5EF4-FFF2-40B4-BE49-F238E27FC236}">
                    <a16:creationId xmlns:a16="http://schemas.microsoft.com/office/drawing/2014/main" id="{DA7C31AC-533A-072B-2D7F-A12CE88AA535}"/>
                  </a:ext>
                </a:extLst>
              </p:cNvPr>
              <p:cNvSpPr>
                <a:spLocks/>
              </p:cNvSpPr>
              <p:nvPr/>
            </p:nvSpPr>
            <p:spPr bwMode="auto">
              <a:xfrm>
                <a:off x="2085" y="3653"/>
                <a:ext cx="39" cy="61"/>
              </a:xfrm>
              <a:custGeom>
                <a:avLst/>
                <a:gdLst>
                  <a:gd name="T0" fmla="*/ 197 w 197"/>
                  <a:gd name="T1" fmla="*/ 0 h 183"/>
                  <a:gd name="T2" fmla="*/ 0 w 197"/>
                  <a:gd name="T3" fmla="*/ 0 h 183"/>
                  <a:gd name="T4" fmla="*/ 0 w 197"/>
                  <a:gd name="T5" fmla="*/ 108 h 183"/>
                  <a:gd name="T6" fmla="*/ 40 w 197"/>
                  <a:gd name="T7" fmla="*/ 108 h 183"/>
                  <a:gd name="T8" fmla="*/ 40 w 197"/>
                  <a:gd name="T9" fmla="*/ 146 h 183"/>
                  <a:gd name="T10" fmla="*/ 76 w 197"/>
                  <a:gd name="T11" fmla="*/ 146 h 183"/>
                  <a:gd name="T12" fmla="*/ 76 w 197"/>
                  <a:gd name="T13" fmla="*/ 183 h 183"/>
                  <a:gd name="T14" fmla="*/ 116 w 197"/>
                  <a:gd name="T15" fmla="*/ 183 h 183"/>
                  <a:gd name="T16" fmla="*/ 116 w 197"/>
                  <a:gd name="T17" fmla="*/ 146 h 183"/>
                  <a:gd name="T18" fmla="*/ 157 w 197"/>
                  <a:gd name="T19" fmla="*/ 146 h 183"/>
                  <a:gd name="T20" fmla="*/ 157 w 197"/>
                  <a:gd name="T21" fmla="*/ 108 h 183"/>
                  <a:gd name="T22" fmla="*/ 197 w 197"/>
                  <a:gd name="T23" fmla="*/ 108 h 183"/>
                  <a:gd name="T24" fmla="*/ 197 w 197"/>
                  <a:gd name="T25" fmla="*/ 0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183">
                    <a:moveTo>
                      <a:pt x="197" y="0"/>
                    </a:moveTo>
                    <a:lnTo>
                      <a:pt x="0" y="0"/>
                    </a:lnTo>
                    <a:lnTo>
                      <a:pt x="0" y="108"/>
                    </a:lnTo>
                    <a:lnTo>
                      <a:pt x="40" y="108"/>
                    </a:lnTo>
                    <a:lnTo>
                      <a:pt x="40" y="146"/>
                    </a:lnTo>
                    <a:lnTo>
                      <a:pt x="76" y="146"/>
                    </a:lnTo>
                    <a:lnTo>
                      <a:pt x="76" y="183"/>
                    </a:lnTo>
                    <a:lnTo>
                      <a:pt x="116" y="183"/>
                    </a:lnTo>
                    <a:lnTo>
                      <a:pt x="116" y="146"/>
                    </a:lnTo>
                    <a:lnTo>
                      <a:pt x="157" y="146"/>
                    </a:lnTo>
                    <a:lnTo>
                      <a:pt x="157" y="108"/>
                    </a:lnTo>
                    <a:lnTo>
                      <a:pt x="197" y="108"/>
                    </a:lnTo>
                    <a:lnTo>
                      <a:pt x="197" y="0"/>
                    </a:lnTo>
                    <a:close/>
                  </a:path>
                </a:pathLst>
              </a:custGeom>
              <a:solidFill>
                <a:srgbClr val="000000"/>
              </a:solidFill>
              <a:ln w="1588">
                <a:solidFill>
                  <a:srgbClr val="000000"/>
                </a:solidFill>
                <a:prstDash val="solid"/>
                <a:round/>
                <a:headEnd/>
                <a:tailEnd/>
              </a:ln>
            </p:spPr>
            <p:txBody>
              <a:bodyPr/>
              <a:lstStyle/>
              <a:p>
                <a:endParaRPr lang="en-IN"/>
              </a:p>
            </p:txBody>
          </p:sp>
          <p:sp>
            <p:nvSpPr>
              <p:cNvPr id="166175" name="Freeform 287">
                <a:extLst>
                  <a:ext uri="{FF2B5EF4-FFF2-40B4-BE49-F238E27FC236}">
                    <a16:creationId xmlns:a16="http://schemas.microsoft.com/office/drawing/2014/main" id="{C877A754-BBA2-41E0-0F16-7544D7C88875}"/>
                  </a:ext>
                </a:extLst>
              </p:cNvPr>
              <p:cNvSpPr>
                <a:spLocks/>
              </p:cNvSpPr>
              <p:nvPr/>
            </p:nvSpPr>
            <p:spPr bwMode="auto">
              <a:xfrm>
                <a:off x="2085" y="3653"/>
                <a:ext cx="39" cy="61"/>
              </a:xfrm>
              <a:custGeom>
                <a:avLst/>
                <a:gdLst>
                  <a:gd name="T0" fmla="*/ 197 w 197"/>
                  <a:gd name="T1" fmla="*/ 0 h 183"/>
                  <a:gd name="T2" fmla="*/ 0 w 197"/>
                  <a:gd name="T3" fmla="*/ 0 h 183"/>
                  <a:gd name="T4" fmla="*/ 0 w 197"/>
                  <a:gd name="T5" fmla="*/ 108 h 183"/>
                  <a:gd name="T6" fmla="*/ 40 w 197"/>
                  <a:gd name="T7" fmla="*/ 108 h 183"/>
                  <a:gd name="T8" fmla="*/ 40 w 197"/>
                  <a:gd name="T9" fmla="*/ 146 h 183"/>
                  <a:gd name="T10" fmla="*/ 76 w 197"/>
                  <a:gd name="T11" fmla="*/ 146 h 183"/>
                  <a:gd name="T12" fmla="*/ 76 w 197"/>
                  <a:gd name="T13" fmla="*/ 183 h 183"/>
                  <a:gd name="T14" fmla="*/ 116 w 197"/>
                  <a:gd name="T15" fmla="*/ 183 h 183"/>
                  <a:gd name="T16" fmla="*/ 116 w 197"/>
                  <a:gd name="T17" fmla="*/ 146 h 183"/>
                  <a:gd name="T18" fmla="*/ 157 w 197"/>
                  <a:gd name="T19" fmla="*/ 146 h 183"/>
                  <a:gd name="T20" fmla="*/ 157 w 197"/>
                  <a:gd name="T21" fmla="*/ 108 h 183"/>
                  <a:gd name="T22" fmla="*/ 197 w 197"/>
                  <a:gd name="T23" fmla="*/ 108 h 183"/>
                  <a:gd name="T24" fmla="*/ 197 w 197"/>
                  <a:gd name="T25" fmla="*/ 0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183">
                    <a:moveTo>
                      <a:pt x="197" y="0"/>
                    </a:moveTo>
                    <a:lnTo>
                      <a:pt x="0" y="0"/>
                    </a:lnTo>
                    <a:lnTo>
                      <a:pt x="0" y="108"/>
                    </a:lnTo>
                    <a:lnTo>
                      <a:pt x="40" y="108"/>
                    </a:lnTo>
                    <a:lnTo>
                      <a:pt x="40" y="146"/>
                    </a:lnTo>
                    <a:lnTo>
                      <a:pt x="76" y="146"/>
                    </a:lnTo>
                    <a:lnTo>
                      <a:pt x="76" y="183"/>
                    </a:lnTo>
                    <a:lnTo>
                      <a:pt x="116" y="183"/>
                    </a:lnTo>
                    <a:lnTo>
                      <a:pt x="116" y="146"/>
                    </a:lnTo>
                    <a:lnTo>
                      <a:pt x="157" y="146"/>
                    </a:lnTo>
                    <a:lnTo>
                      <a:pt x="157" y="108"/>
                    </a:lnTo>
                    <a:lnTo>
                      <a:pt x="197" y="108"/>
                    </a:lnTo>
                    <a:lnTo>
                      <a:pt x="197"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166176" name="Rectangle 288">
                <a:extLst>
                  <a:ext uri="{FF2B5EF4-FFF2-40B4-BE49-F238E27FC236}">
                    <a16:creationId xmlns:a16="http://schemas.microsoft.com/office/drawing/2014/main" id="{4104C044-CEAC-1791-B86B-53AB4E0195AE}"/>
                  </a:ext>
                </a:extLst>
              </p:cNvPr>
              <p:cNvSpPr>
                <a:spLocks noChangeArrowheads="1"/>
              </p:cNvSpPr>
              <p:nvPr/>
            </p:nvSpPr>
            <p:spPr bwMode="auto">
              <a:xfrm>
                <a:off x="2099" y="3718"/>
                <a:ext cx="25" cy="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400">
                    <a:solidFill>
                      <a:srgbClr val="000000"/>
                    </a:solidFill>
                    <a:latin typeface="Arial" panose="020B0604020202020204" pitchFamily="34" charset="0"/>
                    <a:cs typeface="Arial" panose="020B0604020202020204" pitchFamily="34" charset="0"/>
                  </a:rPr>
                  <a:t>5</a:t>
                </a:r>
                <a:endParaRPr lang="en-US" altLang="en-US">
                  <a:cs typeface="Tahoma" panose="020B0604030504040204" pitchFamily="34" charset="0"/>
                </a:endParaRPr>
              </a:p>
            </p:txBody>
          </p:sp>
          <p:sp>
            <p:nvSpPr>
              <p:cNvPr id="166177" name="Rectangle 289">
                <a:extLst>
                  <a:ext uri="{FF2B5EF4-FFF2-40B4-BE49-F238E27FC236}">
                    <a16:creationId xmlns:a16="http://schemas.microsoft.com/office/drawing/2014/main" id="{03BB5D58-139F-C200-E708-3106A6F75552}"/>
                  </a:ext>
                </a:extLst>
              </p:cNvPr>
              <p:cNvSpPr>
                <a:spLocks noChangeArrowheads="1"/>
              </p:cNvSpPr>
              <p:nvPr/>
            </p:nvSpPr>
            <p:spPr bwMode="auto">
              <a:xfrm>
                <a:off x="2107" y="3718"/>
                <a:ext cx="21" cy="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400">
                    <a:solidFill>
                      <a:srgbClr val="000000"/>
                    </a:solidFill>
                    <a:latin typeface="Arial" panose="020B0604020202020204" pitchFamily="34" charset="0"/>
                    <a:cs typeface="Arial" panose="020B0604020202020204" pitchFamily="34" charset="0"/>
                  </a:rPr>
                  <a:t>x</a:t>
                </a:r>
                <a:endParaRPr lang="en-US" altLang="en-US">
                  <a:cs typeface="Tahoma" panose="020B0604030504040204" pitchFamily="34" charset="0"/>
                </a:endParaRPr>
              </a:p>
            </p:txBody>
          </p:sp>
          <p:sp>
            <p:nvSpPr>
              <p:cNvPr id="166178" name="Freeform 290">
                <a:extLst>
                  <a:ext uri="{FF2B5EF4-FFF2-40B4-BE49-F238E27FC236}">
                    <a16:creationId xmlns:a16="http://schemas.microsoft.com/office/drawing/2014/main" id="{30E1E56E-476A-B483-6B01-A178C9746FF4}"/>
                  </a:ext>
                </a:extLst>
              </p:cNvPr>
              <p:cNvSpPr>
                <a:spLocks/>
              </p:cNvSpPr>
              <p:nvPr/>
            </p:nvSpPr>
            <p:spPr bwMode="auto">
              <a:xfrm>
                <a:off x="1912" y="3556"/>
                <a:ext cx="40" cy="61"/>
              </a:xfrm>
              <a:custGeom>
                <a:avLst/>
                <a:gdLst>
                  <a:gd name="T0" fmla="*/ 0 w 197"/>
                  <a:gd name="T1" fmla="*/ 182 h 182"/>
                  <a:gd name="T2" fmla="*/ 197 w 197"/>
                  <a:gd name="T3" fmla="*/ 182 h 182"/>
                  <a:gd name="T4" fmla="*/ 197 w 197"/>
                  <a:gd name="T5" fmla="*/ 74 h 182"/>
                  <a:gd name="T6" fmla="*/ 156 w 197"/>
                  <a:gd name="T7" fmla="*/ 74 h 182"/>
                  <a:gd name="T8" fmla="*/ 156 w 197"/>
                  <a:gd name="T9" fmla="*/ 37 h 182"/>
                  <a:gd name="T10" fmla="*/ 120 w 197"/>
                  <a:gd name="T11" fmla="*/ 37 h 182"/>
                  <a:gd name="T12" fmla="*/ 120 w 197"/>
                  <a:gd name="T13" fmla="*/ 0 h 182"/>
                  <a:gd name="T14" fmla="*/ 80 w 197"/>
                  <a:gd name="T15" fmla="*/ 0 h 182"/>
                  <a:gd name="T16" fmla="*/ 80 w 197"/>
                  <a:gd name="T17" fmla="*/ 37 h 182"/>
                  <a:gd name="T18" fmla="*/ 39 w 197"/>
                  <a:gd name="T19" fmla="*/ 37 h 182"/>
                  <a:gd name="T20" fmla="*/ 39 w 197"/>
                  <a:gd name="T21" fmla="*/ 74 h 182"/>
                  <a:gd name="T22" fmla="*/ 0 w 197"/>
                  <a:gd name="T23" fmla="*/ 74 h 182"/>
                  <a:gd name="T24" fmla="*/ 0 w 197"/>
                  <a:gd name="T25" fmla="*/ 182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182">
                    <a:moveTo>
                      <a:pt x="0" y="182"/>
                    </a:moveTo>
                    <a:lnTo>
                      <a:pt x="197" y="182"/>
                    </a:lnTo>
                    <a:lnTo>
                      <a:pt x="197" y="74"/>
                    </a:lnTo>
                    <a:lnTo>
                      <a:pt x="156" y="74"/>
                    </a:lnTo>
                    <a:lnTo>
                      <a:pt x="156" y="37"/>
                    </a:lnTo>
                    <a:lnTo>
                      <a:pt x="120" y="37"/>
                    </a:lnTo>
                    <a:lnTo>
                      <a:pt x="120" y="0"/>
                    </a:lnTo>
                    <a:lnTo>
                      <a:pt x="80" y="0"/>
                    </a:lnTo>
                    <a:lnTo>
                      <a:pt x="80" y="37"/>
                    </a:lnTo>
                    <a:lnTo>
                      <a:pt x="39" y="37"/>
                    </a:lnTo>
                    <a:lnTo>
                      <a:pt x="39" y="74"/>
                    </a:lnTo>
                    <a:lnTo>
                      <a:pt x="0" y="74"/>
                    </a:lnTo>
                    <a:lnTo>
                      <a:pt x="0" y="182"/>
                    </a:lnTo>
                    <a:close/>
                  </a:path>
                </a:pathLst>
              </a:custGeom>
              <a:solidFill>
                <a:srgbClr val="000000"/>
              </a:solidFill>
              <a:ln w="1588">
                <a:solidFill>
                  <a:srgbClr val="000000"/>
                </a:solidFill>
                <a:prstDash val="solid"/>
                <a:round/>
                <a:headEnd/>
                <a:tailEnd/>
              </a:ln>
            </p:spPr>
            <p:txBody>
              <a:bodyPr/>
              <a:lstStyle/>
              <a:p>
                <a:endParaRPr lang="en-IN"/>
              </a:p>
            </p:txBody>
          </p:sp>
          <p:sp>
            <p:nvSpPr>
              <p:cNvPr id="166179" name="Freeform 291">
                <a:extLst>
                  <a:ext uri="{FF2B5EF4-FFF2-40B4-BE49-F238E27FC236}">
                    <a16:creationId xmlns:a16="http://schemas.microsoft.com/office/drawing/2014/main" id="{BB012096-D254-78D1-ED48-85529F4C378F}"/>
                  </a:ext>
                </a:extLst>
              </p:cNvPr>
              <p:cNvSpPr>
                <a:spLocks/>
              </p:cNvSpPr>
              <p:nvPr/>
            </p:nvSpPr>
            <p:spPr bwMode="auto">
              <a:xfrm>
                <a:off x="1912" y="3556"/>
                <a:ext cx="40" cy="61"/>
              </a:xfrm>
              <a:custGeom>
                <a:avLst/>
                <a:gdLst>
                  <a:gd name="T0" fmla="*/ 0 w 197"/>
                  <a:gd name="T1" fmla="*/ 182 h 182"/>
                  <a:gd name="T2" fmla="*/ 197 w 197"/>
                  <a:gd name="T3" fmla="*/ 182 h 182"/>
                  <a:gd name="T4" fmla="*/ 197 w 197"/>
                  <a:gd name="T5" fmla="*/ 74 h 182"/>
                  <a:gd name="T6" fmla="*/ 156 w 197"/>
                  <a:gd name="T7" fmla="*/ 74 h 182"/>
                  <a:gd name="T8" fmla="*/ 156 w 197"/>
                  <a:gd name="T9" fmla="*/ 37 h 182"/>
                  <a:gd name="T10" fmla="*/ 120 w 197"/>
                  <a:gd name="T11" fmla="*/ 37 h 182"/>
                  <a:gd name="T12" fmla="*/ 120 w 197"/>
                  <a:gd name="T13" fmla="*/ 0 h 182"/>
                  <a:gd name="T14" fmla="*/ 80 w 197"/>
                  <a:gd name="T15" fmla="*/ 0 h 182"/>
                  <a:gd name="T16" fmla="*/ 80 w 197"/>
                  <a:gd name="T17" fmla="*/ 37 h 182"/>
                  <a:gd name="T18" fmla="*/ 39 w 197"/>
                  <a:gd name="T19" fmla="*/ 37 h 182"/>
                  <a:gd name="T20" fmla="*/ 39 w 197"/>
                  <a:gd name="T21" fmla="*/ 74 h 182"/>
                  <a:gd name="T22" fmla="*/ 0 w 197"/>
                  <a:gd name="T23" fmla="*/ 74 h 182"/>
                  <a:gd name="T24" fmla="*/ 0 w 197"/>
                  <a:gd name="T25" fmla="*/ 182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182">
                    <a:moveTo>
                      <a:pt x="0" y="182"/>
                    </a:moveTo>
                    <a:lnTo>
                      <a:pt x="197" y="182"/>
                    </a:lnTo>
                    <a:lnTo>
                      <a:pt x="197" y="74"/>
                    </a:lnTo>
                    <a:lnTo>
                      <a:pt x="156" y="74"/>
                    </a:lnTo>
                    <a:lnTo>
                      <a:pt x="156" y="37"/>
                    </a:lnTo>
                    <a:lnTo>
                      <a:pt x="120" y="37"/>
                    </a:lnTo>
                    <a:lnTo>
                      <a:pt x="120" y="0"/>
                    </a:lnTo>
                    <a:lnTo>
                      <a:pt x="80" y="0"/>
                    </a:lnTo>
                    <a:lnTo>
                      <a:pt x="80" y="37"/>
                    </a:lnTo>
                    <a:lnTo>
                      <a:pt x="39" y="37"/>
                    </a:lnTo>
                    <a:lnTo>
                      <a:pt x="39" y="74"/>
                    </a:lnTo>
                    <a:lnTo>
                      <a:pt x="0" y="74"/>
                    </a:lnTo>
                    <a:lnTo>
                      <a:pt x="0" y="182"/>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166180" name="Rectangle 292">
                <a:extLst>
                  <a:ext uri="{FF2B5EF4-FFF2-40B4-BE49-F238E27FC236}">
                    <a16:creationId xmlns:a16="http://schemas.microsoft.com/office/drawing/2014/main" id="{4C20C0CB-8D4F-CB71-3D70-DD6442DCFF35}"/>
                  </a:ext>
                </a:extLst>
              </p:cNvPr>
              <p:cNvSpPr>
                <a:spLocks noChangeArrowheads="1"/>
              </p:cNvSpPr>
              <p:nvPr/>
            </p:nvSpPr>
            <p:spPr bwMode="auto">
              <a:xfrm>
                <a:off x="1926" y="3518"/>
                <a:ext cx="25" cy="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400">
                    <a:solidFill>
                      <a:srgbClr val="000000"/>
                    </a:solidFill>
                    <a:latin typeface="Arial" panose="020B0604020202020204" pitchFamily="34" charset="0"/>
                    <a:cs typeface="Arial" panose="020B0604020202020204" pitchFamily="34" charset="0"/>
                  </a:rPr>
                  <a:t>7</a:t>
                </a:r>
                <a:endParaRPr lang="en-US" altLang="en-US">
                  <a:cs typeface="Tahoma" panose="020B0604030504040204" pitchFamily="34" charset="0"/>
                </a:endParaRPr>
              </a:p>
            </p:txBody>
          </p:sp>
          <p:sp>
            <p:nvSpPr>
              <p:cNvPr id="166181" name="Rectangle 293">
                <a:extLst>
                  <a:ext uri="{FF2B5EF4-FFF2-40B4-BE49-F238E27FC236}">
                    <a16:creationId xmlns:a16="http://schemas.microsoft.com/office/drawing/2014/main" id="{64A89BB6-659C-AF90-209E-CDB4E926F6B6}"/>
                  </a:ext>
                </a:extLst>
              </p:cNvPr>
              <p:cNvSpPr>
                <a:spLocks noChangeArrowheads="1"/>
              </p:cNvSpPr>
              <p:nvPr/>
            </p:nvSpPr>
            <p:spPr bwMode="auto">
              <a:xfrm>
                <a:off x="1934" y="3518"/>
                <a:ext cx="21" cy="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400">
                    <a:solidFill>
                      <a:srgbClr val="000000"/>
                    </a:solidFill>
                    <a:latin typeface="Arial" panose="020B0604020202020204" pitchFamily="34" charset="0"/>
                    <a:cs typeface="Arial" panose="020B0604020202020204" pitchFamily="34" charset="0"/>
                  </a:rPr>
                  <a:t>x</a:t>
                </a:r>
                <a:endParaRPr lang="en-US" altLang="en-US">
                  <a:cs typeface="Tahoma" panose="020B0604030504040204" pitchFamily="34" charset="0"/>
                </a:endParaRPr>
              </a:p>
            </p:txBody>
          </p:sp>
          <p:sp>
            <p:nvSpPr>
              <p:cNvPr id="166182" name="Freeform 294">
                <a:extLst>
                  <a:ext uri="{FF2B5EF4-FFF2-40B4-BE49-F238E27FC236}">
                    <a16:creationId xmlns:a16="http://schemas.microsoft.com/office/drawing/2014/main" id="{48276183-8AA1-B0FC-29DA-1D8AE64D7B70}"/>
                  </a:ext>
                </a:extLst>
              </p:cNvPr>
              <p:cNvSpPr>
                <a:spLocks/>
              </p:cNvSpPr>
              <p:nvPr/>
            </p:nvSpPr>
            <p:spPr bwMode="auto">
              <a:xfrm>
                <a:off x="1912" y="3653"/>
                <a:ext cx="40" cy="61"/>
              </a:xfrm>
              <a:custGeom>
                <a:avLst/>
                <a:gdLst>
                  <a:gd name="T0" fmla="*/ 197 w 197"/>
                  <a:gd name="T1" fmla="*/ 0 h 183"/>
                  <a:gd name="T2" fmla="*/ 0 w 197"/>
                  <a:gd name="T3" fmla="*/ 0 h 183"/>
                  <a:gd name="T4" fmla="*/ 0 w 197"/>
                  <a:gd name="T5" fmla="*/ 108 h 183"/>
                  <a:gd name="T6" fmla="*/ 39 w 197"/>
                  <a:gd name="T7" fmla="*/ 108 h 183"/>
                  <a:gd name="T8" fmla="*/ 39 w 197"/>
                  <a:gd name="T9" fmla="*/ 146 h 183"/>
                  <a:gd name="T10" fmla="*/ 75 w 197"/>
                  <a:gd name="T11" fmla="*/ 146 h 183"/>
                  <a:gd name="T12" fmla="*/ 75 w 197"/>
                  <a:gd name="T13" fmla="*/ 183 h 183"/>
                  <a:gd name="T14" fmla="*/ 116 w 197"/>
                  <a:gd name="T15" fmla="*/ 183 h 183"/>
                  <a:gd name="T16" fmla="*/ 116 w 197"/>
                  <a:gd name="T17" fmla="*/ 146 h 183"/>
                  <a:gd name="T18" fmla="*/ 156 w 197"/>
                  <a:gd name="T19" fmla="*/ 146 h 183"/>
                  <a:gd name="T20" fmla="*/ 156 w 197"/>
                  <a:gd name="T21" fmla="*/ 108 h 183"/>
                  <a:gd name="T22" fmla="*/ 197 w 197"/>
                  <a:gd name="T23" fmla="*/ 108 h 183"/>
                  <a:gd name="T24" fmla="*/ 197 w 197"/>
                  <a:gd name="T25" fmla="*/ 0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183">
                    <a:moveTo>
                      <a:pt x="197" y="0"/>
                    </a:moveTo>
                    <a:lnTo>
                      <a:pt x="0" y="0"/>
                    </a:lnTo>
                    <a:lnTo>
                      <a:pt x="0" y="108"/>
                    </a:lnTo>
                    <a:lnTo>
                      <a:pt x="39" y="108"/>
                    </a:lnTo>
                    <a:lnTo>
                      <a:pt x="39" y="146"/>
                    </a:lnTo>
                    <a:lnTo>
                      <a:pt x="75" y="146"/>
                    </a:lnTo>
                    <a:lnTo>
                      <a:pt x="75" y="183"/>
                    </a:lnTo>
                    <a:lnTo>
                      <a:pt x="116" y="183"/>
                    </a:lnTo>
                    <a:lnTo>
                      <a:pt x="116" y="146"/>
                    </a:lnTo>
                    <a:lnTo>
                      <a:pt x="156" y="146"/>
                    </a:lnTo>
                    <a:lnTo>
                      <a:pt x="156" y="108"/>
                    </a:lnTo>
                    <a:lnTo>
                      <a:pt x="197" y="108"/>
                    </a:lnTo>
                    <a:lnTo>
                      <a:pt x="197" y="0"/>
                    </a:lnTo>
                    <a:close/>
                  </a:path>
                </a:pathLst>
              </a:custGeom>
              <a:solidFill>
                <a:srgbClr val="000000"/>
              </a:solidFill>
              <a:ln w="1588">
                <a:solidFill>
                  <a:srgbClr val="000000"/>
                </a:solidFill>
                <a:prstDash val="solid"/>
                <a:round/>
                <a:headEnd/>
                <a:tailEnd/>
              </a:ln>
            </p:spPr>
            <p:txBody>
              <a:bodyPr/>
              <a:lstStyle/>
              <a:p>
                <a:endParaRPr lang="en-IN"/>
              </a:p>
            </p:txBody>
          </p:sp>
          <p:sp>
            <p:nvSpPr>
              <p:cNvPr id="166183" name="Freeform 295">
                <a:extLst>
                  <a:ext uri="{FF2B5EF4-FFF2-40B4-BE49-F238E27FC236}">
                    <a16:creationId xmlns:a16="http://schemas.microsoft.com/office/drawing/2014/main" id="{280C8E23-376F-7D57-9F3E-AE8AA4D7F312}"/>
                  </a:ext>
                </a:extLst>
              </p:cNvPr>
              <p:cNvSpPr>
                <a:spLocks/>
              </p:cNvSpPr>
              <p:nvPr/>
            </p:nvSpPr>
            <p:spPr bwMode="auto">
              <a:xfrm>
                <a:off x="1912" y="3653"/>
                <a:ext cx="40" cy="61"/>
              </a:xfrm>
              <a:custGeom>
                <a:avLst/>
                <a:gdLst>
                  <a:gd name="T0" fmla="*/ 197 w 197"/>
                  <a:gd name="T1" fmla="*/ 0 h 183"/>
                  <a:gd name="T2" fmla="*/ 0 w 197"/>
                  <a:gd name="T3" fmla="*/ 0 h 183"/>
                  <a:gd name="T4" fmla="*/ 0 w 197"/>
                  <a:gd name="T5" fmla="*/ 108 h 183"/>
                  <a:gd name="T6" fmla="*/ 39 w 197"/>
                  <a:gd name="T7" fmla="*/ 108 h 183"/>
                  <a:gd name="T8" fmla="*/ 39 w 197"/>
                  <a:gd name="T9" fmla="*/ 146 h 183"/>
                  <a:gd name="T10" fmla="*/ 75 w 197"/>
                  <a:gd name="T11" fmla="*/ 146 h 183"/>
                  <a:gd name="T12" fmla="*/ 75 w 197"/>
                  <a:gd name="T13" fmla="*/ 183 h 183"/>
                  <a:gd name="T14" fmla="*/ 116 w 197"/>
                  <a:gd name="T15" fmla="*/ 183 h 183"/>
                  <a:gd name="T16" fmla="*/ 116 w 197"/>
                  <a:gd name="T17" fmla="*/ 146 h 183"/>
                  <a:gd name="T18" fmla="*/ 156 w 197"/>
                  <a:gd name="T19" fmla="*/ 146 h 183"/>
                  <a:gd name="T20" fmla="*/ 156 w 197"/>
                  <a:gd name="T21" fmla="*/ 108 h 183"/>
                  <a:gd name="T22" fmla="*/ 197 w 197"/>
                  <a:gd name="T23" fmla="*/ 108 h 183"/>
                  <a:gd name="T24" fmla="*/ 197 w 197"/>
                  <a:gd name="T25" fmla="*/ 0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183">
                    <a:moveTo>
                      <a:pt x="197" y="0"/>
                    </a:moveTo>
                    <a:lnTo>
                      <a:pt x="0" y="0"/>
                    </a:lnTo>
                    <a:lnTo>
                      <a:pt x="0" y="108"/>
                    </a:lnTo>
                    <a:lnTo>
                      <a:pt x="39" y="108"/>
                    </a:lnTo>
                    <a:lnTo>
                      <a:pt x="39" y="146"/>
                    </a:lnTo>
                    <a:lnTo>
                      <a:pt x="75" y="146"/>
                    </a:lnTo>
                    <a:lnTo>
                      <a:pt x="75" y="183"/>
                    </a:lnTo>
                    <a:lnTo>
                      <a:pt x="116" y="183"/>
                    </a:lnTo>
                    <a:lnTo>
                      <a:pt x="116" y="146"/>
                    </a:lnTo>
                    <a:lnTo>
                      <a:pt x="156" y="146"/>
                    </a:lnTo>
                    <a:lnTo>
                      <a:pt x="156" y="108"/>
                    </a:lnTo>
                    <a:lnTo>
                      <a:pt x="197" y="108"/>
                    </a:lnTo>
                    <a:lnTo>
                      <a:pt x="197"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166184" name="Rectangle 296">
                <a:extLst>
                  <a:ext uri="{FF2B5EF4-FFF2-40B4-BE49-F238E27FC236}">
                    <a16:creationId xmlns:a16="http://schemas.microsoft.com/office/drawing/2014/main" id="{C9DC3C99-E537-F8B8-B389-CA2F28B352AF}"/>
                  </a:ext>
                </a:extLst>
              </p:cNvPr>
              <p:cNvSpPr>
                <a:spLocks noChangeArrowheads="1"/>
              </p:cNvSpPr>
              <p:nvPr/>
            </p:nvSpPr>
            <p:spPr bwMode="auto">
              <a:xfrm>
                <a:off x="1926" y="3718"/>
                <a:ext cx="25" cy="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400">
                    <a:solidFill>
                      <a:srgbClr val="000000"/>
                    </a:solidFill>
                    <a:latin typeface="Arial" panose="020B0604020202020204" pitchFamily="34" charset="0"/>
                    <a:cs typeface="Arial" panose="020B0604020202020204" pitchFamily="34" charset="0"/>
                  </a:rPr>
                  <a:t>1</a:t>
                </a:r>
                <a:endParaRPr lang="en-US" altLang="en-US">
                  <a:cs typeface="Tahoma" panose="020B0604030504040204" pitchFamily="34" charset="0"/>
                </a:endParaRPr>
              </a:p>
            </p:txBody>
          </p:sp>
          <p:sp>
            <p:nvSpPr>
              <p:cNvPr id="166185" name="Rectangle 297">
                <a:extLst>
                  <a:ext uri="{FF2B5EF4-FFF2-40B4-BE49-F238E27FC236}">
                    <a16:creationId xmlns:a16="http://schemas.microsoft.com/office/drawing/2014/main" id="{7BBD9E27-5F95-8446-7428-CAF001DF4A69}"/>
                  </a:ext>
                </a:extLst>
              </p:cNvPr>
              <p:cNvSpPr>
                <a:spLocks noChangeArrowheads="1"/>
              </p:cNvSpPr>
              <p:nvPr/>
            </p:nvSpPr>
            <p:spPr bwMode="auto">
              <a:xfrm>
                <a:off x="1934" y="3718"/>
                <a:ext cx="21" cy="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400">
                    <a:solidFill>
                      <a:srgbClr val="000000"/>
                    </a:solidFill>
                    <a:latin typeface="Arial" panose="020B0604020202020204" pitchFamily="34" charset="0"/>
                    <a:cs typeface="Arial" panose="020B0604020202020204" pitchFamily="34" charset="0"/>
                  </a:rPr>
                  <a:t>x</a:t>
                </a:r>
                <a:endParaRPr lang="en-US" altLang="en-US">
                  <a:cs typeface="Tahoma" panose="020B0604030504040204" pitchFamily="34" charset="0"/>
                </a:endParaRPr>
              </a:p>
            </p:txBody>
          </p:sp>
          <p:sp>
            <p:nvSpPr>
              <p:cNvPr id="166186" name="Rectangle 298">
                <a:extLst>
                  <a:ext uri="{FF2B5EF4-FFF2-40B4-BE49-F238E27FC236}">
                    <a16:creationId xmlns:a16="http://schemas.microsoft.com/office/drawing/2014/main" id="{56CAB77A-5A12-EF73-70C8-3B0D95633250}"/>
                  </a:ext>
                </a:extLst>
              </p:cNvPr>
              <p:cNvSpPr>
                <a:spLocks noChangeArrowheads="1"/>
              </p:cNvSpPr>
              <p:nvPr/>
            </p:nvSpPr>
            <p:spPr bwMode="auto">
              <a:xfrm>
                <a:off x="1767" y="3583"/>
                <a:ext cx="32" cy="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400" b="1">
                    <a:solidFill>
                      <a:srgbClr val="000000"/>
                    </a:solidFill>
                    <a:latin typeface="Arial" panose="020B0604020202020204" pitchFamily="34" charset="0"/>
                    <a:cs typeface="Arial" panose="020B0604020202020204" pitchFamily="34" charset="0"/>
                  </a:rPr>
                  <a:t>C</a:t>
                </a:r>
                <a:endParaRPr lang="en-US" altLang="en-US">
                  <a:cs typeface="Tahoma" panose="020B0604030504040204" pitchFamily="34" charset="0"/>
                </a:endParaRPr>
              </a:p>
            </p:txBody>
          </p:sp>
          <p:sp>
            <p:nvSpPr>
              <p:cNvPr id="166187" name="Line 299">
                <a:extLst>
                  <a:ext uri="{FF2B5EF4-FFF2-40B4-BE49-F238E27FC236}">
                    <a16:creationId xmlns:a16="http://schemas.microsoft.com/office/drawing/2014/main" id="{A4117D21-5A1A-3B79-B13F-35619D91986C}"/>
                  </a:ext>
                </a:extLst>
              </p:cNvPr>
              <p:cNvSpPr>
                <a:spLocks noChangeShapeType="1"/>
              </p:cNvSpPr>
              <p:nvPr/>
            </p:nvSpPr>
            <p:spPr bwMode="auto">
              <a:xfrm>
                <a:off x="1743" y="3599"/>
                <a:ext cx="9" cy="1"/>
              </a:xfrm>
              <a:prstGeom prst="line">
                <a:avLst/>
              </a:prstGeom>
              <a:noFill/>
              <a:ln w="1588">
                <a:solidFill>
                  <a:srgbClr val="7F7F7F"/>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66188" name="Freeform 300">
                <a:extLst>
                  <a:ext uri="{FF2B5EF4-FFF2-40B4-BE49-F238E27FC236}">
                    <a16:creationId xmlns:a16="http://schemas.microsoft.com/office/drawing/2014/main" id="{5C321B3C-AE72-0A15-95B7-A9258BAB5875}"/>
                  </a:ext>
                </a:extLst>
              </p:cNvPr>
              <p:cNvSpPr>
                <a:spLocks/>
              </p:cNvSpPr>
              <p:nvPr/>
            </p:nvSpPr>
            <p:spPr bwMode="auto">
              <a:xfrm>
                <a:off x="1753" y="3592"/>
                <a:ext cx="7" cy="14"/>
              </a:xfrm>
              <a:custGeom>
                <a:avLst/>
                <a:gdLst>
                  <a:gd name="T0" fmla="*/ 0 w 36"/>
                  <a:gd name="T1" fmla="*/ 0 h 43"/>
                  <a:gd name="T2" fmla="*/ 0 w 36"/>
                  <a:gd name="T3" fmla="*/ 43 h 43"/>
                  <a:gd name="T4" fmla="*/ 36 w 36"/>
                  <a:gd name="T5" fmla="*/ 21 h 43"/>
                  <a:gd name="T6" fmla="*/ 0 w 36"/>
                  <a:gd name="T7" fmla="*/ 0 h 43"/>
                </a:gdLst>
                <a:ahLst/>
                <a:cxnLst>
                  <a:cxn ang="0">
                    <a:pos x="T0" y="T1"/>
                  </a:cxn>
                  <a:cxn ang="0">
                    <a:pos x="T2" y="T3"/>
                  </a:cxn>
                  <a:cxn ang="0">
                    <a:pos x="T4" y="T5"/>
                  </a:cxn>
                  <a:cxn ang="0">
                    <a:pos x="T6" y="T7"/>
                  </a:cxn>
                </a:cxnLst>
                <a:rect l="0" t="0" r="r" b="b"/>
                <a:pathLst>
                  <a:path w="36" h="43">
                    <a:moveTo>
                      <a:pt x="0" y="0"/>
                    </a:moveTo>
                    <a:lnTo>
                      <a:pt x="0" y="43"/>
                    </a:lnTo>
                    <a:lnTo>
                      <a:pt x="36" y="21"/>
                    </a:lnTo>
                    <a:lnTo>
                      <a:pt x="0" y="0"/>
                    </a:lnTo>
                    <a:close/>
                  </a:path>
                </a:pathLst>
              </a:custGeom>
              <a:solidFill>
                <a:srgbClr val="7F7F7F"/>
              </a:solidFill>
              <a:ln w="1588">
                <a:solidFill>
                  <a:srgbClr val="000000"/>
                </a:solidFill>
                <a:prstDash val="solid"/>
                <a:round/>
                <a:headEnd/>
                <a:tailEnd/>
              </a:ln>
            </p:spPr>
            <p:txBody>
              <a:bodyPr/>
              <a:lstStyle/>
              <a:p>
                <a:endParaRPr lang="en-IN"/>
              </a:p>
            </p:txBody>
          </p:sp>
          <p:sp>
            <p:nvSpPr>
              <p:cNvPr id="166189" name="Freeform 301">
                <a:extLst>
                  <a:ext uri="{FF2B5EF4-FFF2-40B4-BE49-F238E27FC236}">
                    <a16:creationId xmlns:a16="http://schemas.microsoft.com/office/drawing/2014/main" id="{BEDF2498-D9A0-82A6-9F47-1FE9AA60B29B}"/>
                  </a:ext>
                </a:extLst>
              </p:cNvPr>
              <p:cNvSpPr>
                <a:spLocks/>
              </p:cNvSpPr>
              <p:nvPr/>
            </p:nvSpPr>
            <p:spPr bwMode="auto">
              <a:xfrm>
                <a:off x="1753" y="3592"/>
                <a:ext cx="7" cy="14"/>
              </a:xfrm>
              <a:custGeom>
                <a:avLst/>
                <a:gdLst>
                  <a:gd name="T0" fmla="*/ 0 w 36"/>
                  <a:gd name="T1" fmla="*/ 0 h 43"/>
                  <a:gd name="T2" fmla="*/ 0 w 36"/>
                  <a:gd name="T3" fmla="*/ 43 h 43"/>
                  <a:gd name="T4" fmla="*/ 36 w 36"/>
                  <a:gd name="T5" fmla="*/ 21 h 43"/>
                  <a:gd name="T6" fmla="*/ 0 w 36"/>
                  <a:gd name="T7" fmla="*/ 0 h 43"/>
                </a:gdLst>
                <a:ahLst/>
                <a:cxnLst>
                  <a:cxn ang="0">
                    <a:pos x="T0" y="T1"/>
                  </a:cxn>
                  <a:cxn ang="0">
                    <a:pos x="T2" y="T3"/>
                  </a:cxn>
                  <a:cxn ang="0">
                    <a:pos x="T4" y="T5"/>
                  </a:cxn>
                  <a:cxn ang="0">
                    <a:pos x="T6" y="T7"/>
                  </a:cxn>
                </a:cxnLst>
                <a:rect l="0" t="0" r="r" b="b"/>
                <a:pathLst>
                  <a:path w="36" h="43">
                    <a:moveTo>
                      <a:pt x="0" y="0"/>
                    </a:moveTo>
                    <a:lnTo>
                      <a:pt x="0" y="43"/>
                    </a:lnTo>
                    <a:lnTo>
                      <a:pt x="36" y="21"/>
                    </a:lnTo>
                    <a:lnTo>
                      <a:pt x="0" y="0"/>
                    </a:lnTo>
                  </a:path>
                </a:pathLst>
              </a:custGeom>
              <a:noFill/>
              <a:ln w="1588">
                <a:solidFill>
                  <a:srgbClr val="7F7F7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166190" name="Rectangle 302">
                <a:extLst>
                  <a:ext uri="{FF2B5EF4-FFF2-40B4-BE49-F238E27FC236}">
                    <a16:creationId xmlns:a16="http://schemas.microsoft.com/office/drawing/2014/main" id="{A1F32994-6C8E-E222-16A8-0AB4B7C06623}"/>
                  </a:ext>
                </a:extLst>
              </p:cNvPr>
              <p:cNvSpPr>
                <a:spLocks noChangeArrowheads="1"/>
              </p:cNvSpPr>
              <p:nvPr/>
            </p:nvSpPr>
            <p:spPr bwMode="auto">
              <a:xfrm>
                <a:off x="2451" y="3522"/>
                <a:ext cx="414" cy="240"/>
              </a:xfrm>
              <a:prstGeom prst="rect">
                <a:avLst/>
              </a:prstGeom>
              <a:solidFill>
                <a:srgbClr val="BFBFBF"/>
              </a:solidFill>
              <a:ln w="1588">
                <a:solidFill>
                  <a:srgbClr val="000000"/>
                </a:solidFill>
                <a:miter lim="800000"/>
                <a:headEnd/>
                <a:tailEnd/>
              </a:ln>
            </p:spPr>
            <p:txBody>
              <a:bodyPr/>
              <a:lstStyle/>
              <a:p>
                <a:endParaRPr lang="en-IN"/>
              </a:p>
            </p:txBody>
          </p:sp>
          <p:sp>
            <p:nvSpPr>
              <p:cNvPr id="166191" name="Rectangle 303">
                <a:extLst>
                  <a:ext uri="{FF2B5EF4-FFF2-40B4-BE49-F238E27FC236}">
                    <a16:creationId xmlns:a16="http://schemas.microsoft.com/office/drawing/2014/main" id="{4BB72869-4C16-87D7-2E8D-B6AEEE40140E}"/>
                  </a:ext>
                </a:extLst>
              </p:cNvPr>
              <p:cNvSpPr>
                <a:spLocks noChangeArrowheads="1"/>
              </p:cNvSpPr>
              <p:nvPr/>
            </p:nvSpPr>
            <p:spPr bwMode="auto">
              <a:xfrm>
                <a:off x="2451" y="3522"/>
                <a:ext cx="414" cy="240"/>
              </a:xfrm>
              <a:prstGeom prst="rect">
                <a:avLst/>
              </a:prstGeom>
              <a:noFill/>
              <a:ln w="1588">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166192" name="Oval 304">
                <a:extLst>
                  <a:ext uri="{FF2B5EF4-FFF2-40B4-BE49-F238E27FC236}">
                    <a16:creationId xmlns:a16="http://schemas.microsoft.com/office/drawing/2014/main" id="{1AE7D412-D87D-6F17-83A6-CD2501117326}"/>
                  </a:ext>
                </a:extLst>
              </p:cNvPr>
              <p:cNvSpPr>
                <a:spLocks noChangeArrowheads="1"/>
              </p:cNvSpPr>
              <p:nvPr/>
            </p:nvSpPr>
            <p:spPr bwMode="auto">
              <a:xfrm>
                <a:off x="2844" y="3539"/>
                <a:ext cx="15" cy="28"/>
              </a:xfrm>
              <a:prstGeom prst="ellipse">
                <a:avLst/>
              </a:prstGeom>
              <a:solidFill>
                <a:srgbClr val="F2F2F2"/>
              </a:solidFill>
              <a:ln w="1588">
                <a:solidFill>
                  <a:srgbClr val="000000"/>
                </a:solidFill>
                <a:round/>
                <a:headEnd/>
                <a:tailEnd/>
              </a:ln>
            </p:spPr>
            <p:txBody>
              <a:bodyPr/>
              <a:lstStyle/>
              <a:p>
                <a:endParaRPr lang="en-IN"/>
              </a:p>
            </p:txBody>
          </p:sp>
        </p:grpSp>
        <p:sp>
          <p:nvSpPr>
            <p:cNvPr id="166193" name="Oval 305">
              <a:extLst>
                <a:ext uri="{FF2B5EF4-FFF2-40B4-BE49-F238E27FC236}">
                  <a16:creationId xmlns:a16="http://schemas.microsoft.com/office/drawing/2014/main" id="{7B16ED93-1C8B-B586-C320-A9741CD30021}"/>
                </a:ext>
              </a:extLst>
            </p:cNvPr>
            <p:cNvSpPr>
              <a:spLocks noChangeArrowheads="1"/>
            </p:cNvSpPr>
            <p:nvPr/>
          </p:nvSpPr>
          <p:spPr bwMode="auto">
            <a:xfrm>
              <a:off x="2844" y="3539"/>
              <a:ext cx="15" cy="28"/>
            </a:xfrm>
            <a:prstGeom prst="ellipse">
              <a:avLst/>
            </a:prstGeom>
            <a:noFill/>
            <a:ln w="15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166194" name="Oval 306">
              <a:extLst>
                <a:ext uri="{FF2B5EF4-FFF2-40B4-BE49-F238E27FC236}">
                  <a16:creationId xmlns:a16="http://schemas.microsoft.com/office/drawing/2014/main" id="{856F8694-A6B4-24CC-C0A0-AA46EB9957D9}"/>
                </a:ext>
              </a:extLst>
            </p:cNvPr>
            <p:cNvSpPr>
              <a:spLocks noChangeArrowheads="1"/>
            </p:cNvSpPr>
            <p:nvPr/>
          </p:nvSpPr>
          <p:spPr bwMode="auto">
            <a:xfrm>
              <a:off x="2844" y="3709"/>
              <a:ext cx="15" cy="29"/>
            </a:xfrm>
            <a:prstGeom prst="ellipse">
              <a:avLst/>
            </a:prstGeom>
            <a:solidFill>
              <a:srgbClr val="F2F2F2"/>
            </a:solidFill>
            <a:ln w="1588">
              <a:solidFill>
                <a:srgbClr val="000000"/>
              </a:solidFill>
              <a:round/>
              <a:headEnd/>
              <a:tailEnd/>
            </a:ln>
          </p:spPr>
          <p:txBody>
            <a:bodyPr/>
            <a:lstStyle/>
            <a:p>
              <a:endParaRPr lang="en-IN"/>
            </a:p>
          </p:txBody>
        </p:sp>
        <p:sp>
          <p:nvSpPr>
            <p:cNvPr id="166195" name="Oval 307">
              <a:extLst>
                <a:ext uri="{FF2B5EF4-FFF2-40B4-BE49-F238E27FC236}">
                  <a16:creationId xmlns:a16="http://schemas.microsoft.com/office/drawing/2014/main" id="{2442C030-4AFF-C51E-33AD-677F14ACDF47}"/>
                </a:ext>
              </a:extLst>
            </p:cNvPr>
            <p:cNvSpPr>
              <a:spLocks noChangeArrowheads="1"/>
            </p:cNvSpPr>
            <p:nvPr/>
          </p:nvSpPr>
          <p:spPr bwMode="auto">
            <a:xfrm>
              <a:off x="2844" y="3709"/>
              <a:ext cx="15" cy="29"/>
            </a:xfrm>
            <a:prstGeom prst="ellipse">
              <a:avLst/>
            </a:prstGeom>
            <a:noFill/>
            <a:ln w="15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166196" name="Oval 308">
              <a:extLst>
                <a:ext uri="{FF2B5EF4-FFF2-40B4-BE49-F238E27FC236}">
                  <a16:creationId xmlns:a16="http://schemas.microsoft.com/office/drawing/2014/main" id="{4289F1BF-C94E-0A5C-3EC5-A374DDD07036}"/>
                </a:ext>
              </a:extLst>
            </p:cNvPr>
            <p:cNvSpPr>
              <a:spLocks noChangeArrowheads="1"/>
            </p:cNvSpPr>
            <p:nvPr/>
          </p:nvSpPr>
          <p:spPr bwMode="auto">
            <a:xfrm>
              <a:off x="2452" y="3539"/>
              <a:ext cx="14" cy="28"/>
            </a:xfrm>
            <a:prstGeom prst="ellipse">
              <a:avLst/>
            </a:prstGeom>
            <a:solidFill>
              <a:srgbClr val="F2F2F2"/>
            </a:solidFill>
            <a:ln w="1588">
              <a:solidFill>
                <a:srgbClr val="000000"/>
              </a:solidFill>
              <a:round/>
              <a:headEnd/>
              <a:tailEnd/>
            </a:ln>
          </p:spPr>
          <p:txBody>
            <a:bodyPr/>
            <a:lstStyle/>
            <a:p>
              <a:endParaRPr lang="en-IN"/>
            </a:p>
          </p:txBody>
        </p:sp>
        <p:sp>
          <p:nvSpPr>
            <p:cNvPr id="166197" name="Oval 309">
              <a:extLst>
                <a:ext uri="{FF2B5EF4-FFF2-40B4-BE49-F238E27FC236}">
                  <a16:creationId xmlns:a16="http://schemas.microsoft.com/office/drawing/2014/main" id="{7348DA24-FC73-42F5-5A1A-4D0B5CF51ACD}"/>
                </a:ext>
              </a:extLst>
            </p:cNvPr>
            <p:cNvSpPr>
              <a:spLocks noChangeArrowheads="1"/>
            </p:cNvSpPr>
            <p:nvPr/>
          </p:nvSpPr>
          <p:spPr bwMode="auto">
            <a:xfrm>
              <a:off x="2452" y="3539"/>
              <a:ext cx="14" cy="28"/>
            </a:xfrm>
            <a:prstGeom prst="ellipse">
              <a:avLst/>
            </a:prstGeom>
            <a:noFill/>
            <a:ln w="15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166198" name="Oval 310">
              <a:extLst>
                <a:ext uri="{FF2B5EF4-FFF2-40B4-BE49-F238E27FC236}">
                  <a16:creationId xmlns:a16="http://schemas.microsoft.com/office/drawing/2014/main" id="{5A9BD6F5-705D-77EF-EA41-C2B10F5C52F7}"/>
                </a:ext>
              </a:extLst>
            </p:cNvPr>
            <p:cNvSpPr>
              <a:spLocks noChangeArrowheads="1"/>
            </p:cNvSpPr>
            <p:nvPr/>
          </p:nvSpPr>
          <p:spPr bwMode="auto">
            <a:xfrm>
              <a:off x="2452" y="3709"/>
              <a:ext cx="14" cy="29"/>
            </a:xfrm>
            <a:prstGeom prst="ellipse">
              <a:avLst/>
            </a:prstGeom>
            <a:solidFill>
              <a:srgbClr val="F2F2F2"/>
            </a:solidFill>
            <a:ln w="1588">
              <a:solidFill>
                <a:srgbClr val="000000"/>
              </a:solidFill>
              <a:round/>
              <a:headEnd/>
              <a:tailEnd/>
            </a:ln>
          </p:spPr>
          <p:txBody>
            <a:bodyPr/>
            <a:lstStyle/>
            <a:p>
              <a:endParaRPr lang="en-IN"/>
            </a:p>
          </p:txBody>
        </p:sp>
        <p:sp>
          <p:nvSpPr>
            <p:cNvPr id="166199" name="Oval 311">
              <a:extLst>
                <a:ext uri="{FF2B5EF4-FFF2-40B4-BE49-F238E27FC236}">
                  <a16:creationId xmlns:a16="http://schemas.microsoft.com/office/drawing/2014/main" id="{A5D7BE0C-74EA-A771-0B98-5DD59198D89A}"/>
                </a:ext>
              </a:extLst>
            </p:cNvPr>
            <p:cNvSpPr>
              <a:spLocks noChangeArrowheads="1"/>
            </p:cNvSpPr>
            <p:nvPr/>
          </p:nvSpPr>
          <p:spPr bwMode="auto">
            <a:xfrm>
              <a:off x="2452" y="3709"/>
              <a:ext cx="14" cy="29"/>
            </a:xfrm>
            <a:prstGeom prst="ellipse">
              <a:avLst/>
            </a:prstGeom>
            <a:noFill/>
            <a:ln w="15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gr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a:extLst>
              <a:ext uri="{FF2B5EF4-FFF2-40B4-BE49-F238E27FC236}">
                <a16:creationId xmlns:a16="http://schemas.microsoft.com/office/drawing/2014/main" id="{2B02B279-B38C-9DBF-18C4-FC4AC7E1796D}"/>
              </a:ext>
            </a:extLst>
          </p:cNvPr>
          <p:cNvSpPr>
            <a:spLocks noGrp="1"/>
          </p:cNvSpPr>
          <p:nvPr>
            <p:ph type="sldNum" sz="quarter" idx="12"/>
          </p:nvPr>
        </p:nvSpPr>
        <p:spPr/>
        <p:txBody>
          <a:bodyPr/>
          <a:lstStyle/>
          <a:p>
            <a:fld id="{7C9E5FF6-2D01-4F77-B65D-264D051CB827}" type="slidenum">
              <a:rPr lang="en-US" altLang="en-US"/>
              <a:pPr/>
              <a:t>87</a:t>
            </a:fld>
            <a:endParaRPr lang="th-TH" altLang="en-US"/>
          </a:p>
        </p:txBody>
      </p:sp>
      <p:sp>
        <p:nvSpPr>
          <p:cNvPr id="168962" name="Rectangle 2">
            <a:extLst>
              <a:ext uri="{FF2B5EF4-FFF2-40B4-BE49-F238E27FC236}">
                <a16:creationId xmlns:a16="http://schemas.microsoft.com/office/drawing/2014/main" id="{0EBBD2BE-C327-FB37-687B-0FF3A32AFC92}"/>
              </a:ext>
            </a:extLst>
          </p:cNvPr>
          <p:cNvSpPr>
            <a:spLocks noGrp="1" noChangeArrowheads="1"/>
          </p:cNvSpPr>
          <p:nvPr>
            <p:ph type="title"/>
          </p:nvPr>
        </p:nvSpPr>
        <p:spPr/>
        <p:txBody>
          <a:bodyPr/>
          <a:lstStyle/>
          <a:p>
            <a:r>
              <a:rPr lang="en-US" altLang="en-US"/>
              <a:t>Ethernet Crossover Cable </a:t>
            </a:r>
          </a:p>
        </p:txBody>
      </p:sp>
      <p:grpSp>
        <p:nvGrpSpPr>
          <p:cNvPr id="168963" name="Group 3">
            <a:extLst>
              <a:ext uri="{FF2B5EF4-FFF2-40B4-BE49-F238E27FC236}">
                <a16:creationId xmlns:a16="http://schemas.microsoft.com/office/drawing/2014/main" id="{A382FF42-E202-CBC7-FCC2-4FB4B10AD4FB}"/>
              </a:ext>
            </a:extLst>
          </p:cNvPr>
          <p:cNvGrpSpPr>
            <a:grpSpLocks/>
          </p:cNvGrpSpPr>
          <p:nvPr/>
        </p:nvGrpSpPr>
        <p:grpSpPr bwMode="auto">
          <a:xfrm>
            <a:off x="1295400" y="2574925"/>
            <a:ext cx="6688138" cy="2581275"/>
            <a:chOff x="816" y="1622"/>
            <a:chExt cx="4213" cy="1626"/>
          </a:xfrm>
        </p:grpSpPr>
        <p:grpSp>
          <p:nvGrpSpPr>
            <p:cNvPr id="168964" name="Group 4">
              <a:extLst>
                <a:ext uri="{FF2B5EF4-FFF2-40B4-BE49-F238E27FC236}">
                  <a16:creationId xmlns:a16="http://schemas.microsoft.com/office/drawing/2014/main" id="{21EF8F3E-E496-8B04-BB02-8BEAE786005B}"/>
                </a:ext>
              </a:extLst>
            </p:cNvPr>
            <p:cNvGrpSpPr>
              <a:grpSpLocks/>
            </p:cNvGrpSpPr>
            <p:nvPr/>
          </p:nvGrpSpPr>
          <p:grpSpPr bwMode="auto">
            <a:xfrm>
              <a:off x="816" y="1632"/>
              <a:ext cx="546" cy="1616"/>
              <a:chOff x="974" y="1622"/>
              <a:chExt cx="546" cy="1616"/>
            </a:xfrm>
          </p:grpSpPr>
          <p:sp>
            <p:nvSpPr>
              <p:cNvPr id="168965" name="Rectangle 5">
                <a:extLst>
                  <a:ext uri="{FF2B5EF4-FFF2-40B4-BE49-F238E27FC236}">
                    <a16:creationId xmlns:a16="http://schemas.microsoft.com/office/drawing/2014/main" id="{405A94AA-88AC-9722-9760-27B33474A31D}"/>
                  </a:ext>
                </a:extLst>
              </p:cNvPr>
              <p:cNvSpPr>
                <a:spLocks noChangeArrowheads="1"/>
              </p:cNvSpPr>
              <p:nvPr/>
            </p:nvSpPr>
            <p:spPr bwMode="auto">
              <a:xfrm>
                <a:off x="974" y="1709"/>
                <a:ext cx="456" cy="1529"/>
              </a:xfrm>
              <a:prstGeom prst="rect">
                <a:avLst/>
              </a:prstGeom>
              <a:solidFill>
                <a:srgbClr val="FFFFFF"/>
              </a:solidFill>
              <a:ln w="3175">
                <a:solidFill>
                  <a:srgbClr val="000000"/>
                </a:solidFill>
                <a:miter lim="800000"/>
                <a:headEnd/>
                <a:tailEnd/>
              </a:ln>
            </p:spPr>
            <p:txBody>
              <a:bodyPr/>
              <a:lstStyle/>
              <a:p>
                <a:endParaRPr lang="en-IN"/>
              </a:p>
            </p:txBody>
          </p:sp>
          <p:sp>
            <p:nvSpPr>
              <p:cNvPr id="168966" name="Rectangle 6">
                <a:extLst>
                  <a:ext uri="{FF2B5EF4-FFF2-40B4-BE49-F238E27FC236}">
                    <a16:creationId xmlns:a16="http://schemas.microsoft.com/office/drawing/2014/main" id="{FB65EFD5-BF85-A5B0-C0A5-D2BE4FAAFD9F}"/>
                  </a:ext>
                </a:extLst>
              </p:cNvPr>
              <p:cNvSpPr>
                <a:spLocks noChangeArrowheads="1"/>
              </p:cNvSpPr>
              <p:nvPr/>
            </p:nvSpPr>
            <p:spPr bwMode="auto">
              <a:xfrm>
                <a:off x="1149" y="1833"/>
                <a:ext cx="210" cy="165"/>
              </a:xfrm>
              <a:prstGeom prst="rect">
                <a:avLst/>
              </a:prstGeom>
              <a:solidFill>
                <a:srgbClr val="FFFFFF"/>
              </a:solidFill>
              <a:ln w="3175">
                <a:solidFill>
                  <a:srgbClr val="000000"/>
                </a:solidFill>
                <a:miter lim="800000"/>
                <a:headEnd/>
                <a:tailEnd/>
              </a:ln>
            </p:spPr>
            <p:txBody>
              <a:bodyPr/>
              <a:lstStyle/>
              <a:p>
                <a:endParaRPr lang="en-IN"/>
              </a:p>
            </p:txBody>
          </p:sp>
          <p:sp>
            <p:nvSpPr>
              <p:cNvPr id="168967" name="Rectangle 7">
                <a:extLst>
                  <a:ext uri="{FF2B5EF4-FFF2-40B4-BE49-F238E27FC236}">
                    <a16:creationId xmlns:a16="http://schemas.microsoft.com/office/drawing/2014/main" id="{68FBC7D7-E110-C60D-DABA-DC8DE5C0E8DA}"/>
                  </a:ext>
                </a:extLst>
              </p:cNvPr>
              <p:cNvSpPr>
                <a:spLocks noChangeArrowheads="1"/>
              </p:cNvSpPr>
              <p:nvPr/>
            </p:nvSpPr>
            <p:spPr bwMode="auto">
              <a:xfrm>
                <a:off x="1186" y="1879"/>
                <a:ext cx="158" cy="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900">
                    <a:solidFill>
                      <a:srgbClr val="000000"/>
                    </a:solidFill>
                    <a:latin typeface="Arial" panose="020B0604020202020204" pitchFamily="34" charset="0"/>
                    <a:cs typeface="Arial" panose="020B0604020202020204" pitchFamily="34" charset="0"/>
                  </a:rPr>
                  <a:t>TD +</a:t>
                </a:r>
                <a:endParaRPr lang="en-US" altLang="en-US">
                  <a:cs typeface="Tahoma" panose="020B0604030504040204" pitchFamily="34" charset="0"/>
                </a:endParaRPr>
              </a:p>
            </p:txBody>
          </p:sp>
          <p:sp>
            <p:nvSpPr>
              <p:cNvPr id="168968" name="Rectangle 8">
                <a:extLst>
                  <a:ext uri="{FF2B5EF4-FFF2-40B4-BE49-F238E27FC236}">
                    <a16:creationId xmlns:a16="http://schemas.microsoft.com/office/drawing/2014/main" id="{5DF4E7BC-12D9-F873-FA08-5F5375DC8FB1}"/>
                  </a:ext>
                </a:extLst>
              </p:cNvPr>
              <p:cNvSpPr>
                <a:spLocks noChangeArrowheads="1"/>
              </p:cNvSpPr>
              <p:nvPr/>
            </p:nvSpPr>
            <p:spPr bwMode="auto">
              <a:xfrm>
                <a:off x="1149" y="1998"/>
                <a:ext cx="210" cy="165"/>
              </a:xfrm>
              <a:prstGeom prst="rect">
                <a:avLst/>
              </a:prstGeom>
              <a:solidFill>
                <a:srgbClr val="FFFFFF"/>
              </a:solidFill>
              <a:ln w="3175">
                <a:solidFill>
                  <a:srgbClr val="000000"/>
                </a:solidFill>
                <a:miter lim="800000"/>
                <a:headEnd/>
                <a:tailEnd/>
              </a:ln>
            </p:spPr>
            <p:txBody>
              <a:bodyPr/>
              <a:lstStyle/>
              <a:p>
                <a:endParaRPr lang="en-IN"/>
              </a:p>
            </p:txBody>
          </p:sp>
          <p:sp>
            <p:nvSpPr>
              <p:cNvPr id="168969" name="Rectangle 9">
                <a:extLst>
                  <a:ext uri="{FF2B5EF4-FFF2-40B4-BE49-F238E27FC236}">
                    <a16:creationId xmlns:a16="http://schemas.microsoft.com/office/drawing/2014/main" id="{A9FBE1D0-706D-34C0-7D8D-369C6C6C1C77}"/>
                  </a:ext>
                </a:extLst>
              </p:cNvPr>
              <p:cNvSpPr>
                <a:spLocks noChangeArrowheads="1"/>
              </p:cNvSpPr>
              <p:nvPr/>
            </p:nvSpPr>
            <p:spPr bwMode="auto">
              <a:xfrm>
                <a:off x="1194" y="2045"/>
                <a:ext cx="140" cy="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900">
                    <a:solidFill>
                      <a:srgbClr val="000000"/>
                    </a:solidFill>
                    <a:latin typeface="Arial" panose="020B0604020202020204" pitchFamily="34" charset="0"/>
                    <a:cs typeface="Arial" panose="020B0604020202020204" pitchFamily="34" charset="0"/>
                  </a:rPr>
                  <a:t>TD -</a:t>
                </a:r>
                <a:endParaRPr lang="en-US" altLang="en-US">
                  <a:cs typeface="Tahoma" panose="020B0604030504040204" pitchFamily="34" charset="0"/>
                </a:endParaRPr>
              </a:p>
            </p:txBody>
          </p:sp>
          <p:sp>
            <p:nvSpPr>
              <p:cNvPr id="168970" name="Rectangle 10">
                <a:extLst>
                  <a:ext uri="{FF2B5EF4-FFF2-40B4-BE49-F238E27FC236}">
                    <a16:creationId xmlns:a16="http://schemas.microsoft.com/office/drawing/2014/main" id="{FE3CD0A2-984A-A686-DF16-CF3E0E1AECF0}"/>
                  </a:ext>
                </a:extLst>
              </p:cNvPr>
              <p:cNvSpPr>
                <a:spLocks noChangeArrowheads="1"/>
              </p:cNvSpPr>
              <p:nvPr/>
            </p:nvSpPr>
            <p:spPr bwMode="auto">
              <a:xfrm>
                <a:off x="1149" y="2163"/>
                <a:ext cx="210" cy="166"/>
              </a:xfrm>
              <a:prstGeom prst="rect">
                <a:avLst/>
              </a:prstGeom>
              <a:solidFill>
                <a:srgbClr val="FFFFFF"/>
              </a:solidFill>
              <a:ln w="3175">
                <a:solidFill>
                  <a:srgbClr val="000000"/>
                </a:solidFill>
                <a:miter lim="800000"/>
                <a:headEnd/>
                <a:tailEnd/>
              </a:ln>
            </p:spPr>
            <p:txBody>
              <a:bodyPr/>
              <a:lstStyle/>
              <a:p>
                <a:endParaRPr lang="en-IN"/>
              </a:p>
            </p:txBody>
          </p:sp>
          <p:sp>
            <p:nvSpPr>
              <p:cNvPr id="168971" name="Rectangle 11">
                <a:extLst>
                  <a:ext uri="{FF2B5EF4-FFF2-40B4-BE49-F238E27FC236}">
                    <a16:creationId xmlns:a16="http://schemas.microsoft.com/office/drawing/2014/main" id="{4EE58EAD-F9CC-FA22-791A-F803164D45E0}"/>
                  </a:ext>
                </a:extLst>
              </p:cNvPr>
              <p:cNvSpPr>
                <a:spLocks noChangeArrowheads="1"/>
              </p:cNvSpPr>
              <p:nvPr/>
            </p:nvSpPr>
            <p:spPr bwMode="auto">
              <a:xfrm>
                <a:off x="1183" y="2210"/>
                <a:ext cx="166" cy="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900">
                    <a:solidFill>
                      <a:srgbClr val="000000"/>
                    </a:solidFill>
                    <a:latin typeface="Arial" panose="020B0604020202020204" pitchFamily="34" charset="0"/>
                    <a:cs typeface="Arial" panose="020B0604020202020204" pitchFamily="34" charset="0"/>
                  </a:rPr>
                  <a:t>RD +</a:t>
                </a:r>
                <a:endParaRPr lang="en-US" altLang="en-US">
                  <a:cs typeface="Tahoma" panose="020B0604030504040204" pitchFamily="34" charset="0"/>
                </a:endParaRPr>
              </a:p>
            </p:txBody>
          </p:sp>
          <p:sp>
            <p:nvSpPr>
              <p:cNvPr id="168972" name="Rectangle 12">
                <a:extLst>
                  <a:ext uri="{FF2B5EF4-FFF2-40B4-BE49-F238E27FC236}">
                    <a16:creationId xmlns:a16="http://schemas.microsoft.com/office/drawing/2014/main" id="{96B84071-554C-14F4-1270-09C952BD40E6}"/>
                  </a:ext>
                </a:extLst>
              </p:cNvPr>
              <p:cNvSpPr>
                <a:spLocks noChangeArrowheads="1"/>
              </p:cNvSpPr>
              <p:nvPr/>
            </p:nvSpPr>
            <p:spPr bwMode="auto">
              <a:xfrm>
                <a:off x="1149" y="2329"/>
                <a:ext cx="210" cy="165"/>
              </a:xfrm>
              <a:prstGeom prst="rect">
                <a:avLst/>
              </a:prstGeom>
              <a:solidFill>
                <a:srgbClr val="FFFFFF"/>
              </a:solidFill>
              <a:ln w="3175">
                <a:solidFill>
                  <a:srgbClr val="000000"/>
                </a:solidFill>
                <a:miter lim="800000"/>
                <a:headEnd/>
                <a:tailEnd/>
              </a:ln>
            </p:spPr>
            <p:txBody>
              <a:bodyPr/>
              <a:lstStyle/>
              <a:p>
                <a:endParaRPr lang="en-IN"/>
              </a:p>
            </p:txBody>
          </p:sp>
          <p:sp>
            <p:nvSpPr>
              <p:cNvPr id="168973" name="Rectangle 13">
                <a:extLst>
                  <a:ext uri="{FF2B5EF4-FFF2-40B4-BE49-F238E27FC236}">
                    <a16:creationId xmlns:a16="http://schemas.microsoft.com/office/drawing/2014/main" id="{1000EEFD-8C4A-FB7C-F8EC-9AB35328B641}"/>
                  </a:ext>
                </a:extLst>
              </p:cNvPr>
              <p:cNvSpPr>
                <a:spLocks noChangeArrowheads="1"/>
              </p:cNvSpPr>
              <p:nvPr/>
            </p:nvSpPr>
            <p:spPr bwMode="auto">
              <a:xfrm>
                <a:off x="1149" y="2494"/>
                <a:ext cx="210" cy="165"/>
              </a:xfrm>
              <a:prstGeom prst="rect">
                <a:avLst/>
              </a:prstGeom>
              <a:solidFill>
                <a:srgbClr val="FFFFFF"/>
              </a:solidFill>
              <a:ln w="3175">
                <a:solidFill>
                  <a:srgbClr val="000000"/>
                </a:solidFill>
                <a:miter lim="800000"/>
                <a:headEnd/>
                <a:tailEnd/>
              </a:ln>
            </p:spPr>
            <p:txBody>
              <a:bodyPr/>
              <a:lstStyle/>
              <a:p>
                <a:endParaRPr lang="en-IN"/>
              </a:p>
            </p:txBody>
          </p:sp>
          <p:sp>
            <p:nvSpPr>
              <p:cNvPr id="168974" name="Rectangle 14">
                <a:extLst>
                  <a:ext uri="{FF2B5EF4-FFF2-40B4-BE49-F238E27FC236}">
                    <a16:creationId xmlns:a16="http://schemas.microsoft.com/office/drawing/2014/main" id="{5376560A-CF23-D377-3468-CE50E9F3DF95}"/>
                  </a:ext>
                </a:extLst>
              </p:cNvPr>
              <p:cNvSpPr>
                <a:spLocks noChangeArrowheads="1"/>
              </p:cNvSpPr>
              <p:nvPr/>
            </p:nvSpPr>
            <p:spPr bwMode="auto">
              <a:xfrm>
                <a:off x="1149" y="2659"/>
                <a:ext cx="210" cy="166"/>
              </a:xfrm>
              <a:prstGeom prst="rect">
                <a:avLst/>
              </a:prstGeom>
              <a:solidFill>
                <a:srgbClr val="FFFFFF"/>
              </a:solidFill>
              <a:ln w="3175">
                <a:solidFill>
                  <a:srgbClr val="000000"/>
                </a:solidFill>
                <a:miter lim="800000"/>
                <a:headEnd/>
                <a:tailEnd/>
              </a:ln>
            </p:spPr>
            <p:txBody>
              <a:bodyPr/>
              <a:lstStyle/>
              <a:p>
                <a:endParaRPr lang="en-IN"/>
              </a:p>
            </p:txBody>
          </p:sp>
          <p:sp>
            <p:nvSpPr>
              <p:cNvPr id="168975" name="Rectangle 15">
                <a:extLst>
                  <a:ext uri="{FF2B5EF4-FFF2-40B4-BE49-F238E27FC236}">
                    <a16:creationId xmlns:a16="http://schemas.microsoft.com/office/drawing/2014/main" id="{18A74530-1192-C54B-517C-86EADD523B5B}"/>
                  </a:ext>
                </a:extLst>
              </p:cNvPr>
              <p:cNvSpPr>
                <a:spLocks noChangeArrowheads="1"/>
              </p:cNvSpPr>
              <p:nvPr/>
            </p:nvSpPr>
            <p:spPr bwMode="auto">
              <a:xfrm>
                <a:off x="1191" y="2706"/>
                <a:ext cx="148" cy="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900">
                    <a:solidFill>
                      <a:srgbClr val="000000"/>
                    </a:solidFill>
                    <a:latin typeface="Arial" panose="020B0604020202020204" pitchFamily="34" charset="0"/>
                    <a:cs typeface="Arial" panose="020B0604020202020204" pitchFamily="34" charset="0"/>
                  </a:rPr>
                  <a:t>RD -</a:t>
                </a:r>
                <a:endParaRPr lang="en-US" altLang="en-US">
                  <a:cs typeface="Tahoma" panose="020B0604030504040204" pitchFamily="34" charset="0"/>
                </a:endParaRPr>
              </a:p>
            </p:txBody>
          </p:sp>
          <p:sp>
            <p:nvSpPr>
              <p:cNvPr id="168976" name="Rectangle 16">
                <a:extLst>
                  <a:ext uri="{FF2B5EF4-FFF2-40B4-BE49-F238E27FC236}">
                    <a16:creationId xmlns:a16="http://schemas.microsoft.com/office/drawing/2014/main" id="{92CD3347-6BEC-96E9-A203-36D5082AEE8E}"/>
                  </a:ext>
                </a:extLst>
              </p:cNvPr>
              <p:cNvSpPr>
                <a:spLocks noChangeArrowheads="1"/>
              </p:cNvSpPr>
              <p:nvPr/>
            </p:nvSpPr>
            <p:spPr bwMode="auto">
              <a:xfrm>
                <a:off x="1149" y="2825"/>
                <a:ext cx="210" cy="165"/>
              </a:xfrm>
              <a:prstGeom prst="rect">
                <a:avLst/>
              </a:prstGeom>
              <a:solidFill>
                <a:srgbClr val="FFFFFF"/>
              </a:solidFill>
              <a:ln w="3175">
                <a:solidFill>
                  <a:srgbClr val="000000"/>
                </a:solidFill>
                <a:miter lim="800000"/>
                <a:headEnd/>
                <a:tailEnd/>
              </a:ln>
            </p:spPr>
            <p:txBody>
              <a:bodyPr/>
              <a:lstStyle/>
              <a:p>
                <a:endParaRPr lang="en-IN"/>
              </a:p>
            </p:txBody>
          </p:sp>
          <p:sp>
            <p:nvSpPr>
              <p:cNvPr id="168977" name="Rectangle 17">
                <a:extLst>
                  <a:ext uri="{FF2B5EF4-FFF2-40B4-BE49-F238E27FC236}">
                    <a16:creationId xmlns:a16="http://schemas.microsoft.com/office/drawing/2014/main" id="{C4E44BD2-4C0C-D188-4F96-E4D63C874DAC}"/>
                  </a:ext>
                </a:extLst>
              </p:cNvPr>
              <p:cNvSpPr>
                <a:spLocks noChangeArrowheads="1"/>
              </p:cNvSpPr>
              <p:nvPr/>
            </p:nvSpPr>
            <p:spPr bwMode="auto">
              <a:xfrm>
                <a:off x="1149" y="2990"/>
                <a:ext cx="210" cy="166"/>
              </a:xfrm>
              <a:prstGeom prst="rect">
                <a:avLst/>
              </a:prstGeom>
              <a:solidFill>
                <a:srgbClr val="FFFFFF"/>
              </a:solidFill>
              <a:ln w="3175">
                <a:solidFill>
                  <a:srgbClr val="000000"/>
                </a:solidFill>
                <a:miter lim="800000"/>
                <a:headEnd/>
                <a:tailEnd/>
              </a:ln>
            </p:spPr>
            <p:txBody>
              <a:bodyPr/>
              <a:lstStyle/>
              <a:p>
                <a:endParaRPr lang="en-IN"/>
              </a:p>
            </p:txBody>
          </p:sp>
          <p:sp>
            <p:nvSpPr>
              <p:cNvPr id="168978" name="Rectangle 18">
                <a:extLst>
                  <a:ext uri="{FF2B5EF4-FFF2-40B4-BE49-F238E27FC236}">
                    <a16:creationId xmlns:a16="http://schemas.microsoft.com/office/drawing/2014/main" id="{42CDC071-C0B0-AF84-13EF-E08A42EE2FB0}"/>
                  </a:ext>
                </a:extLst>
              </p:cNvPr>
              <p:cNvSpPr>
                <a:spLocks noChangeArrowheads="1"/>
              </p:cNvSpPr>
              <p:nvPr/>
            </p:nvSpPr>
            <p:spPr bwMode="auto">
              <a:xfrm>
                <a:off x="1009" y="1833"/>
                <a:ext cx="140" cy="16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IN"/>
              </a:p>
            </p:txBody>
          </p:sp>
          <p:sp>
            <p:nvSpPr>
              <p:cNvPr id="168979" name="Rectangle 19">
                <a:extLst>
                  <a:ext uri="{FF2B5EF4-FFF2-40B4-BE49-F238E27FC236}">
                    <a16:creationId xmlns:a16="http://schemas.microsoft.com/office/drawing/2014/main" id="{914813D9-213C-49EB-56BB-CFAF90B77A5F}"/>
                  </a:ext>
                </a:extLst>
              </p:cNvPr>
              <p:cNvSpPr>
                <a:spLocks noChangeArrowheads="1"/>
              </p:cNvSpPr>
              <p:nvPr/>
            </p:nvSpPr>
            <p:spPr bwMode="auto">
              <a:xfrm>
                <a:off x="1062" y="1879"/>
                <a:ext cx="40" cy="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900">
                    <a:solidFill>
                      <a:srgbClr val="000000"/>
                    </a:solidFill>
                    <a:latin typeface="Arial" panose="020B0604020202020204" pitchFamily="34" charset="0"/>
                    <a:cs typeface="Arial" panose="020B0604020202020204" pitchFamily="34" charset="0"/>
                  </a:rPr>
                  <a:t>1</a:t>
                </a:r>
                <a:endParaRPr lang="en-US" altLang="en-US">
                  <a:cs typeface="Tahoma" panose="020B0604030504040204" pitchFamily="34" charset="0"/>
                </a:endParaRPr>
              </a:p>
            </p:txBody>
          </p:sp>
          <p:sp>
            <p:nvSpPr>
              <p:cNvPr id="168980" name="Rectangle 20">
                <a:extLst>
                  <a:ext uri="{FF2B5EF4-FFF2-40B4-BE49-F238E27FC236}">
                    <a16:creationId xmlns:a16="http://schemas.microsoft.com/office/drawing/2014/main" id="{B3D984CC-7B1C-6441-1C51-2C9DBD2E95F5}"/>
                  </a:ext>
                </a:extLst>
              </p:cNvPr>
              <p:cNvSpPr>
                <a:spLocks noChangeArrowheads="1"/>
              </p:cNvSpPr>
              <p:nvPr/>
            </p:nvSpPr>
            <p:spPr bwMode="auto">
              <a:xfrm>
                <a:off x="1009" y="1998"/>
                <a:ext cx="140" cy="16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IN"/>
              </a:p>
            </p:txBody>
          </p:sp>
          <p:sp>
            <p:nvSpPr>
              <p:cNvPr id="168981" name="Rectangle 21">
                <a:extLst>
                  <a:ext uri="{FF2B5EF4-FFF2-40B4-BE49-F238E27FC236}">
                    <a16:creationId xmlns:a16="http://schemas.microsoft.com/office/drawing/2014/main" id="{81DFE35D-5BEA-455D-4DC5-1CB0F859075C}"/>
                  </a:ext>
                </a:extLst>
              </p:cNvPr>
              <p:cNvSpPr>
                <a:spLocks noChangeArrowheads="1"/>
              </p:cNvSpPr>
              <p:nvPr/>
            </p:nvSpPr>
            <p:spPr bwMode="auto">
              <a:xfrm>
                <a:off x="1062" y="2045"/>
                <a:ext cx="40" cy="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900">
                    <a:solidFill>
                      <a:srgbClr val="000000"/>
                    </a:solidFill>
                    <a:latin typeface="Arial" panose="020B0604020202020204" pitchFamily="34" charset="0"/>
                    <a:cs typeface="Arial" panose="020B0604020202020204" pitchFamily="34" charset="0"/>
                  </a:rPr>
                  <a:t>2</a:t>
                </a:r>
                <a:endParaRPr lang="en-US" altLang="en-US">
                  <a:cs typeface="Tahoma" panose="020B0604030504040204" pitchFamily="34" charset="0"/>
                </a:endParaRPr>
              </a:p>
            </p:txBody>
          </p:sp>
          <p:sp>
            <p:nvSpPr>
              <p:cNvPr id="168982" name="Rectangle 22">
                <a:extLst>
                  <a:ext uri="{FF2B5EF4-FFF2-40B4-BE49-F238E27FC236}">
                    <a16:creationId xmlns:a16="http://schemas.microsoft.com/office/drawing/2014/main" id="{B05F1A2B-CE35-D3EE-7308-A26209C6272F}"/>
                  </a:ext>
                </a:extLst>
              </p:cNvPr>
              <p:cNvSpPr>
                <a:spLocks noChangeArrowheads="1"/>
              </p:cNvSpPr>
              <p:nvPr/>
            </p:nvSpPr>
            <p:spPr bwMode="auto">
              <a:xfrm>
                <a:off x="1009" y="2163"/>
                <a:ext cx="140" cy="16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IN"/>
              </a:p>
            </p:txBody>
          </p:sp>
          <p:sp>
            <p:nvSpPr>
              <p:cNvPr id="168983" name="Rectangle 23">
                <a:extLst>
                  <a:ext uri="{FF2B5EF4-FFF2-40B4-BE49-F238E27FC236}">
                    <a16:creationId xmlns:a16="http://schemas.microsoft.com/office/drawing/2014/main" id="{C3A84474-6CFD-CB08-FEDC-6E59E65774A1}"/>
                  </a:ext>
                </a:extLst>
              </p:cNvPr>
              <p:cNvSpPr>
                <a:spLocks noChangeArrowheads="1"/>
              </p:cNvSpPr>
              <p:nvPr/>
            </p:nvSpPr>
            <p:spPr bwMode="auto">
              <a:xfrm>
                <a:off x="1062" y="2210"/>
                <a:ext cx="40" cy="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900">
                    <a:solidFill>
                      <a:srgbClr val="000000"/>
                    </a:solidFill>
                    <a:latin typeface="Arial" panose="020B0604020202020204" pitchFamily="34" charset="0"/>
                    <a:cs typeface="Arial" panose="020B0604020202020204" pitchFamily="34" charset="0"/>
                  </a:rPr>
                  <a:t>3</a:t>
                </a:r>
                <a:endParaRPr lang="en-US" altLang="en-US">
                  <a:cs typeface="Tahoma" panose="020B0604030504040204" pitchFamily="34" charset="0"/>
                </a:endParaRPr>
              </a:p>
            </p:txBody>
          </p:sp>
          <p:sp>
            <p:nvSpPr>
              <p:cNvPr id="168984" name="Rectangle 24">
                <a:extLst>
                  <a:ext uri="{FF2B5EF4-FFF2-40B4-BE49-F238E27FC236}">
                    <a16:creationId xmlns:a16="http://schemas.microsoft.com/office/drawing/2014/main" id="{EE58BE04-0202-EEEF-C02E-B7C0F86C87BF}"/>
                  </a:ext>
                </a:extLst>
              </p:cNvPr>
              <p:cNvSpPr>
                <a:spLocks noChangeArrowheads="1"/>
              </p:cNvSpPr>
              <p:nvPr/>
            </p:nvSpPr>
            <p:spPr bwMode="auto">
              <a:xfrm>
                <a:off x="1009" y="2329"/>
                <a:ext cx="140" cy="16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IN"/>
              </a:p>
            </p:txBody>
          </p:sp>
          <p:sp>
            <p:nvSpPr>
              <p:cNvPr id="168985" name="Rectangle 25">
                <a:extLst>
                  <a:ext uri="{FF2B5EF4-FFF2-40B4-BE49-F238E27FC236}">
                    <a16:creationId xmlns:a16="http://schemas.microsoft.com/office/drawing/2014/main" id="{37AF8E13-EF8E-9619-E2AD-BA8F06CAF246}"/>
                  </a:ext>
                </a:extLst>
              </p:cNvPr>
              <p:cNvSpPr>
                <a:spLocks noChangeArrowheads="1"/>
              </p:cNvSpPr>
              <p:nvPr/>
            </p:nvSpPr>
            <p:spPr bwMode="auto">
              <a:xfrm>
                <a:off x="1062" y="2375"/>
                <a:ext cx="40" cy="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900">
                    <a:solidFill>
                      <a:srgbClr val="000000"/>
                    </a:solidFill>
                    <a:latin typeface="Arial" panose="020B0604020202020204" pitchFamily="34" charset="0"/>
                    <a:cs typeface="Arial" panose="020B0604020202020204" pitchFamily="34" charset="0"/>
                  </a:rPr>
                  <a:t>4</a:t>
                </a:r>
                <a:endParaRPr lang="en-US" altLang="en-US">
                  <a:cs typeface="Tahoma" panose="020B0604030504040204" pitchFamily="34" charset="0"/>
                </a:endParaRPr>
              </a:p>
            </p:txBody>
          </p:sp>
          <p:sp>
            <p:nvSpPr>
              <p:cNvPr id="168986" name="Rectangle 26">
                <a:extLst>
                  <a:ext uri="{FF2B5EF4-FFF2-40B4-BE49-F238E27FC236}">
                    <a16:creationId xmlns:a16="http://schemas.microsoft.com/office/drawing/2014/main" id="{0430C2D6-085B-783C-1425-20F94456DF3D}"/>
                  </a:ext>
                </a:extLst>
              </p:cNvPr>
              <p:cNvSpPr>
                <a:spLocks noChangeArrowheads="1"/>
              </p:cNvSpPr>
              <p:nvPr/>
            </p:nvSpPr>
            <p:spPr bwMode="auto">
              <a:xfrm>
                <a:off x="1009" y="2494"/>
                <a:ext cx="140" cy="16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IN"/>
              </a:p>
            </p:txBody>
          </p:sp>
          <p:sp>
            <p:nvSpPr>
              <p:cNvPr id="168987" name="Rectangle 27">
                <a:extLst>
                  <a:ext uri="{FF2B5EF4-FFF2-40B4-BE49-F238E27FC236}">
                    <a16:creationId xmlns:a16="http://schemas.microsoft.com/office/drawing/2014/main" id="{3FB55B2D-4A79-0D1B-3940-612AA23D6A36}"/>
                  </a:ext>
                </a:extLst>
              </p:cNvPr>
              <p:cNvSpPr>
                <a:spLocks noChangeArrowheads="1"/>
              </p:cNvSpPr>
              <p:nvPr/>
            </p:nvSpPr>
            <p:spPr bwMode="auto">
              <a:xfrm>
                <a:off x="1062" y="2541"/>
                <a:ext cx="40" cy="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900">
                    <a:solidFill>
                      <a:srgbClr val="000000"/>
                    </a:solidFill>
                    <a:latin typeface="Arial" panose="020B0604020202020204" pitchFamily="34" charset="0"/>
                    <a:cs typeface="Arial" panose="020B0604020202020204" pitchFamily="34" charset="0"/>
                  </a:rPr>
                  <a:t>5</a:t>
                </a:r>
                <a:endParaRPr lang="en-US" altLang="en-US">
                  <a:cs typeface="Tahoma" panose="020B0604030504040204" pitchFamily="34" charset="0"/>
                </a:endParaRPr>
              </a:p>
            </p:txBody>
          </p:sp>
          <p:sp>
            <p:nvSpPr>
              <p:cNvPr id="168988" name="Rectangle 28">
                <a:extLst>
                  <a:ext uri="{FF2B5EF4-FFF2-40B4-BE49-F238E27FC236}">
                    <a16:creationId xmlns:a16="http://schemas.microsoft.com/office/drawing/2014/main" id="{FCA2D54D-CD31-4D8B-6D3B-8A35408D1345}"/>
                  </a:ext>
                </a:extLst>
              </p:cNvPr>
              <p:cNvSpPr>
                <a:spLocks noChangeArrowheads="1"/>
              </p:cNvSpPr>
              <p:nvPr/>
            </p:nvSpPr>
            <p:spPr bwMode="auto">
              <a:xfrm>
                <a:off x="1009" y="2659"/>
                <a:ext cx="140" cy="16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IN"/>
              </a:p>
            </p:txBody>
          </p:sp>
          <p:sp>
            <p:nvSpPr>
              <p:cNvPr id="168989" name="Rectangle 29">
                <a:extLst>
                  <a:ext uri="{FF2B5EF4-FFF2-40B4-BE49-F238E27FC236}">
                    <a16:creationId xmlns:a16="http://schemas.microsoft.com/office/drawing/2014/main" id="{43EFBC0F-9144-C164-A89F-649383283B3A}"/>
                  </a:ext>
                </a:extLst>
              </p:cNvPr>
              <p:cNvSpPr>
                <a:spLocks noChangeArrowheads="1"/>
              </p:cNvSpPr>
              <p:nvPr/>
            </p:nvSpPr>
            <p:spPr bwMode="auto">
              <a:xfrm>
                <a:off x="1062" y="2706"/>
                <a:ext cx="40" cy="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900">
                    <a:solidFill>
                      <a:srgbClr val="000000"/>
                    </a:solidFill>
                    <a:latin typeface="Arial" panose="020B0604020202020204" pitchFamily="34" charset="0"/>
                    <a:cs typeface="Arial" panose="020B0604020202020204" pitchFamily="34" charset="0"/>
                  </a:rPr>
                  <a:t>6</a:t>
                </a:r>
                <a:endParaRPr lang="en-US" altLang="en-US">
                  <a:cs typeface="Tahoma" panose="020B0604030504040204" pitchFamily="34" charset="0"/>
                </a:endParaRPr>
              </a:p>
            </p:txBody>
          </p:sp>
          <p:sp>
            <p:nvSpPr>
              <p:cNvPr id="168990" name="Rectangle 30">
                <a:extLst>
                  <a:ext uri="{FF2B5EF4-FFF2-40B4-BE49-F238E27FC236}">
                    <a16:creationId xmlns:a16="http://schemas.microsoft.com/office/drawing/2014/main" id="{6C7E2AAD-D26E-38D8-DD3D-8C4BF374AEBC}"/>
                  </a:ext>
                </a:extLst>
              </p:cNvPr>
              <p:cNvSpPr>
                <a:spLocks noChangeArrowheads="1"/>
              </p:cNvSpPr>
              <p:nvPr/>
            </p:nvSpPr>
            <p:spPr bwMode="auto">
              <a:xfrm>
                <a:off x="1009" y="2825"/>
                <a:ext cx="140" cy="16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IN"/>
              </a:p>
            </p:txBody>
          </p:sp>
          <p:sp>
            <p:nvSpPr>
              <p:cNvPr id="168991" name="Rectangle 31">
                <a:extLst>
                  <a:ext uri="{FF2B5EF4-FFF2-40B4-BE49-F238E27FC236}">
                    <a16:creationId xmlns:a16="http://schemas.microsoft.com/office/drawing/2014/main" id="{C1A4B71E-8478-F5B8-82E1-68220F5D71C8}"/>
                  </a:ext>
                </a:extLst>
              </p:cNvPr>
              <p:cNvSpPr>
                <a:spLocks noChangeArrowheads="1"/>
              </p:cNvSpPr>
              <p:nvPr/>
            </p:nvSpPr>
            <p:spPr bwMode="auto">
              <a:xfrm>
                <a:off x="1062" y="2872"/>
                <a:ext cx="40" cy="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900">
                    <a:solidFill>
                      <a:srgbClr val="000000"/>
                    </a:solidFill>
                    <a:latin typeface="Arial" panose="020B0604020202020204" pitchFamily="34" charset="0"/>
                    <a:cs typeface="Arial" panose="020B0604020202020204" pitchFamily="34" charset="0"/>
                  </a:rPr>
                  <a:t>7</a:t>
                </a:r>
                <a:endParaRPr lang="en-US" altLang="en-US">
                  <a:cs typeface="Tahoma" panose="020B0604030504040204" pitchFamily="34" charset="0"/>
                </a:endParaRPr>
              </a:p>
            </p:txBody>
          </p:sp>
          <p:sp>
            <p:nvSpPr>
              <p:cNvPr id="168992" name="Rectangle 32">
                <a:extLst>
                  <a:ext uri="{FF2B5EF4-FFF2-40B4-BE49-F238E27FC236}">
                    <a16:creationId xmlns:a16="http://schemas.microsoft.com/office/drawing/2014/main" id="{B38893BB-830B-F77F-9A6A-0BBBE29E2684}"/>
                  </a:ext>
                </a:extLst>
              </p:cNvPr>
              <p:cNvSpPr>
                <a:spLocks noChangeArrowheads="1"/>
              </p:cNvSpPr>
              <p:nvPr/>
            </p:nvSpPr>
            <p:spPr bwMode="auto">
              <a:xfrm>
                <a:off x="1009" y="2990"/>
                <a:ext cx="140" cy="16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IN"/>
              </a:p>
            </p:txBody>
          </p:sp>
          <p:sp>
            <p:nvSpPr>
              <p:cNvPr id="168993" name="Rectangle 33">
                <a:extLst>
                  <a:ext uri="{FF2B5EF4-FFF2-40B4-BE49-F238E27FC236}">
                    <a16:creationId xmlns:a16="http://schemas.microsoft.com/office/drawing/2014/main" id="{121C063F-503D-98D8-A3A5-FEFC56EB75E0}"/>
                  </a:ext>
                </a:extLst>
              </p:cNvPr>
              <p:cNvSpPr>
                <a:spLocks noChangeArrowheads="1"/>
              </p:cNvSpPr>
              <p:nvPr/>
            </p:nvSpPr>
            <p:spPr bwMode="auto">
              <a:xfrm>
                <a:off x="1062" y="3037"/>
                <a:ext cx="40" cy="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900">
                    <a:solidFill>
                      <a:srgbClr val="000000"/>
                    </a:solidFill>
                    <a:latin typeface="Arial" panose="020B0604020202020204" pitchFamily="34" charset="0"/>
                    <a:cs typeface="Arial" panose="020B0604020202020204" pitchFamily="34" charset="0"/>
                  </a:rPr>
                  <a:t>8</a:t>
                </a:r>
                <a:endParaRPr lang="en-US" altLang="en-US">
                  <a:cs typeface="Tahoma" panose="020B0604030504040204" pitchFamily="34" charset="0"/>
                </a:endParaRPr>
              </a:p>
            </p:txBody>
          </p:sp>
          <p:sp>
            <p:nvSpPr>
              <p:cNvPr id="168994" name="Rectangle 34">
                <a:extLst>
                  <a:ext uri="{FF2B5EF4-FFF2-40B4-BE49-F238E27FC236}">
                    <a16:creationId xmlns:a16="http://schemas.microsoft.com/office/drawing/2014/main" id="{F3024EB3-4C78-01D7-E7D3-910F3B47DA79}"/>
                  </a:ext>
                </a:extLst>
              </p:cNvPr>
              <p:cNvSpPr>
                <a:spLocks noChangeArrowheads="1"/>
              </p:cNvSpPr>
              <p:nvPr/>
            </p:nvSpPr>
            <p:spPr bwMode="auto">
              <a:xfrm>
                <a:off x="1011" y="1746"/>
                <a:ext cx="180" cy="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900">
                    <a:solidFill>
                      <a:srgbClr val="000000"/>
                    </a:solidFill>
                    <a:latin typeface="Arial" panose="020B0604020202020204" pitchFamily="34" charset="0"/>
                    <a:cs typeface="Arial" panose="020B0604020202020204" pitchFamily="34" charset="0"/>
                  </a:rPr>
                  <a:t>PIN #</a:t>
                </a:r>
                <a:endParaRPr lang="en-US" altLang="en-US">
                  <a:cs typeface="Tahoma" panose="020B0604030504040204" pitchFamily="34" charset="0"/>
                </a:endParaRPr>
              </a:p>
            </p:txBody>
          </p:sp>
          <p:sp>
            <p:nvSpPr>
              <p:cNvPr id="168995" name="Rectangle 35">
                <a:extLst>
                  <a:ext uri="{FF2B5EF4-FFF2-40B4-BE49-F238E27FC236}">
                    <a16:creationId xmlns:a16="http://schemas.microsoft.com/office/drawing/2014/main" id="{683EFD27-32ED-A4DB-20DD-4D65F407EEA3}"/>
                  </a:ext>
                </a:extLst>
              </p:cNvPr>
              <p:cNvSpPr>
                <a:spLocks noChangeArrowheads="1"/>
              </p:cNvSpPr>
              <p:nvPr/>
            </p:nvSpPr>
            <p:spPr bwMode="auto">
              <a:xfrm>
                <a:off x="976" y="1622"/>
                <a:ext cx="544" cy="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900">
                    <a:solidFill>
                      <a:srgbClr val="000000"/>
                    </a:solidFill>
                    <a:latin typeface="Arial" panose="020B0604020202020204" pitchFamily="34" charset="0"/>
                    <a:cs typeface="Arial" panose="020B0604020202020204" pitchFamily="34" charset="0"/>
                  </a:rPr>
                  <a:t>RJ-45 Connector</a:t>
                </a:r>
                <a:endParaRPr lang="en-US" altLang="en-US">
                  <a:cs typeface="Tahoma" panose="020B0604030504040204" pitchFamily="34" charset="0"/>
                </a:endParaRPr>
              </a:p>
            </p:txBody>
          </p:sp>
        </p:grpSp>
        <p:grpSp>
          <p:nvGrpSpPr>
            <p:cNvPr id="168996" name="Group 36">
              <a:extLst>
                <a:ext uri="{FF2B5EF4-FFF2-40B4-BE49-F238E27FC236}">
                  <a16:creationId xmlns:a16="http://schemas.microsoft.com/office/drawing/2014/main" id="{A5411CE8-8285-4C23-61E0-B8178AFDCFA8}"/>
                </a:ext>
              </a:extLst>
            </p:cNvPr>
            <p:cNvGrpSpPr>
              <a:grpSpLocks/>
            </p:cNvGrpSpPr>
            <p:nvPr/>
          </p:nvGrpSpPr>
          <p:grpSpPr bwMode="auto">
            <a:xfrm>
              <a:off x="4482" y="1622"/>
              <a:ext cx="547" cy="1616"/>
              <a:chOff x="4482" y="1622"/>
              <a:chExt cx="547" cy="1616"/>
            </a:xfrm>
          </p:grpSpPr>
          <p:sp>
            <p:nvSpPr>
              <p:cNvPr id="168997" name="Rectangle 37">
                <a:extLst>
                  <a:ext uri="{FF2B5EF4-FFF2-40B4-BE49-F238E27FC236}">
                    <a16:creationId xmlns:a16="http://schemas.microsoft.com/office/drawing/2014/main" id="{02A6337D-319D-5475-19B2-C25E0AA06485}"/>
                  </a:ext>
                </a:extLst>
              </p:cNvPr>
              <p:cNvSpPr>
                <a:spLocks noChangeArrowheads="1"/>
              </p:cNvSpPr>
              <p:nvPr/>
            </p:nvSpPr>
            <p:spPr bwMode="auto">
              <a:xfrm>
                <a:off x="4482" y="1709"/>
                <a:ext cx="455" cy="1529"/>
              </a:xfrm>
              <a:prstGeom prst="rect">
                <a:avLst/>
              </a:prstGeom>
              <a:solidFill>
                <a:srgbClr val="FFFFFF"/>
              </a:solidFill>
              <a:ln w="3175">
                <a:solidFill>
                  <a:srgbClr val="000000"/>
                </a:solidFill>
                <a:miter lim="800000"/>
                <a:headEnd/>
                <a:tailEnd/>
              </a:ln>
            </p:spPr>
            <p:txBody>
              <a:bodyPr/>
              <a:lstStyle/>
              <a:p>
                <a:endParaRPr lang="en-IN"/>
              </a:p>
            </p:txBody>
          </p:sp>
          <p:sp>
            <p:nvSpPr>
              <p:cNvPr id="168998" name="Rectangle 38">
                <a:extLst>
                  <a:ext uri="{FF2B5EF4-FFF2-40B4-BE49-F238E27FC236}">
                    <a16:creationId xmlns:a16="http://schemas.microsoft.com/office/drawing/2014/main" id="{39736862-A41E-874B-E58D-2BA2F66EC52A}"/>
                  </a:ext>
                </a:extLst>
              </p:cNvPr>
              <p:cNvSpPr>
                <a:spLocks noChangeArrowheads="1"/>
              </p:cNvSpPr>
              <p:nvPr/>
            </p:nvSpPr>
            <p:spPr bwMode="auto">
              <a:xfrm>
                <a:off x="4755" y="1833"/>
                <a:ext cx="140" cy="16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IN"/>
              </a:p>
            </p:txBody>
          </p:sp>
          <p:sp>
            <p:nvSpPr>
              <p:cNvPr id="168999" name="Rectangle 39">
                <a:extLst>
                  <a:ext uri="{FF2B5EF4-FFF2-40B4-BE49-F238E27FC236}">
                    <a16:creationId xmlns:a16="http://schemas.microsoft.com/office/drawing/2014/main" id="{8BBD19B7-2856-EA3A-12AC-1AD5C977017C}"/>
                  </a:ext>
                </a:extLst>
              </p:cNvPr>
              <p:cNvSpPr>
                <a:spLocks noChangeArrowheads="1"/>
              </p:cNvSpPr>
              <p:nvPr/>
            </p:nvSpPr>
            <p:spPr bwMode="auto">
              <a:xfrm>
                <a:off x="4807" y="1879"/>
                <a:ext cx="40" cy="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900">
                    <a:solidFill>
                      <a:srgbClr val="000000"/>
                    </a:solidFill>
                    <a:latin typeface="Arial" panose="020B0604020202020204" pitchFamily="34" charset="0"/>
                    <a:cs typeface="Arial" panose="020B0604020202020204" pitchFamily="34" charset="0"/>
                  </a:rPr>
                  <a:t>1</a:t>
                </a:r>
                <a:endParaRPr lang="en-US" altLang="en-US">
                  <a:cs typeface="Tahoma" panose="020B0604030504040204" pitchFamily="34" charset="0"/>
                </a:endParaRPr>
              </a:p>
            </p:txBody>
          </p:sp>
          <p:sp>
            <p:nvSpPr>
              <p:cNvPr id="169000" name="Rectangle 40">
                <a:extLst>
                  <a:ext uri="{FF2B5EF4-FFF2-40B4-BE49-F238E27FC236}">
                    <a16:creationId xmlns:a16="http://schemas.microsoft.com/office/drawing/2014/main" id="{373A4B86-B8E3-827E-92C5-11E111CBC180}"/>
                  </a:ext>
                </a:extLst>
              </p:cNvPr>
              <p:cNvSpPr>
                <a:spLocks noChangeArrowheads="1"/>
              </p:cNvSpPr>
              <p:nvPr/>
            </p:nvSpPr>
            <p:spPr bwMode="auto">
              <a:xfrm>
                <a:off x="4755" y="1998"/>
                <a:ext cx="140" cy="16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IN"/>
              </a:p>
            </p:txBody>
          </p:sp>
          <p:sp>
            <p:nvSpPr>
              <p:cNvPr id="169001" name="Rectangle 41">
                <a:extLst>
                  <a:ext uri="{FF2B5EF4-FFF2-40B4-BE49-F238E27FC236}">
                    <a16:creationId xmlns:a16="http://schemas.microsoft.com/office/drawing/2014/main" id="{517FD205-6384-D8D9-ACAA-476156F1914A}"/>
                  </a:ext>
                </a:extLst>
              </p:cNvPr>
              <p:cNvSpPr>
                <a:spLocks noChangeArrowheads="1"/>
              </p:cNvSpPr>
              <p:nvPr/>
            </p:nvSpPr>
            <p:spPr bwMode="auto">
              <a:xfrm>
                <a:off x="4807" y="2045"/>
                <a:ext cx="40" cy="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900">
                    <a:solidFill>
                      <a:srgbClr val="000000"/>
                    </a:solidFill>
                    <a:latin typeface="Arial" panose="020B0604020202020204" pitchFamily="34" charset="0"/>
                    <a:cs typeface="Arial" panose="020B0604020202020204" pitchFamily="34" charset="0"/>
                  </a:rPr>
                  <a:t>2</a:t>
                </a:r>
                <a:endParaRPr lang="en-US" altLang="en-US">
                  <a:cs typeface="Tahoma" panose="020B0604030504040204" pitchFamily="34" charset="0"/>
                </a:endParaRPr>
              </a:p>
            </p:txBody>
          </p:sp>
          <p:sp>
            <p:nvSpPr>
              <p:cNvPr id="169002" name="Rectangle 42">
                <a:extLst>
                  <a:ext uri="{FF2B5EF4-FFF2-40B4-BE49-F238E27FC236}">
                    <a16:creationId xmlns:a16="http://schemas.microsoft.com/office/drawing/2014/main" id="{D688E899-F428-7D4C-0E67-E2725EC9356E}"/>
                  </a:ext>
                </a:extLst>
              </p:cNvPr>
              <p:cNvSpPr>
                <a:spLocks noChangeArrowheads="1"/>
              </p:cNvSpPr>
              <p:nvPr/>
            </p:nvSpPr>
            <p:spPr bwMode="auto">
              <a:xfrm>
                <a:off x="4755" y="2163"/>
                <a:ext cx="140" cy="16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IN"/>
              </a:p>
            </p:txBody>
          </p:sp>
          <p:sp>
            <p:nvSpPr>
              <p:cNvPr id="169003" name="Rectangle 43">
                <a:extLst>
                  <a:ext uri="{FF2B5EF4-FFF2-40B4-BE49-F238E27FC236}">
                    <a16:creationId xmlns:a16="http://schemas.microsoft.com/office/drawing/2014/main" id="{17417600-3DF1-BFAA-7336-63592B1288C8}"/>
                  </a:ext>
                </a:extLst>
              </p:cNvPr>
              <p:cNvSpPr>
                <a:spLocks noChangeArrowheads="1"/>
              </p:cNvSpPr>
              <p:nvPr/>
            </p:nvSpPr>
            <p:spPr bwMode="auto">
              <a:xfrm>
                <a:off x="4807" y="2210"/>
                <a:ext cx="40" cy="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900">
                    <a:solidFill>
                      <a:srgbClr val="000000"/>
                    </a:solidFill>
                    <a:latin typeface="Arial" panose="020B0604020202020204" pitchFamily="34" charset="0"/>
                    <a:cs typeface="Arial" panose="020B0604020202020204" pitchFamily="34" charset="0"/>
                  </a:rPr>
                  <a:t>3</a:t>
                </a:r>
                <a:endParaRPr lang="en-US" altLang="en-US">
                  <a:cs typeface="Tahoma" panose="020B0604030504040204" pitchFamily="34" charset="0"/>
                </a:endParaRPr>
              </a:p>
            </p:txBody>
          </p:sp>
          <p:sp>
            <p:nvSpPr>
              <p:cNvPr id="169004" name="Rectangle 44">
                <a:extLst>
                  <a:ext uri="{FF2B5EF4-FFF2-40B4-BE49-F238E27FC236}">
                    <a16:creationId xmlns:a16="http://schemas.microsoft.com/office/drawing/2014/main" id="{79C1E391-CB41-2492-3EDE-AFA6E191B6B6}"/>
                  </a:ext>
                </a:extLst>
              </p:cNvPr>
              <p:cNvSpPr>
                <a:spLocks noChangeArrowheads="1"/>
              </p:cNvSpPr>
              <p:nvPr/>
            </p:nvSpPr>
            <p:spPr bwMode="auto">
              <a:xfrm>
                <a:off x="4755" y="2329"/>
                <a:ext cx="140" cy="16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IN"/>
              </a:p>
            </p:txBody>
          </p:sp>
          <p:sp>
            <p:nvSpPr>
              <p:cNvPr id="169005" name="Rectangle 45">
                <a:extLst>
                  <a:ext uri="{FF2B5EF4-FFF2-40B4-BE49-F238E27FC236}">
                    <a16:creationId xmlns:a16="http://schemas.microsoft.com/office/drawing/2014/main" id="{0AE48D60-133E-6677-6806-D8F317573388}"/>
                  </a:ext>
                </a:extLst>
              </p:cNvPr>
              <p:cNvSpPr>
                <a:spLocks noChangeArrowheads="1"/>
              </p:cNvSpPr>
              <p:nvPr/>
            </p:nvSpPr>
            <p:spPr bwMode="auto">
              <a:xfrm>
                <a:off x="4807" y="2375"/>
                <a:ext cx="40" cy="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900">
                    <a:solidFill>
                      <a:srgbClr val="000000"/>
                    </a:solidFill>
                    <a:latin typeface="Arial" panose="020B0604020202020204" pitchFamily="34" charset="0"/>
                    <a:cs typeface="Arial" panose="020B0604020202020204" pitchFamily="34" charset="0"/>
                  </a:rPr>
                  <a:t>4</a:t>
                </a:r>
                <a:endParaRPr lang="en-US" altLang="en-US">
                  <a:cs typeface="Tahoma" panose="020B0604030504040204" pitchFamily="34" charset="0"/>
                </a:endParaRPr>
              </a:p>
            </p:txBody>
          </p:sp>
          <p:sp>
            <p:nvSpPr>
              <p:cNvPr id="169006" name="Rectangle 46">
                <a:extLst>
                  <a:ext uri="{FF2B5EF4-FFF2-40B4-BE49-F238E27FC236}">
                    <a16:creationId xmlns:a16="http://schemas.microsoft.com/office/drawing/2014/main" id="{0A24EAB5-DF50-0F2C-F24A-EA7E622D00E3}"/>
                  </a:ext>
                </a:extLst>
              </p:cNvPr>
              <p:cNvSpPr>
                <a:spLocks noChangeArrowheads="1"/>
              </p:cNvSpPr>
              <p:nvPr/>
            </p:nvSpPr>
            <p:spPr bwMode="auto">
              <a:xfrm>
                <a:off x="4755" y="2494"/>
                <a:ext cx="140" cy="16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IN"/>
              </a:p>
            </p:txBody>
          </p:sp>
          <p:sp>
            <p:nvSpPr>
              <p:cNvPr id="169007" name="Rectangle 47">
                <a:extLst>
                  <a:ext uri="{FF2B5EF4-FFF2-40B4-BE49-F238E27FC236}">
                    <a16:creationId xmlns:a16="http://schemas.microsoft.com/office/drawing/2014/main" id="{A64A9F2B-B317-A8A1-7C1C-505EFD491578}"/>
                  </a:ext>
                </a:extLst>
              </p:cNvPr>
              <p:cNvSpPr>
                <a:spLocks noChangeArrowheads="1"/>
              </p:cNvSpPr>
              <p:nvPr/>
            </p:nvSpPr>
            <p:spPr bwMode="auto">
              <a:xfrm>
                <a:off x="4807" y="2541"/>
                <a:ext cx="40" cy="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900">
                    <a:solidFill>
                      <a:srgbClr val="000000"/>
                    </a:solidFill>
                    <a:latin typeface="Arial" panose="020B0604020202020204" pitchFamily="34" charset="0"/>
                    <a:cs typeface="Arial" panose="020B0604020202020204" pitchFamily="34" charset="0"/>
                  </a:rPr>
                  <a:t>5</a:t>
                </a:r>
                <a:endParaRPr lang="en-US" altLang="en-US">
                  <a:cs typeface="Tahoma" panose="020B0604030504040204" pitchFamily="34" charset="0"/>
                </a:endParaRPr>
              </a:p>
            </p:txBody>
          </p:sp>
          <p:sp>
            <p:nvSpPr>
              <p:cNvPr id="169008" name="Rectangle 48">
                <a:extLst>
                  <a:ext uri="{FF2B5EF4-FFF2-40B4-BE49-F238E27FC236}">
                    <a16:creationId xmlns:a16="http://schemas.microsoft.com/office/drawing/2014/main" id="{4F55353D-A60E-E8C0-A074-A1051C8371E6}"/>
                  </a:ext>
                </a:extLst>
              </p:cNvPr>
              <p:cNvSpPr>
                <a:spLocks noChangeArrowheads="1"/>
              </p:cNvSpPr>
              <p:nvPr/>
            </p:nvSpPr>
            <p:spPr bwMode="auto">
              <a:xfrm>
                <a:off x="4755" y="2659"/>
                <a:ext cx="140" cy="16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IN"/>
              </a:p>
            </p:txBody>
          </p:sp>
          <p:sp>
            <p:nvSpPr>
              <p:cNvPr id="169009" name="Rectangle 49">
                <a:extLst>
                  <a:ext uri="{FF2B5EF4-FFF2-40B4-BE49-F238E27FC236}">
                    <a16:creationId xmlns:a16="http://schemas.microsoft.com/office/drawing/2014/main" id="{2E9087FD-5E33-A8C0-47AD-778E676B5F40}"/>
                  </a:ext>
                </a:extLst>
              </p:cNvPr>
              <p:cNvSpPr>
                <a:spLocks noChangeArrowheads="1"/>
              </p:cNvSpPr>
              <p:nvPr/>
            </p:nvSpPr>
            <p:spPr bwMode="auto">
              <a:xfrm>
                <a:off x="4807" y="2706"/>
                <a:ext cx="40" cy="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900">
                    <a:solidFill>
                      <a:srgbClr val="000000"/>
                    </a:solidFill>
                    <a:latin typeface="Arial" panose="020B0604020202020204" pitchFamily="34" charset="0"/>
                    <a:cs typeface="Arial" panose="020B0604020202020204" pitchFamily="34" charset="0"/>
                  </a:rPr>
                  <a:t>6</a:t>
                </a:r>
                <a:endParaRPr lang="en-US" altLang="en-US">
                  <a:cs typeface="Tahoma" panose="020B0604030504040204" pitchFamily="34" charset="0"/>
                </a:endParaRPr>
              </a:p>
            </p:txBody>
          </p:sp>
          <p:sp>
            <p:nvSpPr>
              <p:cNvPr id="169010" name="Rectangle 50">
                <a:extLst>
                  <a:ext uri="{FF2B5EF4-FFF2-40B4-BE49-F238E27FC236}">
                    <a16:creationId xmlns:a16="http://schemas.microsoft.com/office/drawing/2014/main" id="{DAB25A04-857F-16A8-55E3-7EEFF29BE637}"/>
                  </a:ext>
                </a:extLst>
              </p:cNvPr>
              <p:cNvSpPr>
                <a:spLocks noChangeArrowheads="1"/>
              </p:cNvSpPr>
              <p:nvPr/>
            </p:nvSpPr>
            <p:spPr bwMode="auto">
              <a:xfrm>
                <a:off x="4755" y="2825"/>
                <a:ext cx="140" cy="16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IN"/>
              </a:p>
            </p:txBody>
          </p:sp>
          <p:sp>
            <p:nvSpPr>
              <p:cNvPr id="169011" name="Rectangle 51">
                <a:extLst>
                  <a:ext uri="{FF2B5EF4-FFF2-40B4-BE49-F238E27FC236}">
                    <a16:creationId xmlns:a16="http://schemas.microsoft.com/office/drawing/2014/main" id="{5FFAC54D-C247-10E6-889A-24A1F9E09C08}"/>
                  </a:ext>
                </a:extLst>
              </p:cNvPr>
              <p:cNvSpPr>
                <a:spLocks noChangeArrowheads="1"/>
              </p:cNvSpPr>
              <p:nvPr/>
            </p:nvSpPr>
            <p:spPr bwMode="auto">
              <a:xfrm>
                <a:off x="4807" y="2872"/>
                <a:ext cx="40" cy="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900">
                    <a:solidFill>
                      <a:srgbClr val="000000"/>
                    </a:solidFill>
                    <a:latin typeface="Arial" panose="020B0604020202020204" pitchFamily="34" charset="0"/>
                    <a:cs typeface="Arial" panose="020B0604020202020204" pitchFamily="34" charset="0"/>
                  </a:rPr>
                  <a:t>7</a:t>
                </a:r>
                <a:endParaRPr lang="en-US" altLang="en-US">
                  <a:cs typeface="Tahoma" panose="020B0604030504040204" pitchFamily="34" charset="0"/>
                </a:endParaRPr>
              </a:p>
            </p:txBody>
          </p:sp>
          <p:sp>
            <p:nvSpPr>
              <p:cNvPr id="169012" name="Rectangle 52">
                <a:extLst>
                  <a:ext uri="{FF2B5EF4-FFF2-40B4-BE49-F238E27FC236}">
                    <a16:creationId xmlns:a16="http://schemas.microsoft.com/office/drawing/2014/main" id="{00F5271B-D2B2-0D3F-1AE4-BD37BE78BCB3}"/>
                  </a:ext>
                </a:extLst>
              </p:cNvPr>
              <p:cNvSpPr>
                <a:spLocks noChangeArrowheads="1"/>
              </p:cNvSpPr>
              <p:nvPr/>
            </p:nvSpPr>
            <p:spPr bwMode="auto">
              <a:xfrm>
                <a:off x="4755" y="2990"/>
                <a:ext cx="140" cy="16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IN"/>
              </a:p>
            </p:txBody>
          </p:sp>
          <p:sp>
            <p:nvSpPr>
              <p:cNvPr id="169013" name="Rectangle 53">
                <a:extLst>
                  <a:ext uri="{FF2B5EF4-FFF2-40B4-BE49-F238E27FC236}">
                    <a16:creationId xmlns:a16="http://schemas.microsoft.com/office/drawing/2014/main" id="{681262DA-14D2-F0F8-9731-F8803CB38738}"/>
                  </a:ext>
                </a:extLst>
              </p:cNvPr>
              <p:cNvSpPr>
                <a:spLocks noChangeArrowheads="1"/>
              </p:cNvSpPr>
              <p:nvPr/>
            </p:nvSpPr>
            <p:spPr bwMode="auto">
              <a:xfrm>
                <a:off x="4807" y="3037"/>
                <a:ext cx="40" cy="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900">
                    <a:solidFill>
                      <a:srgbClr val="000000"/>
                    </a:solidFill>
                    <a:latin typeface="Arial" panose="020B0604020202020204" pitchFamily="34" charset="0"/>
                    <a:cs typeface="Arial" panose="020B0604020202020204" pitchFamily="34" charset="0"/>
                  </a:rPr>
                  <a:t>8</a:t>
                </a:r>
                <a:endParaRPr lang="en-US" altLang="en-US">
                  <a:cs typeface="Tahoma" panose="020B0604030504040204" pitchFamily="34" charset="0"/>
                </a:endParaRPr>
              </a:p>
            </p:txBody>
          </p:sp>
          <p:sp>
            <p:nvSpPr>
              <p:cNvPr id="169014" name="Rectangle 54">
                <a:extLst>
                  <a:ext uri="{FF2B5EF4-FFF2-40B4-BE49-F238E27FC236}">
                    <a16:creationId xmlns:a16="http://schemas.microsoft.com/office/drawing/2014/main" id="{DF706B0F-2C23-C853-C988-970D9E7ED11C}"/>
                  </a:ext>
                </a:extLst>
              </p:cNvPr>
              <p:cNvSpPr>
                <a:spLocks noChangeArrowheads="1"/>
              </p:cNvSpPr>
              <p:nvPr/>
            </p:nvSpPr>
            <p:spPr bwMode="auto">
              <a:xfrm>
                <a:off x="4544" y="1833"/>
                <a:ext cx="211" cy="165"/>
              </a:xfrm>
              <a:prstGeom prst="rect">
                <a:avLst/>
              </a:prstGeom>
              <a:solidFill>
                <a:srgbClr val="FFFFFF"/>
              </a:solidFill>
              <a:ln w="3175">
                <a:solidFill>
                  <a:srgbClr val="000000"/>
                </a:solidFill>
                <a:miter lim="800000"/>
                <a:headEnd/>
                <a:tailEnd/>
              </a:ln>
            </p:spPr>
            <p:txBody>
              <a:bodyPr/>
              <a:lstStyle/>
              <a:p>
                <a:endParaRPr lang="en-IN"/>
              </a:p>
            </p:txBody>
          </p:sp>
          <p:sp>
            <p:nvSpPr>
              <p:cNvPr id="169015" name="Rectangle 55">
                <a:extLst>
                  <a:ext uri="{FF2B5EF4-FFF2-40B4-BE49-F238E27FC236}">
                    <a16:creationId xmlns:a16="http://schemas.microsoft.com/office/drawing/2014/main" id="{C7D424F3-8C0F-0DC1-EEF0-0E7665BED348}"/>
                  </a:ext>
                </a:extLst>
              </p:cNvPr>
              <p:cNvSpPr>
                <a:spLocks noChangeArrowheads="1"/>
              </p:cNvSpPr>
              <p:nvPr/>
            </p:nvSpPr>
            <p:spPr bwMode="auto">
              <a:xfrm>
                <a:off x="4581" y="1879"/>
                <a:ext cx="158" cy="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900">
                    <a:solidFill>
                      <a:srgbClr val="000000"/>
                    </a:solidFill>
                    <a:latin typeface="Arial" panose="020B0604020202020204" pitchFamily="34" charset="0"/>
                    <a:cs typeface="Arial" panose="020B0604020202020204" pitchFamily="34" charset="0"/>
                  </a:rPr>
                  <a:t>TD +</a:t>
                </a:r>
                <a:endParaRPr lang="en-US" altLang="en-US">
                  <a:cs typeface="Tahoma" panose="020B0604030504040204" pitchFamily="34" charset="0"/>
                </a:endParaRPr>
              </a:p>
            </p:txBody>
          </p:sp>
          <p:sp>
            <p:nvSpPr>
              <p:cNvPr id="169016" name="Rectangle 56">
                <a:extLst>
                  <a:ext uri="{FF2B5EF4-FFF2-40B4-BE49-F238E27FC236}">
                    <a16:creationId xmlns:a16="http://schemas.microsoft.com/office/drawing/2014/main" id="{02473D6B-C914-EBFC-2EAD-73CC967BFF17}"/>
                  </a:ext>
                </a:extLst>
              </p:cNvPr>
              <p:cNvSpPr>
                <a:spLocks noChangeArrowheads="1"/>
              </p:cNvSpPr>
              <p:nvPr/>
            </p:nvSpPr>
            <p:spPr bwMode="auto">
              <a:xfrm>
                <a:off x="4544" y="1998"/>
                <a:ext cx="211" cy="165"/>
              </a:xfrm>
              <a:prstGeom prst="rect">
                <a:avLst/>
              </a:prstGeom>
              <a:solidFill>
                <a:srgbClr val="FFFFFF"/>
              </a:solidFill>
              <a:ln w="3175">
                <a:solidFill>
                  <a:srgbClr val="000000"/>
                </a:solidFill>
                <a:miter lim="800000"/>
                <a:headEnd/>
                <a:tailEnd/>
              </a:ln>
            </p:spPr>
            <p:txBody>
              <a:bodyPr/>
              <a:lstStyle/>
              <a:p>
                <a:endParaRPr lang="en-IN"/>
              </a:p>
            </p:txBody>
          </p:sp>
          <p:sp>
            <p:nvSpPr>
              <p:cNvPr id="169017" name="Rectangle 57">
                <a:extLst>
                  <a:ext uri="{FF2B5EF4-FFF2-40B4-BE49-F238E27FC236}">
                    <a16:creationId xmlns:a16="http://schemas.microsoft.com/office/drawing/2014/main" id="{95599594-D69A-9445-DC1F-B82FEA20E008}"/>
                  </a:ext>
                </a:extLst>
              </p:cNvPr>
              <p:cNvSpPr>
                <a:spLocks noChangeArrowheads="1"/>
              </p:cNvSpPr>
              <p:nvPr/>
            </p:nvSpPr>
            <p:spPr bwMode="auto">
              <a:xfrm>
                <a:off x="4589" y="2045"/>
                <a:ext cx="140" cy="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900">
                    <a:solidFill>
                      <a:srgbClr val="000000"/>
                    </a:solidFill>
                    <a:latin typeface="Arial" panose="020B0604020202020204" pitchFamily="34" charset="0"/>
                    <a:cs typeface="Arial" panose="020B0604020202020204" pitchFamily="34" charset="0"/>
                  </a:rPr>
                  <a:t>TD -</a:t>
                </a:r>
                <a:endParaRPr lang="en-US" altLang="en-US">
                  <a:cs typeface="Tahoma" panose="020B0604030504040204" pitchFamily="34" charset="0"/>
                </a:endParaRPr>
              </a:p>
            </p:txBody>
          </p:sp>
          <p:sp>
            <p:nvSpPr>
              <p:cNvPr id="169018" name="Rectangle 58">
                <a:extLst>
                  <a:ext uri="{FF2B5EF4-FFF2-40B4-BE49-F238E27FC236}">
                    <a16:creationId xmlns:a16="http://schemas.microsoft.com/office/drawing/2014/main" id="{F7DF4EB0-03D2-38B5-6C60-9C83086A3A1F}"/>
                  </a:ext>
                </a:extLst>
              </p:cNvPr>
              <p:cNvSpPr>
                <a:spLocks noChangeArrowheads="1"/>
              </p:cNvSpPr>
              <p:nvPr/>
            </p:nvSpPr>
            <p:spPr bwMode="auto">
              <a:xfrm>
                <a:off x="4544" y="2163"/>
                <a:ext cx="211" cy="166"/>
              </a:xfrm>
              <a:prstGeom prst="rect">
                <a:avLst/>
              </a:prstGeom>
              <a:solidFill>
                <a:srgbClr val="FFFFFF"/>
              </a:solidFill>
              <a:ln w="3175">
                <a:solidFill>
                  <a:srgbClr val="000000"/>
                </a:solidFill>
                <a:miter lim="800000"/>
                <a:headEnd/>
                <a:tailEnd/>
              </a:ln>
            </p:spPr>
            <p:txBody>
              <a:bodyPr/>
              <a:lstStyle/>
              <a:p>
                <a:endParaRPr lang="en-IN"/>
              </a:p>
            </p:txBody>
          </p:sp>
          <p:sp>
            <p:nvSpPr>
              <p:cNvPr id="169019" name="Rectangle 59">
                <a:extLst>
                  <a:ext uri="{FF2B5EF4-FFF2-40B4-BE49-F238E27FC236}">
                    <a16:creationId xmlns:a16="http://schemas.microsoft.com/office/drawing/2014/main" id="{0E2F7670-129E-D8D2-C413-88FD377A2E3B}"/>
                  </a:ext>
                </a:extLst>
              </p:cNvPr>
              <p:cNvSpPr>
                <a:spLocks noChangeArrowheads="1"/>
              </p:cNvSpPr>
              <p:nvPr/>
            </p:nvSpPr>
            <p:spPr bwMode="auto">
              <a:xfrm>
                <a:off x="4578" y="2210"/>
                <a:ext cx="166" cy="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900">
                    <a:solidFill>
                      <a:srgbClr val="000000"/>
                    </a:solidFill>
                    <a:latin typeface="Arial" panose="020B0604020202020204" pitchFamily="34" charset="0"/>
                    <a:cs typeface="Arial" panose="020B0604020202020204" pitchFamily="34" charset="0"/>
                  </a:rPr>
                  <a:t>RD +</a:t>
                </a:r>
                <a:endParaRPr lang="en-US" altLang="en-US">
                  <a:cs typeface="Tahoma" panose="020B0604030504040204" pitchFamily="34" charset="0"/>
                </a:endParaRPr>
              </a:p>
            </p:txBody>
          </p:sp>
          <p:sp>
            <p:nvSpPr>
              <p:cNvPr id="169020" name="Rectangle 60">
                <a:extLst>
                  <a:ext uri="{FF2B5EF4-FFF2-40B4-BE49-F238E27FC236}">
                    <a16:creationId xmlns:a16="http://schemas.microsoft.com/office/drawing/2014/main" id="{1C3B5547-5E70-57BF-863F-10BCDD55EA56}"/>
                  </a:ext>
                </a:extLst>
              </p:cNvPr>
              <p:cNvSpPr>
                <a:spLocks noChangeArrowheads="1"/>
              </p:cNvSpPr>
              <p:nvPr/>
            </p:nvSpPr>
            <p:spPr bwMode="auto">
              <a:xfrm>
                <a:off x="4544" y="2329"/>
                <a:ext cx="211" cy="165"/>
              </a:xfrm>
              <a:prstGeom prst="rect">
                <a:avLst/>
              </a:prstGeom>
              <a:solidFill>
                <a:srgbClr val="FFFFFF"/>
              </a:solidFill>
              <a:ln w="3175">
                <a:solidFill>
                  <a:srgbClr val="000000"/>
                </a:solidFill>
                <a:miter lim="800000"/>
                <a:headEnd/>
                <a:tailEnd/>
              </a:ln>
            </p:spPr>
            <p:txBody>
              <a:bodyPr/>
              <a:lstStyle/>
              <a:p>
                <a:endParaRPr lang="en-IN"/>
              </a:p>
            </p:txBody>
          </p:sp>
          <p:sp>
            <p:nvSpPr>
              <p:cNvPr id="169021" name="Rectangle 61">
                <a:extLst>
                  <a:ext uri="{FF2B5EF4-FFF2-40B4-BE49-F238E27FC236}">
                    <a16:creationId xmlns:a16="http://schemas.microsoft.com/office/drawing/2014/main" id="{766F613B-6AAD-4B33-E153-11851A23A63D}"/>
                  </a:ext>
                </a:extLst>
              </p:cNvPr>
              <p:cNvSpPr>
                <a:spLocks noChangeArrowheads="1"/>
              </p:cNvSpPr>
              <p:nvPr/>
            </p:nvSpPr>
            <p:spPr bwMode="auto">
              <a:xfrm>
                <a:off x="4544" y="2494"/>
                <a:ext cx="211" cy="165"/>
              </a:xfrm>
              <a:prstGeom prst="rect">
                <a:avLst/>
              </a:prstGeom>
              <a:solidFill>
                <a:srgbClr val="FFFFFF"/>
              </a:solidFill>
              <a:ln w="3175">
                <a:solidFill>
                  <a:srgbClr val="000000"/>
                </a:solidFill>
                <a:miter lim="800000"/>
                <a:headEnd/>
                <a:tailEnd/>
              </a:ln>
            </p:spPr>
            <p:txBody>
              <a:bodyPr/>
              <a:lstStyle/>
              <a:p>
                <a:endParaRPr lang="en-IN"/>
              </a:p>
            </p:txBody>
          </p:sp>
          <p:sp>
            <p:nvSpPr>
              <p:cNvPr id="169022" name="Rectangle 62">
                <a:extLst>
                  <a:ext uri="{FF2B5EF4-FFF2-40B4-BE49-F238E27FC236}">
                    <a16:creationId xmlns:a16="http://schemas.microsoft.com/office/drawing/2014/main" id="{E4AB0A96-FEBB-6148-4396-5BDCE9ED662E}"/>
                  </a:ext>
                </a:extLst>
              </p:cNvPr>
              <p:cNvSpPr>
                <a:spLocks noChangeArrowheads="1"/>
              </p:cNvSpPr>
              <p:nvPr/>
            </p:nvSpPr>
            <p:spPr bwMode="auto">
              <a:xfrm>
                <a:off x="4544" y="2659"/>
                <a:ext cx="211" cy="166"/>
              </a:xfrm>
              <a:prstGeom prst="rect">
                <a:avLst/>
              </a:prstGeom>
              <a:solidFill>
                <a:srgbClr val="FFFFFF"/>
              </a:solidFill>
              <a:ln w="3175">
                <a:solidFill>
                  <a:srgbClr val="000000"/>
                </a:solidFill>
                <a:miter lim="800000"/>
                <a:headEnd/>
                <a:tailEnd/>
              </a:ln>
            </p:spPr>
            <p:txBody>
              <a:bodyPr/>
              <a:lstStyle/>
              <a:p>
                <a:endParaRPr lang="en-IN"/>
              </a:p>
            </p:txBody>
          </p:sp>
          <p:sp>
            <p:nvSpPr>
              <p:cNvPr id="169023" name="Rectangle 63">
                <a:extLst>
                  <a:ext uri="{FF2B5EF4-FFF2-40B4-BE49-F238E27FC236}">
                    <a16:creationId xmlns:a16="http://schemas.microsoft.com/office/drawing/2014/main" id="{A7731D19-16E6-EE36-2B7C-4EC3056D7FD7}"/>
                  </a:ext>
                </a:extLst>
              </p:cNvPr>
              <p:cNvSpPr>
                <a:spLocks noChangeArrowheads="1"/>
              </p:cNvSpPr>
              <p:nvPr/>
            </p:nvSpPr>
            <p:spPr bwMode="auto">
              <a:xfrm>
                <a:off x="4585" y="2706"/>
                <a:ext cx="148" cy="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900">
                    <a:solidFill>
                      <a:srgbClr val="000000"/>
                    </a:solidFill>
                    <a:latin typeface="Arial" panose="020B0604020202020204" pitchFamily="34" charset="0"/>
                    <a:cs typeface="Arial" panose="020B0604020202020204" pitchFamily="34" charset="0"/>
                  </a:rPr>
                  <a:t>RD -</a:t>
                </a:r>
                <a:endParaRPr lang="en-US" altLang="en-US">
                  <a:cs typeface="Tahoma" panose="020B0604030504040204" pitchFamily="34" charset="0"/>
                </a:endParaRPr>
              </a:p>
            </p:txBody>
          </p:sp>
          <p:sp>
            <p:nvSpPr>
              <p:cNvPr id="169024" name="Rectangle 64">
                <a:extLst>
                  <a:ext uri="{FF2B5EF4-FFF2-40B4-BE49-F238E27FC236}">
                    <a16:creationId xmlns:a16="http://schemas.microsoft.com/office/drawing/2014/main" id="{715D1A78-4AAB-9A73-6A28-2CA02C0CFC56}"/>
                  </a:ext>
                </a:extLst>
              </p:cNvPr>
              <p:cNvSpPr>
                <a:spLocks noChangeArrowheads="1"/>
              </p:cNvSpPr>
              <p:nvPr/>
            </p:nvSpPr>
            <p:spPr bwMode="auto">
              <a:xfrm>
                <a:off x="4544" y="2825"/>
                <a:ext cx="211" cy="165"/>
              </a:xfrm>
              <a:prstGeom prst="rect">
                <a:avLst/>
              </a:prstGeom>
              <a:solidFill>
                <a:srgbClr val="FFFFFF"/>
              </a:solidFill>
              <a:ln w="3175">
                <a:solidFill>
                  <a:srgbClr val="000000"/>
                </a:solidFill>
                <a:miter lim="800000"/>
                <a:headEnd/>
                <a:tailEnd/>
              </a:ln>
            </p:spPr>
            <p:txBody>
              <a:bodyPr/>
              <a:lstStyle/>
              <a:p>
                <a:endParaRPr lang="en-IN"/>
              </a:p>
            </p:txBody>
          </p:sp>
          <p:sp>
            <p:nvSpPr>
              <p:cNvPr id="169025" name="Rectangle 65">
                <a:extLst>
                  <a:ext uri="{FF2B5EF4-FFF2-40B4-BE49-F238E27FC236}">
                    <a16:creationId xmlns:a16="http://schemas.microsoft.com/office/drawing/2014/main" id="{2957AD98-206A-52AF-0E5A-D6F678BC9259}"/>
                  </a:ext>
                </a:extLst>
              </p:cNvPr>
              <p:cNvSpPr>
                <a:spLocks noChangeArrowheads="1"/>
              </p:cNvSpPr>
              <p:nvPr/>
            </p:nvSpPr>
            <p:spPr bwMode="auto">
              <a:xfrm>
                <a:off x="4544" y="2990"/>
                <a:ext cx="211" cy="166"/>
              </a:xfrm>
              <a:prstGeom prst="rect">
                <a:avLst/>
              </a:prstGeom>
              <a:solidFill>
                <a:srgbClr val="FFFFFF"/>
              </a:solidFill>
              <a:ln w="3175">
                <a:solidFill>
                  <a:srgbClr val="000000"/>
                </a:solidFill>
                <a:miter lim="800000"/>
                <a:headEnd/>
                <a:tailEnd/>
              </a:ln>
            </p:spPr>
            <p:txBody>
              <a:bodyPr/>
              <a:lstStyle/>
              <a:p>
                <a:endParaRPr lang="en-IN"/>
              </a:p>
            </p:txBody>
          </p:sp>
          <p:sp>
            <p:nvSpPr>
              <p:cNvPr id="169026" name="Rectangle 66">
                <a:extLst>
                  <a:ext uri="{FF2B5EF4-FFF2-40B4-BE49-F238E27FC236}">
                    <a16:creationId xmlns:a16="http://schemas.microsoft.com/office/drawing/2014/main" id="{EE3A395A-37D2-698C-9FF4-3DA66183D402}"/>
                  </a:ext>
                </a:extLst>
              </p:cNvPr>
              <p:cNvSpPr>
                <a:spLocks noChangeArrowheads="1"/>
              </p:cNvSpPr>
              <p:nvPr/>
            </p:nvSpPr>
            <p:spPr bwMode="auto">
              <a:xfrm>
                <a:off x="4747" y="1746"/>
                <a:ext cx="180" cy="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900">
                    <a:solidFill>
                      <a:srgbClr val="000000"/>
                    </a:solidFill>
                    <a:latin typeface="Arial" panose="020B0604020202020204" pitchFamily="34" charset="0"/>
                    <a:cs typeface="Arial" panose="020B0604020202020204" pitchFamily="34" charset="0"/>
                  </a:rPr>
                  <a:t>PIN #</a:t>
                </a:r>
                <a:endParaRPr lang="en-US" altLang="en-US">
                  <a:cs typeface="Tahoma" panose="020B0604030504040204" pitchFamily="34" charset="0"/>
                </a:endParaRPr>
              </a:p>
            </p:txBody>
          </p:sp>
          <p:sp>
            <p:nvSpPr>
              <p:cNvPr id="169027" name="Rectangle 67">
                <a:extLst>
                  <a:ext uri="{FF2B5EF4-FFF2-40B4-BE49-F238E27FC236}">
                    <a16:creationId xmlns:a16="http://schemas.microsoft.com/office/drawing/2014/main" id="{759FABEC-AE05-851F-933B-1F72CB9F0518}"/>
                  </a:ext>
                </a:extLst>
              </p:cNvPr>
              <p:cNvSpPr>
                <a:spLocks noChangeArrowheads="1"/>
              </p:cNvSpPr>
              <p:nvPr/>
            </p:nvSpPr>
            <p:spPr bwMode="auto">
              <a:xfrm>
                <a:off x="4485" y="1622"/>
                <a:ext cx="544" cy="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900">
                    <a:solidFill>
                      <a:srgbClr val="000000"/>
                    </a:solidFill>
                    <a:latin typeface="Arial" panose="020B0604020202020204" pitchFamily="34" charset="0"/>
                    <a:cs typeface="Arial" panose="020B0604020202020204" pitchFamily="34" charset="0"/>
                  </a:rPr>
                  <a:t>RJ-45 Connector</a:t>
                </a:r>
                <a:endParaRPr lang="en-US" altLang="en-US">
                  <a:cs typeface="Tahoma" panose="020B0604030504040204" pitchFamily="34" charset="0"/>
                </a:endParaRPr>
              </a:p>
            </p:txBody>
          </p:sp>
        </p:grpSp>
      </p:grpSp>
      <p:grpSp>
        <p:nvGrpSpPr>
          <p:cNvPr id="169028" name="Group 68">
            <a:extLst>
              <a:ext uri="{FF2B5EF4-FFF2-40B4-BE49-F238E27FC236}">
                <a16:creationId xmlns:a16="http://schemas.microsoft.com/office/drawing/2014/main" id="{7D5C6AA9-B661-D5BF-D8A3-3D0E086D1666}"/>
              </a:ext>
            </a:extLst>
          </p:cNvPr>
          <p:cNvGrpSpPr>
            <a:grpSpLocks/>
          </p:cNvGrpSpPr>
          <p:nvPr/>
        </p:nvGrpSpPr>
        <p:grpSpPr bwMode="auto">
          <a:xfrm>
            <a:off x="228600" y="3124200"/>
            <a:ext cx="8610600" cy="1311275"/>
            <a:chOff x="144" y="1968"/>
            <a:chExt cx="5424" cy="826"/>
          </a:xfrm>
        </p:grpSpPr>
        <p:sp>
          <p:nvSpPr>
            <p:cNvPr id="169029" name="Rectangle 69">
              <a:extLst>
                <a:ext uri="{FF2B5EF4-FFF2-40B4-BE49-F238E27FC236}">
                  <a16:creationId xmlns:a16="http://schemas.microsoft.com/office/drawing/2014/main" id="{00730E99-9D90-5504-F4E2-92D45EB44E37}"/>
                </a:ext>
              </a:extLst>
            </p:cNvPr>
            <p:cNvSpPr>
              <a:spLocks noChangeArrowheads="1"/>
            </p:cNvSpPr>
            <p:nvPr/>
          </p:nvSpPr>
          <p:spPr bwMode="auto">
            <a:xfrm>
              <a:off x="336" y="2640"/>
              <a:ext cx="177"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1600" b="1">
                  <a:solidFill>
                    <a:srgbClr val="000000"/>
                  </a:solidFill>
                  <a:latin typeface="Arial" panose="020B0604020202020204" pitchFamily="34" charset="0"/>
                  <a:cs typeface="Arial" panose="020B0604020202020204" pitchFamily="34" charset="0"/>
                </a:rPr>
                <a:t>PC</a:t>
              </a:r>
              <a:endParaRPr lang="en-US" altLang="en-US">
                <a:cs typeface="Tahoma" panose="020B0604030504040204" pitchFamily="34" charset="0"/>
              </a:endParaRPr>
            </a:p>
          </p:txBody>
        </p:sp>
        <p:sp>
          <p:nvSpPr>
            <p:cNvPr id="169030" name="Rectangle 70">
              <a:extLst>
                <a:ext uri="{FF2B5EF4-FFF2-40B4-BE49-F238E27FC236}">
                  <a16:creationId xmlns:a16="http://schemas.microsoft.com/office/drawing/2014/main" id="{24AB5D2A-B253-B83B-2ED7-D41D3DFB816A}"/>
                </a:ext>
              </a:extLst>
            </p:cNvPr>
            <p:cNvSpPr>
              <a:spLocks noChangeArrowheads="1"/>
            </p:cNvSpPr>
            <p:nvPr/>
          </p:nvSpPr>
          <p:spPr bwMode="auto">
            <a:xfrm>
              <a:off x="5184" y="2640"/>
              <a:ext cx="177"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1600" b="1">
                  <a:solidFill>
                    <a:srgbClr val="000000"/>
                  </a:solidFill>
                  <a:latin typeface="Arial" panose="020B0604020202020204" pitchFamily="34" charset="0"/>
                  <a:cs typeface="Arial" panose="020B0604020202020204" pitchFamily="34" charset="0"/>
                </a:rPr>
                <a:t>PC</a:t>
              </a:r>
              <a:endParaRPr lang="en-US" altLang="en-US">
                <a:cs typeface="Tahoma" panose="020B0604030504040204" pitchFamily="34" charset="0"/>
              </a:endParaRPr>
            </a:p>
          </p:txBody>
        </p:sp>
        <p:grpSp>
          <p:nvGrpSpPr>
            <p:cNvPr id="169031" name="Group 71">
              <a:extLst>
                <a:ext uri="{FF2B5EF4-FFF2-40B4-BE49-F238E27FC236}">
                  <a16:creationId xmlns:a16="http://schemas.microsoft.com/office/drawing/2014/main" id="{624D9A45-493D-AFF9-D2A7-2DC90842F1CE}"/>
                </a:ext>
              </a:extLst>
            </p:cNvPr>
            <p:cNvGrpSpPr>
              <a:grpSpLocks/>
            </p:cNvGrpSpPr>
            <p:nvPr/>
          </p:nvGrpSpPr>
          <p:grpSpPr bwMode="auto">
            <a:xfrm>
              <a:off x="144" y="1968"/>
              <a:ext cx="5424" cy="648"/>
              <a:chOff x="144" y="1968"/>
              <a:chExt cx="5424" cy="648"/>
            </a:xfrm>
          </p:grpSpPr>
          <p:grpSp>
            <p:nvGrpSpPr>
              <p:cNvPr id="169032" name="Group 72">
                <a:extLst>
                  <a:ext uri="{FF2B5EF4-FFF2-40B4-BE49-F238E27FC236}">
                    <a16:creationId xmlns:a16="http://schemas.microsoft.com/office/drawing/2014/main" id="{B980BC0C-71D1-A624-638A-4A177814C4F8}"/>
                  </a:ext>
                </a:extLst>
              </p:cNvPr>
              <p:cNvGrpSpPr>
                <a:grpSpLocks/>
              </p:cNvGrpSpPr>
              <p:nvPr/>
            </p:nvGrpSpPr>
            <p:grpSpPr bwMode="auto">
              <a:xfrm>
                <a:off x="4992" y="1968"/>
                <a:ext cx="576" cy="648"/>
                <a:chOff x="4560" y="1200"/>
                <a:chExt cx="698" cy="696"/>
              </a:xfrm>
            </p:grpSpPr>
            <p:grpSp>
              <p:nvGrpSpPr>
                <p:cNvPr id="169033" name="Group 73">
                  <a:extLst>
                    <a:ext uri="{FF2B5EF4-FFF2-40B4-BE49-F238E27FC236}">
                      <a16:creationId xmlns:a16="http://schemas.microsoft.com/office/drawing/2014/main" id="{9ECC9422-BB04-0F63-8A98-9B37E0E5EBBE}"/>
                    </a:ext>
                  </a:extLst>
                </p:cNvPr>
                <p:cNvGrpSpPr>
                  <a:grpSpLocks/>
                </p:cNvGrpSpPr>
                <p:nvPr/>
              </p:nvGrpSpPr>
              <p:grpSpPr bwMode="auto">
                <a:xfrm>
                  <a:off x="4560" y="1703"/>
                  <a:ext cx="698" cy="193"/>
                  <a:chOff x="4745" y="3239"/>
                  <a:chExt cx="698" cy="193"/>
                </a:xfrm>
              </p:grpSpPr>
              <p:sp>
                <p:nvSpPr>
                  <p:cNvPr id="169034" name="Rectangle 74">
                    <a:extLst>
                      <a:ext uri="{FF2B5EF4-FFF2-40B4-BE49-F238E27FC236}">
                        <a16:creationId xmlns:a16="http://schemas.microsoft.com/office/drawing/2014/main" id="{66155380-0680-230A-28FE-222A7BA726BC}"/>
                      </a:ext>
                    </a:extLst>
                  </p:cNvPr>
                  <p:cNvSpPr>
                    <a:spLocks noChangeArrowheads="1"/>
                  </p:cNvSpPr>
                  <p:nvPr/>
                </p:nvSpPr>
                <p:spPr bwMode="auto">
                  <a:xfrm>
                    <a:off x="4745" y="3239"/>
                    <a:ext cx="698" cy="193"/>
                  </a:xfrm>
                  <a:prstGeom prst="rect">
                    <a:avLst/>
                  </a:prstGeom>
                  <a:noFill/>
                  <a:ln w="7938">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169035" name="Rectangle 75">
                    <a:extLst>
                      <a:ext uri="{FF2B5EF4-FFF2-40B4-BE49-F238E27FC236}">
                        <a16:creationId xmlns:a16="http://schemas.microsoft.com/office/drawing/2014/main" id="{7E199479-EFDB-20E0-FEBD-B282E27F0EDD}"/>
                      </a:ext>
                    </a:extLst>
                  </p:cNvPr>
                  <p:cNvSpPr>
                    <a:spLocks noChangeArrowheads="1"/>
                  </p:cNvSpPr>
                  <p:nvPr/>
                </p:nvSpPr>
                <p:spPr bwMode="auto">
                  <a:xfrm>
                    <a:off x="4767" y="3261"/>
                    <a:ext cx="655" cy="149"/>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IN"/>
                  </a:p>
                </p:txBody>
              </p:sp>
              <p:sp>
                <p:nvSpPr>
                  <p:cNvPr id="169036" name="Freeform 76">
                    <a:extLst>
                      <a:ext uri="{FF2B5EF4-FFF2-40B4-BE49-F238E27FC236}">
                        <a16:creationId xmlns:a16="http://schemas.microsoft.com/office/drawing/2014/main" id="{9CA5F83D-A9F3-C719-9241-13FBD75583B1}"/>
                      </a:ext>
                    </a:extLst>
                  </p:cNvPr>
                  <p:cNvSpPr>
                    <a:spLocks/>
                  </p:cNvSpPr>
                  <p:nvPr/>
                </p:nvSpPr>
                <p:spPr bwMode="auto">
                  <a:xfrm>
                    <a:off x="4745" y="3239"/>
                    <a:ext cx="698" cy="193"/>
                  </a:xfrm>
                  <a:custGeom>
                    <a:avLst/>
                    <a:gdLst>
                      <a:gd name="T0" fmla="*/ 0 w 2094"/>
                      <a:gd name="T1" fmla="*/ 577 h 577"/>
                      <a:gd name="T2" fmla="*/ 65 w 2094"/>
                      <a:gd name="T3" fmla="*/ 513 h 577"/>
                      <a:gd name="T4" fmla="*/ 2030 w 2094"/>
                      <a:gd name="T5" fmla="*/ 513 h 577"/>
                      <a:gd name="T6" fmla="*/ 2030 w 2094"/>
                      <a:gd name="T7" fmla="*/ 65 h 577"/>
                      <a:gd name="T8" fmla="*/ 2094 w 2094"/>
                      <a:gd name="T9" fmla="*/ 0 h 577"/>
                      <a:gd name="T10" fmla="*/ 2094 w 2094"/>
                      <a:gd name="T11" fmla="*/ 577 h 577"/>
                      <a:gd name="T12" fmla="*/ 0 w 2094"/>
                      <a:gd name="T13" fmla="*/ 577 h 577"/>
                    </a:gdLst>
                    <a:ahLst/>
                    <a:cxnLst>
                      <a:cxn ang="0">
                        <a:pos x="T0" y="T1"/>
                      </a:cxn>
                      <a:cxn ang="0">
                        <a:pos x="T2" y="T3"/>
                      </a:cxn>
                      <a:cxn ang="0">
                        <a:pos x="T4" y="T5"/>
                      </a:cxn>
                      <a:cxn ang="0">
                        <a:pos x="T6" y="T7"/>
                      </a:cxn>
                      <a:cxn ang="0">
                        <a:pos x="T8" y="T9"/>
                      </a:cxn>
                      <a:cxn ang="0">
                        <a:pos x="T10" y="T11"/>
                      </a:cxn>
                      <a:cxn ang="0">
                        <a:pos x="T12" y="T13"/>
                      </a:cxn>
                    </a:cxnLst>
                    <a:rect l="0" t="0" r="r" b="b"/>
                    <a:pathLst>
                      <a:path w="2094" h="577">
                        <a:moveTo>
                          <a:pt x="0" y="577"/>
                        </a:moveTo>
                        <a:lnTo>
                          <a:pt x="65" y="513"/>
                        </a:lnTo>
                        <a:lnTo>
                          <a:pt x="2030" y="513"/>
                        </a:lnTo>
                        <a:lnTo>
                          <a:pt x="2030" y="65"/>
                        </a:lnTo>
                        <a:lnTo>
                          <a:pt x="2094" y="0"/>
                        </a:lnTo>
                        <a:lnTo>
                          <a:pt x="2094" y="577"/>
                        </a:lnTo>
                        <a:lnTo>
                          <a:pt x="0" y="577"/>
                        </a:lnTo>
                        <a:close/>
                      </a:path>
                    </a:pathLst>
                  </a:custGeom>
                  <a:solidFill>
                    <a:srgbClr val="9A9A9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169037" name="Freeform 77">
                    <a:extLst>
                      <a:ext uri="{FF2B5EF4-FFF2-40B4-BE49-F238E27FC236}">
                        <a16:creationId xmlns:a16="http://schemas.microsoft.com/office/drawing/2014/main" id="{22A65DB7-A295-9D31-FAFC-F1C0F32F2602}"/>
                      </a:ext>
                    </a:extLst>
                  </p:cNvPr>
                  <p:cNvSpPr>
                    <a:spLocks/>
                  </p:cNvSpPr>
                  <p:nvPr/>
                </p:nvSpPr>
                <p:spPr bwMode="auto">
                  <a:xfrm>
                    <a:off x="4745" y="3239"/>
                    <a:ext cx="698" cy="193"/>
                  </a:xfrm>
                  <a:custGeom>
                    <a:avLst/>
                    <a:gdLst>
                      <a:gd name="T0" fmla="*/ 0 w 2094"/>
                      <a:gd name="T1" fmla="*/ 577 h 577"/>
                      <a:gd name="T2" fmla="*/ 65 w 2094"/>
                      <a:gd name="T3" fmla="*/ 513 h 577"/>
                      <a:gd name="T4" fmla="*/ 65 w 2094"/>
                      <a:gd name="T5" fmla="*/ 65 h 577"/>
                      <a:gd name="T6" fmla="*/ 2030 w 2094"/>
                      <a:gd name="T7" fmla="*/ 65 h 577"/>
                      <a:gd name="T8" fmla="*/ 2094 w 2094"/>
                      <a:gd name="T9" fmla="*/ 0 h 577"/>
                      <a:gd name="T10" fmla="*/ 0 w 2094"/>
                      <a:gd name="T11" fmla="*/ 0 h 577"/>
                      <a:gd name="T12" fmla="*/ 0 w 2094"/>
                      <a:gd name="T13" fmla="*/ 577 h 577"/>
                    </a:gdLst>
                    <a:ahLst/>
                    <a:cxnLst>
                      <a:cxn ang="0">
                        <a:pos x="T0" y="T1"/>
                      </a:cxn>
                      <a:cxn ang="0">
                        <a:pos x="T2" y="T3"/>
                      </a:cxn>
                      <a:cxn ang="0">
                        <a:pos x="T4" y="T5"/>
                      </a:cxn>
                      <a:cxn ang="0">
                        <a:pos x="T6" y="T7"/>
                      </a:cxn>
                      <a:cxn ang="0">
                        <a:pos x="T8" y="T9"/>
                      </a:cxn>
                      <a:cxn ang="0">
                        <a:pos x="T10" y="T11"/>
                      </a:cxn>
                      <a:cxn ang="0">
                        <a:pos x="T12" y="T13"/>
                      </a:cxn>
                    </a:cxnLst>
                    <a:rect l="0" t="0" r="r" b="b"/>
                    <a:pathLst>
                      <a:path w="2094" h="577">
                        <a:moveTo>
                          <a:pt x="0" y="577"/>
                        </a:moveTo>
                        <a:lnTo>
                          <a:pt x="65" y="513"/>
                        </a:lnTo>
                        <a:lnTo>
                          <a:pt x="65" y="65"/>
                        </a:lnTo>
                        <a:lnTo>
                          <a:pt x="2030" y="65"/>
                        </a:lnTo>
                        <a:lnTo>
                          <a:pt x="2094" y="0"/>
                        </a:lnTo>
                        <a:lnTo>
                          <a:pt x="0" y="0"/>
                        </a:lnTo>
                        <a:lnTo>
                          <a:pt x="0" y="57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169038" name="Freeform 78">
                    <a:extLst>
                      <a:ext uri="{FF2B5EF4-FFF2-40B4-BE49-F238E27FC236}">
                        <a16:creationId xmlns:a16="http://schemas.microsoft.com/office/drawing/2014/main" id="{5D980A03-D22F-59AA-248D-47D65C0A49CA}"/>
                      </a:ext>
                    </a:extLst>
                  </p:cNvPr>
                  <p:cNvSpPr>
                    <a:spLocks/>
                  </p:cNvSpPr>
                  <p:nvPr/>
                </p:nvSpPr>
                <p:spPr bwMode="auto">
                  <a:xfrm>
                    <a:off x="5181" y="3293"/>
                    <a:ext cx="219" cy="42"/>
                  </a:xfrm>
                  <a:custGeom>
                    <a:avLst/>
                    <a:gdLst>
                      <a:gd name="T0" fmla="*/ 131 w 655"/>
                      <a:gd name="T1" fmla="*/ 96 h 127"/>
                      <a:gd name="T2" fmla="*/ 131 w 655"/>
                      <a:gd name="T3" fmla="*/ 127 h 127"/>
                      <a:gd name="T4" fmla="*/ 524 w 655"/>
                      <a:gd name="T5" fmla="*/ 127 h 127"/>
                      <a:gd name="T6" fmla="*/ 524 w 655"/>
                      <a:gd name="T7" fmla="*/ 96 h 127"/>
                      <a:gd name="T8" fmla="*/ 655 w 655"/>
                      <a:gd name="T9" fmla="*/ 96 h 127"/>
                      <a:gd name="T10" fmla="*/ 655 w 655"/>
                      <a:gd name="T11" fmla="*/ 32 h 127"/>
                      <a:gd name="T12" fmla="*/ 524 w 655"/>
                      <a:gd name="T13" fmla="*/ 32 h 127"/>
                      <a:gd name="T14" fmla="*/ 524 w 655"/>
                      <a:gd name="T15" fmla="*/ 0 h 127"/>
                      <a:gd name="T16" fmla="*/ 131 w 655"/>
                      <a:gd name="T17" fmla="*/ 0 h 127"/>
                      <a:gd name="T18" fmla="*/ 131 w 655"/>
                      <a:gd name="T19" fmla="*/ 32 h 127"/>
                      <a:gd name="T20" fmla="*/ 0 w 655"/>
                      <a:gd name="T21" fmla="*/ 32 h 127"/>
                      <a:gd name="T22" fmla="*/ 0 w 655"/>
                      <a:gd name="T23" fmla="*/ 96 h 127"/>
                      <a:gd name="T24" fmla="*/ 131 w 655"/>
                      <a:gd name="T25" fmla="*/ 96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55" h="127">
                        <a:moveTo>
                          <a:pt x="131" y="96"/>
                        </a:moveTo>
                        <a:lnTo>
                          <a:pt x="131" y="127"/>
                        </a:lnTo>
                        <a:lnTo>
                          <a:pt x="524" y="127"/>
                        </a:lnTo>
                        <a:lnTo>
                          <a:pt x="524" y="96"/>
                        </a:lnTo>
                        <a:lnTo>
                          <a:pt x="655" y="96"/>
                        </a:lnTo>
                        <a:lnTo>
                          <a:pt x="655" y="32"/>
                        </a:lnTo>
                        <a:lnTo>
                          <a:pt x="524" y="32"/>
                        </a:lnTo>
                        <a:lnTo>
                          <a:pt x="524" y="0"/>
                        </a:lnTo>
                        <a:lnTo>
                          <a:pt x="131" y="0"/>
                        </a:lnTo>
                        <a:lnTo>
                          <a:pt x="131" y="32"/>
                        </a:lnTo>
                        <a:lnTo>
                          <a:pt x="0" y="32"/>
                        </a:lnTo>
                        <a:lnTo>
                          <a:pt x="0" y="96"/>
                        </a:lnTo>
                        <a:lnTo>
                          <a:pt x="131" y="9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grpSp>
            <p:sp>
              <p:nvSpPr>
                <p:cNvPr id="169039" name="Rectangle 79">
                  <a:extLst>
                    <a:ext uri="{FF2B5EF4-FFF2-40B4-BE49-F238E27FC236}">
                      <a16:creationId xmlns:a16="http://schemas.microsoft.com/office/drawing/2014/main" id="{0BE3FB48-AF16-75D3-FA3F-53185B10C353}"/>
                    </a:ext>
                  </a:extLst>
                </p:cNvPr>
                <p:cNvSpPr>
                  <a:spLocks noChangeArrowheads="1"/>
                </p:cNvSpPr>
                <p:nvPr/>
              </p:nvSpPr>
              <p:spPr bwMode="auto">
                <a:xfrm>
                  <a:off x="4778" y="1640"/>
                  <a:ext cx="262" cy="4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IN"/>
                </a:p>
              </p:txBody>
            </p:sp>
            <p:sp>
              <p:nvSpPr>
                <p:cNvPr id="169040" name="Rectangle 80">
                  <a:extLst>
                    <a:ext uri="{FF2B5EF4-FFF2-40B4-BE49-F238E27FC236}">
                      <a16:creationId xmlns:a16="http://schemas.microsoft.com/office/drawing/2014/main" id="{E4281243-2753-5D36-13E5-3E8AE6A84D99}"/>
                    </a:ext>
                  </a:extLst>
                </p:cNvPr>
                <p:cNvSpPr>
                  <a:spLocks noChangeArrowheads="1"/>
                </p:cNvSpPr>
                <p:nvPr/>
              </p:nvSpPr>
              <p:spPr bwMode="auto">
                <a:xfrm>
                  <a:off x="4604" y="1746"/>
                  <a:ext cx="43" cy="32"/>
                </a:xfrm>
                <a:prstGeom prst="rect">
                  <a:avLst/>
                </a:prstGeom>
                <a:solidFill>
                  <a:srgbClr val="008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IN"/>
                </a:p>
              </p:txBody>
            </p:sp>
            <p:sp>
              <p:nvSpPr>
                <p:cNvPr id="169041" name="Rectangle 81">
                  <a:extLst>
                    <a:ext uri="{FF2B5EF4-FFF2-40B4-BE49-F238E27FC236}">
                      <a16:creationId xmlns:a16="http://schemas.microsoft.com/office/drawing/2014/main" id="{4102DA41-C505-619F-B488-BE3CF6B206C8}"/>
                    </a:ext>
                  </a:extLst>
                </p:cNvPr>
                <p:cNvSpPr>
                  <a:spLocks noChangeArrowheads="1"/>
                </p:cNvSpPr>
                <p:nvPr/>
              </p:nvSpPr>
              <p:spPr bwMode="auto">
                <a:xfrm>
                  <a:off x="4604" y="1746"/>
                  <a:ext cx="22" cy="16"/>
                </a:xfrm>
                <a:prstGeom prst="rect">
                  <a:avLst/>
                </a:prstGeom>
                <a:solidFill>
                  <a:srgbClr val="00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IN"/>
                </a:p>
              </p:txBody>
            </p:sp>
            <p:grpSp>
              <p:nvGrpSpPr>
                <p:cNvPr id="169042" name="Group 82">
                  <a:extLst>
                    <a:ext uri="{FF2B5EF4-FFF2-40B4-BE49-F238E27FC236}">
                      <a16:creationId xmlns:a16="http://schemas.microsoft.com/office/drawing/2014/main" id="{C3E4EBEA-FC2B-CB63-549B-6AE468AD64E6}"/>
                    </a:ext>
                  </a:extLst>
                </p:cNvPr>
                <p:cNvGrpSpPr>
                  <a:grpSpLocks/>
                </p:cNvGrpSpPr>
                <p:nvPr/>
              </p:nvGrpSpPr>
              <p:grpSpPr bwMode="auto">
                <a:xfrm>
                  <a:off x="4615" y="1200"/>
                  <a:ext cx="611" cy="428"/>
                  <a:chOff x="3744" y="2592"/>
                  <a:chExt cx="611" cy="428"/>
                </a:xfrm>
              </p:grpSpPr>
              <p:sp>
                <p:nvSpPr>
                  <p:cNvPr id="169043" name="Rectangle 83">
                    <a:extLst>
                      <a:ext uri="{FF2B5EF4-FFF2-40B4-BE49-F238E27FC236}">
                        <a16:creationId xmlns:a16="http://schemas.microsoft.com/office/drawing/2014/main" id="{4261314F-609A-9F6D-E588-0806325CE3B7}"/>
                      </a:ext>
                    </a:extLst>
                  </p:cNvPr>
                  <p:cNvSpPr>
                    <a:spLocks noChangeArrowheads="1"/>
                  </p:cNvSpPr>
                  <p:nvPr/>
                </p:nvSpPr>
                <p:spPr bwMode="auto">
                  <a:xfrm>
                    <a:off x="3744" y="2592"/>
                    <a:ext cx="611" cy="428"/>
                  </a:xfrm>
                  <a:prstGeom prst="rect">
                    <a:avLst/>
                  </a:prstGeom>
                  <a:noFill/>
                  <a:ln w="7938">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169044" name="Freeform 84">
                    <a:extLst>
                      <a:ext uri="{FF2B5EF4-FFF2-40B4-BE49-F238E27FC236}">
                        <a16:creationId xmlns:a16="http://schemas.microsoft.com/office/drawing/2014/main" id="{F345851C-66A4-E658-BAA7-69E63B8F0F99}"/>
                      </a:ext>
                    </a:extLst>
                  </p:cNvPr>
                  <p:cNvSpPr>
                    <a:spLocks noEditPoints="1"/>
                  </p:cNvSpPr>
                  <p:nvPr/>
                </p:nvSpPr>
                <p:spPr bwMode="auto">
                  <a:xfrm>
                    <a:off x="3744" y="2592"/>
                    <a:ext cx="611" cy="428"/>
                  </a:xfrm>
                  <a:custGeom>
                    <a:avLst/>
                    <a:gdLst>
                      <a:gd name="T0" fmla="*/ 0 w 1833"/>
                      <a:gd name="T1" fmla="*/ 1282 h 1282"/>
                      <a:gd name="T2" fmla="*/ 1833 w 1833"/>
                      <a:gd name="T3" fmla="*/ 1282 h 1282"/>
                      <a:gd name="T4" fmla="*/ 1833 w 1833"/>
                      <a:gd name="T5" fmla="*/ 0 h 1282"/>
                      <a:gd name="T6" fmla="*/ 0 w 1833"/>
                      <a:gd name="T7" fmla="*/ 0 h 1282"/>
                      <a:gd name="T8" fmla="*/ 0 w 1833"/>
                      <a:gd name="T9" fmla="*/ 1282 h 1282"/>
                      <a:gd name="T10" fmla="*/ 66 w 1833"/>
                      <a:gd name="T11" fmla="*/ 1217 h 1282"/>
                      <a:gd name="T12" fmla="*/ 1767 w 1833"/>
                      <a:gd name="T13" fmla="*/ 1217 h 1282"/>
                      <a:gd name="T14" fmla="*/ 1767 w 1833"/>
                      <a:gd name="T15" fmla="*/ 65 h 1282"/>
                      <a:gd name="T16" fmla="*/ 66 w 1833"/>
                      <a:gd name="T17" fmla="*/ 65 h 1282"/>
                      <a:gd name="T18" fmla="*/ 66 w 1833"/>
                      <a:gd name="T19" fmla="*/ 1217 h 1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33" h="1282">
                        <a:moveTo>
                          <a:pt x="0" y="1282"/>
                        </a:moveTo>
                        <a:lnTo>
                          <a:pt x="1833" y="1282"/>
                        </a:lnTo>
                        <a:lnTo>
                          <a:pt x="1833" y="0"/>
                        </a:lnTo>
                        <a:lnTo>
                          <a:pt x="0" y="0"/>
                        </a:lnTo>
                        <a:lnTo>
                          <a:pt x="0" y="1282"/>
                        </a:lnTo>
                        <a:close/>
                        <a:moveTo>
                          <a:pt x="66" y="1217"/>
                        </a:moveTo>
                        <a:lnTo>
                          <a:pt x="1767" y="1217"/>
                        </a:lnTo>
                        <a:lnTo>
                          <a:pt x="1767" y="65"/>
                        </a:lnTo>
                        <a:lnTo>
                          <a:pt x="66" y="65"/>
                        </a:lnTo>
                        <a:lnTo>
                          <a:pt x="66" y="1217"/>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169045" name="Freeform 85">
                    <a:extLst>
                      <a:ext uri="{FF2B5EF4-FFF2-40B4-BE49-F238E27FC236}">
                        <a16:creationId xmlns:a16="http://schemas.microsoft.com/office/drawing/2014/main" id="{9215140E-5F94-8E5E-2F94-2FFC3FD5C0E6}"/>
                      </a:ext>
                    </a:extLst>
                  </p:cNvPr>
                  <p:cNvSpPr>
                    <a:spLocks/>
                  </p:cNvSpPr>
                  <p:nvPr/>
                </p:nvSpPr>
                <p:spPr bwMode="auto">
                  <a:xfrm>
                    <a:off x="3744" y="2592"/>
                    <a:ext cx="567" cy="384"/>
                  </a:xfrm>
                  <a:custGeom>
                    <a:avLst/>
                    <a:gdLst>
                      <a:gd name="T0" fmla="*/ 65 w 1701"/>
                      <a:gd name="T1" fmla="*/ 1088 h 1152"/>
                      <a:gd name="T2" fmla="*/ 0 w 1701"/>
                      <a:gd name="T3" fmla="*/ 1152 h 1152"/>
                      <a:gd name="T4" fmla="*/ 0 w 1701"/>
                      <a:gd name="T5" fmla="*/ 0 h 1152"/>
                      <a:gd name="T6" fmla="*/ 1701 w 1701"/>
                      <a:gd name="T7" fmla="*/ 0 h 1152"/>
                      <a:gd name="T8" fmla="*/ 1636 w 1701"/>
                      <a:gd name="T9" fmla="*/ 63 h 1152"/>
                      <a:gd name="T10" fmla="*/ 65 w 1701"/>
                      <a:gd name="T11" fmla="*/ 63 h 1152"/>
                      <a:gd name="T12" fmla="*/ 65 w 1701"/>
                      <a:gd name="T13" fmla="*/ 1088 h 1152"/>
                    </a:gdLst>
                    <a:ahLst/>
                    <a:cxnLst>
                      <a:cxn ang="0">
                        <a:pos x="T0" y="T1"/>
                      </a:cxn>
                      <a:cxn ang="0">
                        <a:pos x="T2" y="T3"/>
                      </a:cxn>
                      <a:cxn ang="0">
                        <a:pos x="T4" y="T5"/>
                      </a:cxn>
                      <a:cxn ang="0">
                        <a:pos x="T6" y="T7"/>
                      </a:cxn>
                      <a:cxn ang="0">
                        <a:pos x="T8" y="T9"/>
                      </a:cxn>
                      <a:cxn ang="0">
                        <a:pos x="T10" y="T11"/>
                      </a:cxn>
                      <a:cxn ang="0">
                        <a:pos x="T12" y="T13"/>
                      </a:cxn>
                    </a:cxnLst>
                    <a:rect l="0" t="0" r="r" b="b"/>
                    <a:pathLst>
                      <a:path w="1701" h="1152">
                        <a:moveTo>
                          <a:pt x="65" y="1088"/>
                        </a:moveTo>
                        <a:lnTo>
                          <a:pt x="0" y="1152"/>
                        </a:lnTo>
                        <a:lnTo>
                          <a:pt x="0" y="0"/>
                        </a:lnTo>
                        <a:lnTo>
                          <a:pt x="1701" y="0"/>
                        </a:lnTo>
                        <a:lnTo>
                          <a:pt x="1636" y="63"/>
                        </a:lnTo>
                        <a:lnTo>
                          <a:pt x="65" y="63"/>
                        </a:lnTo>
                        <a:lnTo>
                          <a:pt x="65" y="1088"/>
                        </a:lnTo>
                        <a:close/>
                      </a:path>
                    </a:pathLst>
                  </a:custGeom>
                  <a:solidFill>
                    <a:srgbClr val="9A9A9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169046" name="Rectangle 86">
                    <a:extLst>
                      <a:ext uri="{FF2B5EF4-FFF2-40B4-BE49-F238E27FC236}">
                        <a16:creationId xmlns:a16="http://schemas.microsoft.com/office/drawing/2014/main" id="{F9ADC772-8677-4264-A5A0-B388EE3B7BE6}"/>
                      </a:ext>
                    </a:extLst>
                  </p:cNvPr>
                  <p:cNvSpPr>
                    <a:spLocks noChangeArrowheads="1"/>
                  </p:cNvSpPr>
                  <p:nvPr/>
                </p:nvSpPr>
                <p:spPr bwMode="auto">
                  <a:xfrm>
                    <a:off x="3792" y="2640"/>
                    <a:ext cx="528" cy="336"/>
                  </a:xfrm>
                  <a:prstGeom prst="rect">
                    <a:avLst/>
                  </a:prstGeom>
                  <a:solidFill>
                    <a:srgbClr val="3366FF"/>
                  </a:solidFill>
                  <a:ln w="9525">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grpSp>
          </p:grpSp>
          <p:grpSp>
            <p:nvGrpSpPr>
              <p:cNvPr id="169047" name="Group 87">
                <a:extLst>
                  <a:ext uri="{FF2B5EF4-FFF2-40B4-BE49-F238E27FC236}">
                    <a16:creationId xmlns:a16="http://schemas.microsoft.com/office/drawing/2014/main" id="{2B9B1004-AE6F-4AFC-3933-BFC2C1F65D66}"/>
                  </a:ext>
                </a:extLst>
              </p:cNvPr>
              <p:cNvGrpSpPr>
                <a:grpSpLocks/>
              </p:cNvGrpSpPr>
              <p:nvPr/>
            </p:nvGrpSpPr>
            <p:grpSpPr bwMode="auto">
              <a:xfrm>
                <a:off x="144" y="1968"/>
                <a:ext cx="576" cy="648"/>
                <a:chOff x="4560" y="1200"/>
                <a:chExt cx="698" cy="696"/>
              </a:xfrm>
            </p:grpSpPr>
            <p:grpSp>
              <p:nvGrpSpPr>
                <p:cNvPr id="169048" name="Group 88">
                  <a:extLst>
                    <a:ext uri="{FF2B5EF4-FFF2-40B4-BE49-F238E27FC236}">
                      <a16:creationId xmlns:a16="http://schemas.microsoft.com/office/drawing/2014/main" id="{75F507B2-E080-BAA3-57C9-01F0622BA07C}"/>
                    </a:ext>
                  </a:extLst>
                </p:cNvPr>
                <p:cNvGrpSpPr>
                  <a:grpSpLocks/>
                </p:cNvGrpSpPr>
                <p:nvPr/>
              </p:nvGrpSpPr>
              <p:grpSpPr bwMode="auto">
                <a:xfrm>
                  <a:off x="4560" y="1703"/>
                  <a:ext cx="698" cy="193"/>
                  <a:chOff x="4745" y="3239"/>
                  <a:chExt cx="698" cy="193"/>
                </a:xfrm>
              </p:grpSpPr>
              <p:sp>
                <p:nvSpPr>
                  <p:cNvPr id="169049" name="Rectangle 89">
                    <a:extLst>
                      <a:ext uri="{FF2B5EF4-FFF2-40B4-BE49-F238E27FC236}">
                        <a16:creationId xmlns:a16="http://schemas.microsoft.com/office/drawing/2014/main" id="{53775DCC-5076-666E-725C-51748609ECEF}"/>
                      </a:ext>
                    </a:extLst>
                  </p:cNvPr>
                  <p:cNvSpPr>
                    <a:spLocks noChangeArrowheads="1"/>
                  </p:cNvSpPr>
                  <p:nvPr/>
                </p:nvSpPr>
                <p:spPr bwMode="auto">
                  <a:xfrm>
                    <a:off x="4745" y="3239"/>
                    <a:ext cx="698" cy="193"/>
                  </a:xfrm>
                  <a:prstGeom prst="rect">
                    <a:avLst/>
                  </a:prstGeom>
                  <a:noFill/>
                  <a:ln w="7938">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169050" name="Rectangle 90">
                    <a:extLst>
                      <a:ext uri="{FF2B5EF4-FFF2-40B4-BE49-F238E27FC236}">
                        <a16:creationId xmlns:a16="http://schemas.microsoft.com/office/drawing/2014/main" id="{7A0632D1-34ED-3F3F-0662-2453FC386664}"/>
                      </a:ext>
                    </a:extLst>
                  </p:cNvPr>
                  <p:cNvSpPr>
                    <a:spLocks noChangeArrowheads="1"/>
                  </p:cNvSpPr>
                  <p:nvPr/>
                </p:nvSpPr>
                <p:spPr bwMode="auto">
                  <a:xfrm>
                    <a:off x="4767" y="3261"/>
                    <a:ext cx="655" cy="149"/>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IN"/>
                  </a:p>
                </p:txBody>
              </p:sp>
              <p:sp>
                <p:nvSpPr>
                  <p:cNvPr id="169051" name="Freeform 91">
                    <a:extLst>
                      <a:ext uri="{FF2B5EF4-FFF2-40B4-BE49-F238E27FC236}">
                        <a16:creationId xmlns:a16="http://schemas.microsoft.com/office/drawing/2014/main" id="{7C7FC86C-CF70-66D6-653B-81D7DA40DE12}"/>
                      </a:ext>
                    </a:extLst>
                  </p:cNvPr>
                  <p:cNvSpPr>
                    <a:spLocks/>
                  </p:cNvSpPr>
                  <p:nvPr/>
                </p:nvSpPr>
                <p:spPr bwMode="auto">
                  <a:xfrm>
                    <a:off x="4745" y="3239"/>
                    <a:ext cx="698" cy="193"/>
                  </a:xfrm>
                  <a:custGeom>
                    <a:avLst/>
                    <a:gdLst>
                      <a:gd name="T0" fmla="*/ 0 w 2094"/>
                      <a:gd name="T1" fmla="*/ 577 h 577"/>
                      <a:gd name="T2" fmla="*/ 65 w 2094"/>
                      <a:gd name="T3" fmla="*/ 513 h 577"/>
                      <a:gd name="T4" fmla="*/ 2030 w 2094"/>
                      <a:gd name="T5" fmla="*/ 513 h 577"/>
                      <a:gd name="T6" fmla="*/ 2030 w 2094"/>
                      <a:gd name="T7" fmla="*/ 65 h 577"/>
                      <a:gd name="T8" fmla="*/ 2094 w 2094"/>
                      <a:gd name="T9" fmla="*/ 0 h 577"/>
                      <a:gd name="T10" fmla="*/ 2094 w 2094"/>
                      <a:gd name="T11" fmla="*/ 577 h 577"/>
                      <a:gd name="T12" fmla="*/ 0 w 2094"/>
                      <a:gd name="T13" fmla="*/ 577 h 577"/>
                    </a:gdLst>
                    <a:ahLst/>
                    <a:cxnLst>
                      <a:cxn ang="0">
                        <a:pos x="T0" y="T1"/>
                      </a:cxn>
                      <a:cxn ang="0">
                        <a:pos x="T2" y="T3"/>
                      </a:cxn>
                      <a:cxn ang="0">
                        <a:pos x="T4" y="T5"/>
                      </a:cxn>
                      <a:cxn ang="0">
                        <a:pos x="T6" y="T7"/>
                      </a:cxn>
                      <a:cxn ang="0">
                        <a:pos x="T8" y="T9"/>
                      </a:cxn>
                      <a:cxn ang="0">
                        <a:pos x="T10" y="T11"/>
                      </a:cxn>
                      <a:cxn ang="0">
                        <a:pos x="T12" y="T13"/>
                      </a:cxn>
                    </a:cxnLst>
                    <a:rect l="0" t="0" r="r" b="b"/>
                    <a:pathLst>
                      <a:path w="2094" h="577">
                        <a:moveTo>
                          <a:pt x="0" y="577"/>
                        </a:moveTo>
                        <a:lnTo>
                          <a:pt x="65" y="513"/>
                        </a:lnTo>
                        <a:lnTo>
                          <a:pt x="2030" y="513"/>
                        </a:lnTo>
                        <a:lnTo>
                          <a:pt x="2030" y="65"/>
                        </a:lnTo>
                        <a:lnTo>
                          <a:pt x="2094" y="0"/>
                        </a:lnTo>
                        <a:lnTo>
                          <a:pt x="2094" y="577"/>
                        </a:lnTo>
                        <a:lnTo>
                          <a:pt x="0" y="577"/>
                        </a:lnTo>
                        <a:close/>
                      </a:path>
                    </a:pathLst>
                  </a:custGeom>
                  <a:solidFill>
                    <a:srgbClr val="9A9A9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169052" name="Freeform 92">
                    <a:extLst>
                      <a:ext uri="{FF2B5EF4-FFF2-40B4-BE49-F238E27FC236}">
                        <a16:creationId xmlns:a16="http://schemas.microsoft.com/office/drawing/2014/main" id="{9D0041DE-9F6A-70FE-9D78-B0748FEAC599}"/>
                      </a:ext>
                    </a:extLst>
                  </p:cNvPr>
                  <p:cNvSpPr>
                    <a:spLocks/>
                  </p:cNvSpPr>
                  <p:nvPr/>
                </p:nvSpPr>
                <p:spPr bwMode="auto">
                  <a:xfrm>
                    <a:off x="4745" y="3239"/>
                    <a:ext cx="698" cy="193"/>
                  </a:xfrm>
                  <a:custGeom>
                    <a:avLst/>
                    <a:gdLst>
                      <a:gd name="T0" fmla="*/ 0 w 2094"/>
                      <a:gd name="T1" fmla="*/ 577 h 577"/>
                      <a:gd name="T2" fmla="*/ 65 w 2094"/>
                      <a:gd name="T3" fmla="*/ 513 h 577"/>
                      <a:gd name="T4" fmla="*/ 65 w 2094"/>
                      <a:gd name="T5" fmla="*/ 65 h 577"/>
                      <a:gd name="T6" fmla="*/ 2030 w 2094"/>
                      <a:gd name="T7" fmla="*/ 65 h 577"/>
                      <a:gd name="T8" fmla="*/ 2094 w 2094"/>
                      <a:gd name="T9" fmla="*/ 0 h 577"/>
                      <a:gd name="T10" fmla="*/ 0 w 2094"/>
                      <a:gd name="T11" fmla="*/ 0 h 577"/>
                      <a:gd name="T12" fmla="*/ 0 w 2094"/>
                      <a:gd name="T13" fmla="*/ 577 h 577"/>
                    </a:gdLst>
                    <a:ahLst/>
                    <a:cxnLst>
                      <a:cxn ang="0">
                        <a:pos x="T0" y="T1"/>
                      </a:cxn>
                      <a:cxn ang="0">
                        <a:pos x="T2" y="T3"/>
                      </a:cxn>
                      <a:cxn ang="0">
                        <a:pos x="T4" y="T5"/>
                      </a:cxn>
                      <a:cxn ang="0">
                        <a:pos x="T6" y="T7"/>
                      </a:cxn>
                      <a:cxn ang="0">
                        <a:pos x="T8" y="T9"/>
                      </a:cxn>
                      <a:cxn ang="0">
                        <a:pos x="T10" y="T11"/>
                      </a:cxn>
                      <a:cxn ang="0">
                        <a:pos x="T12" y="T13"/>
                      </a:cxn>
                    </a:cxnLst>
                    <a:rect l="0" t="0" r="r" b="b"/>
                    <a:pathLst>
                      <a:path w="2094" h="577">
                        <a:moveTo>
                          <a:pt x="0" y="577"/>
                        </a:moveTo>
                        <a:lnTo>
                          <a:pt x="65" y="513"/>
                        </a:lnTo>
                        <a:lnTo>
                          <a:pt x="65" y="65"/>
                        </a:lnTo>
                        <a:lnTo>
                          <a:pt x="2030" y="65"/>
                        </a:lnTo>
                        <a:lnTo>
                          <a:pt x="2094" y="0"/>
                        </a:lnTo>
                        <a:lnTo>
                          <a:pt x="0" y="0"/>
                        </a:lnTo>
                        <a:lnTo>
                          <a:pt x="0" y="57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169053" name="Freeform 93">
                    <a:extLst>
                      <a:ext uri="{FF2B5EF4-FFF2-40B4-BE49-F238E27FC236}">
                        <a16:creationId xmlns:a16="http://schemas.microsoft.com/office/drawing/2014/main" id="{8FBFB681-7AD9-10A6-7ADD-BEAA75C0D428}"/>
                      </a:ext>
                    </a:extLst>
                  </p:cNvPr>
                  <p:cNvSpPr>
                    <a:spLocks/>
                  </p:cNvSpPr>
                  <p:nvPr/>
                </p:nvSpPr>
                <p:spPr bwMode="auto">
                  <a:xfrm>
                    <a:off x="5181" y="3293"/>
                    <a:ext cx="219" cy="42"/>
                  </a:xfrm>
                  <a:custGeom>
                    <a:avLst/>
                    <a:gdLst>
                      <a:gd name="T0" fmla="*/ 131 w 655"/>
                      <a:gd name="T1" fmla="*/ 96 h 127"/>
                      <a:gd name="T2" fmla="*/ 131 w 655"/>
                      <a:gd name="T3" fmla="*/ 127 h 127"/>
                      <a:gd name="T4" fmla="*/ 524 w 655"/>
                      <a:gd name="T5" fmla="*/ 127 h 127"/>
                      <a:gd name="T6" fmla="*/ 524 w 655"/>
                      <a:gd name="T7" fmla="*/ 96 h 127"/>
                      <a:gd name="T8" fmla="*/ 655 w 655"/>
                      <a:gd name="T9" fmla="*/ 96 h 127"/>
                      <a:gd name="T10" fmla="*/ 655 w 655"/>
                      <a:gd name="T11" fmla="*/ 32 h 127"/>
                      <a:gd name="T12" fmla="*/ 524 w 655"/>
                      <a:gd name="T13" fmla="*/ 32 h 127"/>
                      <a:gd name="T14" fmla="*/ 524 w 655"/>
                      <a:gd name="T15" fmla="*/ 0 h 127"/>
                      <a:gd name="T16" fmla="*/ 131 w 655"/>
                      <a:gd name="T17" fmla="*/ 0 h 127"/>
                      <a:gd name="T18" fmla="*/ 131 w 655"/>
                      <a:gd name="T19" fmla="*/ 32 h 127"/>
                      <a:gd name="T20" fmla="*/ 0 w 655"/>
                      <a:gd name="T21" fmla="*/ 32 h 127"/>
                      <a:gd name="T22" fmla="*/ 0 w 655"/>
                      <a:gd name="T23" fmla="*/ 96 h 127"/>
                      <a:gd name="T24" fmla="*/ 131 w 655"/>
                      <a:gd name="T25" fmla="*/ 96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55" h="127">
                        <a:moveTo>
                          <a:pt x="131" y="96"/>
                        </a:moveTo>
                        <a:lnTo>
                          <a:pt x="131" y="127"/>
                        </a:lnTo>
                        <a:lnTo>
                          <a:pt x="524" y="127"/>
                        </a:lnTo>
                        <a:lnTo>
                          <a:pt x="524" y="96"/>
                        </a:lnTo>
                        <a:lnTo>
                          <a:pt x="655" y="96"/>
                        </a:lnTo>
                        <a:lnTo>
                          <a:pt x="655" y="32"/>
                        </a:lnTo>
                        <a:lnTo>
                          <a:pt x="524" y="32"/>
                        </a:lnTo>
                        <a:lnTo>
                          <a:pt x="524" y="0"/>
                        </a:lnTo>
                        <a:lnTo>
                          <a:pt x="131" y="0"/>
                        </a:lnTo>
                        <a:lnTo>
                          <a:pt x="131" y="32"/>
                        </a:lnTo>
                        <a:lnTo>
                          <a:pt x="0" y="32"/>
                        </a:lnTo>
                        <a:lnTo>
                          <a:pt x="0" y="96"/>
                        </a:lnTo>
                        <a:lnTo>
                          <a:pt x="131" y="9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grpSp>
            <p:sp>
              <p:nvSpPr>
                <p:cNvPr id="169054" name="Rectangle 94">
                  <a:extLst>
                    <a:ext uri="{FF2B5EF4-FFF2-40B4-BE49-F238E27FC236}">
                      <a16:creationId xmlns:a16="http://schemas.microsoft.com/office/drawing/2014/main" id="{B628A348-02D3-7AB2-6B8A-4AB029B6E9CE}"/>
                    </a:ext>
                  </a:extLst>
                </p:cNvPr>
                <p:cNvSpPr>
                  <a:spLocks noChangeArrowheads="1"/>
                </p:cNvSpPr>
                <p:nvPr/>
              </p:nvSpPr>
              <p:spPr bwMode="auto">
                <a:xfrm>
                  <a:off x="4778" y="1640"/>
                  <a:ext cx="262" cy="4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IN"/>
                </a:p>
              </p:txBody>
            </p:sp>
            <p:sp>
              <p:nvSpPr>
                <p:cNvPr id="169055" name="Rectangle 95">
                  <a:extLst>
                    <a:ext uri="{FF2B5EF4-FFF2-40B4-BE49-F238E27FC236}">
                      <a16:creationId xmlns:a16="http://schemas.microsoft.com/office/drawing/2014/main" id="{3759EF46-84A0-CEA6-5EBE-72F307E93492}"/>
                    </a:ext>
                  </a:extLst>
                </p:cNvPr>
                <p:cNvSpPr>
                  <a:spLocks noChangeArrowheads="1"/>
                </p:cNvSpPr>
                <p:nvPr/>
              </p:nvSpPr>
              <p:spPr bwMode="auto">
                <a:xfrm>
                  <a:off x="4604" y="1746"/>
                  <a:ext cx="43" cy="32"/>
                </a:xfrm>
                <a:prstGeom prst="rect">
                  <a:avLst/>
                </a:prstGeom>
                <a:solidFill>
                  <a:srgbClr val="008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IN"/>
                </a:p>
              </p:txBody>
            </p:sp>
            <p:sp>
              <p:nvSpPr>
                <p:cNvPr id="169056" name="Rectangle 96">
                  <a:extLst>
                    <a:ext uri="{FF2B5EF4-FFF2-40B4-BE49-F238E27FC236}">
                      <a16:creationId xmlns:a16="http://schemas.microsoft.com/office/drawing/2014/main" id="{9788DB3F-C018-66E2-9464-A66BA0C21B88}"/>
                    </a:ext>
                  </a:extLst>
                </p:cNvPr>
                <p:cNvSpPr>
                  <a:spLocks noChangeArrowheads="1"/>
                </p:cNvSpPr>
                <p:nvPr/>
              </p:nvSpPr>
              <p:spPr bwMode="auto">
                <a:xfrm>
                  <a:off x="4604" y="1746"/>
                  <a:ext cx="22" cy="16"/>
                </a:xfrm>
                <a:prstGeom prst="rect">
                  <a:avLst/>
                </a:prstGeom>
                <a:solidFill>
                  <a:srgbClr val="00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IN"/>
                </a:p>
              </p:txBody>
            </p:sp>
            <p:grpSp>
              <p:nvGrpSpPr>
                <p:cNvPr id="169057" name="Group 97">
                  <a:extLst>
                    <a:ext uri="{FF2B5EF4-FFF2-40B4-BE49-F238E27FC236}">
                      <a16:creationId xmlns:a16="http://schemas.microsoft.com/office/drawing/2014/main" id="{CCC15A8E-7820-E0A2-153E-13A12959E576}"/>
                    </a:ext>
                  </a:extLst>
                </p:cNvPr>
                <p:cNvGrpSpPr>
                  <a:grpSpLocks/>
                </p:cNvGrpSpPr>
                <p:nvPr/>
              </p:nvGrpSpPr>
              <p:grpSpPr bwMode="auto">
                <a:xfrm>
                  <a:off x="4615" y="1200"/>
                  <a:ext cx="611" cy="428"/>
                  <a:chOff x="3744" y="2592"/>
                  <a:chExt cx="611" cy="428"/>
                </a:xfrm>
              </p:grpSpPr>
              <p:sp>
                <p:nvSpPr>
                  <p:cNvPr id="169058" name="Rectangle 98">
                    <a:extLst>
                      <a:ext uri="{FF2B5EF4-FFF2-40B4-BE49-F238E27FC236}">
                        <a16:creationId xmlns:a16="http://schemas.microsoft.com/office/drawing/2014/main" id="{B0A1B2B3-C54D-B1B4-5165-BF8C9CF13961}"/>
                      </a:ext>
                    </a:extLst>
                  </p:cNvPr>
                  <p:cNvSpPr>
                    <a:spLocks noChangeArrowheads="1"/>
                  </p:cNvSpPr>
                  <p:nvPr/>
                </p:nvSpPr>
                <p:spPr bwMode="auto">
                  <a:xfrm>
                    <a:off x="3744" y="2592"/>
                    <a:ext cx="611" cy="428"/>
                  </a:xfrm>
                  <a:prstGeom prst="rect">
                    <a:avLst/>
                  </a:prstGeom>
                  <a:noFill/>
                  <a:ln w="7938">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169059" name="Freeform 99">
                    <a:extLst>
                      <a:ext uri="{FF2B5EF4-FFF2-40B4-BE49-F238E27FC236}">
                        <a16:creationId xmlns:a16="http://schemas.microsoft.com/office/drawing/2014/main" id="{A5553C1F-31CF-240D-FE0E-EAB60628CFA3}"/>
                      </a:ext>
                    </a:extLst>
                  </p:cNvPr>
                  <p:cNvSpPr>
                    <a:spLocks noEditPoints="1"/>
                  </p:cNvSpPr>
                  <p:nvPr/>
                </p:nvSpPr>
                <p:spPr bwMode="auto">
                  <a:xfrm>
                    <a:off x="3744" y="2592"/>
                    <a:ext cx="611" cy="428"/>
                  </a:xfrm>
                  <a:custGeom>
                    <a:avLst/>
                    <a:gdLst>
                      <a:gd name="T0" fmla="*/ 0 w 1833"/>
                      <a:gd name="T1" fmla="*/ 1282 h 1282"/>
                      <a:gd name="T2" fmla="*/ 1833 w 1833"/>
                      <a:gd name="T3" fmla="*/ 1282 h 1282"/>
                      <a:gd name="T4" fmla="*/ 1833 w 1833"/>
                      <a:gd name="T5" fmla="*/ 0 h 1282"/>
                      <a:gd name="T6" fmla="*/ 0 w 1833"/>
                      <a:gd name="T7" fmla="*/ 0 h 1282"/>
                      <a:gd name="T8" fmla="*/ 0 w 1833"/>
                      <a:gd name="T9" fmla="*/ 1282 h 1282"/>
                      <a:gd name="T10" fmla="*/ 66 w 1833"/>
                      <a:gd name="T11" fmla="*/ 1217 h 1282"/>
                      <a:gd name="T12" fmla="*/ 1767 w 1833"/>
                      <a:gd name="T13" fmla="*/ 1217 h 1282"/>
                      <a:gd name="T14" fmla="*/ 1767 w 1833"/>
                      <a:gd name="T15" fmla="*/ 65 h 1282"/>
                      <a:gd name="T16" fmla="*/ 66 w 1833"/>
                      <a:gd name="T17" fmla="*/ 65 h 1282"/>
                      <a:gd name="T18" fmla="*/ 66 w 1833"/>
                      <a:gd name="T19" fmla="*/ 1217 h 1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33" h="1282">
                        <a:moveTo>
                          <a:pt x="0" y="1282"/>
                        </a:moveTo>
                        <a:lnTo>
                          <a:pt x="1833" y="1282"/>
                        </a:lnTo>
                        <a:lnTo>
                          <a:pt x="1833" y="0"/>
                        </a:lnTo>
                        <a:lnTo>
                          <a:pt x="0" y="0"/>
                        </a:lnTo>
                        <a:lnTo>
                          <a:pt x="0" y="1282"/>
                        </a:lnTo>
                        <a:close/>
                        <a:moveTo>
                          <a:pt x="66" y="1217"/>
                        </a:moveTo>
                        <a:lnTo>
                          <a:pt x="1767" y="1217"/>
                        </a:lnTo>
                        <a:lnTo>
                          <a:pt x="1767" y="65"/>
                        </a:lnTo>
                        <a:lnTo>
                          <a:pt x="66" y="65"/>
                        </a:lnTo>
                        <a:lnTo>
                          <a:pt x="66" y="1217"/>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169060" name="Freeform 100">
                    <a:extLst>
                      <a:ext uri="{FF2B5EF4-FFF2-40B4-BE49-F238E27FC236}">
                        <a16:creationId xmlns:a16="http://schemas.microsoft.com/office/drawing/2014/main" id="{FD3FBDBF-98F8-F65B-A9B7-EDF46B7B7773}"/>
                      </a:ext>
                    </a:extLst>
                  </p:cNvPr>
                  <p:cNvSpPr>
                    <a:spLocks/>
                  </p:cNvSpPr>
                  <p:nvPr/>
                </p:nvSpPr>
                <p:spPr bwMode="auto">
                  <a:xfrm>
                    <a:off x="3744" y="2592"/>
                    <a:ext cx="567" cy="384"/>
                  </a:xfrm>
                  <a:custGeom>
                    <a:avLst/>
                    <a:gdLst>
                      <a:gd name="T0" fmla="*/ 65 w 1701"/>
                      <a:gd name="T1" fmla="*/ 1088 h 1152"/>
                      <a:gd name="T2" fmla="*/ 0 w 1701"/>
                      <a:gd name="T3" fmla="*/ 1152 h 1152"/>
                      <a:gd name="T4" fmla="*/ 0 w 1701"/>
                      <a:gd name="T5" fmla="*/ 0 h 1152"/>
                      <a:gd name="T6" fmla="*/ 1701 w 1701"/>
                      <a:gd name="T7" fmla="*/ 0 h 1152"/>
                      <a:gd name="T8" fmla="*/ 1636 w 1701"/>
                      <a:gd name="T9" fmla="*/ 63 h 1152"/>
                      <a:gd name="T10" fmla="*/ 65 w 1701"/>
                      <a:gd name="T11" fmla="*/ 63 h 1152"/>
                      <a:gd name="T12" fmla="*/ 65 w 1701"/>
                      <a:gd name="T13" fmla="*/ 1088 h 1152"/>
                    </a:gdLst>
                    <a:ahLst/>
                    <a:cxnLst>
                      <a:cxn ang="0">
                        <a:pos x="T0" y="T1"/>
                      </a:cxn>
                      <a:cxn ang="0">
                        <a:pos x="T2" y="T3"/>
                      </a:cxn>
                      <a:cxn ang="0">
                        <a:pos x="T4" y="T5"/>
                      </a:cxn>
                      <a:cxn ang="0">
                        <a:pos x="T6" y="T7"/>
                      </a:cxn>
                      <a:cxn ang="0">
                        <a:pos x="T8" y="T9"/>
                      </a:cxn>
                      <a:cxn ang="0">
                        <a:pos x="T10" y="T11"/>
                      </a:cxn>
                      <a:cxn ang="0">
                        <a:pos x="T12" y="T13"/>
                      </a:cxn>
                    </a:cxnLst>
                    <a:rect l="0" t="0" r="r" b="b"/>
                    <a:pathLst>
                      <a:path w="1701" h="1152">
                        <a:moveTo>
                          <a:pt x="65" y="1088"/>
                        </a:moveTo>
                        <a:lnTo>
                          <a:pt x="0" y="1152"/>
                        </a:lnTo>
                        <a:lnTo>
                          <a:pt x="0" y="0"/>
                        </a:lnTo>
                        <a:lnTo>
                          <a:pt x="1701" y="0"/>
                        </a:lnTo>
                        <a:lnTo>
                          <a:pt x="1636" y="63"/>
                        </a:lnTo>
                        <a:lnTo>
                          <a:pt x="65" y="63"/>
                        </a:lnTo>
                        <a:lnTo>
                          <a:pt x="65" y="1088"/>
                        </a:lnTo>
                        <a:close/>
                      </a:path>
                    </a:pathLst>
                  </a:custGeom>
                  <a:solidFill>
                    <a:srgbClr val="9A9A9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169061" name="Rectangle 101">
                    <a:extLst>
                      <a:ext uri="{FF2B5EF4-FFF2-40B4-BE49-F238E27FC236}">
                        <a16:creationId xmlns:a16="http://schemas.microsoft.com/office/drawing/2014/main" id="{D93C243E-1ACD-6E14-0634-A1EABECAE4FC}"/>
                      </a:ext>
                    </a:extLst>
                  </p:cNvPr>
                  <p:cNvSpPr>
                    <a:spLocks noChangeArrowheads="1"/>
                  </p:cNvSpPr>
                  <p:nvPr/>
                </p:nvSpPr>
                <p:spPr bwMode="auto">
                  <a:xfrm>
                    <a:off x="3792" y="2640"/>
                    <a:ext cx="528" cy="336"/>
                  </a:xfrm>
                  <a:prstGeom prst="rect">
                    <a:avLst/>
                  </a:prstGeom>
                  <a:solidFill>
                    <a:srgbClr val="3366FF"/>
                  </a:solidFill>
                  <a:ln w="9525">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grpSp>
          </p:grpSp>
        </p:grpSp>
      </p:grpSp>
      <p:grpSp>
        <p:nvGrpSpPr>
          <p:cNvPr id="169062" name="Group 102">
            <a:extLst>
              <a:ext uri="{FF2B5EF4-FFF2-40B4-BE49-F238E27FC236}">
                <a16:creationId xmlns:a16="http://schemas.microsoft.com/office/drawing/2014/main" id="{196E8F4B-A3A9-E32C-6C83-18F774383E48}"/>
              </a:ext>
            </a:extLst>
          </p:cNvPr>
          <p:cNvGrpSpPr>
            <a:grpSpLocks/>
          </p:cNvGrpSpPr>
          <p:nvPr/>
        </p:nvGrpSpPr>
        <p:grpSpPr bwMode="auto">
          <a:xfrm>
            <a:off x="1906588" y="2895600"/>
            <a:ext cx="5307012" cy="2100263"/>
            <a:chOff x="1201" y="1824"/>
            <a:chExt cx="3343" cy="1323"/>
          </a:xfrm>
        </p:grpSpPr>
        <p:sp>
          <p:nvSpPr>
            <p:cNvPr id="169063" name="AutoShape 103">
              <a:extLst>
                <a:ext uri="{FF2B5EF4-FFF2-40B4-BE49-F238E27FC236}">
                  <a16:creationId xmlns:a16="http://schemas.microsoft.com/office/drawing/2014/main" id="{670F9F0B-7F3E-2124-D476-7610711392AD}"/>
                </a:ext>
              </a:extLst>
            </p:cNvPr>
            <p:cNvSpPr>
              <a:spLocks noChangeArrowheads="1"/>
            </p:cNvSpPr>
            <p:nvPr/>
          </p:nvSpPr>
          <p:spPr bwMode="auto">
            <a:xfrm>
              <a:off x="1488" y="1824"/>
              <a:ext cx="2016" cy="672"/>
            </a:xfrm>
            <a:prstGeom prst="flowChartMagneticDrum">
              <a:avLst/>
            </a:prstGeom>
            <a:solidFill>
              <a:srgbClr val="FFFF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grpSp>
          <p:nvGrpSpPr>
            <p:cNvPr id="169064" name="Group 104">
              <a:extLst>
                <a:ext uri="{FF2B5EF4-FFF2-40B4-BE49-F238E27FC236}">
                  <a16:creationId xmlns:a16="http://schemas.microsoft.com/office/drawing/2014/main" id="{3094BAD5-3875-7130-44E9-5C664592A149}"/>
                </a:ext>
              </a:extLst>
            </p:cNvPr>
            <p:cNvGrpSpPr>
              <a:grpSpLocks/>
            </p:cNvGrpSpPr>
            <p:nvPr/>
          </p:nvGrpSpPr>
          <p:grpSpPr bwMode="auto">
            <a:xfrm>
              <a:off x="3696" y="1824"/>
              <a:ext cx="480" cy="1323"/>
              <a:chOff x="3055" y="2467"/>
              <a:chExt cx="210" cy="1323"/>
            </a:xfrm>
          </p:grpSpPr>
          <p:sp>
            <p:nvSpPr>
              <p:cNvPr id="169065" name="Rectangle 105">
                <a:extLst>
                  <a:ext uri="{FF2B5EF4-FFF2-40B4-BE49-F238E27FC236}">
                    <a16:creationId xmlns:a16="http://schemas.microsoft.com/office/drawing/2014/main" id="{B411075C-E4C4-C173-37B9-E12DA23E0856}"/>
                  </a:ext>
                </a:extLst>
              </p:cNvPr>
              <p:cNvSpPr>
                <a:spLocks noChangeArrowheads="1"/>
              </p:cNvSpPr>
              <p:nvPr/>
            </p:nvSpPr>
            <p:spPr bwMode="auto">
              <a:xfrm>
                <a:off x="3055" y="2467"/>
                <a:ext cx="210" cy="165"/>
              </a:xfrm>
              <a:prstGeom prst="rect">
                <a:avLst/>
              </a:prstGeom>
              <a:solidFill>
                <a:srgbClr val="FFFFFF"/>
              </a:solidFill>
              <a:ln>
                <a:noFill/>
              </a:ln>
              <a:extLst>
                <a:ext uri="{91240B29-F687-4F45-9708-019B960494DF}">
                  <a14:hiddenLine xmlns:a14="http://schemas.microsoft.com/office/drawing/2010/main" w="57150">
                    <a:solidFill>
                      <a:srgbClr val="000000"/>
                    </a:solidFill>
                    <a:miter lim="800000"/>
                    <a:headEnd/>
                    <a:tailEnd/>
                  </a14:hiddenLine>
                </a:ext>
              </a:extLst>
            </p:spPr>
            <p:txBody>
              <a:bodyPr/>
              <a:lstStyle/>
              <a:p>
                <a:endParaRPr lang="en-IN"/>
              </a:p>
            </p:txBody>
          </p:sp>
          <p:sp>
            <p:nvSpPr>
              <p:cNvPr id="169066" name="Rectangle 106">
                <a:extLst>
                  <a:ext uri="{FF2B5EF4-FFF2-40B4-BE49-F238E27FC236}">
                    <a16:creationId xmlns:a16="http://schemas.microsoft.com/office/drawing/2014/main" id="{BCC84F35-7538-7A49-5B7A-0E7EC3A420F6}"/>
                  </a:ext>
                </a:extLst>
              </p:cNvPr>
              <p:cNvSpPr>
                <a:spLocks noChangeArrowheads="1"/>
              </p:cNvSpPr>
              <p:nvPr/>
            </p:nvSpPr>
            <p:spPr bwMode="auto">
              <a:xfrm>
                <a:off x="3055" y="2632"/>
                <a:ext cx="210" cy="165"/>
              </a:xfrm>
              <a:prstGeom prst="rect">
                <a:avLst/>
              </a:prstGeom>
              <a:solidFill>
                <a:srgbClr val="FFFFFF"/>
              </a:solidFill>
              <a:ln>
                <a:noFill/>
              </a:ln>
              <a:extLst>
                <a:ext uri="{91240B29-F687-4F45-9708-019B960494DF}">
                  <a14:hiddenLine xmlns:a14="http://schemas.microsoft.com/office/drawing/2010/main" w="57150">
                    <a:solidFill>
                      <a:srgbClr val="000000"/>
                    </a:solidFill>
                    <a:miter lim="800000"/>
                    <a:headEnd/>
                    <a:tailEnd/>
                  </a14:hiddenLine>
                </a:ext>
              </a:extLst>
            </p:spPr>
            <p:txBody>
              <a:bodyPr/>
              <a:lstStyle/>
              <a:p>
                <a:endParaRPr lang="en-IN"/>
              </a:p>
            </p:txBody>
          </p:sp>
          <p:sp>
            <p:nvSpPr>
              <p:cNvPr id="169067" name="Rectangle 107">
                <a:extLst>
                  <a:ext uri="{FF2B5EF4-FFF2-40B4-BE49-F238E27FC236}">
                    <a16:creationId xmlns:a16="http://schemas.microsoft.com/office/drawing/2014/main" id="{F3EAA69F-22B9-94E3-63F6-0D5427A933DF}"/>
                  </a:ext>
                </a:extLst>
              </p:cNvPr>
              <p:cNvSpPr>
                <a:spLocks noChangeArrowheads="1"/>
              </p:cNvSpPr>
              <p:nvPr/>
            </p:nvSpPr>
            <p:spPr bwMode="auto">
              <a:xfrm>
                <a:off x="3055" y="2797"/>
                <a:ext cx="210" cy="166"/>
              </a:xfrm>
              <a:prstGeom prst="rect">
                <a:avLst/>
              </a:prstGeom>
              <a:solidFill>
                <a:srgbClr val="FFFFFF"/>
              </a:solidFill>
              <a:ln>
                <a:noFill/>
              </a:ln>
              <a:extLst>
                <a:ext uri="{91240B29-F687-4F45-9708-019B960494DF}">
                  <a14:hiddenLine xmlns:a14="http://schemas.microsoft.com/office/drawing/2010/main" w="57150">
                    <a:solidFill>
                      <a:srgbClr val="000000"/>
                    </a:solidFill>
                    <a:miter lim="800000"/>
                    <a:headEnd/>
                    <a:tailEnd/>
                  </a14:hiddenLine>
                </a:ext>
              </a:extLst>
            </p:spPr>
            <p:txBody>
              <a:bodyPr/>
              <a:lstStyle/>
              <a:p>
                <a:endParaRPr lang="en-IN"/>
              </a:p>
            </p:txBody>
          </p:sp>
          <p:sp>
            <p:nvSpPr>
              <p:cNvPr id="169068" name="Rectangle 108">
                <a:extLst>
                  <a:ext uri="{FF2B5EF4-FFF2-40B4-BE49-F238E27FC236}">
                    <a16:creationId xmlns:a16="http://schemas.microsoft.com/office/drawing/2014/main" id="{33F888E5-AAAF-AEA3-DDF9-C3A3B95C63A0}"/>
                  </a:ext>
                </a:extLst>
              </p:cNvPr>
              <p:cNvSpPr>
                <a:spLocks noChangeArrowheads="1"/>
              </p:cNvSpPr>
              <p:nvPr/>
            </p:nvSpPr>
            <p:spPr bwMode="auto">
              <a:xfrm>
                <a:off x="3055" y="2963"/>
                <a:ext cx="210" cy="165"/>
              </a:xfrm>
              <a:prstGeom prst="rect">
                <a:avLst/>
              </a:prstGeom>
              <a:solidFill>
                <a:srgbClr val="FFFFFF"/>
              </a:solidFill>
              <a:ln>
                <a:noFill/>
              </a:ln>
              <a:extLst>
                <a:ext uri="{91240B29-F687-4F45-9708-019B960494DF}">
                  <a14:hiddenLine xmlns:a14="http://schemas.microsoft.com/office/drawing/2010/main" w="57150">
                    <a:solidFill>
                      <a:srgbClr val="000000"/>
                    </a:solidFill>
                    <a:miter lim="800000"/>
                    <a:headEnd/>
                    <a:tailEnd/>
                  </a14:hiddenLine>
                </a:ext>
              </a:extLst>
            </p:spPr>
            <p:txBody>
              <a:bodyPr/>
              <a:lstStyle/>
              <a:p>
                <a:endParaRPr lang="en-IN"/>
              </a:p>
            </p:txBody>
          </p:sp>
          <p:sp>
            <p:nvSpPr>
              <p:cNvPr id="169069" name="Rectangle 109">
                <a:extLst>
                  <a:ext uri="{FF2B5EF4-FFF2-40B4-BE49-F238E27FC236}">
                    <a16:creationId xmlns:a16="http://schemas.microsoft.com/office/drawing/2014/main" id="{5DA085BE-75BF-ECD2-7FE3-2270AD1F8029}"/>
                  </a:ext>
                </a:extLst>
              </p:cNvPr>
              <p:cNvSpPr>
                <a:spLocks noChangeArrowheads="1"/>
              </p:cNvSpPr>
              <p:nvPr/>
            </p:nvSpPr>
            <p:spPr bwMode="auto">
              <a:xfrm>
                <a:off x="3055" y="3128"/>
                <a:ext cx="210" cy="165"/>
              </a:xfrm>
              <a:prstGeom prst="rect">
                <a:avLst/>
              </a:prstGeom>
              <a:solidFill>
                <a:srgbClr val="FFFFFF"/>
              </a:solidFill>
              <a:ln>
                <a:noFill/>
              </a:ln>
              <a:extLst>
                <a:ext uri="{91240B29-F687-4F45-9708-019B960494DF}">
                  <a14:hiddenLine xmlns:a14="http://schemas.microsoft.com/office/drawing/2010/main" w="57150">
                    <a:solidFill>
                      <a:srgbClr val="000000"/>
                    </a:solidFill>
                    <a:miter lim="800000"/>
                    <a:headEnd/>
                    <a:tailEnd/>
                  </a14:hiddenLine>
                </a:ext>
              </a:extLst>
            </p:spPr>
            <p:txBody>
              <a:bodyPr/>
              <a:lstStyle/>
              <a:p>
                <a:endParaRPr lang="en-IN"/>
              </a:p>
            </p:txBody>
          </p:sp>
          <p:sp>
            <p:nvSpPr>
              <p:cNvPr id="169070" name="Rectangle 110">
                <a:extLst>
                  <a:ext uri="{FF2B5EF4-FFF2-40B4-BE49-F238E27FC236}">
                    <a16:creationId xmlns:a16="http://schemas.microsoft.com/office/drawing/2014/main" id="{25C1E3B5-B9D5-4282-967A-9714E3236F5E}"/>
                  </a:ext>
                </a:extLst>
              </p:cNvPr>
              <p:cNvSpPr>
                <a:spLocks noChangeArrowheads="1"/>
              </p:cNvSpPr>
              <p:nvPr/>
            </p:nvSpPr>
            <p:spPr bwMode="auto">
              <a:xfrm>
                <a:off x="3055" y="3293"/>
                <a:ext cx="210" cy="166"/>
              </a:xfrm>
              <a:prstGeom prst="rect">
                <a:avLst/>
              </a:prstGeom>
              <a:solidFill>
                <a:srgbClr val="FFFFFF"/>
              </a:solidFill>
              <a:ln>
                <a:noFill/>
              </a:ln>
              <a:extLst>
                <a:ext uri="{91240B29-F687-4F45-9708-019B960494DF}">
                  <a14:hiddenLine xmlns:a14="http://schemas.microsoft.com/office/drawing/2010/main" w="57150">
                    <a:solidFill>
                      <a:srgbClr val="000000"/>
                    </a:solidFill>
                    <a:miter lim="800000"/>
                    <a:headEnd/>
                    <a:tailEnd/>
                  </a14:hiddenLine>
                </a:ext>
              </a:extLst>
            </p:spPr>
            <p:txBody>
              <a:bodyPr/>
              <a:lstStyle/>
              <a:p>
                <a:endParaRPr lang="en-IN"/>
              </a:p>
            </p:txBody>
          </p:sp>
          <p:sp>
            <p:nvSpPr>
              <p:cNvPr id="169071" name="Rectangle 111">
                <a:extLst>
                  <a:ext uri="{FF2B5EF4-FFF2-40B4-BE49-F238E27FC236}">
                    <a16:creationId xmlns:a16="http://schemas.microsoft.com/office/drawing/2014/main" id="{A211FBEA-E92E-2173-C817-38DDE5D1CE9A}"/>
                  </a:ext>
                </a:extLst>
              </p:cNvPr>
              <p:cNvSpPr>
                <a:spLocks noChangeArrowheads="1"/>
              </p:cNvSpPr>
              <p:nvPr/>
            </p:nvSpPr>
            <p:spPr bwMode="auto">
              <a:xfrm>
                <a:off x="3055" y="3459"/>
                <a:ext cx="210" cy="165"/>
              </a:xfrm>
              <a:prstGeom prst="rect">
                <a:avLst/>
              </a:prstGeom>
              <a:solidFill>
                <a:srgbClr val="FFFFFF"/>
              </a:solidFill>
              <a:ln>
                <a:noFill/>
              </a:ln>
              <a:extLst>
                <a:ext uri="{91240B29-F687-4F45-9708-019B960494DF}">
                  <a14:hiddenLine xmlns:a14="http://schemas.microsoft.com/office/drawing/2010/main" w="57150">
                    <a:solidFill>
                      <a:srgbClr val="000000"/>
                    </a:solidFill>
                    <a:miter lim="800000"/>
                    <a:headEnd/>
                    <a:tailEnd/>
                  </a14:hiddenLine>
                </a:ext>
              </a:extLst>
            </p:spPr>
            <p:txBody>
              <a:bodyPr/>
              <a:lstStyle/>
              <a:p>
                <a:endParaRPr lang="en-IN"/>
              </a:p>
            </p:txBody>
          </p:sp>
          <p:sp>
            <p:nvSpPr>
              <p:cNvPr id="169072" name="Rectangle 112">
                <a:extLst>
                  <a:ext uri="{FF2B5EF4-FFF2-40B4-BE49-F238E27FC236}">
                    <a16:creationId xmlns:a16="http://schemas.microsoft.com/office/drawing/2014/main" id="{23971708-48A0-2472-52FB-C2DD374AC5CB}"/>
                  </a:ext>
                </a:extLst>
              </p:cNvPr>
              <p:cNvSpPr>
                <a:spLocks noChangeArrowheads="1"/>
              </p:cNvSpPr>
              <p:nvPr/>
            </p:nvSpPr>
            <p:spPr bwMode="auto">
              <a:xfrm>
                <a:off x="3055" y="3624"/>
                <a:ext cx="210" cy="166"/>
              </a:xfrm>
              <a:prstGeom prst="rect">
                <a:avLst/>
              </a:prstGeom>
              <a:solidFill>
                <a:srgbClr val="FFFFFF"/>
              </a:solidFill>
              <a:ln>
                <a:noFill/>
              </a:ln>
              <a:extLst>
                <a:ext uri="{91240B29-F687-4F45-9708-019B960494DF}">
                  <a14:hiddenLine xmlns:a14="http://schemas.microsoft.com/office/drawing/2010/main" w="57150">
                    <a:solidFill>
                      <a:srgbClr val="000000"/>
                    </a:solidFill>
                    <a:miter lim="800000"/>
                    <a:headEnd/>
                    <a:tailEnd/>
                  </a14:hiddenLine>
                </a:ext>
              </a:extLst>
            </p:spPr>
            <p:txBody>
              <a:bodyPr/>
              <a:lstStyle/>
              <a:p>
                <a:endParaRPr lang="en-IN"/>
              </a:p>
            </p:txBody>
          </p:sp>
        </p:grpSp>
        <p:cxnSp>
          <p:nvCxnSpPr>
            <p:cNvPr id="169073" name="AutoShape 113">
              <a:extLst>
                <a:ext uri="{FF2B5EF4-FFF2-40B4-BE49-F238E27FC236}">
                  <a16:creationId xmlns:a16="http://schemas.microsoft.com/office/drawing/2014/main" id="{23A27B49-35A7-2301-331F-3C74AF66B70C}"/>
                </a:ext>
              </a:extLst>
            </p:cNvPr>
            <p:cNvCxnSpPr>
              <a:cxnSpLocks noChangeShapeType="1"/>
              <a:stCxn id="168966" idx="3"/>
              <a:endCxn id="169065" idx="1"/>
            </p:cNvCxnSpPr>
            <p:nvPr/>
          </p:nvCxnSpPr>
          <p:spPr bwMode="auto">
            <a:xfrm flipV="1">
              <a:off x="1201" y="1907"/>
              <a:ext cx="2495" cy="19"/>
            </a:xfrm>
            <a:prstGeom prst="straightConnector1">
              <a:avLst/>
            </a:prstGeom>
            <a:noFill/>
            <a:ln w="5715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9074" name="AutoShape 114">
              <a:extLst>
                <a:ext uri="{FF2B5EF4-FFF2-40B4-BE49-F238E27FC236}">
                  <a16:creationId xmlns:a16="http://schemas.microsoft.com/office/drawing/2014/main" id="{E167BB7A-C188-30F4-0951-F90C94A1B443}"/>
                </a:ext>
              </a:extLst>
            </p:cNvPr>
            <p:cNvCxnSpPr>
              <a:cxnSpLocks noChangeShapeType="1"/>
              <a:stCxn id="168968" idx="3"/>
              <a:endCxn id="169066" idx="1"/>
            </p:cNvCxnSpPr>
            <p:nvPr/>
          </p:nvCxnSpPr>
          <p:spPr bwMode="auto">
            <a:xfrm flipV="1">
              <a:off x="1201" y="2072"/>
              <a:ext cx="2495" cy="19"/>
            </a:xfrm>
            <a:prstGeom prst="straightConnector1">
              <a:avLst/>
            </a:prstGeom>
            <a:noFill/>
            <a:ln w="5715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9075" name="AutoShape 115">
              <a:extLst>
                <a:ext uri="{FF2B5EF4-FFF2-40B4-BE49-F238E27FC236}">
                  <a16:creationId xmlns:a16="http://schemas.microsoft.com/office/drawing/2014/main" id="{0805EE39-A510-A5AB-219D-F70E3C5C1E56}"/>
                </a:ext>
              </a:extLst>
            </p:cNvPr>
            <p:cNvCxnSpPr>
              <a:cxnSpLocks noChangeShapeType="1"/>
              <a:stCxn id="168970" idx="3"/>
              <a:endCxn id="169067" idx="1"/>
            </p:cNvCxnSpPr>
            <p:nvPr/>
          </p:nvCxnSpPr>
          <p:spPr bwMode="auto">
            <a:xfrm flipV="1">
              <a:off x="1201" y="2237"/>
              <a:ext cx="2495" cy="19"/>
            </a:xfrm>
            <a:prstGeom prst="straightConnector1">
              <a:avLst/>
            </a:prstGeom>
            <a:noFill/>
            <a:ln w="5715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9076" name="AutoShape 116">
              <a:extLst>
                <a:ext uri="{FF2B5EF4-FFF2-40B4-BE49-F238E27FC236}">
                  <a16:creationId xmlns:a16="http://schemas.microsoft.com/office/drawing/2014/main" id="{8301D3A9-2BBC-D25C-1F2A-219B12E8162A}"/>
                </a:ext>
              </a:extLst>
            </p:cNvPr>
            <p:cNvCxnSpPr>
              <a:cxnSpLocks noChangeShapeType="1"/>
              <a:stCxn id="168974" idx="3"/>
              <a:endCxn id="169068" idx="1"/>
            </p:cNvCxnSpPr>
            <p:nvPr/>
          </p:nvCxnSpPr>
          <p:spPr bwMode="auto">
            <a:xfrm flipV="1">
              <a:off x="1201" y="2403"/>
              <a:ext cx="2495" cy="349"/>
            </a:xfrm>
            <a:prstGeom prst="bentConnector3">
              <a:avLst>
                <a:gd name="adj1" fmla="val 5407"/>
              </a:avLst>
            </a:prstGeom>
            <a:noFill/>
            <a:ln w="5715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9077" name="AutoShape 117">
              <a:extLst>
                <a:ext uri="{FF2B5EF4-FFF2-40B4-BE49-F238E27FC236}">
                  <a16:creationId xmlns:a16="http://schemas.microsoft.com/office/drawing/2014/main" id="{B51456A8-5B5F-C5CC-C1D7-BFDF30DF738A}"/>
                </a:ext>
              </a:extLst>
            </p:cNvPr>
            <p:cNvCxnSpPr>
              <a:cxnSpLocks noChangeShapeType="1"/>
              <a:stCxn id="169065" idx="1"/>
              <a:endCxn id="169067" idx="3"/>
            </p:cNvCxnSpPr>
            <p:nvPr/>
          </p:nvCxnSpPr>
          <p:spPr bwMode="auto">
            <a:xfrm>
              <a:off x="3696" y="1907"/>
              <a:ext cx="480" cy="330"/>
            </a:xfrm>
            <a:prstGeom prst="straightConnector1">
              <a:avLst/>
            </a:prstGeom>
            <a:noFill/>
            <a:ln w="5715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9078" name="AutoShape 118">
              <a:extLst>
                <a:ext uri="{FF2B5EF4-FFF2-40B4-BE49-F238E27FC236}">
                  <a16:creationId xmlns:a16="http://schemas.microsoft.com/office/drawing/2014/main" id="{5A184990-CDA7-BE02-A475-B83C8BD110A2}"/>
                </a:ext>
              </a:extLst>
            </p:cNvPr>
            <p:cNvCxnSpPr>
              <a:cxnSpLocks noChangeShapeType="1"/>
              <a:stCxn id="169066" idx="1"/>
              <a:endCxn id="169068" idx="3"/>
            </p:cNvCxnSpPr>
            <p:nvPr/>
          </p:nvCxnSpPr>
          <p:spPr bwMode="auto">
            <a:xfrm>
              <a:off x="3696" y="2072"/>
              <a:ext cx="480" cy="331"/>
            </a:xfrm>
            <a:prstGeom prst="straightConnector1">
              <a:avLst/>
            </a:prstGeom>
            <a:noFill/>
            <a:ln w="5715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9079" name="AutoShape 119">
              <a:extLst>
                <a:ext uri="{FF2B5EF4-FFF2-40B4-BE49-F238E27FC236}">
                  <a16:creationId xmlns:a16="http://schemas.microsoft.com/office/drawing/2014/main" id="{4D2DF529-5D6E-E9FA-650A-900E4E65D1A8}"/>
                </a:ext>
              </a:extLst>
            </p:cNvPr>
            <p:cNvCxnSpPr>
              <a:cxnSpLocks noChangeShapeType="1"/>
              <a:stCxn id="169067" idx="1"/>
              <a:endCxn id="169065" idx="3"/>
            </p:cNvCxnSpPr>
            <p:nvPr/>
          </p:nvCxnSpPr>
          <p:spPr bwMode="auto">
            <a:xfrm flipV="1">
              <a:off x="3696" y="1907"/>
              <a:ext cx="480" cy="330"/>
            </a:xfrm>
            <a:prstGeom prst="straightConnector1">
              <a:avLst/>
            </a:prstGeom>
            <a:noFill/>
            <a:ln w="5715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9080" name="AutoShape 120">
              <a:extLst>
                <a:ext uri="{FF2B5EF4-FFF2-40B4-BE49-F238E27FC236}">
                  <a16:creationId xmlns:a16="http://schemas.microsoft.com/office/drawing/2014/main" id="{18341DA1-B723-4936-0CB7-2EFCE6C0C51F}"/>
                </a:ext>
              </a:extLst>
            </p:cNvPr>
            <p:cNvCxnSpPr>
              <a:cxnSpLocks noChangeShapeType="1"/>
              <a:stCxn id="169068" idx="1"/>
              <a:endCxn id="169066" idx="3"/>
            </p:cNvCxnSpPr>
            <p:nvPr/>
          </p:nvCxnSpPr>
          <p:spPr bwMode="auto">
            <a:xfrm flipV="1">
              <a:off x="3696" y="2072"/>
              <a:ext cx="480" cy="331"/>
            </a:xfrm>
            <a:prstGeom prst="straightConnector1">
              <a:avLst/>
            </a:prstGeom>
            <a:noFill/>
            <a:ln w="5715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9081" name="AutoShape 121">
              <a:extLst>
                <a:ext uri="{FF2B5EF4-FFF2-40B4-BE49-F238E27FC236}">
                  <a16:creationId xmlns:a16="http://schemas.microsoft.com/office/drawing/2014/main" id="{D572A1AB-F693-DA4C-F14E-8781617C6FD0}"/>
                </a:ext>
              </a:extLst>
            </p:cNvPr>
            <p:cNvCxnSpPr>
              <a:cxnSpLocks noChangeShapeType="1"/>
              <a:stCxn id="169065" idx="3"/>
              <a:endCxn id="169014" idx="1"/>
            </p:cNvCxnSpPr>
            <p:nvPr/>
          </p:nvCxnSpPr>
          <p:spPr bwMode="auto">
            <a:xfrm>
              <a:off x="4176" y="1907"/>
              <a:ext cx="368" cy="9"/>
            </a:xfrm>
            <a:prstGeom prst="straightConnector1">
              <a:avLst/>
            </a:prstGeom>
            <a:noFill/>
            <a:ln w="5715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9082" name="AutoShape 122">
              <a:extLst>
                <a:ext uri="{FF2B5EF4-FFF2-40B4-BE49-F238E27FC236}">
                  <a16:creationId xmlns:a16="http://schemas.microsoft.com/office/drawing/2014/main" id="{8FC5A3A7-C4B6-6DCE-A1EF-84710B5BFCCC}"/>
                </a:ext>
              </a:extLst>
            </p:cNvPr>
            <p:cNvCxnSpPr>
              <a:cxnSpLocks noChangeShapeType="1"/>
              <a:stCxn id="169066" idx="3"/>
              <a:endCxn id="169016" idx="1"/>
            </p:cNvCxnSpPr>
            <p:nvPr/>
          </p:nvCxnSpPr>
          <p:spPr bwMode="auto">
            <a:xfrm>
              <a:off x="4176" y="2072"/>
              <a:ext cx="368" cy="9"/>
            </a:xfrm>
            <a:prstGeom prst="straightConnector1">
              <a:avLst/>
            </a:prstGeom>
            <a:noFill/>
            <a:ln w="5715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9083" name="AutoShape 123">
              <a:extLst>
                <a:ext uri="{FF2B5EF4-FFF2-40B4-BE49-F238E27FC236}">
                  <a16:creationId xmlns:a16="http://schemas.microsoft.com/office/drawing/2014/main" id="{95A890F1-BD1F-AA42-277F-77AFC26102B9}"/>
                </a:ext>
              </a:extLst>
            </p:cNvPr>
            <p:cNvCxnSpPr>
              <a:cxnSpLocks noChangeShapeType="1"/>
              <a:stCxn id="169067" idx="3"/>
              <a:endCxn id="169018" idx="1"/>
            </p:cNvCxnSpPr>
            <p:nvPr/>
          </p:nvCxnSpPr>
          <p:spPr bwMode="auto">
            <a:xfrm>
              <a:off x="4176" y="2237"/>
              <a:ext cx="368" cy="9"/>
            </a:xfrm>
            <a:prstGeom prst="straightConnector1">
              <a:avLst/>
            </a:prstGeom>
            <a:noFill/>
            <a:ln w="5715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9084" name="AutoShape 124">
              <a:extLst>
                <a:ext uri="{FF2B5EF4-FFF2-40B4-BE49-F238E27FC236}">
                  <a16:creationId xmlns:a16="http://schemas.microsoft.com/office/drawing/2014/main" id="{2A12D1AB-4135-E80C-B35F-A2179EE56E67}"/>
                </a:ext>
              </a:extLst>
            </p:cNvPr>
            <p:cNvCxnSpPr>
              <a:cxnSpLocks noChangeShapeType="1"/>
              <a:stCxn id="169068" idx="3"/>
              <a:endCxn id="169022" idx="1"/>
            </p:cNvCxnSpPr>
            <p:nvPr/>
          </p:nvCxnSpPr>
          <p:spPr bwMode="auto">
            <a:xfrm>
              <a:off x="4176" y="2403"/>
              <a:ext cx="368" cy="339"/>
            </a:xfrm>
            <a:prstGeom prst="bentConnector3">
              <a:avLst>
                <a:gd name="adj1" fmla="val 50000"/>
              </a:avLst>
            </a:prstGeom>
            <a:noFill/>
            <a:ln w="5715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69085" name="AutoShape 125">
              <a:extLst>
                <a:ext uri="{FF2B5EF4-FFF2-40B4-BE49-F238E27FC236}">
                  <a16:creationId xmlns:a16="http://schemas.microsoft.com/office/drawing/2014/main" id="{1DE9A27E-95C0-694C-4236-E7890E1418C6}"/>
                </a:ext>
              </a:extLst>
            </p:cNvPr>
            <p:cNvSpPr>
              <a:spLocks noChangeArrowheads="1"/>
            </p:cNvSpPr>
            <p:nvPr/>
          </p:nvSpPr>
          <p:spPr bwMode="auto">
            <a:xfrm>
              <a:off x="1488" y="1824"/>
              <a:ext cx="1728" cy="672"/>
            </a:xfrm>
            <a:prstGeom prst="flowChartOnlineStorage">
              <a:avLst/>
            </a:prstGeom>
            <a:gradFill rotWithShape="0">
              <a:gsLst>
                <a:gs pos="0">
                  <a:srgbClr val="FFFF99">
                    <a:gamma/>
                    <a:shade val="51373"/>
                    <a:invGamma/>
                  </a:srgbClr>
                </a:gs>
                <a:gs pos="50000">
                  <a:srgbClr val="FFFF99"/>
                </a:gs>
                <a:gs pos="100000">
                  <a:srgbClr val="FFFF99">
                    <a:gamma/>
                    <a:shade val="51373"/>
                    <a:invGamma/>
                  </a:srgbClr>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169028"/>
                                        </p:tgtEl>
                                        <p:attrNameLst>
                                          <p:attrName>style.visibility</p:attrName>
                                        </p:attrNameLst>
                                      </p:cBhvr>
                                      <p:to>
                                        <p:strVal val="visible"/>
                                      </p:to>
                                    </p:set>
                                    <p:animEffect transition="in" filter="dissolve">
                                      <p:cBhvr>
                                        <p:cTn id="7" dur="500"/>
                                        <p:tgtEl>
                                          <p:spTgt spid="16902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168963"/>
                                        </p:tgtEl>
                                        <p:attrNameLst>
                                          <p:attrName>style.visibility</p:attrName>
                                        </p:attrNameLst>
                                      </p:cBhvr>
                                      <p:to>
                                        <p:strVal val="visible"/>
                                      </p:to>
                                    </p:set>
                                    <p:animEffect transition="in" filter="dissolve">
                                      <p:cBhvr>
                                        <p:cTn id="12" dur="500"/>
                                        <p:tgtEl>
                                          <p:spTgt spid="16896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nodeType="clickEffect">
                                  <p:stCondLst>
                                    <p:cond delay="0"/>
                                  </p:stCondLst>
                                  <p:childTnLst>
                                    <p:set>
                                      <p:cBhvr>
                                        <p:cTn id="16" dur="1" fill="hold">
                                          <p:stCondLst>
                                            <p:cond delay="0"/>
                                          </p:stCondLst>
                                        </p:cTn>
                                        <p:tgtEl>
                                          <p:spTgt spid="169062"/>
                                        </p:tgtEl>
                                        <p:attrNameLst>
                                          <p:attrName>style.visibility</p:attrName>
                                        </p:attrNameLst>
                                      </p:cBhvr>
                                      <p:to>
                                        <p:strVal val="visible"/>
                                      </p:to>
                                    </p:set>
                                    <p:animEffect transition="in" filter="dissolve">
                                      <p:cBhvr>
                                        <p:cTn id="17" dur="500"/>
                                        <p:tgtEl>
                                          <p:spTgt spid="1690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60CA3982-60A1-D685-C407-0084A9135BB7}"/>
              </a:ext>
            </a:extLst>
          </p:cNvPr>
          <p:cNvSpPr>
            <a:spLocks noGrp="1"/>
          </p:cNvSpPr>
          <p:nvPr>
            <p:ph type="sldNum" sz="quarter" idx="12"/>
          </p:nvPr>
        </p:nvSpPr>
        <p:spPr/>
        <p:txBody>
          <a:bodyPr/>
          <a:lstStyle/>
          <a:p>
            <a:fld id="{97145644-10EF-4B27-ACC6-B333A3E6DB94}" type="slidenum">
              <a:rPr lang="en-US" altLang="en-US"/>
              <a:pPr/>
              <a:t>88</a:t>
            </a:fld>
            <a:endParaRPr lang="th-TH" altLang="en-US"/>
          </a:p>
        </p:txBody>
      </p:sp>
      <p:sp>
        <p:nvSpPr>
          <p:cNvPr id="124930" name="Rectangle 2">
            <a:extLst>
              <a:ext uri="{FF2B5EF4-FFF2-40B4-BE49-F238E27FC236}">
                <a16:creationId xmlns:a16="http://schemas.microsoft.com/office/drawing/2014/main" id="{F790D180-D9B9-C96F-B385-CE05DDBC4EE4}"/>
              </a:ext>
            </a:extLst>
          </p:cNvPr>
          <p:cNvSpPr>
            <a:spLocks noGrp="1" noChangeArrowheads="1"/>
          </p:cNvSpPr>
          <p:nvPr>
            <p:ph type="title"/>
          </p:nvPr>
        </p:nvSpPr>
        <p:spPr>
          <a:xfrm>
            <a:off x="457200" y="109154"/>
            <a:ext cx="8229600" cy="553998"/>
          </a:xfrm>
        </p:spPr>
        <p:txBody>
          <a:bodyPr/>
          <a:lstStyle/>
          <a:p>
            <a:r>
              <a:rPr lang="en-US" altLang="en-US"/>
              <a:t>Ethernet Media and Connector</a:t>
            </a:r>
          </a:p>
        </p:txBody>
      </p:sp>
      <p:sp>
        <p:nvSpPr>
          <p:cNvPr id="124931" name="Rectangle 3">
            <a:extLst>
              <a:ext uri="{FF2B5EF4-FFF2-40B4-BE49-F238E27FC236}">
                <a16:creationId xmlns:a16="http://schemas.microsoft.com/office/drawing/2014/main" id="{6F9E56FC-7D6E-A322-AEC1-D4BBC8782F1C}"/>
              </a:ext>
            </a:extLst>
          </p:cNvPr>
          <p:cNvSpPr>
            <a:spLocks noGrp="1" noChangeArrowheads="1"/>
          </p:cNvSpPr>
          <p:nvPr>
            <p:ph type="body" idx="1"/>
          </p:nvPr>
        </p:nvSpPr>
        <p:spPr>
          <a:xfrm>
            <a:off x="971550" y="2017713"/>
            <a:ext cx="7848600" cy="4114800"/>
          </a:xfrm>
        </p:spPr>
        <p:txBody>
          <a:bodyPr/>
          <a:lstStyle/>
          <a:p>
            <a:r>
              <a:rPr lang="en-US" altLang="en-US" sz="2800">
                <a:latin typeface="Times New Roman" panose="02020603050405020304" pitchFamily="18" charset="0"/>
                <a:cs typeface="Arial" panose="020B0604020202020204" pitchFamily="34" charset="0"/>
              </a:rPr>
              <a:t>“</a:t>
            </a:r>
            <a:r>
              <a:rPr lang="en-US" altLang="en-US" sz="2800" b="1">
                <a:cs typeface="Arial" panose="020B0604020202020204" pitchFamily="34" charset="0"/>
              </a:rPr>
              <a:t>Electronic Industries Association and the Telecommunications Industry Association</a:t>
            </a:r>
            <a:r>
              <a:rPr lang="en-US" altLang="en-US" sz="2800">
                <a:latin typeface="Times New Roman" panose="02020603050405020304" pitchFamily="18" charset="0"/>
                <a:cs typeface="Arial" panose="020B0604020202020204" pitchFamily="34" charset="0"/>
              </a:rPr>
              <a:t>”</a:t>
            </a:r>
            <a:r>
              <a:rPr lang="en-US" altLang="en-US" sz="2800">
                <a:cs typeface="Arial" panose="020B0604020202020204" pitchFamily="34" charset="0"/>
              </a:rPr>
              <a:t> (EIA/TIA) standards </a:t>
            </a:r>
          </a:p>
          <a:p>
            <a:pPr lvl="1"/>
            <a:r>
              <a:rPr lang="en-US" altLang="en-US" sz="2400">
                <a:cs typeface="Arial" panose="020B0604020202020204" pitchFamily="34" charset="0"/>
              </a:rPr>
              <a:t>EIA/TIA-568 (SP-2840) </a:t>
            </a:r>
          </a:p>
          <a:p>
            <a:pPr lvl="1"/>
            <a:r>
              <a:rPr lang="en-US" altLang="en-US" sz="2400">
                <a:cs typeface="Arial" panose="020B0604020202020204" pitchFamily="34" charset="0"/>
              </a:rPr>
              <a:t>Commercial Building Telecommunications Wiring Standards</a:t>
            </a:r>
            <a:endParaRPr lang="en-US" altLang="en-US" sz="2400"/>
          </a:p>
          <a:p>
            <a:endParaRPr lang="en-US" altLang="en-US" sz="280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24931">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24931">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2493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4931" grpId="0" build="p" bldLvl="2"/>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a:extLst>
              <a:ext uri="{FF2B5EF4-FFF2-40B4-BE49-F238E27FC236}">
                <a16:creationId xmlns:a16="http://schemas.microsoft.com/office/drawing/2014/main" id="{0359E5BE-8C07-DE6F-CCDA-82F84B7BB7E4}"/>
              </a:ext>
            </a:extLst>
          </p:cNvPr>
          <p:cNvSpPr>
            <a:spLocks noGrp="1"/>
          </p:cNvSpPr>
          <p:nvPr>
            <p:ph type="sldNum" sz="quarter" idx="12"/>
          </p:nvPr>
        </p:nvSpPr>
        <p:spPr/>
        <p:txBody>
          <a:bodyPr/>
          <a:lstStyle/>
          <a:p>
            <a:fld id="{8900EC1E-E86B-4804-B541-2722360A5A2E}" type="slidenum">
              <a:rPr lang="en-US" altLang="en-US"/>
              <a:pPr/>
              <a:t>89</a:t>
            </a:fld>
            <a:endParaRPr lang="th-TH" altLang="en-US"/>
          </a:p>
        </p:txBody>
      </p:sp>
      <p:sp>
        <p:nvSpPr>
          <p:cNvPr id="166914" name="Rectangle 2">
            <a:extLst>
              <a:ext uri="{FF2B5EF4-FFF2-40B4-BE49-F238E27FC236}">
                <a16:creationId xmlns:a16="http://schemas.microsoft.com/office/drawing/2014/main" id="{7F9AD5F0-A053-34D7-2104-23F0C4396FB0}"/>
              </a:ext>
            </a:extLst>
          </p:cNvPr>
          <p:cNvSpPr>
            <a:spLocks noGrp="1" noChangeArrowheads="1"/>
          </p:cNvSpPr>
          <p:nvPr>
            <p:ph type="title"/>
          </p:nvPr>
        </p:nvSpPr>
        <p:spPr/>
        <p:txBody>
          <a:bodyPr/>
          <a:lstStyle/>
          <a:p>
            <a:r>
              <a:rPr lang="en-US" altLang="en-US"/>
              <a:t>RJ-45 Color Code</a:t>
            </a:r>
          </a:p>
        </p:txBody>
      </p:sp>
      <p:grpSp>
        <p:nvGrpSpPr>
          <p:cNvPr id="166915" name="Group 3">
            <a:extLst>
              <a:ext uri="{FF2B5EF4-FFF2-40B4-BE49-F238E27FC236}">
                <a16:creationId xmlns:a16="http://schemas.microsoft.com/office/drawing/2014/main" id="{B7B9A37F-CB0E-82C6-10EF-3441586C72F7}"/>
              </a:ext>
            </a:extLst>
          </p:cNvPr>
          <p:cNvGrpSpPr>
            <a:grpSpLocks/>
          </p:cNvGrpSpPr>
          <p:nvPr/>
        </p:nvGrpSpPr>
        <p:grpSpPr bwMode="auto">
          <a:xfrm>
            <a:off x="865188" y="2438400"/>
            <a:ext cx="2235200" cy="2633663"/>
            <a:chOff x="545" y="1536"/>
            <a:chExt cx="1408" cy="1659"/>
          </a:xfrm>
        </p:grpSpPr>
        <p:sp>
          <p:nvSpPr>
            <p:cNvPr id="166916" name="Rectangle 4">
              <a:extLst>
                <a:ext uri="{FF2B5EF4-FFF2-40B4-BE49-F238E27FC236}">
                  <a16:creationId xmlns:a16="http://schemas.microsoft.com/office/drawing/2014/main" id="{B4CA88B6-3F9A-B818-7827-63A2A5939A72}"/>
                </a:ext>
              </a:extLst>
            </p:cNvPr>
            <p:cNvSpPr>
              <a:spLocks noChangeArrowheads="1"/>
            </p:cNvSpPr>
            <p:nvPr/>
          </p:nvSpPr>
          <p:spPr bwMode="auto">
            <a:xfrm>
              <a:off x="545" y="1536"/>
              <a:ext cx="1408" cy="1659"/>
            </a:xfrm>
            <a:prstGeom prst="rect">
              <a:avLst/>
            </a:prstGeom>
            <a:solidFill>
              <a:srgbClr val="FFFFFF"/>
            </a:solidFill>
            <a:ln w="4763">
              <a:solidFill>
                <a:srgbClr val="000000"/>
              </a:solidFill>
              <a:miter lim="800000"/>
              <a:headEnd/>
              <a:tailEnd/>
            </a:ln>
          </p:spPr>
          <p:txBody>
            <a:bodyPr/>
            <a:lstStyle/>
            <a:p>
              <a:endParaRPr lang="en-IN"/>
            </a:p>
          </p:txBody>
        </p:sp>
        <p:sp>
          <p:nvSpPr>
            <p:cNvPr id="166917" name="Freeform 5">
              <a:extLst>
                <a:ext uri="{FF2B5EF4-FFF2-40B4-BE49-F238E27FC236}">
                  <a16:creationId xmlns:a16="http://schemas.microsoft.com/office/drawing/2014/main" id="{70DC6BD7-59B6-1FFA-56D8-DDEA3C55AE99}"/>
                </a:ext>
              </a:extLst>
            </p:cNvPr>
            <p:cNvSpPr>
              <a:spLocks/>
            </p:cNvSpPr>
            <p:nvPr/>
          </p:nvSpPr>
          <p:spPr bwMode="auto">
            <a:xfrm>
              <a:off x="545" y="1687"/>
              <a:ext cx="1207" cy="503"/>
            </a:xfrm>
            <a:custGeom>
              <a:avLst/>
              <a:gdLst>
                <a:gd name="T0" fmla="*/ 2412 w 2412"/>
                <a:gd name="T1" fmla="*/ 0 h 1006"/>
                <a:gd name="T2" fmla="*/ 603 w 2412"/>
                <a:gd name="T3" fmla="*/ 0 h 1006"/>
                <a:gd name="T4" fmla="*/ 603 w 2412"/>
                <a:gd name="T5" fmla="*/ 603 h 1006"/>
                <a:gd name="T6" fmla="*/ 402 w 2412"/>
                <a:gd name="T7" fmla="*/ 603 h 1006"/>
                <a:gd name="T8" fmla="*/ 402 w 2412"/>
                <a:gd name="T9" fmla="*/ 1006 h 1006"/>
                <a:gd name="T10" fmla="*/ 0 w 2412"/>
                <a:gd name="T11" fmla="*/ 1006 h 1006"/>
              </a:gdLst>
              <a:ahLst/>
              <a:cxnLst>
                <a:cxn ang="0">
                  <a:pos x="T0" y="T1"/>
                </a:cxn>
                <a:cxn ang="0">
                  <a:pos x="T2" y="T3"/>
                </a:cxn>
                <a:cxn ang="0">
                  <a:pos x="T4" y="T5"/>
                </a:cxn>
                <a:cxn ang="0">
                  <a:pos x="T6" y="T7"/>
                </a:cxn>
                <a:cxn ang="0">
                  <a:pos x="T8" y="T9"/>
                </a:cxn>
                <a:cxn ang="0">
                  <a:pos x="T10" y="T11"/>
                </a:cxn>
              </a:cxnLst>
              <a:rect l="0" t="0" r="r" b="b"/>
              <a:pathLst>
                <a:path w="2412" h="1006">
                  <a:moveTo>
                    <a:pt x="2412" y="0"/>
                  </a:moveTo>
                  <a:lnTo>
                    <a:pt x="603" y="0"/>
                  </a:lnTo>
                  <a:lnTo>
                    <a:pt x="603" y="603"/>
                  </a:lnTo>
                  <a:lnTo>
                    <a:pt x="402" y="603"/>
                  </a:lnTo>
                  <a:lnTo>
                    <a:pt x="402" y="1006"/>
                  </a:lnTo>
                  <a:lnTo>
                    <a:pt x="0" y="1006"/>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166918" name="Freeform 6">
              <a:extLst>
                <a:ext uri="{FF2B5EF4-FFF2-40B4-BE49-F238E27FC236}">
                  <a16:creationId xmlns:a16="http://schemas.microsoft.com/office/drawing/2014/main" id="{D475A089-0AE7-7C29-3A4D-B86808ABF3F8}"/>
                </a:ext>
              </a:extLst>
            </p:cNvPr>
            <p:cNvSpPr>
              <a:spLocks/>
            </p:cNvSpPr>
            <p:nvPr/>
          </p:nvSpPr>
          <p:spPr bwMode="auto">
            <a:xfrm>
              <a:off x="545" y="1687"/>
              <a:ext cx="1207" cy="1357"/>
            </a:xfrm>
            <a:custGeom>
              <a:avLst/>
              <a:gdLst>
                <a:gd name="T0" fmla="*/ 0 w 2412"/>
                <a:gd name="T1" fmla="*/ 1810 h 2715"/>
                <a:gd name="T2" fmla="*/ 402 w 2412"/>
                <a:gd name="T3" fmla="*/ 1810 h 2715"/>
                <a:gd name="T4" fmla="*/ 402 w 2412"/>
                <a:gd name="T5" fmla="*/ 2263 h 2715"/>
                <a:gd name="T6" fmla="*/ 603 w 2412"/>
                <a:gd name="T7" fmla="*/ 2263 h 2715"/>
                <a:gd name="T8" fmla="*/ 603 w 2412"/>
                <a:gd name="T9" fmla="*/ 2715 h 2715"/>
                <a:gd name="T10" fmla="*/ 2412 w 2412"/>
                <a:gd name="T11" fmla="*/ 2715 h 2715"/>
                <a:gd name="T12" fmla="*/ 2412 w 2412"/>
                <a:gd name="T13" fmla="*/ 0 h 2715"/>
              </a:gdLst>
              <a:ahLst/>
              <a:cxnLst>
                <a:cxn ang="0">
                  <a:pos x="T0" y="T1"/>
                </a:cxn>
                <a:cxn ang="0">
                  <a:pos x="T2" y="T3"/>
                </a:cxn>
                <a:cxn ang="0">
                  <a:pos x="T4" y="T5"/>
                </a:cxn>
                <a:cxn ang="0">
                  <a:pos x="T6" y="T7"/>
                </a:cxn>
                <a:cxn ang="0">
                  <a:pos x="T8" y="T9"/>
                </a:cxn>
                <a:cxn ang="0">
                  <a:pos x="T10" y="T11"/>
                </a:cxn>
                <a:cxn ang="0">
                  <a:pos x="T12" y="T13"/>
                </a:cxn>
              </a:cxnLst>
              <a:rect l="0" t="0" r="r" b="b"/>
              <a:pathLst>
                <a:path w="2412" h="2715">
                  <a:moveTo>
                    <a:pt x="0" y="1810"/>
                  </a:moveTo>
                  <a:lnTo>
                    <a:pt x="402" y="1810"/>
                  </a:lnTo>
                  <a:lnTo>
                    <a:pt x="402" y="2263"/>
                  </a:lnTo>
                  <a:lnTo>
                    <a:pt x="603" y="2263"/>
                  </a:lnTo>
                  <a:lnTo>
                    <a:pt x="603" y="2715"/>
                  </a:lnTo>
                  <a:lnTo>
                    <a:pt x="2412" y="2715"/>
                  </a:lnTo>
                  <a:lnTo>
                    <a:pt x="2412" y="0"/>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grpSp>
          <p:nvGrpSpPr>
            <p:cNvPr id="166919" name="Group 7">
              <a:extLst>
                <a:ext uri="{FF2B5EF4-FFF2-40B4-BE49-F238E27FC236}">
                  <a16:creationId xmlns:a16="http://schemas.microsoft.com/office/drawing/2014/main" id="{317DEF17-0A00-330B-2177-14B8A4309603}"/>
                </a:ext>
              </a:extLst>
            </p:cNvPr>
            <p:cNvGrpSpPr>
              <a:grpSpLocks/>
            </p:cNvGrpSpPr>
            <p:nvPr/>
          </p:nvGrpSpPr>
          <p:grpSpPr bwMode="auto">
            <a:xfrm>
              <a:off x="1249" y="1838"/>
              <a:ext cx="503" cy="1057"/>
              <a:chOff x="1223" y="2133"/>
              <a:chExt cx="503" cy="1057"/>
            </a:xfrm>
          </p:grpSpPr>
          <p:sp>
            <p:nvSpPr>
              <p:cNvPr id="166920" name="Line 8">
                <a:extLst>
                  <a:ext uri="{FF2B5EF4-FFF2-40B4-BE49-F238E27FC236}">
                    <a16:creationId xmlns:a16="http://schemas.microsoft.com/office/drawing/2014/main" id="{2900B1F6-6E00-1A34-4402-A017C7983DFA}"/>
                  </a:ext>
                </a:extLst>
              </p:cNvPr>
              <p:cNvSpPr>
                <a:spLocks noChangeShapeType="1"/>
              </p:cNvSpPr>
              <p:nvPr/>
            </p:nvSpPr>
            <p:spPr bwMode="auto">
              <a:xfrm flipH="1">
                <a:off x="1223" y="2133"/>
                <a:ext cx="503" cy="1"/>
              </a:xfrm>
              <a:prstGeom prst="line">
                <a:avLst/>
              </a:prstGeom>
              <a:noFill/>
              <a:ln w="730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66921" name="Line 9">
                <a:extLst>
                  <a:ext uri="{FF2B5EF4-FFF2-40B4-BE49-F238E27FC236}">
                    <a16:creationId xmlns:a16="http://schemas.microsoft.com/office/drawing/2014/main" id="{E44D4805-A744-41E3-D105-64517D3EDD25}"/>
                  </a:ext>
                </a:extLst>
              </p:cNvPr>
              <p:cNvSpPr>
                <a:spLocks noChangeShapeType="1"/>
              </p:cNvSpPr>
              <p:nvPr/>
            </p:nvSpPr>
            <p:spPr bwMode="auto">
              <a:xfrm flipH="1">
                <a:off x="1223" y="2284"/>
                <a:ext cx="503" cy="1"/>
              </a:xfrm>
              <a:prstGeom prst="line">
                <a:avLst/>
              </a:prstGeom>
              <a:noFill/>
              <a:ln w="730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66922" name="Line 10">
                <a:extLst>
                  <a:ext uri="{FF2B5EF4-FFF2-40B4-BE49-F238E27FC236}">
                    <a16:creationId xmlns:a16="http://schemas.microsoft.com/office/drawing/2014/main" id="{5BE1E1E3-8FDE-CD38-4379-6179C07692C6}"/>
                  </a:ext>
                </a:extLst>
              </p:cNvPr>
              <p:cNvSpPr>
                <a:spLocks noChangeShapeType="1"/>
              </p:cNvSpPr>
              <p:nvPr/>
            </p:nvSpPr>
            <p:spPr bwMode="auto">
              <a:xfrm flipH="1">
                <a:off x="1223" y="2434"/>
                <a:ext cx="503" cy="1"/>
              </a:xfrm>
              <a:prstGeom prst="line">
                <a:avLst/>
              </a:prstGeom>
              <a:noFill/>
              <a:ln w="730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66923" name="Line 11">
                <a:extLst>
                  <a:ext uri="{FF2B5EF4-FFF2-40B4-BE49-F238E27FC236}">
                    <a16:creationId xmlns:a16="http://schemas.microsoft.com/office/drawing/2014/main" id="{B58A2B53-C074-9655-B412-0B0546553DB0}"/>
                  </a:ext>
                </a:extLst>
              </p:cNvPr>
              <p:cNvSpPr>
                <a:spLocks noChangeShapeType="1"/>
              </p:cNvSpPr>
              <p:nvPr/>
            </p:nvSpPr>
            <p:spPr bwMode="auto">
              <a:xfrm flipH="1">
                <a:off x="1223" y="2585"/>
                <a:ext cx="503" cy="1"/>
              </a:xfrm>
              <a:prstGeom prst="line">
                <a:avLst/>
              </a:prstGeom>
              <a:noFill/>
              <a:ln w="730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66924" name="Line 12">
                <a:extLst>
                  <a:ext uri="{FF2B5EF4-FFF2-40B4-BE49-F238E27FC236}">
                    <a16:creationId xmlns:a16="http://schemas.microsoft.com/office/drawing/2014/main" id="{0E10665B-DCC7-DB95-32F2-6C39140E1F50}"/>
                  </a:ext>
                </a:extLst>
              </p:cNvPr>
              <p:cNvSpPr>
                <a:spLocks noChangeShapeType="1"/>
              </p:cNvSpPr>
              <p:nvPr/>
            </p:nvSpPr>
            <p:spPr bwMode="auto">
              <a:xfrm flipH="1">
                <a:off x="1223" y="2736"/>
                <a:ext cx="503" cy="1"/>
              </a:xfrm>
              <a:prstGeom prst="line">
                <a:avLst/>
              </a:prstGeom>
              <a:noFill/>
              <a:ln w="730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66925" name="Line 13">
                <a:extLst>
                  <a:ext uri="{FF2B5EF4-FFF2-40B4-BE49-F238E27FC236}">
                    <a16:creationId xmlns:a16="http://schemas.microsoft.com/office/drawing/2014/main" id="{BAE0C90E-68C4-452B-EA60-2F1FCA4DF232}"/>
                  </a:ext>
                </a:extLst>
              </p:cNvPr>
              <p:cNvSpPr>
                <a:spLocks noChangeShapeType="1"/>
              </p:cNvSpPr>
              <p:nvPr/>
            </p:nvSpPr>
            <p:spPr bwMode="auto">
              <a:xfrm flipH="1">
                <a:off x="1223" y="2887"/>
                <a:ext cx="503" cy="1"/>
              </a:xfrm>
              <a:prstGeom prst="line">
                <a:avLst/>
              </a:prstGeom>
              <a:noFill/>
              <a:ln w="730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66926" name="Line 14">
                <a:extLst>
                  <a:ext uri="{FF2B5EF4-FFF2-40B4-BE49-F238E27FC236}">
                    <a16:creationId xmlns:a16="http://schemas.microsoft.com/office/drawing/2014/main" id="{4E1EA79B-1D3E-4E7B-C42C-4BE557D17CC4}"/>
                  </a:ext>
                </a:extLst>
              </p:cNvPr>
              <p:cNvSpPr>
                <a:spLocks noChangeShapeType="1"/>
              </p:cNvSpPr>
              <p:nvPr/>
            </p:nvSpPr>
            <p:spPr bwMode="auto">
              <a:xfrm flipH="1">
                <a:off x="1223" y="3038"/>
                <a:ext cx="503" cy="1"/>
              </a:xfrm>
              <a:prstGeom prst="line">
                <a:avLst/>
              </a:prstGeom>
              <a:noFill/>
              <a:ln w="730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66927" name="Line 15">
                <a:extLst>
                  <a:ext uri="{FF2B5EF4-FFF2-40B4-BE49-F238E27FC236}">
                    <a16:creationId xmlns:a16="http://schemas.microsoft.com/office/drawing/2014/main" id="{6D88C3D8-BB17-E33A-C67B-CCEC99491EF2}"/>
                  </a:ext>
                </a:extLst>
              </p:cNvPr>
              <p:cNvSpPr>
                <a:spLocks noChangeShapeType="1"/>
              </p:cNvSpPr>
              <p:nvPr/>
            </p:nvSpPr>
            <p:spPr bwMode="auto">
              <a:xfrm flipH="1">
                <a:off x="1223" y="3189"/>
                <a:ext cx="503" cy="1"/>
              </a:xfrm>
              <a:prstGeom prst="line">
                <a:avLst/>
              </a:prstGeom>
              <a:noFill/>
              <a:ln w="730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grpSp>
      </p:grpSp>
      <p:grpSp>
        <p:nvGrpSpPr>
          <p:cNvPr id="166928" name="Group 16">
            <a:extLst>
              <a:ext uri="{FF2B5EF4-FFF2-40B4-BE49-F238E27FC236}">
                <a16:creationId xmlns:a16="http://schemas.microsoft.com/office/drawing/2014/main" id="{125F8D9D-FF06-7F29-1BA1-22A209EA524B}"/>
              </a:ext>
            </a:extLst>
          </p:cNvPr>
          <p:cNvGrpSpPr>
            <a:grpSpLocks/>
          </p:cNvGrpSpPr>
          <p:nvPr/>
        </p:nvGrpSpPr>
        <p:grpSpPr bwMode="auto">
          <a:xfrm>
            <a:off x="2922588" y="2846388"/>
            <a:ext cx="1447800" cy="1866900"/>
            <a:chOff x="1841" y="1793"/>
            <a:chExt cx="912" cy="1176"/>
          </a:xfrm>
        </p:grpSpPr>
        <p:sp>
          <p:nvSpPr>
            <p:cNvPr id="166929" name="Rectangle 17">
              <a:extLst>
                <a:ext uri="{FF2B5EF4-FFF2-40B4-BE49-F238E27FC236}">
                  <a16:creationId xmlns:a16="http://schemas.microsoft.com/office/drawing/2014/main" id="{5EC3D879-1D57-CC69-D4F0-6BBAB78779CF}"/>
                </a:ext>
              </a:extLst>
            </p:cNvPr>
            <p:cNvSpPr>
              <a:spLocks noChangeArrowheads="1"/>
            </p:cNvSpPr>
            <p:nvPr/>
          </p:nvSpPr>
          <p:spPr bwMode="auto">
            <a:xfrm>
              <a:off x="1841" y="1793"/>
              <a:ext cx="839"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1500" b="1">
                  <a:solidFill>
                    <a:srgbClr val="009900"/>
                  </a:solidFill>
                  <a:latin typeface="Arial" panose="020B0604020202020204" pitchFamily="34" charset="0"/>
                  <a:cs typeface="Arial" panose="020B0604020202020204" pitchFamily="34" charset="0"/>
                </a:rPr>
                <a:t>1. White/Green</a:t>
              </a:r>
              <a:endParaRPr lang="en-US" altLang="en-US" b="1">
                <a:solidFill>
                  <a:srgbClr val="009900"/>
                </a:solidFill>
                <a:cs typeface="Tahoma" panose="020B0604030504040204" pitchFamily="34" charset="0"/>
              </a:endParaRPr>
            </a:p>
          </p:txBody>
        </p:sp>
        <p:sp>
          <p:nvSpPr>
            <p:cNvPr id="166930" name="Rectangle 18">
              <a:extLst>
                <a:ext uri="{FF2B5EF4-FFF2-40B4-BE49-F238E27FC236}">
                  <a16:creationId xmlns:a16="http://schemas.microsoft.com/office/drawing/2014/main" id="{D35825AE-B1F2-67DC-9720-A626B8AD4ABB}"/>
                </a:ext>
              </a:extLst>
            </p:cNvPr>
            <p:cNvSpPr>
              <a:spLocks noChangeArrowheads="1"/>
            </p:cNvSpPr>
            <p:nvPr/>
          </p:nvSpPr>
          <p:spPr bwMode="auto">
            <a:xfrm>
              <a:off x="1841" y="1941"/>
              <a:ext cx="480"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1500" b="1">
                  <a:solidFill>
                    <a:srgbClr val="009900"/>
                  </a:solidFill>
                  <a:latin typeface="Arial" panose="020B0604020202020204" pitchFamily="34" charset="0"/>
                  <a:cs typeface="Arial" panose="020B0604020202020204" pitchFamily="34" charset="0"/>
                </a:rPr>
                <a:t>2. Green</a:t>
              </a:r>
              <a:endParaRPr lang="en-US" altLang="en-US" b="1">
                <a:solidFill>
                  <a:srgbClr val="009900"/>
                </a:solidFill>
                <a:cs typeface="Tahoma" panose="020B0604030504040204" pitchFamily="34" charset="0"/>
              </a:endParaRPr>
            </a:p>
          </p:txBody>
        </p:sp>
        <p:sp>
          <p:nvSpPr>
            <p:cNvPr id="166931" name="Rectangle 19">
              <a:extLst>
                <a:ext uri="{FF2B5EF4-FFF2-40B4-BE49-F238E27FC236}">
                  <a16:creationId xmlns:a16="http://schemas.microsoft.com/office/drawing/2014/main" id="{1FB91BB7-0615-E281-6C9D-2CA3037C8431}"/>
                </a:ext>
              </a:extLst>
            </p:cNvPr>
            <p:cNvSpPr>
              <a:spLocks noChangeArrowheads="1"/>
            </p:cNvSpPr>
            <p:nvPr/>
          </p:nvSpPr>
          <p:spPr bwMode="auto">
            <a:xfrm>
              <a:off x="1841" y="2088"/>
              <a:ext cx="912"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1500" b="1">
                  <a:solidFill>
                    <a:srgbClr val="FF9900"/>
                  </a:solidFill>
                  <a:latin typeface="Arial" panose="020B0604020202020204" pitchFamily="34" charset="0"/>
                  <a:cs typeface="Arial" panose="020B0604020202020204" pitchFamily="34" charset="0"/>
                </a:rPr>
                <a:t>3. White/Orange</a:t>
              </a:r>
              <a:endParaRPr lang="en-US" altLang="en-US" b="1">
                <a:solidFill>
                  <a:srgbClr val="FF9900"/>
                </a:solidFill>
                <a:cs typeface="Tahoma" panose="020B0604030504040204" pitchFamily="34" charset="0"/>
              </a:endParaRPr>
            </a:p>
          </p:txBody>
        </p:sp>
        <p:sp>
          <p:nvSpPr>
            <p:cNvPr id="166932" name="Rectangle 20">
              <a:extLst>
                <a:ext uri="{FF2B5EF4-FFF2-40B4-BE49-F238E27FC236}">
                  <a16:creationId xmlns:a16="http://schemas.microsoft.com/office/drawing/2014/main" id="{31BFCA9B-4557-68D6-F700-00803B790485}"/>
                </a:ext>
              </a:extLst>
            </p:cNvPr>
            <p:cNvSpPr>
              <a:spLocks noChangeArrowheads="1"/>
            </p:cNvSpPr>
            <p:nvPr/>
          </p:nvSpPr>
          <p:spPr bwMode="auto">
            <a:xfrm>
              <a:off x="1841" y="2236"/>
              <a:ext cx="393"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1500" b="1">
                  <a:solidFill>
                    <a:srgbClr val="0000FF"/>
                  </a:solidFill>
                  <a:latin typeface="Arial" panose="020B0604020202020204" pitchFamily="34" charset="0"/>
                  <a:cs typeface="Arial" panose="020B0604020202020204" pitchFamily="34" charset="0"/>
                </a:rPr>
                <a:t>4. Blue</a:t>
              </a:r>
              <a:endParaRPr lang="en-US" altLang="en-US" b="1">
                <a:solidFill>
                  <a:srgbClr val="0000FF"/>
                </a:solidFill>
                <a:cs typeface="Tahoma" panose="020B0604030504040204" pitchFamily="34" charset="0"/>
              </a:endParaRPr>
            </a:p>
          </p:txBody>
        </p:sp>
        <p:sp>
          <p:nvSpPr>
            <p:cNvPr id="166933" name="Rectangle 21">
              <a:extLst>
                <a:ext uri="{FF2B5EF4-FFF2-40B4-BE49-F238E27FC236}">
                  <a16:creationId xmlns:a16="http://schemas.microsoft.com/office/drawing/2014/main" id="{2E42F823-6711-4BDA-3E91-78585D0F4A8B}"/>
                </a:ext>
              </a:extLst>
            </p:cNvPr>
            <p:cNvSpPr>
              <a:spLocks noChangeArrowheads="1"/>
            </p:cNvSpPr>
            <p:nvPr/>
          </p:nvSpPr>
          <p:spPr bwMode="auto">
            <a:xfrm>
              <a:off x="1841" y="2383"/>
              <a:ext cx="752"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1500" b="1">
                  <a:solidFill>
                    <a:srgbClr val="0000FF"/>
                  </a:solidFill>
                  <a:latin typeface="Arial" panose="020B0604020202020204" pitchFamily="34" charset="0"/>
                  <a:cs typeface="Arial" panose="020B0604020202020204" pitchFamily="34" charset="0"/>
                </a:rPr>
                <a:t>5. White/Blue</a:t>
              </a:r>
              <a:endParaRPr lang="en-US" altLang="en-US" b="1">
                <a:solidFill>
                  <a:srgbClr val="0000FF"/>
                </a:solidFill>
                <a:cs typeface="Tahoma" panose="020B0604030504040204" pitchFamily="34" charset="0"/>
              </a:endParaRPr>
            </a:p>
          </p:txBody>
        </p:sp>
        <p:sp>
          <p:nvSpPr>
            <p:cNvPr id="166934" name="Rectangle 22">
              <a:extLst>
                <a:ext uri="{FF2B5EF4-FFF2-40B4-BE49-F238E27FC236}">
                  <a16:creationId xmlns:a16="http://schemas.microsoft.com/office/drawing/2014/main" id="{962C9CCB-85EC-A0CF-C22D-AA10EDD3D84E}"/>
                </a:ext>
              </a:extLst>
            </p:cNvPr>
            <p:cNvSpPr>
              <a:spLocks noChangeArrowheads="1"/>
            </p:cNvSpPr>
            <p:nvPr/>
          </p:nvSpPr>
          <p:spPr bwMode="auto">
            <a:xfrm>
              <a:off x="1841" y="2530"/>
              <a:ext cx="553"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1500" b="1">
                  <a:solidFill>
                    <a:srgbClr val="FF9900"/>
                  </a:solidFill>
                  <a:latin typeface="Arial" panose="020B0604020202020204" pitchFamily="34" charset="0"/>
                  <a:cs typeface="Arial" panose="020B0604020202020204" pitchFamily="34" charset="0"/>
                </a:rPr>
                <a:t>6. Orange</a:t>
              </a:r>
              <a:endParaRPr lang="en-US" altLang="en-US" b="1">
                <a:solidFill>
                  <a:srgbClr val="FF9900"/>
                </a:solidFill>
                <a:cs typeface="Tahoma" panose="020B0604030504040204" pitchFamily="34" charset="0"/>
              </a:endParaRPr>
            </a:p>
          </p:txBody>
        </p:sp>
        <p:sp>
          <p:nvSpPr>
            <p:cNvPr id="166935" name="Rectangle 23">
              <a:extLst>
                <a:ext uri="{FF2B5EF4-FFF2-40B4-BE49-F238E27FC236}">
                  <a16:creationId xmlns:a16="http://schemas.microsoft.com/office/drawing/2014/main" id="{DCE9C5A5-223C-F8AB-49F1-9DFA586A91C0}"/>
                </a:ext>
              </a:extLst>
            </p:cNvPr>
            <p:cNvSpPr>
              <a:spLocks noChangeArrowheads="1"/>
            </p:cNvSpPr>
            <p:nvPr/>
          </p:nvSpPr>
          <p:spPr bwMode="auto">
            <a:xfrm>
              <a:off x="1841" y="2678"/>
              <a:ext cx="865"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1500" b="1">
                  <a:solidFill>
                    <a:srgbClr val="800000"/>
                  </a:solidFill>
                  <a:latin typeface="Arial" panose="020B0604020202020204" pitchFamily="34" charset="0"/>
                  <a:cs typeface="Arial" panose="020B0604020202020204" pitchFamily="34" charset="0"/>
                </a:rPr>
                <a:t>7. White/Brown</a:t>
              </a:r>
              <a:endParaRPr lang="en-US" altLang="en-US" b="1">
                <a:solidFill>
                  <a:srgbClr val="800000"/>
                </a:solidFill>
                <a:cs typeface="Tahoma" panose="020B0604030504040204" pitchFamily="34" charset="0"/>
              </a:endParaRPr>
            </a:p>
          </p:txBody>
        </p:sp>
        <p:sp>
          <p:nvSpPr>
            <p:cNvPr id="166936" name="Rectangle 24">
              <a:extLst>
                <a:ext uri="{FF2B5EF4-FFF2-40B4-BE49-F238E27FC236}">
                  <a16:creationId xmlns:a16="http://schemas.microsoft.com/office/drawing/2014/main" id="{84A4113C-F19B-4F95-CDB8-00C0B123F05F}"/>
                </a:ext>
              </a:extLst>
            </p:cNvPr>
            <p:cNvSpPr>
              <a:spLocks noChangeArrowheads="1"/>
            </p:cNvSpPr>
            <p:nvPr/>
          </p:nvSpPr>
          <p:spPr bwMode="auto">
            <a:xfrm>
              <a:off x="1841" y="2825"/>
              <a:ext cx="506"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1500" b="1">
                  <a:solidFill>
                    <a:srgbClr val="800000"/>
                  </a:solidFill>
                  <a:latin typeface="Arial" panose="020B0604020202020204" pitchFamily="34" charset="0"/>
                  <a:cs typeface="Arial" panose="020B0604020202020204" pitchFamily="34" charset="0"/>
                </a:rPr>
                <a:t>8. Brown</a:t>
              </a:r>
              <a:endParaRPr lang="en-US" altLang="en-US" b="1">
                <a:solidFill>
                  <a:srgbClr val="800000"/>
                </a:solidFill>
                <a:cs typeface="Tahoma" panose="020B0604030504040204" pitchFamily="34" charset="0"/>
              </a:endParaRPr>
            </a:p>
          </p:txBody>
        </p:sp>
      </p:grpSp>
      <p:sp>
        <p:nvSpPr>
          <p:cNvPr id="166937" name="Rectangle 25">
            <a:extLst>
              <a:ext uri="{FF2B5EF4-FFF2-40B4-BE49-F238E27FC236}">
                <a16:creationId xmlns:a16="http://schemas.microsoft.com/office/drawing/2014/main" id="{397B7651-7412-48EA-B519-71EFCF2A2432}"/>
              </a:ext>
            </a:extLst>
          </p:cNvPr>
          <p:cNvSpPr>
            <a:spLocks noChangeArrowheads="1"/>
          </p:cNvSpPr>
          <p:nvPr/>
        </p:nvSpPr>
        <p:spPr bwMode="auto">
          <a:xfrm>
            <a:off x="5334000" y="2438400"/>
            <a:ext cx="2233613" cy="2633663"/>
          </a:xfrm>
          <a:prstGeom prst="rect">
            <a:avLst/>
          </a:prstGeom>
          <a:solidFill>
            <a:srgbClr val="FFFFFF"/>
          </a:solidFill>
          <a:ln w="4763">
            <a:solidFill>
              <a:srgbClr val="000000"/>
            </a:solidFill>
            <a:miter lim="800000"/>
            <a:headEnd/>
            <a:tailEnd/>
          </a:ln>
        </p:spPr>
        <p:txBody>
          <a:bodyPr/>
          <a:lstStyle/>
          <a:p>
            <a:endParaRPr lang="en-IN"/>
          </a:p>
        </p:txBody>
      </p:sp>
      <p:sp>
        <p:nvSpPr>
          <p:cNvPr id="166938" name="Freeform 26">
            <a:extLst>
              <a:ext uri="{FF2B5EF4-FFF2-40B4-BE49-F238E27FC236}">
                <a16:creationId xmlns:a16="http://schemas.microsoft.com/office/drawing/2014/main" id="{A9578F44-235E-EEC5-F38B-745EFDEA2393}"/>
              </a:ext>
            </a:extLst>
          </p:cNvPr>
          <p:cNvSpPr>
            <a:spLocks/>
          </p:cNvSpPr>
          <p:nvPr/>
        </p:nvSpPr>
        <p:spPr bwMode="auto">
          <a:xfrm>
            <a:off x="5334000" y="2678113"/>
            <a:ext cx="1914525" cy="798512"/>
          </a:xfrm>
          <a:custGeom>
            <a:avLst/>
            <a:gdLst>
              <a:gd name="T0" fmla="*/ 2413 w 2413"/>
              <a:gd name="T1" fmla="*/ 0 h 1006"/>
              <a:gd name="T2" fmla="*/ 603 w 2413"/>
              <a:gd name="T3" fmla="*/ 0 h 1006"/>
              <a:gd name="T4" fmla="*/ 603 w 2413"/>
              <a:gd name="T5" fmla="*/ 603 h 1006"/>
              <a:gd name="T6" fmla="*/ 402 w 2413"/>
              <a:gd name="T7" fmla="*/ 603 h 1006"/>
              <a:gd name="T8" fmla="*/ 402 w 2413"/>
              <a:gd name="T9" fmla="*/ 1006 h 1006"/>
              <a:gd name="T10" fmla="*/ 0 w 2413"/>
              <a:gd name="T11" fmla="*/ 1006 h 1006"/>
            </a:gdLst>
            <a:ahLst/>
            <a:cxnLst>
              <a:cxn ang="0">
                <a:pos x="T0" y="T1"/>
              </a:cxn>
              <a:cxn ang="0">
                <a:pos x="T2" y="T3"/>
              </a:cxn>
              <a:cxn ang="0">
                <a:pos x="T4" y="T5"/>
              </a:cxn>
              <a:cxn ang="0">
                <a:pos x="T6" y="T7"/>
              </a:cxn>
              <a:cxn ang="0">
                <a:pos x="T8" y="T9"/>
              </a:cxn>
              <a:cxn ang="0">
                <a:pos x="T10" y="T11"/>
              </a:cxn>
            </a:cxnLst>
            <a:rect l="0" t="0" r="r" b="b"/>
            <a:pathLst>
              <a:path w="2413" h="1006">
                <a:moveTo>
                  <a:pt x="2413" y="0"/>
                </a:moveTo>
                <a:lnTo>
                  <a:pt x="603" y="0"/>
                </a:lnTo>
                <a:lnTo>
                  <a:pt x="603" y="603"/>
                </a:lnTo>
                <a:lnTo>
                  <a:pt x="402" y="603"/>
                </a:lnTo>
                <a:lnTo>
                  <a:pt x="402" y="1006"/>
                </a:lnTo>
                <a:lnTo>
                  <a:pt x="0" y="1006"/>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166939" name="Freeform 27">
            <a:extLst>
              <a:ext uri="{FF2B5EF4-FFF2-40B4-BE49-F238E27FC236}">
                <a16:creationId xmlns:a16="http://schemas.microsoft.com/office/drawing/2014/main" id="{49F03C83-73A4-E58F-157D-FEA08DBA71E2}"/>
              </a:ext>
            </a:extLst>
          </p:cNvPr>
          <p:cNvSpPr>
            <a:spLocks/>
          </p:cNvSpPr>
          <p:nvPr/>
        </p:nvSpPr>
        <p:spPr bwMode="auto">
          <a:xfrm>
            <a:off x="5334000" y="2678113"/>
            <a:ext cx="1914525" cy="2154237"/>
          </a:xfrm>
          <a:custGeom>
            <a:avLst/>
            <a:gdLst>
              <a:gd name="T0" fmla="*/ 0 w 2413"/>
              <a:gd name="T1" fmla="*/ 1810 h 2715"/>
              <a:gd name="T2" fmla="*/ 402 w 2413"/>
              <a:gd name="T3" fmla="*/ 1810 h 2715"/>
              <a:gd name="T4" fmla="*/ 402 w 2413"/>
              <a:gd name="T5" fmla="*/ 2263 h 2715"/>
              <a:gd name="T6" fmla="*/ 603 w 2413"/>
              <a:gd name="T7" fmla="*/ 2263 h 2715"/>
              <a:gd name="T8" fmla="*/ 603 w 2413"/>
              <a:gd name="T9" fmla="*/ 2715 h 2715"/>
              <a:gd name="T10" fmla="*/ 2413 w 2413"/>
              <a:gd name="T11" fmla="*/ 2715 h 2715"/>
              <a:gd name="T12" fmla="*/ 2413 w 2413"/>
              <a:gd name="T13" fmla="*/ 0 h 2715"/>
            </a:gdLst>
            <a:ahLst/>
            <a:cxnLst>
              <a:cxn ang="0">
                <a:pos x="T0" y="T1"/>
              </a:cxn>
              <a:cxn ang="0">
                <a:pos x="T2" y="T3"/>
              </a:cxn>
              <a:cxn ang="0">
                <a:pos x="T4" y="T5"/>
              </a:cxn>
              <a:cxn ang="0">
                <a:pos x="T6" y="T7"/>
              </a:cxn>
              <a:cxn ang="0">
                <a:pos x="T8" y="T9"/>
              </a:cxn>
              <a:cxn ang="0">
                <a:pos x="T10" y="T11"/>
              </a:cxn>
              <a:cxn ang="0">
                <a:pos x="T12" y="T13"/>
              </a:cxn>
            </a:cxnLst>
            <a:rect l="0" t="0" r="r" b="b"/>
            <a:pathLst>
              <a:path w="2413" h="2715">
                <a:moveTo>
                  <a:pt x="0" y="1810"/>
                </a:moveTo>
                <a:lnTo>
                  <a:pt x="402" y="1810"/>
                </a:lnTo>
                <a:lnTo>
                  <a:pt x="402" y="2263"/>
                </a:lnTo>
                <a:lnTo>
                  <a:pt x="603" y="2263"/>
                </a:lnTo>
                <a:lnTo>
                  <a:pt x="603" y="2715"/>
                </a:lnTo>
                <a:lnTo>
                  <a:pt x="2413" y="2715"/>
                </a:lnTo>
                <a:lnTo>
                  <a:pt x="2413" y="0"/>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166940" name="Line 28">
            <a:extLst>
              <a:ext uri="{FF2B5EF4-FFF2-40B4-BE49-F238E27FC236}">
                <a16:creationId xmlns:a16="http://schemas.microsoft.com/office/drawing/2014/main" id="{EE6BCCDB-A7D9-CC59-CBD8-75398E83A3F1}"/>
              </a:ext>
            </a:extLst>
          </p:cNvPr>
          <p:cNvSpPr>
            <a:spLocks noChangeShapeType="1"/>
          </p:cNvSpPr>
          <p:nvPr/>
        </p:nvSpPr>
        <p:spPr bwMode="auto">
          <a:xfrm flipH="1">
            <a:off x="6451600" y="2917825"/>
            <a:ext cx="796925" cy="1588"/>
          </a:xfrm>
          <a:prstGeom prst="line">
            <a:avLst/>
          </a:prstGeom>
          <a:noFill/>
          <a:ln w="730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66941" name="Line 29">
            <a:extLst>
              <a:ext uri="{FF2B5EF4-FFF2-40B4-BE49-F238E27FC236}">
                <a16:creationId xmlns:a16="http://schemas.microsoft.com/office/drawing/2014/main" id="{607324CD-07AB-1C83-75A7-96CD4D5179C6}"/>
              </a:ext>
            </a:extLst>
          </p:cNvPr>
          <p:cNvSpPr>
            <a:spLocks noChangeShapeType="1"/>
          </p:cNvSpPr>
          <p:nvPr/>
        </p:nvSpPr>
        <p:spPr bwMode="auto">
          <a:xfrm flipH="1">
            <a:off x="6451600" y="3157538"/>
            <a:ext cx="796925" cy="1587"/>
          </a:xfrm>
          <a:prstGeom prst="line">
            <a:avLst/>
          </a:prstGeom>
          <a:noFill/>
          <a:ln w="730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66942" name="Line 30">
            <a:extLst>
              <a:ext uri="{FF2B5EF4-FFF2-40B4-BE49-F238E27FC236}">
                <a16:creationId xmlns:a16="http://schemas.microsoft.com/office/drawing/2014/main" id="{CC562D73-261C-8EC5-3BBB-F0D4F649EAB6}"/>
              </a:ext>
            </a:extLst>
          </p:cNvPr>
          <p:cNvSpPr>
            <a:spLocks noChangeShapeType="1"/>
          </p:cNvSpPr>
          <p:nvPr/>
        </p:nvSpPr>
        <p:spPr bwMode="auto">
          <a:xfrm flipH="1">
            <a:off x="6451600" y="3395663"/>
            <a:ext cx="796925" cy="1587"/>
          </a:xfrm>
          <a:prstGeom prst="line">
            <a:avLst/>
          </a:prstGeom>
          <a:noFill/>
          <a:ln w="730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66943" name="Line 31">
            <a:extLst>
              <a:ext uri="{FF2B5EF4-FFF2-40B4-BE49-F238E27FC236}">
                <a16:creationId xmlns:a16="http://schemas.microsoft.com/office/drawing/2014/main" id="{ADDA647E-9DED-5238-1B68-13A0A28CCDE6}"/>
              </a:ext>
            </a:extLst>
          </p:cNvPr>
          <p:cNvSpPr>
            <a:spLocks noChangeShapeType="1"/>
          </p:cNvSpPr>
          <p:nvPr/>
        </p:nvSpPr>
        <p:spPr bwMode="auto">
          <a:xfrm flipH="1">
            <a:off x="6451600" y="3635375"/>
            <a:ext cx="796925" cy="1588"/>
          </a:xfrm>
          <a:prstGeom prst="line">
            <a:avLst/>
          </a:prstGeom>
          <a:noFill/>
          <a:ln w="730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66944" name="Line 32">
            <a:extLst>
              <a:ext uri="{FF2B5EF4-FFF2-40B4-BE49-F238E27FC236}">
                <a16:creationId xmlns:a16="http://schemas.microsoft.com/office/drawing/2014/main" id="{9F55A8B0-5FFF-7E02-07CD-4B4C307A4DD0}"/>
              </a:ext>
            </a:extLst>
          </p:cNvPr>
          <p:cNvSpPr>
            <a:spLocks noChangeShapeType="1"/>
          </p:cNvSpPr>
          <p:nvPr/>
        </p:nvSpPr>
        <p:spPr bwMode="auto">
          <a:xfrm flipH="1">
            <a:off x="6451600" y="3875088"/>
            <a:ext cx="796925" cy="1587"/>
          </a:xfrm>
          <a:prstGeom prst="line">
            <a:avLst/>
          </a:prstGeom>
          <a:noFill/>
          <a:ln w="730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66945" name="Line 33">
            <a:extLst>
              <a:ext uri="{FF2B5EF4-FFF2-40B4-BE49-F238E27FC236}">
                <a16:creationId xmlns:a16="http://schemas.microsoft.com/office/drawing/2014/main" id="{968B4876-D3C1-84AD-3FAF-DFA8987E9046}"/>
              </a:ext>
            </a:extLst>
          </p:cNvPr>
          <p:cNvSpPr>
            <a:spLocks noChangeShapeType="1"/>
          </p:cNvSpPr>
          <p:nvPr/>
        </p:nvSpPr>
        <p:spPr bwMode="auto">
          <a:xfrm flipH="1">
            <a:off x="6451600" y="4114800"/>
            <a:ext cx="796925" cy="1588"/>
          </a:xfrm>
          <a:prstGeom prst="line">
            <a:avLst/>
          </a:prstGeom>
          <a:noFill/>
          <a:ln w="730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66946" name="Line 34">
            <a:extLst>
              <a:ext uri="{FF2B5EF4-FFF2-40B4-BE49-F238E27FC236}">
                <a16:creationId xmlns:a16="http://schemas.microsoft.com/office/drawing/2014/main" id="{D26F6B1C-FC07-62D9-E9C7-C504FB50BB8A}"/>
              </a:ext>
            </a:extLst>
          </p:cNvPr>
          <p:cNvSpPr>
            <a:spLocks noChangeShapeType="1"/>
          </p:cNvSpPr>
          <p:nvPr/>
        </p:nvSpPr>
        <p:spPr bwMode="auto">
          <a:xfrm flipH="1">
            <a:off x="6451600" y="4354513"/>
            <a:ext cx="796925" cy="1587"/>
          </a:xfrm>
          <a:prstGeom prst="line">
            <a:avLst/>
          </a:prstGeom>
          <a:noFill/>
          <a:ln w="730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66947" name="Line 35">
            <a:extLst>
              <a:ext uri="{FF2B5EF4-FFF2-40B4-BE49-F238E27FC236}">
                <a16:creationId xmlns:a16="http://schemas.microsoft.com/office/drawing/2014/main" id="{C292F5EB-69DB-C0C0-187A-0EDE9FD932B5}"/>
              </a:ext>
            </a:extLst>
          </p:cNvPr>
          <p:cNvSpPr>
            <a:spLocks noChangeShapeType="1"/>
          </p:cNvSpPr>
          <p:nvPr/>
        </p:nvSpPr>
        <p:spPr bwMode="auto">
          <a:xfrm flipH="1">
            <a:off x="6451600" y="4594225"/>
            <a:ext cx="796925" cy="1588"/>
          </a:xfrm>
          <a:prstGeom prst="line">
            <a:avLst/>
          </a:prstGeom>
          <a:noFill/>
          <a:ln w="730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grpSp>
        <p:nvGrpSpPr>
          <p:cNvPr id="166948" name="Group 36">
            <a:extLst>
              <a:ext uri="{FF2B5EF4-FFF2-40B4-BE49-F238E27FC236}">
                <a16:creationId xmlns:a16="http://schemas.microsoft.com/office/drawing/2014/main" id="{8B905EF7-7B9D-0B21-9920-1CA6AF3F11DA}"/>
              </a:ext>
            </a:extLst>
          </p:cNvPr>
          <p:cNvGrpSpPr>
            <a:grpSpLocks/>
          </p:cNvGrpSpPr>
          <p:nvPr/>
        </p:nvGrpSpPr>
        <p:grpSpPr bwMode="auto">
          <a:xfrm>
            <a:off x="7391400" y="2846388"/>
            <a:ext cx="1447800" cy="1866900"/>
            <a:chOff x="4656" y="1793"/>
            <a:chExt cx="912" cy="1176"/>
          </a:xfrm>
        </p:grpSpPr>
        <p:sp>
          <p:nvSpPr>
            <p:cNvPr id="166949" name="Rectangle 37">
              <a:extLst>
                <a:ext uri="{FF2B5EF4-FFF2-40B4-BE49-F238E27FC236}">
                  <a16:creationId xmlns:a16="http://schemas.microsoft.com/office/drawing/2014/main" id="{1A42AAFF-0EFF-E1B4-C839-BE95BF0851BC}"/>
                </a:ext>
              </a:extLst>
            </p:cNvPr>
            <p:cNvSpPr>
              <a:spLocks noChangeArrowheads="1"/>
            </p:cNvSpPr>
            <p:nvPr/>
          </p:nvSpPr>
          <p:spPr bwMode="auto">
            <a:xfrm>
              <a:off x="4656" y="1793"/>
              <a:ext cx="912"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1500" b="1">
                  <a:solidFill>
                    <a:srgbClr val="FF9900"/>
                  </a:solidFill>
                  <a:latin typeface="Arial" panose="020B0604020202020204" pitchFamily="34" charset="0"/>
                  <a:cs typeface="Arial" panose="020B0604020202020204" pitchFamily="34" charset="0"/>
                </a:rPr>
                <a:t>1. White/Orange</a:t>
              </a:r>
              <a:endParaRPr lang="en-US" altLang="en-US" b="1">
                <a:solidFill>
                  <a:srgbClr val="FF9900"/>
                </a:solidFill>
                <a:cs typeface="Tahoma" panose="020B0604030504040204" pitchFamily="34" charset="0"/>
              </a:endParaRPr>
            </a:p>
          </p:txBody>
        </p:sp>
        <p:sp>
          <p:nvSpPr>
            <p:cNvPr id="166950" name="Rectangle 38">
              <a:extLst>
                <a:ext uri="{FF2B5EF4-FFF2-40B4-BE49-F238E27FC236}">
                  <a16:creationId xmlns:a16="http://schemas.microsoft.com/office/drawing/2014/main" id="{A605A01A-FAF5-51B6-8085-8C992DDCE1E3}"/>
                </a:ext>
              </a:extLst>
            </p:cNvPr>
            <p:cNvSpPr>
              <a:spLocks noChangeArrowheads="1"/>
            </p:cNvSpPr>
            <p:nvPr/>
          </p:nvSpPr>
          <p:spPr bwMode="auto">
            <a:xfrm>
              <a:off x="4656" y="1941"/>
              <a:ext cx="553"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1500" b="1">
                  <a:solidFill>
                    <a:srgbClr val="FF9900"/>
                  </a:solidFill>
                  <a:latin typeface="Arial" panose="020B0604020202020204" pitchFamily="34" charset="0"/>
                  <a:cs typeface="Arial" panose="020B0604020202020204" pitchFamily="34" charset="0"/>
                </a:rPr>
                <a:t>2. Orange</a:t>
              </a:r>
              <a:endParaRPr lang="en-US" altLang="en-US" b="1">
                <a:solidFill>
                  <a:srgbClr val="FF9900"/>
                </a:solidFill>
                <a:cs typeface="Tahoma" panose="020B0604030504040204" pitchFamily="34" charset="0"/>
              </a:endParaRPr>
            </a:p>
          </p:txBody>
        </p:sp>
        <p:sp>
          <p:nvSpPr>
            <p:cNvPr id="166951" name="Rectangle 39">
              <a:extLst>
                <a:ext uri="{FF2B5EF4-FFF2-40B4-BE49-F238E27FC236}">
                  <a16:creationId xmlns:a16="http://schemas.microsoft.com/office/drawing/2014/main" id="{EFBADB10-70E5-3E4F-6861-AB703AF8D397}"/>
                </a:ext>
              </a:extLst>
            </p:cNvPr>
            <p:cNvSpPr>
              <a:spLocks noChangeArrowheads="1"/>
            </p:cNvSpPr>
            <p:nvPr/>
          </p:nvSpPr>
          <p:spPr bwMode="auto">
            <a:xfrm>
              <a:off x="4656" y="2088"/>
              <a:ext cx="839"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1500" b="1">
                  <a:solidFill>
                    <a:srgbClr val="009900"/>
                  </a:solidFill>
                  <a:latin typeface="Arial" panose="020B0604020202020204" pitchFamily="34" charset="0"/>
                  <a:cs typeface="Arial" panose="020B0604020202020204" pitchFamily="34" charset="0"/>
                </a:rPr>
                <a:t>3. White/Green</a:t>
              </a:r>
              <a:endParaRPr lang="en-US" altLang="en-US" b="1">
                <a:solidFill>
                  <a:srgbClr val="009900"/>
                </a:solidFill>
                <a:cs typeface="Tahoma" panose="020B0604030504040204" pitchFamily="34" charset="0"/>
              </a:endParaRPr>
            </a:p>
          </p:txBody>
        </p:sp>
        <p:sp>
          <p:nvSpPr>
            <p:cNvPr id="166952" name="Rectangle 40">
              <a:extLst>
                <a:ext uri="{FF2B5EF4-FFF2-40B4-BE49-F238E27FC236}">
                  <a16:creationId xmlns:a16="http://schemas.microsoft.com/office/drawing/2014/main" id="{DDCD5DFC-0057-B67E-6B82-C92AC630DBA4}"/>
                </a:ext>
              </a:extLst>
            </p:cNvPr>
            <p:cNvSpPr>
              <a:spLocks noChangeArrowheads="1"/>
            </p:cNvSpPr>
            <p:nvPr/>
          </p:nvSpPr>
          <p:spPr bwMode="auto">
            <a:xfrm>
              <a:off x="4656" y="2236"/>
              <a:ext cx="393"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1500" b="1">
                  <a:solidFill>
                    <a:srgbClr val="0000FF"/>
                  </a:solidFill>
                  <a:latin typeface="Arial" panose="020B0604020202020204" pitchFamily="34" charset="0"/>
                  <a:cs typeface="Arial" panose="020B0604020202020204" pitchFamily="34" charset="0"/>
                </a:rPr>
                <a:t>4. Blue</a:t>
              </a:r>
              <a:endParaRPr lang="en-US" altLang="en-US" b="1">
                <a:solidFill>
                  <a:srgbClr val="0000FF"/>
                </a:solidFill>
                <a:cs typeface="Tahoma" panose="020B0604030504040204" pitchFamily="34" charset="0"/>
              </a:endParaRPr>
            </a:p>
          </p:txBody>
        </p:sp>
        <p:sp>
          <p:nvSpPr>
            <p:cNvPr id="166953" name="Rectangle 41">
              <a:extLst>
                <a:ext uri="{FF2B5EF4-FFF2-40B4-BE49-F238E27FC236}">
                  <a16:creationId xmlns:a16="http://schemas.microsoft.com/office/drawing/2014/main" id="{17D847D8-E39E-300E-DEED-89A735C44716}"/>
                </a:ext>
              </a:extLst>
            </p:cNvPr>
            <p:cNvSpPr>
              <a:spLocks noChangeArrowheads="1"/>
            </p:cNvSpPr>
            <p:nvPr/>
          </p:nvSpPr>
          <p:spPr bwMode="auto">
            <a:xfrm>
              <a:off x="4656" y="2383"/>
              <a:ext cx="752"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1500" b="1">
                  <a:solidFill>
                    <a:srgbClr val="0000FF"/>
                  </a:solidFill>
                  <a:latin typeface="Arial" panose="020B0604020202020204" pitchFamily="34" charset="0"/>
                  <a:cs typeface="Arial" panose="020B0604020202020204" pitchFamily="34" charset="0"/>
                </a:rPr>
                <a:t>5. White/Blue</a:t>
              </a:r>
              <a:endParaRPr lang="en-US" altLang="en-US" b="1">
                <a:solidFill>
                  <a:srgbClr val="0000FF"/>
                </a:solidFill>
                <a:cs typeface="Tahoma" panose="020B0604030504040204" pitchFamily="34" charset="0"/>
              </a:endParaRPr>
            </a:p>
          </p:txBody>
        </p:sp>
        <p:sp>
          <p:nvSpPr>
            <p:cNvPr id="166954" name="Rectangle 42">
              <a:extLst>
                <a:ext uri="{FF2B5EF4-FFF2-40B4-BE49-F238E27FC236}">
                  <a16:creationId xmlns:a16="http://schemas.microsoft.com/office/drawing/2014/main" id="{9AEFC943-5E21-6531-BFD6-EE80B91BBED4}"/>
                </a:ext>
              </a:extLst>
            </p:cNvPr>
            <p:cNvSpPr>
              <a:spLocks noChangeArrowheads="1"/>
            </p:cNvSpPr>
            <p:nvPr/>
          </p:nvSpPr>
          <p:spPr bwMode="auto">
            <a:xfrm>
              <a:off x="4656" y="2530"/>
              <a:ext cx="480"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1500" b="1">
                  <a:solidFill>
                    <a:srgbClr val="009900"/>
                  </a:solidFill>
                  <a:latin typeface="Arial" panose="020B0604020202020204" pitchFamily="34" charset="0"/>
                  <a:cs typeface="Arial" panose="020B0604020202020204" pitchFamily="34" charset="0"/>
                </a:rPr>
                <a:t>6. Green</a:t>
              </a:r>
              <a:endParaRPr lang="en-US" altLang="en-US" b="1">
                <a:solidFill>
                  <a:srgbClr val="009900"/>
                </a:solidFill>
                <a:cs typeface="Tahoma" panose="020B0604030504040204" pitchFamily="34" charset="0"/>
              </a:endParaRPr>
            </a:p>
          </p:txBody>
        </p:sp>
        <p:sp>
          <p:nvSpPr>
            <p:cNvPr id="166955" name="Rectangle 43">
              <a:extLst>
                <a:ext uri="{FF2B5EF4-FFF2-40B4-BE49-F238E27FC236}">
                  <a16:creationId xmlns:a16="http://schemas.microsoft.com/office/drawing/2014/main" id="{F6CB572D-3B55-7FDB-3B39-96DCFF1F80B1}"/>
                </a:ext>
              </a:extLst>
            </p:cNvPr>
            <p:cNvSpPr>
              <a:spLocks noChangeArrowheads="1"/>
            </p:cNvSpPr>
            <p:nvPr/>
          </p:nvSpPr>
          <p:spPr bwMode="auto">
            <a:xfrm>
              <a:off x="4656" y="2678"/>
              <a:ext cx="865"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1500" b="1">
                  <a:solidFill>
                    <a:srgbClr val="800000"/>
                  </a:solidFill>
                  <a:latin typeface="Arial" panose="020B0604020202020204" pitchFamily="34" charset="0"/>
                  <a:cs typeface="Arial" panose="020B0604020202020204" pitchFamily="34" charset="0"/>
                </a:rPr>
                <a:t>7. White/Brown</a:t>
              </a:r>
              <a:endParaRPr lang="en-US" altLang="en-US" b="1">
                <a:solidFill>
                  <a:srgbClr val="800000"/>
                </a:solidFill>
                <a:cs typeface="Tahoma" panose="020B0604030504040204" pitchFamily="34" charset="0"/>
              </a:endParaRPr>
            </a:p>
          </p:txBody>
        </p:sp>
        <p:sp>
          <p:nvSpPr>
            <p:cNvPr id="166956" name="Rectangle 44">
              <a:extLst>
                <a:ext uri="{FF2B5EF4-FFF2-40B4-BE49-F238E27FC236}">
                  <a16:creationId xmlns:a16="http://schemas.microsoft.com/office/drawing/2014/main" id="{06D5E8E0-0C6F-A222-2A46-DA974EF4553E}"/>
                </a:ext>
              </a:extLst>
            </p:cNvPr>
            <p:cNvSpPr>
              <a:spLocks noChangeArrowheads="1"/>
            </p:cNvSpPr>
            <p:nvPr/>
          </p:nvSpPr>
          <p:spPr bwMode="auto">
            <a:xfrm>
              <a:off x="4656" y="2825"/>
              <a:ext cx="506"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1500" b="1">
                  <a:solidFill>
                    <a:srgbClr val="800000"/>
                  </a:solidFill>
                  <a:latin typeface="Arial" panose="020B0604020202020204" pitchFamily="34" charset="0"/>
                  <a:cs typeface="Arial" panose="020B0604020202020204" pitchFamily="34" charset="0"/>
                </a:rPr>
                <a:t>8. Brown</a:t>
              </a:r>
              <a:endParaRPr lang="en-US" altLang="en-US" b="1">
                <a:solidFill>
                  <a:srgbClr val="800000"/>
                </a:solidFill>
                <a:cs typeface="Tahoma" panose="020B0604030504040204" pitchFamily="34" charset="0"/>
              </a:endParaRPr>
            </a:p>
          </p:txBody>
        </p:sp>
      </p:grpSp>
      <p:sp>
        <p:nvSpPr>
          <p:cNvPr id="166957" name="Rectangle 45">
            <a:extLst>
              <a:ext uri="{FF2B5EF4-FFF2-40B4-BE49-F238E27FC236}">
                <a16:creationId xmlns:a16="http://schemas.microsoft.com/office/drawing/2014/main" id="{44FCF2D5-0544-53C8-8334-8560BA73B45E}"/>
              </a:ext>
            </a:extLst>
          </p:cNvPr>
          <p:cNvSpPr>
            <a:spLocks noChangeArrowheads="1"/>
          </p:cNvSpPr>
          <p:nvPr/>
        </p:nvSpPr>
        <p:spPr bwMode="auto">
          <a:xfrm>
            <a:off x="1260475" y="5241925"/>
            <a:ext cx="14859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1800" b="1">
                <a:latin typeface="Arial" panose="020B0604020202020204" pitchFamily="34" charset="0"/>
                <a:cs typeface="Arial" panose="020B0604020202020204" pitchFamily="34" charset="0"/>
              </a:rPr>
              <a:t>EIA/TIA 568 A</a:t>
            </a:r>
            <a:endParaRPr lang="en-US" altLang="en-US" sz="1800" b="1">
              <a:cs typeface="Tahoma" panose="020B0604030504040204" pitchFamily="34" charset="0"/>
            </a:endParaRPr>
          </a:p>
        </p:txBody>
      </p:sp>
      <p:sp>
        <p:nvSpPr>
          <p:cNvPr id="166958" name="Rectangle 46">
            <a:extLst>
              <a:ext uri="{FF2B5EF4-FFF2-40B4-BE49-F238E27FC236}">
                <a16:creationId xmlns:a16="http://schemas.microsoft.com/office/drawing/2014/main" id="{28D710F5-E16E-FA3C-DA06-566018977063}"/>
              </a:ext>
            </a:extLst>
          </p:cNvPr>
          <p:cNvSpPr>
            <a:spLocks noChangeArrowheads="1"/>
          </p:cNvSpPr>
          <p:nvPr/>
        </p:nvSpPr>
        <p:spPr bwMode="auto">
          <a:xfrm>
            <a:off x="5756275" y="5241925"/>
            <a:ext cx="14859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1800" b="1">
                <a:latin typeface="Arial" panose="020B0604020202020204" pitchFamily="34" charset="0"/>
                <a:cs typeface="Arial" panose="020B0604020202020204" pitchFamily="34" charset="0"/>
              </a:rPr>
              <a:t>EIA/TIA 568 B</a:t>
            </a:r>
            <a:endParaRPr lang="en-US" altLang="en-US" sz="1800" b="1">
              <a:cs typeface="Tahoma" panose="020B0604030504040204" pitchFamily="34"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145140"/>
            <a:ext cx="9144000" cy="553998"/>
          </a:xfrm>
        </p:spPr>
        <p:txBody>
          <a:bodyPr/>
          <a:lstStyle/>
          <a:p>
            <a:r>
              <a:rPr lang="en-GB" dirty="0"/>
              <a:t>Networking Methods </a:t>
            </a:r>
            <a:r>
              <a:rPr lang="en-GB" sz="1600" dirty="0"/>
              <a:t>(1 of 2)</a:t>
            </a:r>
          </a:p>
        </p:txBody>
      </p:sp>
      <p:sp>
        <p:nvSpPr>
          <p:cNvPr id="3" name="Text Placeholder 2"/>
          <p:cNvSpPr>
            <a:spLocks noGrp="1"/>
          </p:cNvSpPr>
          <p:nvPr>
            <p:ph type="body" sz="quarter" idx="16"/>
          </p:nvPr>
        </p:nvSpPr>
        <p:spPr/>
        <p:txBody>
          <a:bodyPr/>
          <a:lstStyle/>
          <a:p>
            <a:pPr>
              <a:lnSpc>
                <a:spcPct val="200000"/>
              </a:lnSpc>
            </a:pPr>
            <a:r>
              <a:rPr b="1"/>
              <a:t>Circuit switching </a:t>
            </a:r>
            <a:r>
              <a:t>is a methodology of implementing a telecommunications network in which two network nodes establish a dedicated communications channel (circuit) through the network before the nodes may communicate. </a:t>
            </a:r>
            <a:endParaRPr lang="en-US" dirty="0"/>
          </a:p>
          <a:p>
            <a:pPr>
              <a:buNone/>
            </a:pPr>
            <a:endParaRPr lang="en-GB" dirty="0"/>
          </a:p>
        </p:txBody>
      </p:sp>
    </p:spTree>
  </p:cSld>
  <p:clrMapOvr>
    <a:masterClrMapping/>
  </p:clrMapOvr>
  <p:transition spd="slow">
    <p:wipe dir="d"/>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a:extLst>
              <a:ext uri="{FF2B5EF4-FFF2-40B4-BE49-F238E27FC236}">
                <a16:creationId xmlns:a16="http://schemas.microsoft.com/office/drawing/2014/main" id="{E2BF523D-382B-80E0-77BC-46E299922C83}"/>
              </a:ext>
            </a:extLst>
          </p:cNvPr>
          <p:cNvSpPr>
            <a:spLocks noGrp="1"/>
          </p:cNvSpPr>
          <p:nvPr>
            <p:ph type="sldNum" sz="quarter" idx="12"/>
          </p:nvPr>
        </p:nvSpPr>
        <p:spPr/>
        <p:txBody>
          <a:bodyPr/>
          <a:lstStyle/>
          <a:p>
            <a:fld id="{942E2081-A1EA-4574-9819-6C6B0D3DD04E}" type="slidenum">
              <a:rPr lang="en-US" altLang="en-US"/>
              <a:pPr/>
              <a:t>90</a:t>
            </a:fld>
            <a:endParaRPr lang="th-TH" altLang="en-US"/>
          </a:p>
        </p:txBody>
      </p:sp>
      <p:grpSp>
        <p:nvGrpSpPr>
          <p:cNvPr id="167938" name="Group 2">
            <a:extLst>
              <a:ext uri="{FF2B5EF4-FFF2-40B4-BE49-F238E27FC236}">
                <a16:creationId xmlns:a16="http://schemas.microsoft.com/office/drawing/2014/main" id="{65FF3A19-7357-2E5E-72BB-AC6EC8D812A6}"/>
              </a:ext>
            </a:extLst>
          </p:cNvPr>
          <p:cNvGrpSpPr>
            <a:grpSpLocks/>
          </p:cNvGrpSpPr>
          <p:nvPr/>
        </p:nvGrpSpPr>
        <p:grpSpPr bwMode="auto">
          <a:xfrm rot="-5400000">
            <a:off x="1028700" y="2171700"/>
            <a:ext cx="1143000" cy="1676400"/>
            <a:chOff x="545" y="1536"/>
            <a:chExt cx="1408" cy="1659"/>
          </a:xfrm>
        </p:grpSpPr>
        <p:sp>
          <p:nvSpPr>
            <p:cNvPr id="167939" name="Rectangle 3">
              <a:extLst>
                <a:ext uri="{FF2B5EF4-FFF2-40B4-BE49-F238E27FC236}">
                  <a16:creationId xmlns:a16="http://schemas.microsoft.com/office/drawing/2014/main" id="{78805F64-6E5F-D56C-8673-54F14CFD31BE}"/>
                </a:ext>
              </a:extLst>
            </p:cNvPr>
            <p:cNvSpPr>
              <a:spLocks noChangeArrowheads="1"/>
            </p:cNvSpPr>
            <p:nvPr/>
          </p:nvSpPr>
          <p:spPr bwMode="auto">
            <a:xfrm>
              <a:off x="545" y="1536"/>
              <a:ext cx="1408" cy="1659"/>
            </a:xfrm>
            <a:prstGeom prst="rect">
              <a:avLst/>
            </a:prstGeom>
            <a:solidFill>
              <a:srgbClr val="CCFFCC"/>
            </a:solidFill>
            <a:ln w="4763">
              <a:solidFill>
                <a:srgbClr val="000000"/>
              </a:solidFill>
              <a:miter lim="800000"/>
              <a:headEnd/>
              <a:tailEnd/>
            </a:ln>
          </p:spPr>
          <p:txBody>
            <a:bodyPr/>
            <a:lstStyle/>
            <a:p>
              <a:endParaRPr lang="en-IN"/>
            </a:p>
          </p:txBody>
        </p:sp>
        <p:sp>
          <p:nvSpPr>
            <p:cNvPr id="167940" name="Freeform 4">
              <a:extLst>
                <a:ext uri="{FF2B5EF4-FFF2-40B4-BE49-F238E27FC236}">
                  <a16:creationId xmlns:a16="http://schemas.microsoft.com/office/drawing/2014/main" id="{947FA67F-CD58-3EB8-B053-A5FCD16BE30C}"/>
                </a:ext>
              </a:extLst>
            </p:cNvPr>
            <p:cNvSpPr>
              <a:spLocks/>
            </p:cNvSpPr>
            <p:nvPr/>
          </p:nvSpPr>
          <p:spPr bwMode="auto">
            <a:xfrm>
              <a:off x="545" y="1687"/>
              <a:ext cx="1207" cy="503"/>
            </a:xfrm>
            <a:custGeom>
              <a:avLst/>
              <a:gdLst>
                <a:gd name="T0" fmla="*/ 2412 w 2412"/>
                <a:gd name="T1" fmla="*/ 0 h 1006"/>
                <a:gd name="T2" fmla="*/ 603 w 2412"/>
                <a:gd name="T3" fmla="*/ 0 h 1006"/>
                <a:gd name="T4" fmla="*/ 603 w 2412"/>
                <a:gd name="T5" fmla="*/ 603 h 1006"/>
                <a:gd name="T6" fmla="*/ 402 w 2412"/>
                <a:gd name="T7" fmla="*/ 603 h 1006"/>
                <a:gd name="T8" fmla="*/ 402 w 2412"/>
                <a:gd name="T9" fmla="*/ 1006 h 1006"/>
                <a:gd name="T10" fmla="*/ 0 w 2412"/>
                <a:gd name="T11" fmla="*/ 1006 h 1006"/>
              </a:gdLst>
              <a:ahLst/>
              <a:cxnLst>
                <a:cxn ang="0">
                  <a:pos x="T0" y="T1"/>
                </a:cxn>
                <a:cxn ang="0">
                  <a:pos x="T2" y="T3"/>
                </a:cxn>
                <a:cxn ang="0">
                  <a:pos x="T4" y="T5"/>
                </a:cxn>
                <a:cxn ang="0">
                  <a:pos x="T6" y="T7"/>
                </a:cxn>
                <a:cxn ang="0">
                  <a:pos x="T8" y="T9"/>
                </a:cxn>
                <a:cxn ang="0">
                  <a:pos x="T10" y="T11"/>
                </a:cxn>
              </a:cxnLst>
              <a:rect l="0" t="0" r="r" b="b"/>
              <a:pathLst>
                <a:path w="2412" h="1006">
                  <a:moveTo>
                    <a:pt x="2412" y="0"/>
                  </a:moveTo>
                  <a:lnTo>
                    <a:pt x="603" y="0"/>
                  </a:lnTo>
                  <a:lnTo>
                    <a:pt x="603" y="603"/>
                  </a:lnTo>
                  <a:lnTo>
                    <a:pt x="402" y="603"/>
                  </a:lnTo>
                  <a:lnTo>
                    <a:pt x="402" y="1006"/>
                  </a:lnTo>
                  <a:lnTo>
                    <a:pt x="0" y="1006"/>
                  </a:lnTo>
                </a:path>
              </a:pathLst>
            </a:custGeom>
            <a:solidFill>
              <a:srgbClr val="CCFFCC"/>
            </a:solidFill>
            <a:ln w="4763">
              <a:solidFill>
                <a:srgbClr val="000000"/>
              </a:solidFill>
              <a:prstDash val="solid"/>
              <a:round/>
              <a:headEnd/>
              <a:tailEnd/>
            </a:ln>
          </p:spPr>
          <p:txBody>
            <a:bodyPr/>
            <a:lstStyle/>
            <a:p>
              <a:endParaRPr lang="en-IN"/>
            </a:p>
          </p:txBody>
        </p:sp>
        <p:sp>
          <p:nvSpPr>
            <p:cNvPr id="167941" name="Freeform 5">
              <a:extLst>
                <a:ext uri="{FF2B5EF4-FFF2-40B4-BE49-F238E27FC236}">
                  <a16:creationId xmlns:a16="http://schemas.microsoft.com/office/drawing/2014/main" id="{5D43FF6D-CE35-E61B-2CB0-E7722E0A44F0}"/>
                </a:ext>
              </a:extLst>
            </p:cNvPr>
            <p:cNvSpPr>
              <a:spLocks/>
            </p:cNvSpPr>
            <p:nvPr/>
          </p:nvSpPr>
          <p:spPr bwMode="auto">
            <a:xfrm>
              <a:off x="545" y="1687"/>
              <a:ext cx="1207" cy="1357"/>
            </a:xfrm>
            <a:custGeom>
              <a:avLst/>
              <a:gdLst>
                <a:gd name="T0" fmla="*/ 0 w 2412"/>
                <a:gd name="T1" fmla="*/ 1810 h 2715"/>
                <a:gd name="T2" fmla="*/ 402 w 2412"/>
                <a:gd name="T3" fmla="*/ 1810 h 2715"/>
                <a:gd name="T4" fmla="*/ 402 w 2412"/>
                <a:gd name="T5" fmla="*/ 2263 h 2715"/>
                <a:gd name="T6" fmla="*/ 603 w 2412"/>
                <a:gd name="T7" fmla="*/ 2263 h 2715"/>
                <a:gd name="T8" fmla="*/ 603 w 2412"/>
                <a:gd name="T9" fmla="*/ 2715 h 2715"/>
                <a:gd name="T10" fmla="*/ 2412 w 2412"/>
                <a:gd name="T11" fmla="*/ 2715 h 2715"/>
                <a:gd name="T12" fmla="*/ 2412 w 2412"/>
                <a:gd name="T13" fmla="*/ 0 h 2715"/>
              </a:gdLst>
              <a:ahLst/>
              <a:cxnLst>
                <a:cxn ang="0">
                  <a:pos x="T0" y="T1"/>
                </a:cxn>
                <a:cxn ang="0">
                  <a:pos x="T2" y="T3"/>
                </a:cxn>
                <a:cxn ang="0">
                  <a:pos x="T4" y="T5"/>
                </a:cxn>
                <a:cxn ang="0">
                  <a:pos x="T6" y="T7"/>
                </a:cxn>
                <a:cxn ang="0">
                  <a:pos x="T8" y="T9"/>
                </a:cxn>
                <a:cxn ang="0">
                  <a:pos x="T10" y="T11"/>
                </a:cxn>
                <a:cxn ang="0">
                  <a:pos x="T12" y="T13"/>
                </a:cxn>
              </a:cxnLst>
              <a:rect l="0" t="0" r="r" b="b"/>
              <a:pathLst>
                <a:path w="2412" h="2715">
                  <a:moveTo>
                    <a:pt x="0" y="1810"/>
                  </a:moveTo>
                  <a:lnTo>
                    <a:pt x="402" y="1810"/>
                  </a:lnTo>
                  <a:lnTo>
                    <a:pt x="402" y="2263"/>
                  </a:lnTo>
                  <a:lnTo>
                    <a:pt x="603" y="2263"/>
                  </a:lnTo>
                  <a:lnTo>
                    <a:pt x="603" y="2715"/>
                  </a:lnTo>
                  <a:lnTo>
                    <a:pt x="2412" y="2715"/>
                  </a:lnTo>
                  <a:lnTo>
                    <a:pt x="2412" y="0"/>
                  </a:lnTo>
                </a:path>
              </a:pathLst>
            </a:custGeom>
            <a:solidFill>
              <a:srgbClr val="CCFFCC"/>
            </a:solidFill>
            <a:ln w="4763">
              <a:solidFill>
                <a:srgbClr val="000000"/>
              </a:solidFill>
              <a:prstDash val="solid"/>
              <a:round/>
              <a:headEnd/>
              <a:tailEnd/>
            </a:ln>
          </p:spPr>
          <p:txBody>
            <a:bodyPr/>
            <a:lstStyle/>
            <a:p>
              <a:endParaRPr lang="en-IN"/>
            </a:p>
          </p:txBody>
        </p:sp>
        <p:grpSp>
          <p:nvGrpSpPr>
            <p:cNvPr id="167942" name="Group 6">
              <a:extLst>
                <a:ext uri="{FF2B5EF4-FFF2-40B4-BE49-F238E27FC236}">
                  <a16:creationId xmlns:a16="http://schemas.microsoft.com/office/drawing/2014/main" id="{3E82295B-A997-C4CC-8358-B16E526388AA}"/>
                </a:ext>
              </a:extLst>
            </p:cNvPr>
            <p:cNvGrpSpPr>
              <a:grpSpLocks/>
            </p:cNvGrpSpPr>
            <p:nvPr/>
          </p:nvGrpSpPr>
          <p:grpSpPr bwMode="auto">
            <a:xfrm>
              <a:off x="1249" y="1838"/>
              <a:ext cx="503" cy="1057"/>
              <a:chOff x="1223" y="2133"/>
              <a:chExt cx="503" cy="1057"/>
            </a:xfrm>
          </p:grpSpPr>
          <p:sp>
            <p:nvSpPr>
              <p:cNvPr id="167943" name="Line 7">
                <a:extLst>
                  <a:ext uri="{FF2B5EF4-FFF2-40B4-BE49-F238E27FC236}">
                    <a16:creationId xmlns:a16="http://schemas.microsoft.com/office/drawing/2014/main" id="{77D35CDC-1543-0E51-53EB-F30CA7889DED}"/>
                  </a:ext>
                </a:extLst>
              </p:cNvPr>
              <p:cNvSpPr>
                <a:spLocks noChangeShapeType="1"/>
              </p:cNvSpPr>
              <p:nvPr/>
            </p:nvSpPr>
            <p:spPr bwMode="auto">
              <a:xfrm flipH="1">
                <a:off x="1223" y="2133"/>
                <a:ext cx="503" cy="1"/>
              </a:xfrm>
              <a:prstGeom prst="line">
                <a:avLst/>
              </a:prstGeom>
              <a:noFill/>
              <a:ln w="73025">
                <a:solidFill>
                  <a:schemeClr val="tx1"/>
                </a:solidFill>
                <a:round/>
                <a:headEnd/>
                <a:tailEnd/>
              </a:ln>
            </p:spPr>
            <p:txBody>
              <a:bodyPr/>
              <a:lstStyle/>
              <a:p>
                <a:endParaRPr lang="en-IN"/>
              </a:p>
            </p:txBody>
          </p:sp>
          <p:sp>
            <p:nvSpPr>
              <p:cNvPr id="167944" name="Line 8">
                <a:extLst>
                  <a:ext uri="{FF2B5EF4-FFF2-40B4-BE49-F238E27FC236}">
                    <a16:creationId xmlns:a16="http://schemas.microsoft.com/office/drawing/2014/main" id="{F395611A-34ED-D15E-AC2F-C3BD494706B2}"/>
                  </a:ext>
                </a:extLst>
              </p:cNvPr>
              <p:cNvSpPr>
                <a:spLocks noChangeShapeType="1"/>
              </p:cNvSpPr>
              <p:nvPr/>
            </p:nvSpPr>
            <p:spPr bwMode="auto">
              <a:xfrm flipH="1">
                <a:off x="1223" y="2284"/>
                <a:ext cx="503" cy="1"/>
              </a:xfrm>
              <a:prstGeom prst="line">
                <a:avLst/>
              </a:prstGeom>
              <a:noFill/>
              <a:ln w="73025">
                <a:solidFill>
                  <a:schemeClr val="tx1"/>
                </a:solidFill>
                <a:round/>
                <a:headEnd/>
                <a:tailEnd/>
              </a:ln>
            </p:spPr>
            <p:txBody>
              <a:bodyPr/>
              <a:lstStyle/>
              <a:p>
                <a:endParaRPr lang="en-IN"/>
              </a:p>
            </p:txBody>
          </p:sp>
          <p:sp>
            <p:nvSpPr>
              <p:cNvPr id="167945" name="Line 9">
                <a:extLst>
                  <a:ext uri="{FF2B5EF4-FFF2-40B4-BE49-F238E27FC236}">
                    <a16:creationId xmlns:a16="http://schemas.microsoft.com/office/drawing/2014/main" id="{F26E8796-FBA8-8425-087E-90C8CAF2148A}"/>
                  </a:ext>
                </a:extLst>
              </p:cNvPr>
              <p:cNvSpPr>
                <a:spLocks noChangeShapeType="1"/>
              </p:cNvSpPr>
              <p:nvPr/>
            </p:nvSpPr>
            <p:spPr bwMode="auto">
              <a:xfrm flipH="1">
                <a:off x="1223" y="2434"/>
                <a:ext cx="503" cy="1"/>
              </a:xfrm>
              <a:prstGeom prst="line">
                <a:avLst/>
              </a:prstGeom>
              <a:noFill/>
              <a:ln w="73025">
                <a:solidFill>
                  <a:schemeClr val="tx1"/>
                </a:solidFill>
                <a:round/>
                <a:headEnd/>
                <a:tailEnd/>
              </a:ln>
            </p:spPr>
            <p:txBody>
              <a:bodyPr/>
              <a:lstStyle/>
              <a:p>
                <a:endParaRPr lang="en-IN"/>
              </a:p>
            </p:txBody>
          </p:sp>
          <p:sp>
            <p:nvSpPr>
              <p:cNvPr id="167946" name="Line 10">
                <a:extLst>
                  <a:ext uri="{FF2B5EF4-FFF2-40B4-BE49-F238E27FC236}">
                    <a16:creationId xmlns:a16="http://schemas.microsoft.com/office/drawing/2014/main" id="{192A4699-E895-313D-A3F6-B091D1342661}"/>
                  </a:ext>
                </a:extLst>
              </p:cNvPr>
              <p:cNvSpPr>
                <a:spLocks noChangeShapeType="1"/>
              </p:cNvSpPr>
              <p:nvPr/>
            </p:nvSpPr>
            <p:spPr bwMode="auto">
              <a:xfrm flipH="1">
                <a:off x="1223" y="2585"/>
                <a:ext cx="503" cy="1"/>
              </a:xfrm>
              <a:prstGeom prst="line">
                <a:avLst/>
              </a:prstGeom>
              <a:noFill/>
              <a:ln w="73025">
                <a:solidFill>
                  <a:schemeClr val="tx1"/>
                </a:solidFill>
                <a:round/>
                <a:headEnd/>
                <a:tailEnd/>
              </a:ln>
            </p:spPr>
            <p:txBody>
              <a:bodyPr/>
              <a:lstStyle/>
              <a:p>
                <a:endParaRPr lang="en-IN"/>
              </a:p>
            </p:txBody>
          </p:sp>
          <p:sp>
            <p:nvSpPr>
              <p:cNvPr id="167947" name="Line 11">
                <a:extLst>
                  <a:ext uri="{FF2B5EF4-FFF2-40B4-BE49-F238E27FC236}">
                    <a16:creationId xmlns:a16="http://schemas.microsoft.com/office/drawing/2014/main" id="{5676C3BA-0CEB-8D7E-E08E-1B7399500BFB}"/>
                  </a:ext>
                </a:extLst>
              </p:cNvPr>
              <p:cNvSpPr>
                <a:spLocks noChangeShapeType="1"/>
              </p:cNvSpPr>
              <p:nvPr/>
            </p:nvSpPr>
            <p:spPr bwMode="auto">
              <a:xfrm flipH="1">
                <a:off x="1223" y="2736"/>
                <a:ext cx="503" cy="1"/>
              </a:xfrm>
              <a:prstGeom prst="line">
                <a:avLst/>
              </a:prstGeom>
              <a:noFill/>
              <a:ln w="73025">
                <a:solidFill>
                  <a:schemeClr val="tx1"/>
                </a:solidFill>
                <a:round/>
                <a:headEnd/>
                <a:tailEnd/>
              </a:ln>
            </p:spPr>
            <p:txBody>
              <a:bodyPr/>
              <a:lstStyle/>
              <a:p>
                <a:endParaRPr lang="en-IN"/>
              </a:p>
            </p:txBody>
          </p:sp>
          <p:sp>
            <p:nvSpPr>
              <p:cNvPr id="167948" name="Line 12">
                <a:extLst>
                  <a:ext uri="{FF2B5EF4-FFF2-40B4-BE49-F238E27FC236}">
                    <a16:creationId xmlns:a16="http://schemas.microsoft.com/office/drawing/2014/main" id="{281F4FF7-AD11-6D04-1DD1-BE9043D4E405}"/>
                  </a:ext>
                </a:extLst>
              </p:cNvPr>
              <p:cNvSpPr>
                <a:spLocks noChangeShapeType="1"/>
              </p:cNvSpPr>
              <p:nvPr/>
            </p:nvSpPr>
            <p:spPr bwMode="auto">
              <a:xfrm flipH="1">
                <a:off x="1223" y="2887"/>
                <a:ext cx="503" cy="1"/>
              </a:xfrm>
              <a:prstGeom prst="line">
                <a:avLst/>
              </a:prstGeom>
              <a:noFill/>
              <a:ln w="73025">
                <a:solidFill>
                  <a:schemeClr val="tx1"/>
                </a:solidFill>
                <a:round/>
                <a:headEnd/>
                <a:tailEnd/>
              </a:ln>
            </p:spPr>
            <p:txBody>
              <a:bodyPr/>
              <a:lstStyle/>
              <a:p>
                <a:endParaRPr lang="en-IN"/>
              </a:p>
            </p:txBody>
          </p:sp>
          <p:sp>
            <p:nvSpPr>
              <p:cNvPr id="167949" name="Line 13">
                <a:extLst>
                  <a:ext uri="{FF2B5EF4-FFF2-40B4-BE49-F238E27FC236}">
                    <a16:creationId xmlns:a16="http://schemas.microsoft.com/office/drawing/2014/main" id="{75FC6AE8-CAD7-B2DC-47CC-0795E1221C45}"/>
                  </a:ext>
                </a:extLst>
              </p:cNvPr>
              <p:cNvSpPr>
                <a:spLocks noChangeShapeType="1"/>
              </p:cNvSpPr>
              <p:nvPr/>
            </p:nvSpPr>
            <p:spPr bwMode="auto">
              <a:xfrm flipH="1">
                <a:off x="1223" y="3038"/>
                <a:ext cx="503" cy="1"/>
              </a:xfrm>
              <a:prstGeom prst="line">
                <a:avLst/>
              </a:prstGeom>
              <a:noFill/>
              <a:ln w="73025">
                <a:solidFill>
                  <a:schemeClr val="tx1"/>
                </a:solidFill>
                <a:round/>
                <a:headEnd/>
                <a:tailEnd/>
              </a:ln>
            </p:spPr>
            <p:txBody>
              <a:bodyPr/>
              <a:lstStyle/>
              <a:p>
                <a:endParaRPr lang="en-IN"/>
              </a:p>
            </p:txBody>
          </p:sp>
          <p:sp>
            <p:nvSpPr>
              <p:cNvPr id="167950" name="Line 14">
                <a:extLst>
                  <a:ext uri="{FF2B5EF4-FFF2-40B4-BE49-F238E27FC236}">
                    <a16:creationId xmlns:a16="http://schemas.microsoft.com/office/drawing/2014/main" id="{DD58DF81-6B94-992C-1DC7-FB7E25DE7BA3}"/>
                  </a:ext>
                </a:extLst>
              </p:cNvPr>
              <p:cNvSpPr>
                <a:spLocks noChangeShapeType="1"/>
              </p:cNvSpPr>
              <p:nvPr/>
            </p:nvSpPr>
            <p:spPr bwMode="auto">
              <a:xfrm flipH="1">
                <a:off x="1223" y="3189"/>
                <a:ext cx="503" cy="1"/>
              </a:xfrm>
              <a:prstGeom prst="line">
                <a:avLst/>
              </a:prstGeom>
              <a:noFill/>
              <a:ln w="73025">
                <a:solidFill>
                  <a:schemeClr val="tx1"/>
                </a:solidFill>
                <a:round/>
                <a:headEnd/>
                <a:tailEnd/>
              </a:ln>
            </p:spPr>
            <p:txBody>
              <a:bodyPr/>
              <a:lstStyle/>
              <a:p>
                <a:endParaRPr lang="en-IN"/>
              </a:p>
            </p:txBody>
          </p:sp>
        </p:grpSp>
      </p:grpSp>
      <p:sp>
        <p:nvSpPr>
          <p:cNvPr id="167951" name="Rectangle 15">
            <a:extLst>
              <a:ext uri="{FF2B5EF4-FFF2-40B4-BE49-F238E27FC236}">
                <a16:creationId xmlns:a16="http://schemas.microsoft.com/office/drawing/2014/main" id="{A0653C73-61EE-36E3-55BC-BB549B2BB8B1}"/>
              </a:ext>
            </a:extLst>
          </p:cNvPr>
          <p:cNvSpPr>
            <a:spLocks noGrp="1" noChangeArrowheads="1"/>
          </p:cNvSpPr>
          <p:nvPr>
            <p:ph type="title"/>
          </p:nvPr>
        </p:nvSpPr>
        <p:spPr/>
        <p:txBody>
          <a:bodyPr/>
          <a:lstStyle/>
          <a:p>
            <a:r>
              <a:rPr lang="en-US" altLang="en-US"/>
              <a:t>Straight-Thru Cable</a:t>
            </a:r>
          </a:p>
        </p:txBody>
      </p:sp>
      <p:grpSp>
        <p:nvGrpSpPr>
          <p:cNvPr id="167952" name="Group 16">
            <a:extLst>
              <a:ext uri="{FF2B5EF4-FFF2-40B4-BE49-F238E27FC236}">
                <a16:creationId xmlns:a16="http://schemas.microsoft.com/office/drawing/2014/main" id="{834A0F05-46B2-D4AD-3DD4-D8682538CEA5}"/>
              </a:ext>
            </a:extLst>
          </p:cNvPr>
          <p:cNvGrpSpPr>
            <a:grpSpLocks/>
          </p:cNvGrpSpPr>
          <p:nvPr/>
        </p:nvGrpSpPr>
        <p:grpSpPr bwMode="auto">
          <a:xfrm>
            <a:off x="1066800" y="3581400"/>
            <a:ext cx="2971800" cy="1588"/>
            <a:chOff x="936" y="1968"/>
            <a:chExt cx="1872" cy="1"/>
          </a:xfrm>
        </p:grpSpPr>
        <p:cxnSp>
          <p:nvCxnSpPr>
            <p:cNvPr id="167953" name="AutoShape 17">
              <a:extLst>
                <a:ext uri="{FF2B5EF4-FFF2-40B4-BE49-F238E27FC236}">
                  <a16:creationId xmlns:a16="http://schemas.microsoft.com/office/drawing/2014/main" id="{7A5F5C8F-E973-856F-6359-09429F6E26C4}"/>
                </a:ext>
              </a:extLst>
            </p:cNvPr>
            <p:cNvCxnSpPr>
              <a:cxnSpLocks noChangeShapeType="1"/>
            </p:cNvCxnSpPr>
            <p:nvPr/>
          </p:nvCxnSpPr>
          <p:spPr bwMode="auto">
            <a:xfrm rot="16200000" flipH="1">
              <a:off x="1535" y="1369"/>
              <a:ext cx="1" cy="1200"/>
            </a:xfrm>
            <a:prstGeom prst="curvedConnector3">
              <a:avLst>
                <a:gd name="adj1" fmla="val 132699995"/>
              </a:avLst>
            </a:prstGeom>
            <a:noFill/>
            <a:ln w="76200">
              <a:solidFill>
                <a:srgbClr val="009900"/>
              </a:solidFill>
              <a:prstDash val="sysDot"/>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7954" name="AutoShape 18">
              <a:extLst>
                <a:ext uri="{FF2B5EF4-FFF2-40B4-BE49-F238E27FC236}">
                  <a16:creationId xmlns:a16="http://schemas.microsoft.com/office/drawing/2014/main" id="{3F9D0DF9-7C90-B647-A5DE-8DAF48402295}"/>
                </a:ext>
              </a:extLst>
            </p:cNvPr>
            <p:cNvCxnSpPr>
              <a:cxnSpLocks noChangeShapeType="1"/>
            </p:cNvCxnSpPr>
            <p:nvPr/>
          </p:nvCxnSpPr>
          <p:spPr bwMode="auto">
            <a:xfrm rot="16200000" flipH="1">
              <a:off x="1631" y="1369"/>
              <a:ext cx="1" cy="1200"/>
            </a:xfrm>
            <a:prstGeom prst="curvedConnector3">
              <a:avLst>
                <a:gd name="adj1" fmla="val 132699995"/>
              </a:avLst>
            </a:prstGeom>
            <a:noFill/>
            <a:ln w="76200">
              <a:solidFill>
                <a:srgbClr val="0099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7955" name="AutoShape 19">
              <a:extLst>
                <a:ext uri="{FF2B5EF4-FFF2-40B4-BE49-F238E27FC236}">
                  <a16:creationId xmlns:a16="http://schemas.microsoft.com/office/drawing/2014/main" id="{45E5C92B-EE52-A2B2-889E-73CEB561C800}"/>
                </a:ext>
              </a:extLst>
            </p:cNvPr>
            <p:cNvCxnSpPr>
              <a:cxnSpLocks noChangeShapeType="1"/>
            </p:cNvCxnSpPr>
            <p:nvPr/>
          </p:nvCxnSpPr>
          <p:spPr bwMode="auto">
            <a:xfrm rot="16200000" flipH="1">
              <a:off x="1727" y="1369"/>
              <a:ext cx="1" cy="1200"/>
            </a:xfrm>
            <a:prstGeom prst="curvedConnector3">
              <a:avLst>
                <a:gd name="adj1" fmla="val 132699995"/>
              </a:avLst>
            </a:prstGeom>
            <a:noFill/>
            <a:ln w="76200">
              <a:solidFill>
                <a:srgbClr val="FF9900"/>
              </a:solidFill>
              <a:prstDash val="sysDot"/>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7956" name="AutoShape 20">
              <a:extLst>
                <a:ext uri="{FF2B5EF4-FFF2-40B4-BE49-F238E27FC236}">
                  <a16:creationId xmlns:a16="http://schemas.microsoft.com/office/drawing/2014/main" id="{30AF5437-3171-78AE-501D-1A0A944600C2}"/>
                </a:ext>
              </a:extLst>
            </p:cNvPr>
            <p:cNvCxnSpPr>
              <a:cxnSpLocks noChangeShapeType="1"/>
            </p:cNvCxnSpPr>
            <p:nvPr/>
          </p:nvCxnSpPr>
          <p:spPr bwMode="auto">
            <a:xfrm rot="16200000" flipH="1">
              <a:off x="1823" y="1369"/>
              <a:ext cx="1" cy="1200"/>
            </a:xfrm>
            <a:prstGeom prst="curvedConnector3">
              <a:avLst>
                <a:gd name="adj1" fmla="val 134299995"/>
              </a:avLst>
            </a:prstGeom>
            <a:noFill/>
            <a:ln w="76200">
              <a:solidFill>
                <a:srgbClr val="0000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7957" name="AutoShape 21">
              <a:extLst>
                <a:ext uri="{FF2B5EF4-FFF2-40B4-BE49-F238E27FC236}">
                  <a16:creationId xmlns:a16="http://schemas.microsoft.com/office/drawing/2014/main" id="{FCB1610C-B5AC-24F6-B843-DFCBA2434BCC}"/>
                </a:ext>
              </a:extLst>
            </p:cNvPr>
            <p:cNvCxnSpPr>
              <a:cxnSpLocks noChangeShapeType="1"/>
            </p:cNvCxnSpPr>
            <p:nvPr/>
          </p:nvCxnSpPr>
          <p:spPr bwMode="auto">
            <a:xfrm rot="16200000" flipH="1">
              <a:off x="1919" y="1369"/>
              <a:ext cx="1" cy="1200"/>
            </a:xfrm>
            <a:prstGeom prst="curvedConnector3">
              <a:avLst>
                <a:gd name="adj1" fmla="val 134299995"/>
              </a:avLst>
            </a:prstGeom>
            <a:noFill/>
            <a:ln w="76200">
              <a:solidFill>
                <a:srgbClr val="0000FF"/>
              </a:solidFill>
              <a:prstDash val="sysDot"/>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7958" name="AutoShape 22">
              <a:extLst>
                <a:ext uri="{FF2B5EF4-FFF2-40B4-BE49-F238E27FC236}">
                  <a16:creationId xmlns:a16="http://schemas.microsoft.com/office/drawing/2014/main" id="{89C28F87-765B-8946-C1BA-E1403311B9E7}"/>
                </a:ext>
              </a:extLst>
            </p:cNvPr>
            <p:cNvCxnSpPr>
              <a:cxnSpLocks noChangeShapeType="1"/>
            </p:cNvCxnSpPr>
            <p:nvPr/>
          </p:nvCxnSpPr>
          <p:spPr bwMode="auto">
            <a:xfrm rot="16200000" flipH="1">
              <a:off x="2015" y="1369"/>
              <a:ext cx="1" cy="1200"/>
            </a:xfrm>
            <a:prstGeom prst="curvedConnector3">
              <a:avLst>
                <a:gd name="adj1" fmla="val 133499995"/>
              </a:avLst>
            </a:prstGeom>
            <a:noFill/>
            <a:ln w="76200">
              <a:solidFill>
                <a:srgbClr val="FF99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7959" name="AutoShape 23">
              <a:extLst>
                <a:ext uri="{FF2B5EF4-FFF2-40B4-BE49-F238E27FC236}">
                  <a16:creationId xmlns:a16="http://schemas.microsoft.com/office/drawing/2014/main" id="{51562D19-6D01-E65F-E5BB-4F83D2D233F7}"/>
                </a:ext>
              </a:extLst>
            </p:cNvPr>
            <p:cNvCxnSpPr>
              <a:cxnSpLocks noChangeShapeType="1"/>
            </p:cNvCxnSpPr>
            <p:nvPr/>
          </p:nvCxnSpPr>
          <p:spPr bwMode="auto">
            <a:xfrm rot="16200000" flipH="1">
              <a:off x="2111" y="1369"/>
              <a:ext cx="1" cy="1200"/>
            </a:xfrm>
            <a:prstGeom prst="curvedConnector3">
              <a:avLst>
                <a:gd name="adj1" fmla="val 134299995"/>
              </a:avLst>
            </a:prstGeom>
            <a:noFill/>
            <a:ln w="76200">
              <a:solidFill>
                <a:srgbClr val="800000"/>
              </a:solidFill>
              <a:prstDash val="sysDot"/>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7960" name="AutoShape 24">
              <a:extLst>
                <a:ext uri="{FF2B5EF4-FFF2-40B4-BE49-F238E27FC236}">
                  <a16:creationId xmlns:a16="http://schemas.microsoft.com/office/drawing/2014/main" id="{BF8461F2-F914-33BC-BA2A-646035A9387C}"/>
                </a:ext>
              </a:extLst>
            </p:cNvPr>
            <p:cNvCxnSpPr>
              <a:cxnSpLocks noChangeShapeType="1"/>
            </p:cNvCxnSpPr>
            <p:nvPr/>
          </p:nvCxnSpPr>
          <p:spPr bwMode="auto">
            <a:xfrm rot="16200000" flipH="1">
              <a:off x="2207" y="1369"/>
              <a:ext cx="1" cy="1200"/>
            </a:xfrm>
            <a:prstGeom prst="curvedConnector3">
              <a:avLst>
                <a:gd name="adj1" fmla="val 135099995"/>
              </a:avLst>
            </a:prstGeom>
            <a:noFill/>
            <a:ln w="76200">
              <a:solidFill>
                <a:srgbClr val="8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167961" name="Oval 25">
            <a:extLst>
              <a:ext uri="{FF2B5EF4-FFF2-40B4-BE49-F238E27FC236}">
                <a16:creationId xmlns:a16="http://schemas.microsoft.com/office/drawing/2014/main" id="{C0003898-F87D-72A7-4574-7E5A84F50D1A}"/>
              </a:ext>
            </a:extLst>
          </p:cNvPr>
          <p:cNvSpPr>
            <a:spLocks noChangeArrowheads="1"/>
          </p:cNvSpPr>
          <p:nvPr/>
        </p:nvSpPr>
        <p:spPr bwMode="auto">
          <a:xfrm>
            <a:off x="990600" y="3048000"/>
            <a:ext cx="152400" cy="152400"/>
          </a:xfrm>
          <a:prstGeom prst="ellipse">
            <a:avLst/>
          </a:prstGeom>
          <a:solidFill>
            <a:srgbClr val="0099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000" b="1">
                <a:cs typeface="Tahoma" panose="020B0604030504040204" pitchFamily="34" charset="0"/>
              </a:rPr>
              <a:t>1</a:t>
            </a:r>
          </a:p>
        </p:txBody>
      </p:sp>
      <p:sp>
        <p:nvSpPr>
          <p:cNvPr id="167962" name="Oval 26">
            <a:extLst>
              <a:ext uri="{FF2B5EF4-FFF2-40B4-BE49-F238E27FC236}">
                <a16:creationId xmlns:a16="http://schemas.microsoft.com/office/drawing/2014/main" id="{27EE193F-3684-BAF1-CAE6-ED39C0BFE5AC}"/>
              </a:ext>
            </a:extLst>
          </p:cNvPr>
          <p:cNvSpPr>
            <a:spLocks noChangeArrowheads="1"/>
          </p:cNvSpPr>
          <p:nvPr/>
        </p:nvSpPr>
        <p:spPr bwMode="auto">
          <a:xfrm>
            <a:off x="1143000" y="3048000"/>
            <a:ext cx="152400" cy="152400"/>
          </a:xfrm>
          <a:prstGeom prst="ellipse">
            <a:avLst/>
          </a:prstGeom>
          <a:solidFill>
            <a:srgbClr val="0099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000" b="1">
                <a:cs typeface="Tahoma" panose="020B0604030504040204" pitchFamily="34" charset="0"/>
              </a:rPr>
              <a:t>2</a:t>
            </a:r>
          </a:p>
        </p:txBody>
      </p:sp>
      <p:sp>
        <p:nvSpPr>
          <p:cNvPr id="167963" name="Oval 27">
            <a:extLst>
              <a:ext uri="{FF2B5EF4-FFF2-40B4-BE49-F238E27FC236}">
                <a16:creationId xmlns:a16="http://schemas.microsoft.com/office/drawing/2014/main" id="{2B52256B-9333-09D8-CCB8-E4275551D122}"/>
              </a:ext>
            </a:extLst>
          </p:cNvPr>
          <p:cNvSpPr>
            <a:spLocks noChangeArrowheads="1"/>
          </p:cNvSpPr>
          <p:nvPr/>
        </p:nvSpPr>
        <p:spPr bwMode="auto">
          <a:xfrm>
            <a:off x="1295400" y="3048000"/>
            <a:ext cx="152400" cy="152400"/>
          </a:xfrm>
          <a:prstGeom prst="ellipse">
            <a:avLst/>
          </a:prstGeom>
          <a:solidFill>
            <a:srgbClr val="FF99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000" b="1">
                <a:cs typeface="Tahoma" panose="020B0604030504040204" pitchFamily="34" charset="0"/>
              </a:rPr>
              <a:t>3</a:t>
            </a:r>
          </a:p>
        </p:txBody>
      </p:sp>
      <p:sp>
        <p:nvSpPr>
          <p:cNvPr id="167964" name="Oval 28">
            <a:extLst>
              <a:ext uri="{FF2B5EF4-FFF2-40B4-BE49-F238E27FC236}">
                <a16:creationId xmlns:a16="http://schemas.microsoft.com/office/drawing/2014/main" id="{207A0405-90B6-FAB0-A8A3-1864599302C8}"/>
              </a:ext>
            </a:extLst>
          </p:cNvPr>
          <p:cNvSpPr>
            <a:spLocks noChangeArrowheads="1"/>
          </p:cNvSpPr>
          <p:nvPr/>
        </p:nvSpPr>
        <p:spPr bwMode="auto">
          <a:xfrm>
            <a:off x="1447800" y="3048000"/>
            <a:ext cx="152400" cy="152400"/>
          </a:xfrm>
          <a:prstGeom prst="ellipse">
            <a:avLst/>
          </a:prstGeom>
          <a:solidFill>
            <a:srgbClr val="0000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000" b="1">
                <a:solidFill>
                  <a:schemeClr val="bg1"/>
                </a:solidFill>
                <a:cs typeface="Tahoma" panose="020B0604030504040204" pitchFamily="34" charset="0"/>
              </a:rPr>
              <a:t>4</a:t>
            </a:r>
          </a:p>
        </p:txBody>
      </p:sp>
      <p:sp>
        <p:nvSpPr>
          <p:cNvPr id="167965" name="Oval 29">
            <a:extLst>
              <a:ext uri="{FF2B5EF4-FFF2-40B4-BE49-F238E27FC236}">
                <a16:creationId xmlns:a16="http://schemas.microsoft.com/office/drawing/2014/main" id="{A9D94B95-A768-3727-665B-E5AF4A083A65}"/>
              </a:ext>
            </a:extLst>
          </p:cNvPr>
          <p:cNvSpPr>
            <a:spLocks noChangeArrowheads="1"/>
          </p:cNvSpPr>
          <p:nvPr/>
        </p:nvSpPr>
        <p:spPr bwMode="auto">
          <a:xfrm>
            <a:off x="1600200" y="3048000"/>
            <a:ext cx="152400" cy="152400"/>
          </a:xfrm>
          <a:prstGeom prst="ellipse">
            <a:avLst/>
          </a:prstGeom>
          <a:solidFill>
            <a:srgbClr val="0000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000" b="1">
                <a:solidFill>
                  <a:schemeClr val="bg1"/>
                </a:solidFill>
                <a:cs typeface="Tahoma" panose="020B0604030504040204" pitchFamily="34" charset="0"/>
              </a:rPr>
              <a:t>5</a:t>
            </a:r>
          </a:p>
        </p:txBody>
      </p:sp>
      <p:sp>
        <p:nvSpPr>
          <p:cNvPr id="167966" name="Oval 30">
            <a:extLst>
              <a:ext uri="{FF2B5EF4-FFF2-40B4-BE49-F238E27FC236}">
                <a16:creationId xmlns:a16="http://schemas.microsoft.com/office/drawing/2014/main" id="{480B2A99-F643-CEC8-2EF4-4CE54C0B0DB4}"/>
              </a:ext>
            </a:extLst>
          </p:cNvPr>
          <p:cNvSpPr>
            <a:spLocks noChangeArrowheads="1"/>
          </p:cNvSpPr>
          <p:nvPr/>
        </p:nvSpPr>
        <p:spPr bwMode="auto">
          <a:xfrm>
            <a:off x="1752600" y="3048000"/>
            <a:ext cx="152400" cy="152400"/>
          </a:xfrm>
          <a:prstGeom prst="ellipse">
            <a:avLst/>
          </a:prstGeom>
          <a:solidFill>
            <a:srgbClr val="FF99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000" b="1">
                <a:cs typeface="Tahoma" panose="020B0604030504040204" pitchFamily="34" charset="0"/>
              </a:rPr>
              <a:t>6</a:t>
            </a:r>
          </a:p>
        </p:txBody>
      </p:sp>
      <p:sp>
        <p:nvSpPr>
          <p:cNvPr id="167967" name="Oval 31">
            <a:extLst>
              <a:ext uri="{FF2B5EF4-FFF2-40B4-BE49-F238E27FC236}">
                <a16:creationId xmlns:a16="http://schemas.microsoft.com/office/drawing/2014/main" id="{C5361712-65E4-78A3-EA38-EDA19B9DFD93}"/>
              </a:ext>
            </a:extLst>
          </p:cNvPr>
          <p:cNvSpPr>
            <a:spLocks noChangeArrowheads="1"/>
          </p:cNvSpPr>
          <p:nvPr/>
        </p:nvSpPr>
        <p:spPr bwMode="auto">
          <a:xfrm>
            <a:off x="1905000" y="3048000"/>
            <a:ext cx="152400" cy="152400"/>
          </a:xfrm>
          <a:prstGeom prst="ellipse">
            <a:avLst/>
          </a:prstGeom>
          <a:solidFill>
            <a:srgbClr val="80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000" b="1">
                <a:solidFill>
                  <a:schemeClr val="bg1"/>
                </a:solidFill>
                <a:cs typeface="Tahoma" panose="020B0604030504040204" pitchFamily="34" charset="0"/>
              </a:rPr>
              <a:t>7</a:t>
            </a:r>
          </a:p>
        </p:txBody>
      </p:sp>
      <p:sp>
        <p:nvSpPr>
          <p:cNvPr id="167968" name="Oval 32">
            <a:extLst>
              <a:ext uri="{FF2B5EF4-FFF2-40B4-BE49-F238E27FC236}">
                <a16:creationId xmlns:a16="http://schemas.microsoft.com/office/drawing/2014/main" id="{835DD096-C49D-9027-2165-063D74E8A30B}"/>
              </a:ext>
            </a:extLst>
          </p:cNvPr>
          <p:cNvSpPr>
            <a:spLocks noChangeArrowheads="1"/>
          </p:cNvSpPr>
          <p:nvPr/>
        </p:nvSpPr>
        <p:spPr bwMode="auto">
          <a:xfrm>
            <a:off x="2057400" y="3048000"/>
            <a:ext cx="152400" cy="152400"/>
          </a:xfrm>
          <a:prstGeom prst="ellipse">
            <a:avLst/>
          </a:prstGeom>
          <a:solidFill>
            <a:srgbClr val="80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000" b="1">
                <a:solidFill>
                  <a:schemeClr val="bg1"/>
                </a:solidFill>
                <a:cs typeface="Tahoma" panose="020B0604030504040204" pitchFamily="34" charset="0"/>
              </a:rPr>
              <a:t>8</a:t>
            </a:r>
          </a:p>
        </p:txBody>
      </p:sp>
      <p:grpSp>
        <p:nvGrpSpPr>
          <p:cNvPr id="167969" name="Group 33">
            <a:extLst>
              <a:ext uri="{FF2B5EF4-FFF2-40B4-BE49-F238E27FC236}">
                <a16:creationId xmlns:a16="http://schemas.microsoft.com/office/drawing/2014/main" id="{426157D9-E803-C4CF-7A13-861B810835F8}"/>
              </a:ext>
            </a:extLst>
          </p:cNvPr>
          <p:cNvGrpSpPr>
            <a:grpSpLocks/>
          </p:cNvGrpSpPr>
          <p:nvPr/>
        </p:nvGrpSpPr>
        <p:grpSpPr bwMode="auto">
          <a:xfrm rot="-5400000">
            <a:off x="2933700" y="2171700"/>
            <a:ext cx="1143000" cy="1676400"/>
            <a:chOff x="545" y="1536"/>
            <a:chExt cx="1408" cy="1659"/>
          </a:xfrm>
        </p:grpSpPr>
        <p:sp>
          <p:nvSpPr>
            <p:cNvPr id="167970" name="Rectangle 34">
              <a:extLst>
                <a:ext uri="{FF2B5EF4-FFF2-40B4-BE49-F238E27FC236}">
                  <a16:creationId xmlns:a16="http://schemas.microsoft.com/office/drawing/2014/main" id="{917A18F3-74CC-BD36-D5F2-E27BC6BC33C5}"/>
                </a:ext>
              </a:extLst>
            </p:cNvPr>
            <p:cNvSpPr>
              <a:spLocks noChangeArrowheads="1"/>
            </p:cNvSpPr>
            <p:nvPr/>
          </p:nvSpPr>
          <p:spPr bwMode="auto">
            <a:xfrm>
              <a:off x="545" y="1536"/>
              <a:ext cx="1408" cy="1659"/>
            </a:xfrm>
            <a:prstGeom prst="rect">
              <a:avLst/>
            </a:prstGeom>
            <a:solidFill>
              <a:srgbClr val="CCFFCC"/>
            </a:solidFill>
            <a:ln w="4763">
              <a:solidFill>
                <a:srgbClr val="000000"/>
              </a:solidFill>
              <a:miter lim="800000"/>
              <a:headEnd/>
              <a:tailEnd/>
            </a:ln>
          </p:spPr>
          <p:txBody>
            <a:bodyPr/>
            <a:lstStyle/>
            <a:p>
              <a:endParaRPr lang="en-IN"/>
            </a:p>
          </p:txBody>
        </p:sp>
        <p:sp>
          <p:nvSpPr>
            <p:cNvPr id="167971" name="Freeform 35">
              <a:extLst>
                <a:ext uri="{FF2B5EF4-FFF2-40B4-BE49-F238E27FC236}">
                  <a16:creationId xmlns:a16="http://schemas.microsoft.com/office/drawing/2014/main" id="{871C30E4-09D4-FCFA-D292-70EF0476E145}"/>
                </a:ext>
              </a:extLst>
            </p:cNvPr>
            <p:cNvSpPr>
              <a:spLocks/>
            </p:cNvSpPr>
            <p:nvPr/>
          </p:nvSpPr>
          <p:spPr bwMode="auto">
            <a:xfrm>
              <a:off x="545" y="1687"/>
              <a:ext cx="1207" cy="503"/>
            </a:xfrm>
            <a:custGeom>
              <a:avLst/>
              <a:gdLst>
                <a:gd name="T0" fmla="*/ 2412 w 2412"/>
                <a:gd name="T1" fmla="*/ 0 h 1006"/>
                <a:gd name="T2" fmla="*/ 603 w 2412"/>
                <a:gd name="T3" fmla="*/ 0 h 1006"/>
                <a:gd name="T4" fmla="*/ 603 w 2412"/>
                <a:gd name="T5" fmla="*/ 603 h 1006"/>
                <a:gd name="T6" fmla="*/ 402 w 2412"/>
                <a:gd name="T7" fmla="*/ 603 h 1006"/>
                <a:gd name="T8" fmla="*/ 402 w 2412"/>
                <a:gd name="T9" fmla="*/ 1006 h 1006"/>
                <a:gd name="T10" fmla="*/ 0 w 2412"/>
                <a:gd name="T11" fmla="*/ 1006 h 1006"/>
              </a:gdLst>
              <a:ahLst/>
              <a:cxnLst>
                <a:cxn ang="0">
                  <a:pos x="T0" y="T1"/>
                </a:cxn>
                <a:cxn ang="0">
                  <a:pos x="T2" y="T3"/>
                </a:cxn>
                <a:cxn ang="0">
                  <a:pos x="T4" y="T5"/>
                </a:cxn>
                <a:cxn ang="0">
                  <a:pos x="T6" y="T7"/>
                </a:cxn>
                <a:cxn ang="0">
                  <a:pos x="T8" y="T9"/>
                </a:cxn>
                <a:cxn ang="0">
                  <a:pos x="T10" y="T11"/>
                </a:cxn>
              </a:cxnLst>
              <a:rect l="0" t="0" r="r" b="b"/>
              <a:pathLst>
                <a:path w="2412" h="1006">
                  <a:moveTo>
                    <a:pt x="2412" y="0"/>
                  </a:moveTo>
                  <a:lnTo>
                    <a:pt x="603" y="0"/>
                  </a:lnTo>
                  <a:lnTo>
                    <a:pt x="603" y="603"/>
                  </a:lnTo>
                  <a:lnTo>
                    <a:pt x="402" y="603"/>
                  </a:lnTo>
                  <a:lnTo>
                    <a:pt x="402" y="1006"/>
                  </a:lnTo>
                  <a:lnTo>
                    <a:pt x="0" y="1006"/>
                  </a:lnTo>
                </a:path>
              </a:pathLst>
            </a:custGeom>
            <a:solidFill>
              <a:srgbClr val="CCFFCC"/>
            </a:solidFill>
            <a:ln w="4763">
              <a:solidFill>
                <a:srgbClr val="000000"/>
              </a:solidFill>
              <a:prstDash val="solid"/>
              <a:round/>
              <a:headEnd/>
              <a:tailEnd/>
            </a:ln>
          </p:spPr>
          <p:txBody>
            <a:bodyPr/>
            <a:lstStyle/>
            <a:p>
              <a:endParaRPr lang="en-IN"/>
            </a:p>
          </p:txBody>
        </p:sp>
        <p:sp>
          <p:nvSpPr>
            <p:cNvPr id="167972" name="Freeform 36">
              <a:extLst>
                <a:ext uri="{FF2B5EF4-FFF2-40B4-BE49-F238E27FC236}">
                  <a16:creationId xmlns:a16="http://schemas.microsoft.com/office/drawing/2014/main" id="{1F4B7A37-DC45-922A-76D8-71E3E96FEA6E}"/>
                </a:ext>
              </a:extLst>
            </p:cNvPr>
            <p:cNvSpPr>
              <a:spLocks/>
            </p:cNvSpPr>
            <p:nvPr/>
          </p:nvSpPr>
          <p:spPr bwMode="auto">
            <a:xfrm>
              <a:off x="545" y="1687"/>
              <a:ext cx="1207" cy="1357"/>
            </a:xfrm>
            <a:custGeom>
              <a:avLst/>
              <a:gdLst>
                <a:gd name="T0" fmla="*/ 0 w 2412"/>
                <a:gd name="T1" fmla="*/ 1810 h 2715"/>
                <a:gd name="T2" fmla="*/ 402 w 2412"/>
                <a:gd name="T3" fmla="*/ 1810 h 2715"/>
                <a:gd name="T4" fmla="*/ 402 w 2412"/>
                <a:gd name="T5" fmla="*/ 2263 h 2715"/>
                <a:gd name="T6" fmla="*/ 603 w 2412"/>
                <a:gd name="T7" fmla="*/ 2263 h 2715"/>
                <a:gd name="T8" fmla="*/ 603 w 2412"/>
                <a:gd name="T9" fmla="*/ 2715 h 2715"/>
                <a:gd name="T10" fmla="*/ 2412 w 2412"/>
                <a:gd name="T11" fmla="*/ 2715 h 2715"/>
                <a:gd name="T12" fmla="*/ 2412 w 2412"/>
                <a:gd name="T13" fmla="*/ 0 h 2715"/>
              </a:gdLst>
              <a:ahLst/>
              <a:cxnLst>
                <a:cxn ang="0">
                  <a:pos x="T0" y="T1"/>
                </a:cxn>
                <a:cxn ang="0">
                  <a:pos x="T2" y="T3"/>
                </a:cxn>
                <a:cxn ang="0">
                  <a:pos x="T4" y="T5"/>
                </a:cxn>
                <a:cxn ang="0">
                  <a:pos x="T6" y="T7"/>
                </a:cxn>
                <a:cxn ang="0">
                  <a:pos x="T8" y="T9"/>
                </a:cxn>
                <a:cxn ang="0">
                  <a:pos x="T10" y="T11"/>
                </a:cxn>
                <a:cxn ang="0">
                  <a:pos x="T12" y="T13"/>
                </a:cxn>
              </a:cxnLst>
              <a:rect l="0" t="0" r="r" b="b"/>
              <a:pathLst>
                <a:path w="2412" h="2715">
                  <a:moveTo>
                    <a:pt x="0" y="1810"/>
                  </a:moveTo>
                  <a:lnTo>
                    <a:pt x="402" y="1810"/>
                  </a:lnTo>
                  <a:lnTo>
                    <a:pt x="402" y="2263"/>
                  </a:lnTo>
                  <a:lnTo>
                    <a:pt x="603" y="2263"/>
                  </a:lnTo>
                  <a:lnTo>
                    <a:pt x="603" y="2715"/>
                  </a:lnTo>
                  <a:lnTo>
                    <a:pt x="2412" y="2715"/>
                  </a:lnTo>
                  <a:lnTo>
                    <a:pt x="2412" y="0"/>
                  </a:lnTo>
                </a:path>
              </a:pathLst>
            </a:custGeom>
            <a:solidFill>
              <a:srgbClr val="CCFFCC"/>
            </a:solidFill>
            <a:ln w="4763">
              <a:solidFill>
                <a:srgbClr val="000000"/>
              </a:solidFill>
              <a:prstDash val="solid"/>
              <a:round/>
              <a:headEnd/>
              <a:tailEnd/>
            </a:ln>
          </p:spPr>
          <p:txBody>
            <a:bodyPr/>
            <a:lstStyle/>
            <a:p>
              <a:endParaRPr lang="en-IN"/>
            </a:p>
          </p:txBody>
        </p:sp>
        <p:grpSp>
          <p:nvGrpSpPr>
            <p:cNvPr id="167973" name="Group 37">
              <a:extLst>
                <a:ext uri="{FF2B5EF4-FFF2-40B4-BE49-F238E27FC236}">
                  <a16:creationId xmlns:a16="http://schemas.microsoft.com/office/drawing/2014/main" id="{134F5572-97FA-DA94-FFA5-F7C4EEECD2C9}"/>
                </a:ext>
              </a:extLst>
            </p:cNvPr>
            <p:cNvGrpSpPr>
              <a:grpSpLocks/>
            </p:cNvGrpSpPr>
            <p:nvPr/>
          </p:nvGrpSpPr>
          <p:grpSpPr bwMode="auto">
            <a:xfrm>
              <a:off x="1249" y="1838"/>
              <a:ext cx="503" cy="1057"/>
              <a:chOff x="1223" y="2133"/>
              <a:chExt cx="503" cy="1057"/>
            </a:xfrm>
          </p:grpSpPr>
          <p:sp>
            <p:nvSpPr>
              <p:cNvPr id="167974" name="Line 38">
                <a:extLst>
                  <a:ext uri="{FF2B5EF4-FFF2-40B4-BE49-F238E27FC236}">
                    <a16:creationId xmlns:a16="http://schemas.microsoft.com/office/drawing/2014/main" id="{801E0633-E3A4-C049-6D46-00FF14650E19}"/>
                  </a:ext>
                </a:extLst>
              </p:cNvPr>
              <p:cNvSpPr>
                <a:spLocks noChangeShapeType="1"/>
              </p:cNvSpPr>
              <p:nvPr/>
            </p:nvSpPr>
            <p:spPr bwMode="auto">
              <a:xfrm flipH="1">
                <a:off x="1223" y="2133"/>
                <a:ext cx="503" cy="1"/>
              </a:xfrm>
              <a:prstGeom prst="line">
                <a:avLst/>
              </a:prstGeom>
              <a:noFill/>
              <a:ln w="730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67975" name="Line 39">
                <a:extLst>
                  <a:ext uri="{FF2B5EF4-FFF2-40B4-BE49-F238E27FC236}">
                    <a16:creationId xmlns:a16="http://schemas.microsoft.com/office/drawing/2014/main" id="{E1BC08E5-8600-06E5-BC68-44FD74CE2D58}"/>
                  </a:ext>
                </a:extLst>
              </p:cNvPr>
              <p:cNvSpPr>
                <a:spLocks noChangeShapeType="1"/>
              </p:cNvSpPr>
              <p:nvPr/>
            </p:nvSpPr>
            <p:spPr bwMode="auto">
              <a:xfrm flipH="1">
                <a:off x="1223" y="2284"/>
                <a:ext cx="503" cy="1"/>
              </a:xfrm>
              <a:prstGeom prst="line">
                <a:avLst/>
              </a:prstGeom>
              <a:noFill/>
              <a:ln w="730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67976" name="Line 40">
                <a:extLst>
                  <a:ext uri="{FF2B5EF4-FFF2-40B4-BE49-F238E27FC236}">
                    <a16:creationId xmlns:a16="http://schemas.microsoft.com/office/drawing/2014/main" id="{07304B2E-B0F8-C0C7-E467-EAA7164A54CD}"/>
                  </a:ext>
                </a:extLst>
              </p:cNvPr>
              <p:cNvSpPr>
                <a:spLocks noChangeShapeType="1"/>
              </p:cNvSpPr>
              <p:nvPr/>
            </p:nvSpPr>
            <p:spPr bwMode="auto">
              <a:xfrm flipH="1">
                <a:off x="1223" y="2434"/>
                <a:ext cx="503" cy="1"/>
              </a:xfrm>
              <a:prstGeom prst="line">
                <a:avLst/>
              </a:prstGeom>
              <a:noFill/>
              <a:ln w="730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67977" name="Line 41">
                <a:extLst>
                  <a:ext uri="{FF2B5EF4-FFF2-40B4-BE49-F238E27FC236}">
                    <a16:creationId xmlns:a16="http://schemas.microsoft.com/office/drawing/2014/main" id="{46D3055B-700D-9E34-229F-D2572AD94757}"/>
                  </a:ext>
                </a:extLst>
              </p:cNvPr>
              <p:cNvSpPr>
                <a:spLocks noChangeShapeType="1"/>
              </p:cNvSpPr>
              <p:nvPr/>
            </p:nvSpPr>
            <p:spPr bwMode="auto">
              <a:xfrm flipH="1">
                <a:off x="1223" y="2585"/>
                <a:ext cx="503" cy="1"/>
              </a:xfrm>
              <a:prstGeom prst="line">
                <a:avLst/>
              </a:prstGeom>
              <a:noFill/>
              <a:ln w="730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67978" name="Line 42">
                <a:extLst>
                  <a:ext uri="{FF2B5EF4-FFF2-40B4-BE49-F238E27FC236}">
                    <a16:creationId xmlns:a16="http://schemas.microsoft.com/office/drawing/2014/main" id="{2285206C-DA8A-C937-1372-00F3571DAA47}"/>
                  </a:ext>
                </a:extLst>
              </p:cNvPr>
              <p:cNvSpPr>
                <a:spLocks noChangeShapeType="1"/>
              </p:cNvSpPr>
              <p:nvPr/>
            </p:nvSpPr>
            <p:spPr bwMode="auto">
              <a:xfrm flipH="1">
                <a:off x="1223" y="2736"/>
                <a:ext cx="503" cy="1"/>
              </a:xfrm>
              <a:prstGeom prst="line">
                <a:avLst/>
              </a:prstGeom>
              <a:noFill/>
              <a:ln w="730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67979" name="Line 43">
                <a:extLst>
                  <a:ext uri="{FF2B5EF4-FFF2-40B4-BE49-F238E27FC236}">
                    <a16:creationId xmlns:a16="http://schemas.microsoft.com/office/drawing/2014/main" id="{25499776-BA2F-1317-72FF-E6E91306933F}"/>
                  </a:ext>
                </a:extLst>
              </p:cNvPr>
              <p:cNvSpPr>
                <a:spLocks noChangeShapeType="1"/>
              </p:cNvSpPr>
              <p:nvPr/>
            </p:nvSpPr>
            <p:spPr bwMode="auto">
              <a:xfrm flipH="1">
                <a:off x="1223" y="2887"/>
                <a:ext cx="503" cy="1"/>
              </a:xfrm>
              <a:prstGeom prst="line">
                <a:avLst/>
              </a:prstGeom>
              <a:noFill/>
              <a:ln w="730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67980" name="Line 44">
                <a:extLst>
                  <a:ext uri="{FF2B5EF4-FFF2-40B4-BE49-F238E27FC236}">
                    <a16:creationId xmlns:a16="http://schemas.microsoft.com/office/drawing/2014/main" id="{39AEE24C-815C-C63A-FA28-95F0F386AD93}"/>
                  </a:ext>
                </a:extLst>
              </p:cNvPr>
              <p:cNvSpPr>
                <a:spLocks noChangeShapeType="1"/>
              </p:cNvSpPr>
              <p:nvPr/>
            </p:nvSpPr>
            <p:spPr bwMode="auto">
              <a:xfrm flipH="1">
                <a:off x="1223" y="3038"/>
                <a:ext cx="503" cy="1"/>
              </a:xfrm>
              <a:prstGeom prst="line">
                <a:avLst/>
              </a:prstGeom>
              <a:noFill/>
              <a:ln w="730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67981" name="Line 45">
                <a:extLst>
                  <a:ext uri="{FF2B5EF4-FFF2-40B4-BE49-F238E27FC236}">
                    <a16:creationId xmlns:a16="http://schemas.microsoft.com/office/drawing/2014/main" id="{B4012860-1E7F-0B67-2A0E-4D6A8AE14AEE}"/>
                  </a:ext>
                </a:extLst>
              </p:cNvPr>
              <p:cNvSpPr>
                <a:spLocks noChangeShapeType="1"/>
              </p:cNvSpPr>
              <p:nvPr/>
            </p:nvSpPr>
            <p:spPr bwMode="auto">
              <a:xfrm flipH="1">
                <a:off x="1223" y="3189"/>
                <a:ext cx="503" cy="1"/>
              </a:xfrm>
              <a:prstGeom prst="line">
                <a:avLst/>
              </a:prstGeom>
              <a:noFill/>
              <a:ln w="730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grpSp>
      </p:grpSp>
      <p:sp>
        <p:nvSpPr>
          <p:cNvPr id="167982" name="Oval 46">
            <a:extLst>
              <a:ext uri="{FF2B5EF4-FFF2-40B4-BE49-F238E27FC236}">
                <a16:creationId xmlns:a16="http://schemas.microsoft.com/office/drawing/2014/main" id="{8527F63B-EA78-9E5C-728D-B727AFEE93DE}"/>
              </a:ext>
            </a:extLst>
          </p:cNvPr>
          <p:cNvSpPr>
            <a:spLocks noChangeArrowheads="1"/>
          </p:cNvSpPr>
          <p:nvPr/>
        </p:nvSpPr>
        <p:spPr bwMode="auto">
          <a:xfrm>
            <a:off x="2895600" y="3048000"/>
            <a:ext cx="152400" cy="152400"/>
          </a:xfrm>
          <a:prstGeom prst="ellipse">
            <a:avLst/>
          </a:prstGeom>
          <a:solidFill>
            <a:srgbClr val="0099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000" b="1">
                <a:cs typeface="Tahoma" panose="020B0604030504040204" pitchFamily="34" charset="0"/>
              </a:rPr>
              <a:t>1</a:t>
            </a:r>
          </a:p>
        </p:txBody>
      </p:sp>
      <p:sp>
        <p:nvSpPr>
          <p:cNvPr id="167983" name="Oval 47">
            <a:extLst>
              <a:ext uri="{FF2B5EF4-FFF2-40B4-BE49-F238E27FC236}">
                <a16:creationId xmlns:a16="http://schemas.microsoft.com/office/drawing/2014/main" id="{6CF22ACD-5952-627D-1DD4-EAF16F7BB31E}"/>
              </a:ext>
            </a:extLst>
          </p:cNvPr>
          <p:cNvSpPr>
            <a:spLocks noChangeArrowheads="1"/>
          </p:cNvSpPr>
          <p:nvPr/>
        </p:nvSpPr>
        <p:spPr bwMode="auto">
          <a:xfrm>
            <a:off x="3048000" y="3048000"/>
            <a:ext cx="152400" cy="152400"/>
          </a:xfrm>
          <a:prstGeom prst="ellipse">
            <a:avLst/>
          </a:prstGeom>
          <a:solidFill>
            <a:srgbClr val="0099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000" b="1">
                <a:cs typeface="Tahoma" panose="020B0604030504040204" pitchFamily="34" charset="0"/>
              </a:rPr>
              <a:t>2</a:t>
            </a:r>
          </a:p>
        </p:txBody>
      </p:sp>
      <p:sp>
        <p:nvSpPr>
          <p:cNvPr id="167984" name="Oval 48">
            <a:extLst>
              <a:ext uri="{FF2B5EF4-FFF2-40B4-BE49-F238E27FC236}">
                <a16:creationId xmlns:a16="http://schemas.microsoft.com/office/drawing/2014/main" id="{300E8F65-1522-D3FC-4CAF-2F0744B6BC05}"/>
              </a:ext>
            </a:extLst>
          </p:cNvPr>
          <p:cNvSpPr>
            <a:spLocks noChangeArrowheads="1"/>
          </p:cNvSpPr>
          <p:nvPr/>
        </p:nvSpPr>
        <p:spPr bwMode="auto">
          <a:xfrm>
            <a:off x="3200400" y="3048000"/>
            <a:ext cx="152400" cy="152400"/>
          </a:xfrm>
          <a:prstGeom prst="ellipse">
            <a:avLst/>
          </a:prstGeom>
          <a:solidFill>
            <a:srgbClr val="FF99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000" b="1">
                <a:cs typeface="Tahoma" panose="020B0604030504040204" pitchFamily="34" charset="0"/>
              </a:rPr>
              <a:t>3</a:t>
            </a:r>
          </a:p>
        </p:txBody>
      </p:sp>
      <p:sp>
        <p:nvSpPr>
          <p:cNvPr id="167985" name="Oval 49">
            <a:extLst>
              <a:ext uri="{FF2B5EF4-FFF2-40B4-BE49-F238E27FC236}">
                <a16:creationId xmlns:a16="http://schemas.microsoft.com/office/drawing/2014/main" id="{F70BCD65-B32E-CEE7-3850-862F4FDB8845}"/>
              </a:ext>
            </a:extLst>
          </p:cNvPr>
          <p:cNvSpPr>
            <a:spLocks noChangeArrowheads="1"/>
          </p:cNvSpPr>
          <p:nvPr/>
        </p:nvSpPr>
        <p:spPr bwMode="auto">
          <a:xfrm>
            <a:off x="3352800" y="3048000"/>
            <a:ext cx="152400" cy="152400"/>
          </a:xfrm>
          <a:prstGeom prst="ellipse">
            <a:avLst/>
          </a:prstGeom>
          <a:solidFill>
            <a:srgbClr val="0000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000" b="1">
                <a:solidFill>
                  <a:schemeClr val="bg1"/>
                </a:solidFill>
                <a:cs typeface="Tahoma" panose="020B0604030504040204" pitchFamily="34" charset="0"/>
              </a:rPr>
              <a:t>4</a:t>
            </a:r>
          </a:p>
        </p:txBody>
      </p:sp>
      <p:sp>
        <p:nvSpPr>
          <p:cNvPr id="167986" name="Oval 50">
            <a:extLst>
              <a:ext uri="{FF2B5EF4-FFF2-40B4-BE49-F238E27FC236}">
                <a16:creationId xmlns:a16="http://schemas.microsoft.com/office/drawing/2014/main" id="{CB953972-0217-843D-DE9E-0509994110D3}"/>
              </a:ext>
            </a:extLst>
          </p:cNvPr>
          <p:cNvSpPr>
            <a:spLocks noChangeArrowheads="1"/>
          </p:cNvSpPr>
          <p:nvPr/>
        </p:nvSpPr>
        <p:spPr bwMode="auto">
          <a:xfrm>
            <a:off x="3505200" y="3048000"/>
            <a:ext cx="152400" cy="152400"/>
          </a:xfrm>
          <a:prstGeom prst="ellipse">
            <a:avLst/>
          </a:prstGeom>
          <a:solidFill>
            <a:srgbClr val="0000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000" b="1">
                <a:solidFill>
                  <a:schemeClr val="bg1"/>
                </a:solidFill>
                <a:cs typeface="Tahoma" panose="020B0604030504040204" pitchFamily="34" charset="0"/>
              </a:rPr>
              <a:t>5</a:t>
            </a:r>
          </a:p>
        </p:txBody>
      </p:sp>
      <p:sp>
        <p:nvSpPr>
          <p:cNvPr id="167987" name="Oval 51">
            <a:extLst>
              <a:ext uri="{FF2B5EF4-FFF2-40B4-BE49-F238E27FC236}">
                <a16:creationId xmlns:a16="http://schemas.microsoft.com/office/drawing/2014/main" id="{D05E83BD-0839-7A33-72B4-BB82579DDC18}"/>
              </a:ext>
            </a:extLst>
          </p:cNvPr>
          <p:cNvSpPr>
            <a:spLocks noChangeArrowheads="1"/>
          </p:cNvSpPr>
          <p:nvPr/>
        </p:nvSpPr>
        <p:spPr bwMode="auto">
          <a:xfrm>
            <a:off x="3657600" y="3048000"/>
            <a:ext cx="152400" cy="152400"/>
          </a:xfrm>
          <a:prstGeom prst="ellipse">
            <a:avLst/>
          </a:prstGeom>
          <a:solidFill>
            <a:srgbClr val="FF99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000" b="1">
                <a:cs typeface="Tahoma" panose="020B0604030504040204" pitchFamily="34" charset="0"/>
              </a:rPr>
              <a:t>6</a:t>
            </a:r>
          </a:p>
        </p:txBody>
      </p:sp>
      <p:sp>
        <p:nvSpPr>
          <p:cNvPr id="167988" name="Oval 52">
            <a:extLst>
              <a:ext uri="{FF2B5EF4-FFF2-40B4-BE49-F238E27FC236}">
                <a16:creationId xmlns:a16="http://schemas.microsoft.com/office/drawing/2014/main" id="{09B0DE76-ECD5-6927-DA70-2A05834BADE6}"/>
              </a:ext>
            </a:extLst>
          </p:cNvPr>
          <p:cNvSpPr>
            <a:spLocks noChangeArrowheads="1"/>
          </p:cNvSpPr>
          <p:nvPr/>
        </p:nvSpPr>
        <p:spPr bwMode="auto">
          <a:xfrm>
            <a:off x="3810000" y="3048000"/>
            <a:ext cx="152400" cy="152400"/>
          </a:xfrm>
          <a:prstGeom prst="ellipse">
            <a:avLst/>
          </a:prstGeom>
          <a:solidFill>
            <a:srgbClr val="80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000" b="1">
                <a:solidFill>
                  <a:schemeClr val="bg1"/>
                </a:solidFill>
                <a:cs typeface="Tahoma" panose="020B0604030504040204" pitchFamily="34" charset="0"/>
              </a:rPr>
              <a:t>7</a:t>
            </a:r>
          </a:p>
        </p:txBody>
      </p:sp>
      <p:sp>
        <p:nvSpPr>
          <p:cNvPr id="167989" name="Oval 53">
            <a:extLst>
              <a:ext uri="{FF2B5EF4-FFF2-40B4-BE49-F238E27FC236}">
                <a16:creationId xmlns:a16="http://schemas.microsoft.com/office/drawing/2014/main" id="{D2585F64-6297-DAF2-8167-621E76848831}"/>
              </a:ext>
            </a:extLst>
          </p:cNvPr>
          <p:cNvSpPr>
            <a:spLocks noChangeArrowheads="1"/>
          </p:cNvSpPr>
          <p:nvPr/>
        </p:nvSpPr>
        <p:spPr bwMode="auto">
          <a:xfrm>
            <a:off x="3962400" y="3048000"/>
            <a:ext cx="152400" cy="152400"/>
          </a:xfrm>
          <a:prstGeom prst="ellipse">
            <a:avLst/>
          </a:prstGeom>
          <a:solidFill>
            <a:srgbClr val="80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000" b="1">
                <a:solidFill>
                  <a:schemeClr val="bg1"/>
                </a:solidFill>
                <a:cs typeface="Tahoma" panose="020B0604030504040204" pitchFamily="34" charset="0"/>
              </a:rPr>
              <a:t>8</a:t>
            </a:r>
          </a:p>
        </p:txBody>
      </p:sp>
      <p:grpSp>
        <p:nvGrpSpPr>
          <p:cNvPr id="167990" name="Group 54">
            <a:extLst>
              <a:ext uri="{FF2B5EF4-FFF2-40B4-BE49-F238E27FC236}">
                <a16:creationId xmlns:a16="http://schemas.microsoft.com/office/drawing/2014/main" id="{E4312499-BE7D-E150-7854-D50F069425A9}"/>
              </a:ext>
            </a:extLst>
          </p:cNvPr>
          <p:cNvGrpSpPr>
            <a:grpSpLocks/>
          </p:cNvGrpSpPr>
          <p:nvPr/>
        </p:nvGrpSpPr>
        <p:grpSpPr bwMode="auto">
          <a:xfrm rot="-5400000">
            <a:off x="5295900" y="2171700"/>
            <a:ext cx="1143000" cy="1676400"/>
            <a:chOff x="545" y="1536"/>
            <a:chExt cx="1408" cy="1659"/>
          </a:xfrm>
        </p:grpSpPr>
        <p:sp>
          <p:nvSpPr>
            <p:cNvPr id="167991" name="Rectangle 55">
              <a:extLst>
                <a:ext uri="{FF2B5EF4-FFF2-40B4-BE49-F238E27FC236}">
                  <a16:creationId xmlns:a16="http://schemas.microsoft.com/office/drawing/2014/main" id="{543E7084-3EB7-AB4E-6741-11B47E7FE5A5}"/>
                </a:ext>
              </a:extLst>
            </p:cNvPr>
            <p:cNvSpPr>
              <a:spLocks noChangeArrowheads="1"/>
            </p:cNvSpPr>
            <p:nvPr/>
          </p:nvSpPr>
          <p:spPr bwMode="auto">
            <a:xfrm>
              <a:off x="545" y="1536"/>
              <a:ext cx="1408" cy="1659"/>
            </a:xfrm>
            <a:prstGeom prst="rect">
              <a:avLst/>
            </a:prstGeom>
            <a:solidFill>
              <a:srgbClr val="CCFFCC"/>
            </a:solidFill>
            <a:ln w="4763">
              <a:solidFill>
                <a:srgbClr val="000000"/>
              </a:solidFill>
              <a:miter lim="800000"/>
              <a:headEnd/>
              <a:tailEnd/>
            </a:ln>
          </p:spPr>
          <p:txBody>
            <a:bodyPr/>
            <a:lstStyle/>
            <a:p>
              <a:endParaRPr lang="en-IN"/>
            </a:p>
          </p:txBody>
        </p:sp>
        <p:sp>
          <p:nvSpPr>
            <p:cNvPr id="167992" name="Freeform 56">
              <a:extLst>
                <a:ext uri="{FF2B5EF4-FFF2-40B4-BE49-F238E27FC236}">
                  <a16:creationId xmlns:a16="http://schemas.microsoft.com/office/drawing/2014/main" id="{2D25461E-4109-EF86-891C-E9D215EB902B}"/>
                </a:ext>
              </a:extLst>
            </p:cNvPr>
            <p:cNvSpPr>
              <a:spLocks/>
            </p:cNvSpPr>
            <p:nvPr/>
          </p:nvSpPr>
          <p:spPr bwMode="auto">
            <a:xfrm>
              <a:off x="545" y="1687"/>
              <a:ext cx="1207" cy="503"/>
            </a:xfrm>
            <a:custGeom>
              <a:avLst/>
              <a:gdLst>
                <a:gd name="T0" fmla="*/ 2412 w 2412"/>
                <a:gd name="T1" fmla="*/ 0 h 1006"/>
                <a:gd name="T2" fmla="*/ 603 w 2412"/>
                <a:gd name="T3" fmla="*/ 0 h 1006"/>
                <a:gd name="T4" fmla="*/ 603 w 2412"/>
                <a:gd name="T5" fmla="*/ 603 h 1006"/>
                <a:gd name="T6" fmla="*/ 402 w 2412"/>
                <a:gd name="T7" fmla="*/ 603 h 1006"/>
                <a:gd name="T8" fmla="*/ 402 w 2412"/>
                <a:gd name="T9" fmla="*/ 1006 h 1006"/>
                <a:gd name="T10" fmla="*/ 0 w 2412"/>
                <a:gd name="T11" fmla="*/ 1006 h 1006"/>
              </a:gdLst>
              <a:ahLst/>
              <a:cxnLst>
                <a:cxn ang="0">
                  <a:pos x="T0" y="T1"/>
                </a:cxn>
                <a:cxn ang="0">
                  <a:pos x="T2" y="T3"/>
                </a:cxn>
                <a:cxn ang="0">
                  <a:pos x="T4" y="T5"/>
                </a:cxn>
                <a:cxn ang="0">
                  <a:pos x="T6" y="T7"/>
                </a:cxn>
                <a:cxn ang="0">
                  <a:pos x="T8" y="T9"/>
                </a:cxn>
                <a:cxn ang="0">
                  <a:pos x="T10" y="T11"/>
                </a:cxn>
              </a:cxnLst>
              <a:rect l="0" t="0" r="r" b="b"/>
              <a:pathLst>
                <a:path w="2412" h="1006">
                  <a:moveTo>
                    <a:pt x="2412" y="0"/>
                  </a:moveTo>
                  <a:lnTo>
                    <a:pt x="603" y="0"/>
                  </a:lnTo>
                  <a:lnTo>
                    <a:pt x="603" y="603"/>
                  </a:lnTo>
                  <a:lnTo>
                    <a:pt x="402" y="603"/>
                  </a:lnTo>
                  <a:lnTo>
                    <a:pt x="402" y="1006"/>
                  </a:lnTo>
                  <a:lnTo>
                    <a:pt x="0" y="1006"/>
                  </a:lnTo>
                </a:path>
              </a:pathLst>
            </a:custGeom>
            <a:solidFill>
              <a:srgbClr val="CCFFCC"/>
            </a:solidFill>
            <a:ln w="4763">
              <a:solidFill>
                <a:srgbClr val="000000"/>
              </a:solidFill>
              <a:prstDash val="solid"/>
              <a:round/>
              <a:headEnd/>
              <a:tailEnd/>
            </a:ln>
          </p:spPr>
          <p:txBody>
            <a:bodyPr/>
            <a:lstStyle/>
            <a:p>
              <a:endParaRPr lang="en-IN"/>
            </a:p>
          </p:txBody>
        </p:sp>
        <p:sp>
          <p:nvSpPr>
            <p:cNvPr id="167993" name="Freeform 57">
              <a:extLst>
                <a:ext uri="{FF2B5EF4-FFF2-40B4-BE49-F238E27FC236}">
                  <a16:creationId xmlns:a16="http://schemas.microsoft.com/office/drawing/2014/main" id="{8C18DF21-CB4C-7901-6C78-7D5170C57B8D}"/>
                </a:ext>
              </a:extLst>
            </p:cNvPr>
            <p:cNvSpPr>
              <a:spLocks/>
            </p:cNvSpPr>
            <p:nvPr/>
          </p:nvSpPr>
          <p:spPr bwMode="auto">
            <a:xfrm>
              <a:off x="545" y="1687"/>
              <a:ext cx="1207" cy="1357"/>
            </a:xfrm>
            <a:custGeom>
              <a:avLst/>
              <a:gdLst>
                <a:gd name="T0" fmla="*/ 0 w 2412"/>
                <a:gd name="T1" fmla="*/ 1810 h 2715"/>
                <a:gd name="T2" fmla="*/ 402 w 2412"/>
                <a:gd name="T3" fmla="*/ 1810 h 2715"/>
                <a:gd name="T4" fmla="*/ 402 w 2412"/>
                <a:gd name="T5" fmla="*/ 2263 h 2715"/>
                <a:gd name="T6" fmla="*/ 603 w 2412"/>
                <a:gd name="T7" fmla="*/ 2263 h 2715"/>
                <a:gd name="T8" fmla="*/ 603 w 2412"/>
                <a:gd name="T9" fmla="*/ 2715 h 2715"/>
                <a:gd name="T10" fmla="*/ 2412 w 2412"/>
                <a:gd name="T11" fmla="*/ 2715 h 2715"/>
                <a:gd name="T12" fmla="*/ 2412 w 2412"/>
                <a:gd name="T13" fmla="*/ 0 h 2715"/>
              </a:gdLst>
              <a:ahLst/>
              <a:cxnLst>
                <a:cxn ang="0">
                  <a:pos x="T0" y="T1"/>
                </a:cxn>
                <a:cxn ang="0">
                  <a:pos x="T2" y="T3"/>
                </a:cxn>
                <a:cxn ang="0">
                  <a:pos x="T4" y="T5"/>
                </a:cxn>
                <a:cxn ang="0">
                  <a:pos x="T6" y="T7"/>
                </a:cxn>
                <a:cxn ang="0">
                  <a:pos x="T8" y="T9"/>
                </a:cxn>
                <a:cxn ang="0">
                  <a:pos x="T10" y="T11"/>
                </a:cxn>
                <a:cxn ang="0">
                  <a:pos x="T12" y="T13"/>
                </a:cxn>
              </a:cxnLst>
              <a:rect l="0" t="0" r="r" b="b"/>
              <a:pathLst>
                <a:path w="2412" h="2715">
                  <a:moveTo>
                    <a:pt x="0" y="1810"/>
                  </a:moveTo>
                  <a:lnTo>
                    <a:pt x="402" y="1810"/>
                  </a:lnTo>
                  <a:lnTo>
                    <a:pt x="402" y="2263"/>
                  </a:lnTo>
                  <a:lnTo>
                    <a:pt x="603" y="2263"/>
                  </a:lnTo>
                  <a:lnTo>
                    <a:pt x="603" y="2715"/>
                  </a:lnTo>
                  <a:lnTo>
                    <a:pt x="2412" y="2715"/>
                  </a:lnTo>
                  <a:lnTo>
                    <a:pt x="2412" y="0"/>
                  </a:lnTo>
                </a:path>
              </a:pathLst>
            </a:custGeom>
            <a:solidFill>
              <a:srgbClr val="CCFFCC"/>
            </a:solidFill>
            <a:ln w="4763">
              <a:solidFill>
                <a:srgbClr val="000000"/>
              </a:solidFill>
              <a:prstDash val="solid"/>
              <a:round/>
              <a:headEnd/>
              <a:tailEnd/>
            </a:ln>
          </p:spPr>
          <p:txBody>
            <a:bodyPr/>
            <a:lstStyle/>
            <a:p>
              <a:endParaRPr lang="en-IN"/>
            </a:p>
          </p:txBody>
        </p:sp>
        <p:grpSp>
          <p:nvGrpSpPr>
            <p:cNvPr id="167994" name="Group 58">
              <a:extLst>
                <a:ext uri="{FF2B5EF4-FFF2-40B4-BE49-F238E27FC236}">
                  <a16:creationId xmlns:a16="http://schemas.microsoft.com/office/drawing/2014/main" id="{6D095AFF-1B5D-969C-8445-BD14790A8F25}"/>
                </a:ext>
              </a:extLst>
            </p:cNvPr>
            <p:cNvGrpSpPr>
              <a:grpSpLocks/>
            </p:cNvGrpSpPr>
            <p:nvPr/>
          </p:nvGrpSpPr>
          <p:grpSpPr bwMode="auto">
            <a:xfrm>
              <a:off x="1249" y="1838"/>
              <a:ext cx="503" cy="1057"/>
              <a:chOff x="1223" y="2133"/>
              <a:chExt cx="503" cy="1057"/>
            </a:xfrm>
          </p:grpSpPr>
          <p:sp>
            <p:nvSpPr>
              <p:cNvPr id="167995" name="Line 59">
                <a:extLst>
                  <a:ext uri="{FF2B5EF4-FFF2-40B4-BE49-F238E27FC236}">
                    <a16:creationId xmlns:a16="http://schemas.microsoft.com/office/drawing/2014/main" id="{4478EB7E-6D20-0FFB-123F-ADE5AA345C50}"/>
                  </a:ext>
                </a:extLst>
              </p:cNvPr>
              <p:cNvSpPr>
                <a:spLocks noChangeShapeType="1"/>
              </p:cNvSpPr>
              <p:nvPr/>
            </p:nvSpPr>
            <p:spPr bwMode="auto">
              <a:xfrm flipH="1">
                <a:off x="1223" y="2133"/>
                <a:ext cx="503" cy="1"/>
              </a:xfrm>
              <a:prstGeom prst="line">
                <a:avLst/>
              </a:prstGeom>
              <a:noFill/>
              <a:ln w="730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67996" name="Line 60">
                <a:extLst>
                  <a:ext uri="{FF2B5EF4-FFF2-40B4-BE49-F238E27FC236}">
                    <a16:creationId xmlns:a16="http://schemas.microsoft.com/office/drawing/2014/main" id="{7CAD8A31-13CE-4137-B8D8-979E08D42717}"/>
                  </a:ext>
                </a:extLst>
              </p:cNvPr>
              <p:cNvSpPr>
                <a:spLocks noChangeShapeType="1"/>
              </p:cNvSpPr>
              <p:nvPr/>
            </p:nvSpPr>
            <p:spPr bwMode="auto">
              <a:xfrm flipH="1">
                <a:off x="1223" y="2284"/>
                <a:ext cx="503" cy="1"/>
              </a:xfrm>
              <a:prstGeom prst="line">
                <a:avLst/>
              </a:prstGeom>
              <a:noFill/>
              <a:ln w="730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67997" name="Line 61">
                <a:extLst>
                  <a:ext uri="{FF2B5EF4-FFF2-40B4-BE49-F238E27FC236}">
                    <a16:creationId xmlns:a16="http://schemas.microsoft.com/office/drawing/2014/main" id="{C82A5278-521D-24E5-6798-7D54CA55993E}"/>
                  </a:ext>
                </a:extLst>
              </p:cNvPr>
              <p:cNvSpPr>
                <a:spLocks noChangeShapeType="1"/>
              </p:cNvSpPr>
              <p:nvPr/>
            </p:nvSpPr>
            <p:spPr bwMode="auto">
              <a:xfrm flipH="1">
                <a:off x="1223" y="2434"/>
                <a:ext cx="503" cy="1"/>
              </a:xfrm>
              <a:prstGeom prst="line">
                <a:avLst/>
              </a:prstGeom>
              <a:noFill/>
              <a:ln w="730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67998" name="Line 62">
                <a:extLst>
                  <a:ext uri="{FF2B5EF4-FFF2-40B4-BE49-F238E27FC236}">
                    <a16:creationId xmlns:a16="http://schemas.microsoft.com/office/drawing/2014/main" id="{1CBEC92C-D4FF-0CF1-ADA4-4FCEDCE10550}"/>
                  </a:ext>
                </a:extLst>
              </p:cNvPr>
              <p:cNvSpPr>
                <a:spLocks noChangeShapeType="1"/>
              </p:cNvSpPr>
              <p:nvPr/>
            </p:nvSpPr>
            <p:spPr bwMode="auto">
              <a:xfrm flipH="1">
                <a:off x="1223" y="2585"/>
                <a:ext cx="503" cy="1"/>
              </a:xfrm>
              <a:prstGeom prst="line">
                <a:avLst/>
              </a:prstGeom>
              <a:noFill/>
              <a:ln w="730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67999" name="Line 63">
                <a:extLst>
                  <a:ext uri="{FF2B5EF4-FFF2-40B4-BE49-F238E27FC236}">
                    <a16:creationId xmlns:a16="http://schemas.microsoft.com/office/drawing/2014/main" id="{F379837D-7BA8-5116-DE54-A6105F66E7CC}"/>
                  </a:ext>
                </a:extLst>
              </p:cNvPr>
              <p:cNvSpPr>
                <a:spLocks noChangeShapeType="1"/>
              </p:cNvSpPr>
              <p:nvPr/>
            </p:nvSpPr>
            <p:spPr bwMode="auto">
              <a:xfrm flipH="1">
                <a:off x="1223" y="2736"/>
                <a:ext cx="503" cy="1"/>
              </a:xfrm>
              <a:prstGeom prst="line">
                <a:avLst/>
              </a:prstGeom>
              <a:noFill/>
              <a:ln w="730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68000" name="Line 64">
                <a:extLst>
                  <a:ext uri="{FF2B5EF4-FFF2-40B4-BE49-F238E27FC236}">
                    <a16:creationId xmlns:a16="http://schemas.microsoft.com/office/drawing/2014/main" id="{5B5C3D2B-85E7-56E0-10E6-7225E19D2E61}"/>
                  </a:ext>
                </a:extLst>
              </p:cNvPr>
              <p:cNvSpPr>
                <a:spLocks noChangeShapeType="1"/>
              </p:cNvSpPr>
              <p:nvPr/>
            </p:nvSpPr>
            <p:spPr bwMode="auto">
              <a:xfrm flipH="1">
                <a:off x="1223" y="2887"/>
                <a:ext cx="503" cy="1"/>
              </a:xfrm>
              <a:prstGeom prst="line">
                <a:avLst/>
              </a:prstGeom>
              <a:noFill/>
              <a:ln w="730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68001" name="Line 65">
                <a:extLst>
                  <a:ext uri="{FF2B5EF4-FFF2-40B4-BE49-F238E27FC236}">
                    <a16:creationId xmlns:a16="http://schemas.microsoft.com/office/drawing/2014/main" id="{BF40BAC0-6FAC-10FA-DC3B-5799D1959FD5}"/>
                  </a:ext>
                </a:extLst>
              </p:cNvPr>
              <p:cNvSpPr>
                <a:spLocks noChangeShapeType="1"/>
              </p:cNvSpPr>
              <p:nvPr/>
            </p:nvSpPr>
            <p:spPr bwMode="auto">
              <a:xfrm flipH="1">
                <a:off x="1223" y="3038"/>
                <a:ext cx="503" cy="1"/>
              </a:xfrm>
              <a:prstGeom prst="line">
                <a:avLst/>
              </a:prstGeom>
              <a:noFill/>
              <a:ln w="730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68002" name="Line 66">
                <a:extLst>
                  <a:ext uri="{FF2B5EF4-FFF2-40B4-BE49-F238E27FC236}">
                    <a16:creationId xmlns:a16="http://schemas.microsoft.com/office/drawing/2014/main" id="{FE5ED48A-0BFD-9C39-EA73-93568C92C7B2}"/>
                  </a:ext>
                </a:extLst>
              </p:cNvPr>
              <p:cNvSpPr>
                <a:spLocks noChangeShapeType="1"/>
              </p:cNvSpPr>
              <p:nvPr/>
            </p:nvSpPr>
            <p:spPr bwMode="auto">
              <a:xfrm flipH="1">
                <a:off x="1223" y="3189"/>
                <a:ext cx="503" cy="1"/>
              </a:xfrm>
              <a:prstGeom prst="line">
                <a:avLst/>
              </a:prstGeom>
              <a:noFill/>
              <a:ln w="730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grpSp>
      </p:grpSp>
      <p:grpSp>
        <p:nvGrpSpPr>
          <p:cNvPr id="168003" name="Group 67">
            <a:extLst>
              <a:ext uri="{FF2B5EF4-FFF2-40B4-BE49-F238E27FC236}">
                <a16:creationId xmlns:a16="http://schemas.microsoft.com/office/drawing/2014/main" id="{1F0A2287-ECB2-6664-121D-1D57F251C161}"/>
              </a:ext>
            </a:extLst>
          </p:cNvPr>
          <p:cNvGrpSpPr>
            <a:grpSpLocks/>
          </p:cNvGrpSpPr>
          <p:nvPr/>
        </p:nvGrpSpPr>
        <p:grpSpPr bwMode="auto">
          <a:xfrm>
            <a:off x="5334000" y="3581400"/>
            <a:ext cx="2971800" cy="1588"/>
            <a:chOff x="3360" y="2303"/>
            <a:chExt cx="1872" cy="1"/>
          </a:xfrm>
        </p:grpSpPr>
        <p:cxnSp>
          <p:nvCxnSpPr>
            <p:cNvPr id="168004" name="AutoShape 68">
              <a:extLst>
                <a:ext uri="{FF2B5EF4-FFF2-40B4-BE49-F238E27FC236}">
                  <a16:creationId xmlns:a16="http://schemas.microsoft.com/office/drawing/2014/main" id="{AB7AB338-DD28-8FEC-C874-39BDFF94E15E}"/>
                </a:ext>
              </a:extLst>
            </p:cNvPr>
            <p:cNvCxnSpPr>
              <a:cxnSpLocks noChangeShapeType="1"/>
            </p:cNvCxnSpPr>
            <p:nvPr/>
          </p:nvCxnSpPr>
          <p:spPr bwMode="auto">
            <a:xfrm rot="16200000" flipH="1">
              <a:off x="3959" y="1704"/>
              <a:ext cx="1" cy="1200"/>
            </a:xfrm>
            <a:prstGeom prst="curvedConnector3">
              <a:avLst>
                <a:gd name="adj1" fmla="val 132699995"/>
              </a:avLst>
            </a:prstGeom>
            <a:noFill/>
            <a:ln w="76200">
              <a:solidFill>
                <a:srgbClr val="FF9900"/>
              </a:solidFill>
              <a:prstDash val="sysDot"/>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8005" name="AutoShape 69">
              <a:extLst>
                <a:ext uri="{FF2B5EF4-FFF2-40B4-BE49-F238E27FC236}">
                  <a16:creationId xmlns:a16="http://schemas.microsoft.com/office/drawing/2014/main" id="{E4F16B14-14A5-4FEC-AD12-AEDDBE3BE1BD}"/>
                </a:ext>
              </a:extLst>
            </p:cNvPr>
            <p:cNvCxnSpPr>
              <a:cxnSpLocks noChangeShapeType="1"/>
            </p:cNvCxnSpPr>
            <p:nvPr/>
          </p:nvCxnSpPr>
          <p:spPr bwMode="auto">
            <a:xfrm rot="16200000" flipH="1">
              <a:off x="4055" y="1704"/>
              <a:ext cx="1" cy="1200"/>
            </a:xfrm>
            <a:prstGeom prst="curvedConnector3">
              <a:avLst>
                <a:gd name="adj1" fmla="val 132699995"/>
              </a:avLst>
            </a:prstGeom>
            <a:noFill/>
            <a:ln w="76200">
              <a:solidFill>
                <a:srgbClr val="FF99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8006" name="AutoShape 70">
              <a:extLst>
                <a:ext uri="{FF2B5EF4-FFF2-40B4-BE49-F238E27FC236}">
                  <a16:creationId xmlns:a16="http://schemas.microsoft.com/office/drawing/2014/main" id="{4038D913-5ACD-48E1-7A5F-76B70F092E51}"/>
                </a:ext>
              </a:extLst>
            </p:cNvPr>
            <p:cNvCxnSpPr>
              <a:cxnSpLocks noChangeShapeType="1"/>
            </p:cNvCxnSpPr>
            <p:nvPr/>
          </p:nvCxnSpPr>
          <p:spPr bwMode="auto">
            <a:xfrm rot="16200000" flipH="1">
              <a:off x="4151" y="1704"/>
              <a:ext cx="1" cy="1200"/>
            </a:xfrm>
            <a:prstGeom prst="curvedConnector3">
              <a:avLst>
                <a:gd name="adj1" fmla="val 132699995"/>
              </a:avLst>
            </a:prstGeom>
            <a:noFill/>
            <a:ln w="76200">
              <a:solidFill>
                <a:srgbClr val="009900"/>
              </a:solidFill>
              <a:prstDash val="sysDot"/>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8007" name="AutoShape 71">
              <a:extLst>
                <a:ext uri="{FF2B5EF4-FFF2-40B4-BE49-F238E27FC236}">
                  <a16:creationId xmlns:a16="http://schemas.microsoft.com/office/drawing/2014/main" id="{DC1AA49A-8585-8FCA-48BD-2A1748811D25}"/>
                </a:ext>
              </a:extLst>
            </p:cNvPr>
            <p:cNvCxnSpPr>
              <a:cxnSpLocks noChangeShapeType="1"/>
            </p:cNvCxnSpPr>
            <p:nvPr/>
          </p:nvCxnSpPr>
          <p:spPr bwMode="auto">
            <a:xfrm rot="16200000" flipH="1">
              <a:off x="4247" y="1704"/>
              <a:ext cx="1" cy="1200"/>
            </a:xfrm>
            <a:prstGeom prst="curvedConnector3">
              <a:avLst>
                <a:gd name="adj1" fmla="val 134299995"/>
              </a:avLst>
            </a:prstGeom>
            <a:noFill/>
            <a:ln w="76200">
              <a:solidFill>
                <a:srgbClr val="0000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8008" name="AutoShape 72">
              <a:extLst>
                <a:ext uri="{FF2B5EF4-FFF2-40B4-BE49-F238E27FC236}">
                  <a16:creationId xmlns:a16="http://schemas.microsoft.com/office/drawing/2014/main" id="{82D00AE5-61D1-1653-9FA2-21E6AD496DCB}"/>
                </a:ext>
              </a:extLst>
            </p:cNvPr>
            <p:cNvCxnSpPr>
              <a:cxnSpLocks noChangeShapeType="1"/>
            </p:cNvCxnSpPr>
            <p:nvPr/>
          </p:nvCxnSpPr>
          <p:spPr bwMode="auto">
            <a:xfrm rot="16200000" flipH="1">
              <a:off x="4343" y="1704"/>
              <a:ext cx="1" cy="1200"/>
            </a:xfrm>
            <a:prstGeom prst="curvedConnector3">
              <a:avLst>
                <a:gd name="adj1" fmla="val 134299995"/>
              </a:avLst>
            </a:prstGeom>
            <a:noFill/>
            <a:ln w="76200">
              <a:solidFill>
                <a:srgbClr val="0000FF"/>
              </a:solidFill>
              <a:prstDash val="sysDot"/>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8009" name="AutoShape 73">
              <a:extLst>
                <a:ext uri="{FF2B5EF4-FFF2-40B4-BE49-F238E27FC236}">
                  <a16:creationId xmlns:a16="http://schemas.microsoft.com/office/drawing/2014/main" id="{B0DAF983-590B-B77E-6410-C40529CD9759}"/>
                </a:ext>
              </a:extLst>
            </p:cNvPr>
            <p:cNvCxnSpPr>
              <a:cxnSpLocks noChangeShapeType="1"/>
            </p:cNvCxnSpPr>
            <p:nvPr/>
          </p:nvCxnSpPr>
          <p:spPr bwMode="auto">
            <a:xfrm rot="16200000" flipH="1">
              <a:off x="4439" y="1704"/>
              <a:ext cx="1" cy="1200"/>
            </a:xfrm>
            <a:prstGeom prst="curvedConnector3">
              <a:avLst>
                <a:gd name="adj1" fmla="val 133499995"/>
              </a:avLst>
            </a:prstGeom>
            <a:noFill/>
            <a:ln w="76200">
              <a:solidFill>
                <a:srgbClr val="0099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8010" name="AutoShape 74">
              <a:extLst>
                <a:ext uri="{FF2B5EF4-FFF2-40B4-BE49-F238E27FC236}">
                  <a16:creationId xmlns:a16="http://schemas.microsoft.com/office/drawing/2014/main" id="{3A372F40-CB33-9830-EAF7-112CFC83403B}"/>
                </a:ext>
              </a:extLst>
            </p:cNvPr>
            <p:cNvCxnSpPr>
              <a:cxnSpLocks noChangeShapeType="1"/>
            </p:cNvCxnSpPr>
            <p:nvPr/>
          </p:nvCxnSpPr>
          <p:spPr bwMode="auto">
            <a:xfrm rot="16200000" flipH="1">
              <a:off x="4535" y="1704"/>
              <a:ext cx="1" cy="1200"/>
            </a:xfrm>
            <a:prstGeom prst="curvedConnector3">
              <a:avLst>
                <a:gd name="adj1" fmla="val 134299995"/>
              </a:avLst>
            </a:prstGeom>
            <a:noFill/>
            <a:ln w="76200">
              <a:solidFill>
                <a:srgbClr val="800000"/>
              </a:solidFill>
              <a:prstDash val="sysDot"/>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8011" name="AutoShape 75">
              <a:extLst>
                <a:ext uri="{FF2B5EF4-FFF2-40B4-BE49-F238E27FC236}">
                  <a16:creationId xmlns:a16="http://schemas.microsoft.com/office/drawing/2014/main" id="{B5411AA7-98E1-2E0E-78BC-4B14072D25F2}"/>
                </a:ext>
              </a:extLst>
            </p:cNvPr>
            <p:cNvCxnSpPr>
              <a:cxnSpLocks noChangeShapeType="1"/>
            </p:cNvCxnSpPr>
            <p:nvPr/>
          </p:nvCxnSpPr>
          <p:spPr bwMode="auto">
            <a:xfrm rot="16200000" flipH="1">
              <a:off x="4631" y="1704"/>
              <a:ext cx="1" cy="1200"/>
            </a:xfrm>
            <a:prstGeom prst="curvedConnector3">
              <a:avLst>
                <a:gd name="adj1" fmla="val 135099995"/>
              </a:avLst>
            </a:prstGeom>
            <a:noFill/>
            <a:ln w="76200">
              <a:solidFill>
                <a:srgbClr val="8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168012" name="Oval 76">
            <a:extLst>
              <a:ext uri="{FF2B5EF4-FFF2-40B4-BE49-F238E27FC236}">
                <a16:creationId xmlns:a16="http://schemas.microsoft.com/office/drawing/2014/main" id="{AD7E76A2-D3C1-4FED-8C02-8C0CA2954E7E}"/>
              </a:ext>
            </a:extLst>
          </p:cNvPr>
          <p:cNvSpPr>
            <a:spLocks noChangeArrowheads="1"/>
          </p:cNvSpPr>
          <p:nvPr/>
        </p:nvSpPr>
        <p:spPr bwMode="auto">
          <a:xfrm>
            <a:off x="5257800" y="3048000"/>
            <a:ext cx="152400" cy="152400"/>
          </a:xfrm>
          <a:prstGeom prst="ellipse">
            <a:avLst/>
          </a:prstGeom>
          <a:solidFill>
            <a:srgbClr val="FF99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000" b="1">
                <a:cs typeface="Tahoma" panose="020B0604030504040204" pitchFamily="34" charset="0"/>
              </a:rPr>
              <a:t>1</a:t>
            </a:r>
          </a:p>
        </p:txBody>
      </p:sp>
      <p:sp>
        <p:nvSpPr>
          <p:cNvPr id="168013" name="Oval 77">
            <a:extLst>
              <a:ext uri="{FF2B5EF4-FFF2-40B4-BE49-F238E27FC236}">
                <a16:creationId xmlns:a16="http://schemas.microsoft.com/office/drawing/2014/main" id="{DDDD14FE-0625-4855-E269-833B6FA605E9}"/>
              </a:ext>
            </a:extLst>
          </p:cNvPr>
          <p:cNvSpPr>
            <a:spLocks noChangeArrowheads="1"/>
          </p:cNvSpPr>
          <p:nvPr/>
        </p:nvSpPr>
        <p:spPr bwMode="auto">
          <a:xfrm>
            <a:off x="5410200" y="3048000"/>
            <a:ext cx="152400" cy="152400"/>
          </a:xfrm>
          <a:prstGeom prst="ellipse">
            <a:avLst/>
          </a:prstGeom>
          <a:solidFill>
            <a:srgbClr val="FF99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000" b="1">
                <a:cs typeface="Tahoma" panose="020B0604030504040204" pitchFamily="34" charset="0"/>
              </a:rPr>
              <a:t>2</a:t>
            </a:r>
          </a:p>
        </p:txBody>
      </p:sp>
      <p:sp>
        <p:nvSpPr>
          <p:cNvPr id="168014" name="Oval 78">
            <a:extLst>
              <a:ext uri="{FF2B5EF4-FFF2-40B4-BE49-F238E27FC236}">
                <a16:creationId xmlns:a16="http://schemas.microsoft.com/office/drawing/2014/main" id="{171635C3-7E97-0004-2E65-F1F2A3F57805}"/>
              </a:ext>
            </a:extLst>
          </p:cNvPr>
          <p:cNvSpPr>
            <a:spLocks noChangeArrowheads="1"/>
          </p:cNvSpPr>
          <p:nvPr/>
        </p:nvSpPr>
        <p:spPr bwMode="auto">
          <a:xfrm>
            <a:off x="5562600" y="3048000"/>
            <a:ext cx="152400" cy="152400"/>
          </a:xfrm>
          <a:prstGeom prst="ellipse">
            <a:avLst/>
          </a:prstGeom>
          <a:solidFill>
            <a:srgbClr val="0099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000" b="1">
                <a:cs typeface="Tahoma" panose="020B0604030504040204" pitchFamily="34" charset="0"/>
              </a:rPr>
              <a:t>3</a:t>
            </a:r>
          </a:p>
        </p:txBody>
      </p:sp>
      <p:sp>
        <p:nvSpPr>
          <p:cNvPr id="168015" name="Oval 79">
            <a:extLst>
              <a:ext uri="{FF2B5EF4-FFF2-40B4-BE49-F238E27FC236}">
                <a16:creationId xmlns:a16="http://schemas.microsoft.com/office/drawing/2014/main" id="{2118EDE4-3A81-92CE-B0C1-A7FC7C1E3135}"/>
              </a:ext>
            </a:extLst>
          </p:cNvPr>
          <p:cNvSpPr>
            <a:spLocks noChangeArrowheads="1"/>
          </p:cNvSpPr>
          <p:nvPr/>
        </p:nvSpPr>
        <p:spPr bwMode="auto">
          <a:xfrm>
            <a:off x="5715000" y="3048000"/>
            <a:ext cx="152400" cy="152400"/>
          </a:xfrm>
          <a:prstGeom prst="ellipse">
            <a:avLst/>
          </a:prstGeom>
          <a:solidFill>
            <a:srgbClr val="0000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000" b="1">
                <a:solidFill>
                  <a:schemeClr val="bg1"/>
                </a:solidFill>
                <a:cs typeface="Tahoma" panose="020B0604030504040204" pitchFamily="34" charset="0"/>
              </a:rPr>
              <a:t>4</a:t>
            </a:r>
          </a:p>
        </p:txBody>
      </p:sp>
      <p:sp>
        <p:nvSpPr>
          <p:cNvPr id="168016" name="Oval 80">
            <a:extLst>
              <a:ext uri="{FF2B5EF4-FFF2-40B4-BE49-F238E27FC236}">
                <a16:creationId xmlns:a16="http://schemas.microsoft.com/office/drawing/2014/main" id="{FC0DE8AE-6B7D-D937-F792-1BB90BFB482B}"/>
              </a:ext>
            </a:extLst>
          </p:cNvPr>
          <p:cNvSpPr>
            <a:spLocks noChangeArrowheads="1"/>
          </p:cNvSpPr>
          <p:nvPr/>
        </p:nvSpPr>
        <p:spPr bwMode="auto">
          <a:xfrm>
            <a:off x="5867400" y="3048000"/>
            <a:ext cx="152400" cy="152400"/>
          </a:xfrm>
          <a:prstGeom prst="ellipse">
            <a:avLst/>
          </a:prstGeom>
          <a:solidFill>
            <a:srgbClr val="0000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000" b="1">
                <a:solidFill>
                  <a:schemeClr val="bg1"/>
                </a:solidFill>
                <a:cs typeface="Tahoma" panose="020B0604030504040204" pitchFamily="34" charset="0"/>
              </a:rPr>
              <a:t>5</a:t>
            </a:r>
          </a:p>
        </p:txBody>
      </p:sp>
      <p:sp>
        <p:nvSpPr>
          <p:cNvPr id="168017" name="Oval 81">
            <a:extLst>
              <a:ext uri="{FF2B5EF4-FFF2-40B4-BE49-F238E27FC236}">
                <a16:creationId xmlns:a16="http://schemas.microsoft.com/office/drawing/2014/main" id="{04F04DDB-1AD1-6B8A-EFA1-6E12FF5A2B05}"/>
              </a:ext>
            </a:extLst>
          </p:cNvPr>
          <p:cNvSpPr>
            <a:spLocks noChangeArrowheads="1"/>
          </p:cNvSpPr>
          <p:nvPr/>
        </p:nvSpPr>
        <p:spPr bwMode="auto">
          <a:xfrm>
            <a:off x="6019800" y="3048000"/>
            <a:ext cx="152400" cy="152400"/>
          </a:xfrm>
          <a:prstGeom prst="ellipse">
            <a:avLst/>
          </a:prstGeom>
          <a:solidFill>
            <a:srgbClr val="0099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000" b="1">
                <a:cs typeface="Tahoma" panose="020B0604030504040204" pitchFamily="34" charset="0"/>
              </a:rPr>
              <a:t>6</a:t>
            </a:r>
          </a:p>
        </p:txBody>
      </p:sp>
      <p:sp>
        <p:nvSpPr>
          <p:cNvPr id="168018" name="Oval 82">
            <a:extLst>
              <a:ext uri="{FF2B5EF4-FFF2-40B4-BE49-F238E27FC236}">
                <a16:creationId xmlns:a16="http://schemas.microsoft.com/office/drawing/2014/main" id="{E184565C-BF4D-1737-97B2-5BF0F509136A}"/>
              </a:ext>
            </a:extLst>
          </p:cNvPr>
          <p:cNvSpPr>
            <a:spLocks noChangeArrowheads="1"/>
          </p:cNvSpPr>
          <p:nvPr/>
        </p:nvSpPr>
        <p:spPr bwMode="auto">
          <a:xfrm>
            <a:off x="6172200" y="3048000"/>
            <a:ext cx="152400" cy="152400"/>
          </a:xfrm>
          <a:prstGeom prst="ellipse">
            <a:avLst/>
          </a:prstGeom>
          <a:solidFill>
            <a:srgbClr val="80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000" b="1">
                <a:solidFill>
                  <a:schemeClr val="bg1"/>
                </a:solidFill>
                <a:cs typeface="Tahoma" panose="020B0604030504040204" pitchFamily="34" charset="0"/>
              </a:rPr>
              <a:t>7</a:t>
            </a:r>
          </a:p>
        </p:txBody>
      </p:sp>
      <p:sp>
        <p:nvSpPr>
          <p:cNvPr id="168019" name="Oval 83">
            <a:extLst>
              <a:ext uri="{FF2B5EF4-FFF2-40B4-BE49-F238E27FC236}">
                <a16:creationId xmlns:a16="http://schemas.microsoft.com/office/drawing/2014/main" id="{4A9D92D4-70E8-D2C2-C070-0DF596C0B204}"/>
              </a:ext>
            </a:extLst>
          </p:cNvPr>
          <p:cNvSpPr>
            <a:spLocks noChangeArrowheads="1"/>
          </p:cNvSpPr>
          <p:nvPr/>
        </p:nvSpPr>
        <p:spPr bwMode="auto">
          <a:xfrm>
            <a:off x="6324600" y="3048000"/>
            <a:ext cx="152400" cy="152400"/>
          </a:xfrm>
          <a:prstGeom prst="ellipse">
            <a:avLst/>
          </a:prstGeom>
          <a:solidFill>
            <a:srgbClr val="80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000" b="1">
                <a:solidFill>
                  <a:schemeClr val="bg1"/>
                </a:solidFill>
                <a:cs typeface="Tahoma" panose="020B0604030504040204" pitchFamily="34" charset="0"/>
              </a:rPr>
              <a:t>8</a:t>
            </a:r>
          </a:p>
        </p:txBody>
      </p:sp>
      <p:grpSp>
        <p:nvGrpSpPr>
          <p:cNvPr id="168020" name="Group 84">
            <a:extLst>
              <a:ext uri="{FF2B5EF4-FFF2-40B4-BE49-F238E27FC236}">
                <a16:creationId xmlns:a16="http://schemas.microsoft.com/office/drawing/2014/main" id="{284D1418-EF75-BA99-1F14-76D99589F882}"/>
              </a:ext>
            </a:extLst>
          </p:cNvPr>
          <p:cNvGrpSpPr>
            <a:grpSpLocks/>
          </p:cNvGrpSpPr>
          <p:nvPr/>
        </p:nvGrpSpPr>
        <p:grpSpPr bwMode="auto">
          <a:xfrm rot="-5400000">
            <a:off x="7200900" y="2171700"/>
            <a:ext cx="1143000" cy="1676400"/>
            <a:chOff x="545" y="1536"/>
            <a:chExt cx="1408" cy="1659"/>
          </a:xfrm>
        </p:grpSpPr>
        <p:sp>
          <p:nvSpPr>
            <p:cNvPr id="168021" name="Rectangle 85">
              <a:extLst>
                <a:ext uri="{FF2B5EF4-FFF2-40B4-BE49-F238E27FC236}">
                  <a16:creationId xmlns:a16="http://schemas.microsoft.com/office/drawing/2014/main" id="{2DCD247C-4C7F-F478-70FF-7EF0228FB118}"/>
                </a:ext>
              </a:extLst>
            </p:cNvPr>
            <p:cNvSpPr>
              <a:spLocks noChangeArrowheads="1"/>
            </p:cNvSpPr>
            <p:nvPr/>
          </p:nvSpPr>
          <p:spPr bwMode="auto">
            <a:xfrm>
              <a:off x="545" y="1536"/>
              <a:ext cx="1408" cy="1659"/>
            </a:xfrm>
            <a:prstGeom prst="rect">
              <a:avLst/>
            </a:prstGeom>
            <a:solidFill>
              <a:srgbClr val="CCFFCC"/>
            </a:solidFill>
            <a:ln w="4763">
              <a:solidFill>
                <a:srgbClr val="000000"/>
              </a:solidFill>
              <a:miter lim="800000"/>
              <a:headEnd/>
              <a:tailEnd/>
            </a:ln>
          </p:spPr>
          <p:txBody>
            <a:bodyPr/>
            <a:lstStyle/>
            <a:p>
              <a:endParaRPr lang="en-IN"/>
            </a:p>
          </p:txBody>
        </p:sp>
        <p:sp>
          <p:nvSpPr>
            <p:cNvPr id="168022" name="Freeform 86">
              <a:extLst>
                <a:ext uri="{FF2B5EF4-FFF2-40B4-BE49-F238E27FC236}">
                  <a16:creationId xmlns:a16="http://schemas.microsoft.com/office/drawing/2014/main" id="{3203E0D4-B9BA-6F01-9643-511C69C9DBE9}"/>
                </a:ext>
              </a:extLst>
            </p:cNvPr>
            <p:cNvSpPr>
              <a:spLocks/>
            </p:cNvSpPr>
            <p:nvPr/>
          </p:nvSpPr>
          <p:spPr bwMode="auto">
            <a:xfrm>
              <a:off x="545" y="1687"/>
              <a:ext cx="1207" cy="503"/>
            </a:xfrm>
            <a:custGeom>
              <a:avLst/>
              <a:gdLst>
                <a:gd name="T0" fmla="*/ 2412 w 2412"/>
                <a:gd name="T1" fmla="*/ 0 h 1006"/>
                <a:gd name="T2" fmla="*/ 603 w 2412"/>
                <a:gd name="T3" fmla="*/ 0 h 1006"/>
                <a:gd name="T4" fmla="*/ 603 w 2412"/>
                <a:gd name="T5" fmla="*/ 603 h 1006"/>
                <a:gd name="T6" fmla="*/ 402 w 2412"/>
                <a:gd name="T7" fmla="*/ 603 h 1006"/>
                <a:gd name="T8" fmla="*/ 402 w 2412"/>
                <a:gd name="T9" fmla="*/ 1006 h 1006"/>
                <a:gd name="T10" fmla="*/ 0 w 2412"/>
                <a:gd name="T11" fmla="*/ 1006 h 1006"/>
              </a:gdLst>
              <a:ahLst/>
              <a:cxnLst>
                <a:cxn ang="0">
                  <a:pos x="T0" y="T1"/>
                </a:cxn>
                <a:cxn ang="0">
                  <a:pos x="T2" y="T3"/>
                </a:cxn>
                <a:cxn ang="0">
                  <a:pos x="T4" y="T5"/>
                </a:cxn>
                <a:cxn ang="0">
                  <a:pos x="T6" y="T7"/>
                </a:cxn>
                <a:cxn ang="0">
                  <a:pos x="T8" y="T9"/>
                </a:cxn>
                <a:cxn ang="0">
                  <a:pos x="T10" y="T11"/>
                </a:cxn>
              </a:cxnLst>
              <a:rect l="0" t="0" r="r" b="b"/>
              <a:pathLst>
                <a:path w="2412" h="1006">
                  <a:moveTo>
                    <a:pt x="2412" y="0"/>
                  </a:moveTo>
                  <a:lnTo>
                    <a:pt x="603" y="0"/>
                  </a:lnTo>
                  <a:lnTo>
                    <a:pt x="603" y="603"/>
                  </a:lnTo>
                  <a:lnTo>
                    <a:pt x="402" y="603"/>
                  </a:lnTo>
                  <a:lnTo>
                    <a:pt x="402" y="1006"/>
                  </a:lnTo>
                  <a:lnTo>
                    <a:pt x="0" y="1006"/>
                  </a:lnTo>
                </a:path>
              </a:pathLst>
            </a:custGeom>
            <a:solidFill>
              <a:srgbClr val="CCFFCC"/>
            </a:solidFill>
            <a:ln w="4763">
              <a:solidFill>
                <a:srgbClr val="000000"/>
              </a:solidFill>
              <a:prstDash val="solid"/>
              <a:round/>
              <a:headEnd/>
              <a:tailEnd/>
            </a:ln>
          </p:spPr>
          <p:txBody>
            <a:bodyPr/>
            <a:lstStyle/>
            <a:p>
              <a:endParaRPr lang="en-IN"/>
            </a:p>
          </p:txBody>
        </p:sp>
        <p:sp>
          <p:nvSpPr>
            <p:cNvPr id="168023" name="Freeform 87">
              <a:extLst>
                <a:ext uri="{FF2B5EF4-FFF2-40B4-BE49-F238E27FC236}">
                  <a16:creationId xmlns:a16="http://schemas.microsoft.com/office/drawing/2014/main" id="{EDC28AB8-16ED-A1B0-591D-2862EAC5A9CC}"/>
                </a:ext>
              </a:extLst>
            </p:cNvPr>
            <p:cNvSpPr>
              <a:spLocks/>
            </p:cNvSpPr>
            <p:nvPr/>
          </p:nvSpPr>
          <p:spPr bwMode="auto">
            <a:xfrm>
              <a:off x="545" y="1687"/>
              <a:ext cx="1207" cy="1357"/>
            </a:xfrm>
            <a:custGeom>
              <a:avLst/>
              <a:gdLst>
                <a:gd name="T0" fmla="*/ 0 w 2412"/>
                <a:gd name="T1" fmla="*/ 1810 h 2715"/>
                <a:gd name="T2" fmla="*/ 402 w 2412"/>
                <a:gd name="T3" fmla="*/ 1810 h 2715"/>
                <a:gd name="T4" fmla="*/ 402 w 2412"/>
                <a:gd name="T5" fmla="*/ 2263 h 2715"/>
                <a:gd name="T6" fmla="*/ 603 w 2412"/>
                <a:gd name="T7" fmla="*/ 2263 h 2715"/>
                <a:gd name="T8" fmla="*/ 603 w 2412"/>
                <a:gd name="T9" fmla="*/ 2715 h 2715"/>
                <a:gd name="T10" fmla="*/ 2412 w 2412"/>
                <a:gd name="T11" fmla="*/ 2715 h 2715"/>
                <a:gd name="T12" fmla="*/ 2412 w 2412"/>
                <a:gd name="T13" fmla="*/ 0 h 2715"/>
              </a:gdLst>
              <a:ahLst/>
              <a:cxnLst>
                <a:cxn ang="0">
                  <a:pos x="T0" y="T1"/>
                </a:cxn>
                <a:cxn ang="0">
                  <a:pos x="T2" y="T3"/>
                </a:cxn>
                <a:cxn ang="0">
                  <a:pos x="T4" y="T5"/>
                </a:cxn>
                <a:cxn ang="0">
                  <a:pos x="T6" y="T7"/>
                </a:cxn>
                <a:cxn ang="0">
                  <a:pos x="T8" y="T9"/>
                </a:cxn>
                <a:cxn ang="0">
                  <a:pos x="T10" y="T11"/>
                </a:cxn>
                <a:cxn ang="0">
                  <a:pos x="T12" y="T13"/>
                </a:cxn>
              </a:cxnLst>
              <a:rect l="0" t="0" r="r" b="b"/>
              <a:pathLst>
                <a:path w="2412" h="2715">
                  <a:moveTo>
                    <a:pt x="0" y="1810"/>
                  </a:moveTo>
                  <a:lnTo>
                    <a:pt x="402" y="1810"/>
                  </a:lnTo>
                  <a:lnTo>
                    <a:pt x="402" y="2263"/>
                  </a:lnTo>
                  <a:lnTo>
                    <a:pt x="603" y="2263"/>
                  </a:lnTo>
                  <a:lnTo>
                    <a:pt x="603" y="2715"/>
                  </a:lnTo>
                  <a:lnTo>
                    <a:pt x="2412" y="2715"/>
                  </a:lnTo>
                  <a:lnTo>
                    <a:pt x="2412" y="0"/>
                  </a:lnTo>
                </a:path>
              </a:pathLst>
            </a:custGeom>
            <a:solidFill>
              <a:srgbClr val="CCFFCC"/>
            </a:solidFill>
            <a:ln w="4763">
              <a:solidFill>
                <a:srgbClr val="000000"/>
              </a:solidFill>
              <a:prstDash val="solid"/>
              <a:round/>
              <a:headEnd/>
              <a:tailEnd/>
            </a:ln>
          </p:spPr>
          <p:txBody>
            <a:bodyPr/>
            <a:lstStyle/>
            <a:p>
              <a:endParaRPr lang="en-IN"/>
            </a:p>
          </p:txBody>
        </p:sp>
        <p:grpSp>
          <p:nvGrpSpPr>
            <p:cNvPr id="168024" name="Group 88">
              <a:extLst>
                <a:ext uri="{FF2B5EF4-FFF2-40B4-BE49-F238E27FC236}">
                  <a16:creationId xmlns:a16="http://schemas.microsoft.com/office/drawing/2014/main" id="{62F10339-2AA9-27DE-2E79-1A018C8EC2BD}"/>
                </a:ext>
              </a:extLst>
            </p:cNvPr>
            <p:cNvGrpSpPr>
              <a:grpSpLocks/>
            </p:cNvGrpSpPr>
            <p:nvPr/>
          </p:nvGrpSpPr>
          <p:grpSpPr bwMode="auto">
            <a:xfrm>
              <a:off x="1249" y="1838"/>
              <a:ext cx="503" cy="1057"/>
              <a:chOff x="1223" y="2133"/>
              <a:chExt cx="503" cy="1057"/>
            </a:xfrm>
          </p:grpSpPr>
          <p:sp>
            <p:nvSpPr>
              <p:cNvPr id="168025" name="Line 89">
                <a:extLst>
                  <a:ext uri="{FF2B5EF4-FFF2-40B4-BE49-F238E27FC236}">
                    <a16:creationId xmlns:a16="http://schemas.microsoft.com/office/drawing/2014/main" id="{7777B4BF-C1A9-C1DA-DB97-CC96CFB01084}"/>
                  </a:ext>
                </a:extLst>
              </p:cNvPr>
              <p:cNvSpPr>
                <a:spLocks noChangeShapeType="1"/>
              </p:cNvSpPr>
              <p:nvPr/>
            </p:nvSpPr>
            <p:spPr bwMode="auto">
              <a:xfrm flipH="1">
                <a:off x="1223" y="2133"/>
                <a:ext cx="503" cy="1"/>
              </a:xfrm>
              <a:prstGeom prst="line">
                <a:avLst/>
              </a:prstGeom>
              <a:noFill/>
              <a:ln w="730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68026" name="Line 90">
                <a:extLst>
                  <a:ext uri="{FF2B5EF4-FFF2-40B4-BE49-F238E27FC236}">
                    <a16:creationId xmlns:a16="http://schemas.microsoft.com/office/drawing/2014/main" id="{8667FECB-3174-1B93-D56E-EE33F0B3DDC6}"/>
                  </a:ext>
                </a:extLst>
              </p:cNvPr>
              <p:cNvSpPr>
                <a:spLocks noChangeShapeType="1"/>
              </p:cNvSpPr>
              <p:nvPr/>
            </p:nvSpPr>
            <p:spPr bwMode="auto">
              <a:xfrm flipH="1">
                <a:off x="1223" y="2284"/>
                <a:ext cx="503" cy="1"/>
              </a:xfrm>
              <a:prstGeom prst="line">
                <a:avLst/>
              </a:prstGeom>
              <a:noFill/>
              <a:ln w="730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68027" name="Line 91">
                <a:extLst>
                  <a:ext uri="{FF2B5EF4-FFF2-40B4-BE49-F238E27FC236}">
                    <a16:creationId xmlns:a16="http://schemas.microsoft.com/office/drawing/2014/main" id="{148C0466-B390-13DE-D419-3976C1356961}"/>
                  </a:ext>
                </a:extLst>
              </p:cNvPr>
              <p:cNvSpPr>
                <a:spLocks noChangeShapeType="1"/>
              </p:cNvSpPr>
              <p:nvPr/>
            </p:nvSpPr>
            <p:spPr bwMode="auto">
              <a:xfrm flipH="1">
                <a:off x="1223" y="2434"/>
                <a:ext cx="503" cy="1"/>
              </a:xfrm>
              <a:prstGeom prst="line">
                <a:avLst/>
              </a:prstGeom>
              <a:noFill/>
              <a:ln w="730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68028" name="Line 92">
                <a:extLst>
                  <a:ext uri="{FF2B5EF4-FFF2-40B4-BE49-F238E27FC236}">
                    <a16:creationId xmlns:a16="http://schemas.microsoft.com/office/drawing/2014/main" id="{6578C80C-B670-D1D6-59D0-8CB25187BD99}"/>
                  </a:ext>
                </a:extLst>
              </p:cNvPr>
              <p:cNvSpPr>
                <a:spLocks noChangeShapeType="1"/>
              </p:cNvSpPr>
              <p:nvPr/>
            </p:nvSpPr>
            <p:spPr bwMode="auto">
              <a:xfrm flipH="1">
                <a:off x="1223" y="2585"/>
                <a:ext cx="503" cy="1"/>
              </a:xfrm>
              <a:prstGeom prst="line">
                <a:avLst/>
              </a:prstGeom>
              <a:noFill/>
              <a:ln w="730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68029" name="Line 93">
                <a:extLst>
                  <a:ext uri="{FF2B5EF4-FFF2-40B4-BE49-F238E27FC236}">
                    <a16:creationId xmlns:a16="http://schemas.microsoft.com/office/drawing/2014/main" id="{E3D23F63-1B03-DE0B-7CDA-DD55DCD5418B}"/>
                  </a:ext>
                </a:extLst>
              </p:cNvPr>
              <p:cNvSpPr>
                <a:spLocks noChangeShapeType="1"/>
              </p:cNvSpPr>
              <p:nvPr/>
            </p:nvSpPr>
            <p:spPr bwMode="auto">
              <a:xfrm flipH="1">
                <a:off x="1223" y="2736"/>
                <a:ext cx="503" cy="1"/>
              </a:xfrm>
              <a:prstGeom prst="line">
                <a:avLst/>
              </a:prstGeom>
              <a:noFill/>
              <a:ln w="730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68030" name="Line 94">
                <a:extLst>
                  <a:ext uri="{FF2B5EF4-FFF2-40B4-BE49-F238E27FC236}">
                    <a16:creationId xmlns:a16="http://schemas.microsoft.com/office/drawing/2014/main" id="{E6F0BFEE-AF23-4B2B-172B-44CFEFCAEA3F}"/>
                  </a:ext>
                </a:extLst>
              </p:cNvPr>
              <p:cNvSpPr>
                <a:spLocks noChangeShapeType="1"/>
              </p:cNvSpPr>
              <p:nvPr/>
            </p:nvSpPr>
            <p:spPr bwMode="auto">
              <a:xfrm flipH="1">
                <a:off x="1223" y="2887"/>
                <a:ext cx="503" cy="1"/>
              </a:xfrm>
              <a:prstGeom prst="line">
                <a:avLst/>
              </a:prstGeom>
              <a:noFill/>
              <a:ln w="730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68031" name="Line 95">
                <a:extLst>
                  <a:ext uri="{FF2B5EF4-FFF2-40B4-BE49-F238E27FC236}">
                    <a16:creationId xmlns:a16="http://schemas.microsoft.com/office/drawing/2014/main" id="{D6CB7146-AA24-475F-3DF4-F39BB26A4300}"/>
                  </a:ext>
                </a:extLst>
              </p:cNvPr>
              <p:cNvSpPr>
                <a:spLocks noChangeShapeType="1"/>
              </p:cNvSpPr>
              <p:nvPr/>
            </p:nvSpPr>
            <p:spPr bwMode="auto">
              <a:xfrm flipH="1">
                <a:off x="1223" y="3038"/>
                <a:ext cx="503" cy="1"/>
              </a:xfrm>
              <a:prstGeom prst="line">
                <a:avLst/>
              </a:prstGeom>
              <a:noFill/>
              <a:ln w="730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68032" name="Line 96">
                <a:extLst>
                  <a:ext uri="{FF2B5EF4-FFF2-40B4-BE49-F238E27FC236}">
                    <a16:creationId xmlns:a16="http://schemas.microsoft.com/office/drawing/2014/main" id="{8B8CC409-3292-7192-41C2-0E973612B180}"/>
                  </a:ext>
                </a:extLst>
              </p:cNvPr>
              <p:cNvSpPr>
                <a:spLocks noChangeShapeType="1"/>
              </p:cNvSpPr>
              <p:nvPr/>
            </p:nvSpPr>
            <p:spPr bwMode="auto">
              <a:xfrm flipH="1">
                <a:off x="1223" y="3189"/>
                <a:ext cx="503" cy="1"/>
              </a:xfrm>
              <a:prstGeom prst="line">
                <a:avLst/>
              </a:prstGeom>
              <a:noFill/>
              <a:ln w="730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grpSp>
      </p:grpSp>
      <p:sp>
        <p:nvSpPr>
          <p:cNvPr id="168033" name="Oval 97">
            <a:extLst>
              <a:ext uri="{FF2B5EF4-FFF2-40B4-BE49-F238E27FC236}">
                <a16:creationId xmlns:a16="http://schemas.microsoft.com/office/drawing/2014/main" id="{E5876E51-34A0-6F8A-A59E-4ACB51B91363}"/>
              </a:ext>
            </a:extLst>
          </p:cNvPr>
          <p:cNvSpPr>
            <a:spLocks noChangeArrowheads="1"/>
          </p:cNvSpPr>
          <p:nvPr/>
        </p:nvSpPr>
        <p:spPr bwMode="auto">
          <a:xfrm>
            <a:off x="7162800" y="3048000"/>
            <a:ext cx="152400" cy="152400"/>
          </a:xfrm>
          <a:prstGeom prst="ellipse">
            <a:avLst/>
          </a:prstGeom>
          <a:solidFill>
            <a:srgbClr val="FF99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000" b="1">
                <a:cs typeface="Tahoma" panose="020B0604030504040204" pitchFamily="34" charset="0"/>
              </a:rPr>
              <a:t>1</a:t>
            </a:r>
          </a:p>
        </p:txBody>
      </p:sp>
      <p:sp>
        <p:nvSpPr>
          <p:cNvPr id="168034" name="Oval 98">
            <a:extLst>
              <a:ext uri="{FF2B5EF4-FFF2-40B4-BE49-F238E27FC236}">
                <a16:creationId xmlns:a16="http://schemas.microsoft.com/office/drawing/2014/main" id="{7C5458BF-FC1C-6027-52D0-072FE66E3D9D}"/>
              </a:ext>
            </a:extLst>
          </p:cNvPr>
          <p:cNvSpPr>
            <a:spLocks noChangeArrowheads="1"/>
          </p:cNvSpPr>
          <p:nvPr/>
        </p:nvSpPr>
        <p:spPr bwMode="auto">
          <a:xfrm>
            <a:off x="7315200" y="3048000"/>
            <a:ext cx="152400" cy="152400"/>
          </a:xfrm>
          <a:prstGeom prst="ellipse">
            <a:avLst/>
          </a:prstGeom>
          <a:solidFill>
            <a:srgbClr val="FF99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000" b="1">
                <a:cs typeface="Tahoma" panose="020B0604030504040204" pitchFamily="34" charset="0"/>
              </a:rPr>
              <a:t>2</a:t>
            </a:r>
          </a:p>
        </p:txBody>
      </p:sp>
      <p:sp>
        <p:nvSpPr>
          <p:cNvPr id="168035" name="Oval 99">
            <a:extLst>
              <a:ext uri="{FF2B5EF4-FFF2-40B4-BE49-F238E27FC236}">
                <a16:creationId xmlns:a16="http://schemas.microsoft.com/office/drawing/2014/main" id="{581AACD5-BBD5-F421-0738-491E7BE74E2D}"/>
              </a:ext>
            </a:extLst>
          </p:cNvPr>
          <p:cNvSpPr>
            <a:spLocks noChangeArrowheads="1"/>
          </p:cNvSpPr>
          <p:nvPr/>
        </p:nvSpPr>
        <p:spPr bwMode="auto">
          <a:xfrm>
            <a:off x="7467600" y="3048000"/>
            <a:ext cx="152400" cy="152400"/>
          </a:xfrm>
          <a:prstGeom prst="ellipse">
            <a:avLst/>
          </a:prstGeom>
          <a:solidFill>
            <a:srgbClr val="0099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000" b="1">
                <a:cs typeface="Tahoma" panose="020B0604030504040204" pitchFamily="34" charset="0"/>
              </a:rPr>
              <a:t>3</a:t>
            </a:r>
          </a:p>
        </p:txBody>
      </p:sp>
      <p:sp>
        <p:nvSpPr>
          <p:cNvPr id="168036" name="Oval 100">
            <a:extLst>
              <a:ext uri="{FF2B5EF4-FFF2-40B4-BE49-F238E27FC236}">
                <a16:creationId xmlns:a16="http://schemas.microsoft.com/office/drawing/2014/main" id="{8C74163F-16C1-B570-26E2-6F32E071D30D}"/>
              </a:ext>
            </a:extLst>
          </p:cNvPr>
          <p:cNvSpPr>
            <a:spLocks noChangeArrowheads="1"/>
          </p:cNvSpPr>
          <p:nvPr/>
        </p:nvSpPr>
        <p:spPr bwMode="auto">
          <a:xfrm>
            <a:off x="7620000" y="3048000"/>
            <a:ext cx="152400" cy="152400"/>
          </a:xfrm>
          <a:prstGeom prst="ellipse">
            <a:avLst/>
          </a:prstGeom>
          <a:solidFill>
            <a:srgbClr val="0000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000" b="1">
                <a:solidFill>
                  <a:schemeClr val="bg1"/>
                </a:solidFill>
                <a:cs typeface="Tahoma" panose="020B0604030504040204" pitchFamily="34" charset="0"/>
              </a:rPr>
              <a:t>4</a:t>
            </a:r>
          </a:p>
        </p:txBody>
      </p:sp>
      <p:sp>
        <p:nvSpPr>
          <p:cNvPr id="168037" name="Oval 101">
            <a:extLst>
              <a:ext uri="{FF2B5EF4-FFF2-40B4-BE49-F238E27FC236}">
                <a16:creationId xmlns:a16="http://schemas.microsoft.com/office/drawing/2014/main" id="{9C804396-48AA-3E1F-A3AF-EF8D71CE62AB}"/>
              </a:ext>
            </a:extLst>
          </p:cNvPr>
          <p:cNvSpPr>
            <a:spLocks noChangeArrowheads="1"/>
          </p:cNvSpPr>
          <p:nvPr/>
        </p:nvSpPr>
        <p:spPr bwMode="auto">
          <a:xfrm>
            <a:off x="7772400" y="3048000"/>
            <a:ext cx="152400" cy="152400"/>
          </a:xfrm>
          <a:prstGeom prst="ellipse">
            <a:avLst/>
          </a:prstGeom>
          <a:solidFill>
            <a:srgbClr val="0000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000" b="1">
                <a:solidFill>
                  <a:schemeClr val="bg1"/>
                </a:solidFill>
                <a:cs typeface="Tahoma" panose="020B0604030504040204" pitchFamily="34" charset="0"/>
              </a:rPr>
              <a:t>5</a:t>
            </a:r>
          </a:p>
        </p:txBody>
      </p:sp>
      <p:sp>
        <p:nvSpPr>
          <p:cNvPr id="168038" name="Oval 102">
            <a:extLst>
              <a:ext uri="{FF2B5EF4-FFF2-40B4-BE49-F238E27FC236}">
                <a16:creationId xmlns:a16="http://schemas.microsoft.com/office/drawing/2014/main" id="{024BE401-FB9C-867F-A8DD-6C118F71E008}"/>
              </a:ext>
            </a:extLst>
          </p:cNvPr>
          <p:cNvSpPr>
            <a:spLocks noChangeArrowheads="1"/>
          </p:cNvSpPr>
          <p:nvPr/>
        </p:nvSpPr>
        <p:spPr bwMode="auto">
          <a:xfrm>
            <a:off x="7924800" y="3048000"/>
            <a:ext cx="152400" cy="152400"/>
          </a:xfrm>
          <a:prstGeom prst="ellipse">
            <a:avLst/>
          </a:prstGeom>
          <a:solidFill>
            <a:srgbClr val="0099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000" b="1">
                <a:cs typeface="Tahoma" panose="020B0604030504040204" pitchFamily="34" charset="0"/>
              </a:rPr>
              <a:t>6</a:t>
            </a:r>
          </a:p>
        </p:txBody>
      </p:sp>
      <p:sp>
        <p:nvSpPr>
          <p:cNvPr id="168039" name="Oval 103">
            <a:extLst>
              <a:ext uri="{FF2B5EF4-FFF2-40B4-BE49-F238E27FC236}">
                <a16:creationId xmlns:a16="http://schemas.microsoft.com/office/drawing/2014/main" id="{5AF86A3D-945E-A5D3-5EE5-F7BCF5020344}"/>
              </a:ext>
            </a:extLst>
          </p:cNvPr>
          <p:cNvSpPr>
            <a:spLocks noChangeArrowheads="1"/>
          </p:cNvSpPr>
          <p:nvPr/>
        </p:nvSpPr>
        <p:spPr bwMode="auto">
          <a:xfrm>
            <a:off x="8077200" y="3048000"/>
            <a:ext cx="152400" cy="152400"/>
          </a:xfrm>
          <a:prstGeom prst="ellipse">
            <a:avLst/>
          </a:prstGeom>
          <a:solidFill>
            <a:srgbClr val="80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000" b="1">
                <a:solidFill>
                  <a:schemeClr val="bg1"/>
                </a:solidFill>
                <a:cs typeface="Tahoma" panose="020B0604030504040204" pitchFamily="34" charset="0"/>
              </a:rPr>
              <a:t>7</a:t>
            </a:r>
          </a:p>
        </p:txBody>
      </p:sp>
      <p:sp>
        <p:nvSpPr>
          <p:cNvPr id="168040" name="Oval 104">
            <a:extLst>
              <a:ext uri="{FF2B5EF4-FFF2-40B4-BE49-F238E27FC236}">
                <a16:creationId xmlns:a16="http://schemas.microsoft.com/office/drawing/2014/main" id="{0C7731FC-F6E0-F122-D3C7-0336B0F65F6F}"/>
              </a:ext>
            </a:extLst>
          </p:cNvPr>
          <p:cNvSpPr>
            <a:spLocks noChangeArrowheads="1"/>
          </p:cNvSpPr>
          <p:nvPr/>
        </p:nvSpPr>
        <p:spPr bwMode="auto">
          <a:xfrm>
            <a:off x="8229600" y="3048000"/>
            <a:ext cx="152400" cy="152400"/>
          </a:xfrm>
          <a:prstGeom prst="ellipse">
            <a:avLst/>
          </a:prstGeom>
          <a:solidFill>
            <a:srgbClr val="80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000" b="1">
                <a:solidFill>
                  <a:schemeClr val="bg1"/>
                </a:solidFill>
                <a:cs typeface="Tahoma" panose="020B0604030504040204" pitchFamily="34" charset="0"/>
              </a:rPr>
              <a:t>8</a:t>
            </a:r>
          </a:p>
        </p:txBody>
      </p:sp>
      <p:sp>
        <p:nvSpPr>
          <p:cNvPr id="168041" name="Rectangle 105">
            <a:extLst>
              <a:ext uri="{FF2B5EF4-FFF2-40B4-BE49-F238E27FC236}">
                <a16:creationId xmlns:a16="http://schemas.microsoft.com/office/drawing/2014/main" id="{3D8A7F9F-997F-D8AC-2312-4E98FAB4B899}"/>
              </a:ext>
            </a:extLst>
          </p:cNvPr>
          <p:cNvSpPr>
            <a:spLocks noChangeArrowheads="1"/>
          </p:cNvSpPr>
          <p:nvPr/>
        </p:nvSpPr>
        <p:spPr bwMode="auto">
          <a:xfrm>
            <a:off x="1638300" y="6019800"/>
            <a:ext cx="14859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1800" b="1">
                <a:latin typeface="Arial" panose="020B0604020202020204" pitchFamily="34" charset="0"/>
                <a:cs typeface="Arial" panose="020B0604020202020204" pitchFamily="34" charset="0"/>
              </a:rPr>
              <a:t>EIA/TIA 568 A</a:t>
            </a:r>
            <a:endParaRPr lang="en-US" altLang="en-US" sz="1800" b="1">
              <a:cs typeface="Tahoma" panose="020B0604030504040204" pitchFamily="34" charset="0"/>
            </a:endParaRPr>
          </a:p>
        </p:txBody>
      </p:sp>
      <p:sp>
        <p:nvSpPr>
          <p:cNvPr id="168042" name="Rectangle 106">
            <a:extLst>
              <a:ext uri="{FF2B5EF4-FFF2-40B4-BE49-F238E27FC236}">
                <a16:creationId xmlns:a16="http://schemas.microsoft.com/office/drawing/2014/main" id="{9169DC7C-1FEF-7B13-2058-2F6966441005}"/>
              </a:ext>
            </a:extLst>
          </p:cNvPr>
          <p:cNvSpPr>
            <a:spLocks noChangeArrowheads="1"/>
          </p:cNvSpPr>
          <p:nvPr/>
        </p:nvSpPr>
        <p:spPr bwMode="auto">
          <a:xfrm>
            <a:off x="6134100" y="6019800"/>
            <a:ext cx="14859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1800" b="1">
                <a:latin typeface="Arial" panose="020B0604020202020204" pitchFamily="34" charset="0"/>
                <a:cs typeface="Arial" panose="020B0604020202020204" pitchFamily="34" charset="0"/>
              </a:rPr>
              <a:t>EIA/TIA 568 B</a:t>
            </a:r>
            <a:endParaRPr lang="en-US" altLang="en-US" sz="1800" b="1">
              <a:cs typeface="Tahoma" panose="020B0604030504040204" pitchFamily="34" charset="0"/>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a:extLst>
              <a:ext uri="{FF2B5EF4-FFF2-40B4-BE49-F238E27FC236}">
                <a16:creationId xmlns:a16="http://schemas.microsoft.com/office/drawing/2014/main" id="{5846992D-1E28-DC48-2C6F-9E282B308FD0}"/>
              </a:ext>
            </a:extLst>
          </p:cNvPr>
          <p:cNvSpPr>
            <a:spLocks noGrp="1"/>
          </p:cNvSpPr>
          <p:nvPr>
            <p:ph type="sldNum" sz="quarter" idx="12"/>
          </p:nvPr>
        </p:nvSpPr>
        <p:spPr/>
        <p:txBody>
          <a:bodyPr/>
          <a:lstStyle/>
          <a:p>
            <a:fld id="{73271844-38F2-4E9E-B7D1-4EC52D5AC48C}" type="slidenum">
              <a:rPr lang="en-US" altLang="en-US"/>
              <a:pPr/>
              <a:t>91</a:t>
            </a:fld>
            <a:endParaRPr lang="th-TH" altLang="en-US"/>
          </a:p>
        </p:txBody>
      </p:sp>
      <p:sp>
        <p:nvSpPr>
          <p:cNvPr id="169986" name="Rectangle 2">
            <a:extLst>
              <a:ext uri="{FF2B5EF4-FFF2-40B4-BE49-F238E27FC236}">
                <a16:creationId xmlns:a16="http://schemas.microsoft.com/office/drawing/2014/main" id="{687B0B5D-AA18-29C0-61E1-91C419863B16}"/>
              </a:ext>
            </a:extLst>
          </p:cNvPr>
          <p:cNvSpPr>
            <a:spLocks noGrp="1" noChangeArrowheads="1"/>
          </p:cNvSpPr>
          <p:nvPr>
            <p:ph type="title"/>
          </p:nvPr>
        </p:nvSpPr>
        <p:spPr/>
        <p:txBody>
          <a:bodyPr/>
          <a:lstStyle/>
          <a:p>
            <a:r>
              <a:rPr lang="en-US" altLang="en-US"/>
              <a:t>Crossover Cable</a:t>
            </a:r>
          </a:p>
        </p:txBody>
      </p:sp>
      <p:grpSp>
        <p:nvGrpSpPr>
          <p:cNvPr id="169987" name="Group 3">
            <a:extLst>
              <a:ext uri="{FF2B5EF4-FFF2-40B4-BE49-F238E27FC236}">
                <a16:creationId xmlns:a16="http://schemas.microsoft.com/office/drawing/2014/main" id="{DF950559-6F67-8D0B-BC8E-6B3939A5A64D}"/>
              </a:ext>
            </a:extLst>
          </p:cNvPr>
          <p:cNvGrpSpPr>
            <a:grpSpLocks/>
          </p:cNvGrpSpPr>
          <p:nvPr/>
        </p:nvGrpSpPr>
        <p:grpSpPr bwMode="auto">
          <a:xfrm>
            <a:off x="1943100" y="2362200"/>
            <a:ext cx="5448300" cy="1676400"/>
            <a:chOff x="1824" y="1584"/>
            <a:chExt cx="2256" cy="721"/>
          </a:xfrm>
        </p:grpSpPr>
        <p:grpSp>
          <p:nvGrpSpPr>
            <p:cNvPr id="169988" name="Group 4">
              <a:extLst>
                <a:ext uri="{FF2B5EF4-FFF2-40B4-BE49-F238E27FC236}">
                  <a16:creationId xmlns:a16="http://schemas.microsoft.com/office/drawing/2014/main" id="{180F6A6F-516B-2CD2-AC05-1EED5592A691}"/>
                </a:ext>
              </a:extLst>
            </p:cNvPr>
            <p:cNvGrpSpPr>
              <a:grpSpLocks/>
            </p:cNvGrpSpPr>
            <p:nvPr/>
          </p:nvGrpSpPr>
          <p:grpSpPr bwMode="auto">
            <a:xfrm>
              <a:off x="1824" y="1584"/>
              <a:ext cx="2256" cy="720"/>
              <a:chOff x="1824" y="1584"/>
              <a:chExt cx="2256" cy="720"/>
            </a:xfrm>
          </p:grpSpPr>
          <p:grpSp>
            <p:nvGrpSpPr>
              <p:cNvPr id="169989" name="Group 5">
                <a:extLst>
                  <a:ext uri="{FF2B5EF4-FFF2-40B4-BE49-F238E27FC236}">
                    <a16:creationId xmlns:a16="http://schemas.microsoft.com/office/drawing/2014/main" id="{7DF64B45-B919-88A2-646A-9EE55EF00018}"/>
                  </a:ext>
                </a:extLst>
              </p:cNvPr>
              <p:cNvGrpSpPr>
                <a:grpSpLocks/>
              </p:cNvGrpSpPr>
              <p:nvPr/>
            </p:nvGrpSpPr>
            <p:grpSpPr bwMode="auto">
              <a:xfrm rot="-5400000">
                <a:off x="1992" y="1416"/>
                <a:ext cx="720" cy="1056"/>
                <a:chOff x="545" y="1536"/>
                <a:chExt cx="1408" cy="1659"/>
              </a:xfrm>
            </p:grpSpPr>
            <p:sp>
              <p:nvSpPr>
                <p:cNvPr id="169990" name="Rectangle 6">
                  <a:extLst>
                    <a:ext uri="{FF2B5EF4-FFF2-40B4-BE49-F238E27FC236}">
                      <a16:creationId xmlns:a16="http://schemas.microsoft.com/office/drawing/2014/main" id="{4B4F7FEF-2ACC-F26F-78E2-F5084C5DC166}"/>
                    </a:ext>
                  </a:extLst>
                </p:cNvPr>
                <p:cNvSpPr>
                  <a:spLocks noChangeArrowheads="1"/>
                </p:cNvSpPr>
                <p:nvPr/>
              </p:nvSpPr>
              <p:spPr bwMode="auto">
                <a:xfrm>
                  <a:off x="545" y="1536"/>
                  <a:ext cx="1408" cy="1659"/>
                </a:xfrm>
                <a:prstGeom prst="rect">
                  <a:avLst/>
                </a:prstGeom>
                <a:solidFill>
                  <a:srgbClr val="CCFFCC"/>
                </a:solidFill>
                <a:ln w="4763">
                  <a:solidFill>
                    <a:srgbClr val="000000"/>
                  </a:solidFill>
                  <a:miter lim="800000"/>
                  <a:headEnd/>
                  <a:tailEnd/>
                </a:ln>
              </p:spPr>
              <p:txBody>
                <a:bodyPr/>
                <a:lstStyle/>
                <a:p>
                  <a:endParaRPr lang="en-IN"/>
                </a:p>
              </p:txBody>
            </p:sp>
            <p:sp>
              <p:nvSpPr>
                <p:cNvPr id="169991" name="Freeform 7">
                  <a:extLst>
                    <a:ext uri="{FF2B5EF4-FFF2-40B4-BE49-F238E27FC236}">
                      <a16:creationId xmlns:a16="http://schemas.microsoft.com/office/drawing/2014/main" id="{6E84386A-4064-991F-DBFA-3D8A159A88A5}"/>
                    </a:ext>
                  </a:extLst>
                </p:cNvPr>
                <p:cNvSpPr>
                  <a:spLocks/>
                </p:cNvSpPr>
                <p:nvPr/>
              </p:nvSpPr>
              <p:spPr bwMode="auto">
                <a:xfrm>
                  <a:off x="545" y="1687"/>
                  <a:ext cx="1207" cy="503"/>
                </a:xfrm>
                <a:custGeom>
                  <a:avLst/>
                  <a:gdLst>
                    <a:gd name="T0" fmla="*/ 2412 w 2412"/>
                    <a:gd name="T1" fmla="*/ 0 h 1006"/>
                    <a:gd name="T2" fmla="*/ 603 w 2412"/>
                    <a:gd name="T3" fmla="*/ 0 h 1006"/>
                    <a:gd name="T4" fmla="*/ 603 w 2412"/>
                    <a:gd name="T5" fmla="*/ 603 h 1006"/>
                    <a:gd name="T6" fmla="*/ 402 w 2412"/>
                    <a:gd name="T7" fmla="*/ 603 h 1006"/>
                    <a:gd name="T8" fmla="*/ 402 w 2412"/>
                    <a:gd name="T9" fmla="*/ 1006 h 1006"/>
                    <a:gd name="T10" fmla="*/ 0 w 2412"/>
                    <a:gd name="T11" fmla="*/ 1006 h 1006"/>
                  </a:gdLst>
                  <a:ahLst/>
                  <a:cxnLst>
                    <a:cxn ang="0">
                      <a:pos x="T0" y="T1"/>
                    </a:cxn>
                    <a:cxn ang="0">
                      <a:pos x="T2" y="T3"/>
                    </a:cxn>
                    <a:cxn ang="0">
                      <a:pos x="T4" y="T5"/>
                    </a:cxn>
                    <a:cxn ang="0">
                      <a:pos x="T6" y="T7"/>
                    </a:cxn>
                    <a:cxn ang="0">
                      <a:pos x="T8" y="T9"/>
                    </a:cxn>
                    <a:cxn ang="0">
                      <a:pos x="T10" y="T11"/>
                    </a:cxn>
                  </a:cxnLst>
                  <a:rect l="0" t="0" r="r" b="b"/>
                  <a:pathLst>
                    <a:path w="2412" h="1006">
                      <a:moveTo>
                        <a:pt x="2412" y="0"/>
                      </a:moveTo>
                      <a:lnTo>
                        <a:pt x="603" y="0"/>
                      </a:lnTo>
                      <a:lnTo>
                        <a:pt x="603" y="603"/>
                      </a:lnTo>
                      <a:lnTo>
                        <a:pt x="402" y="603"/>
                      </a:lnTo>
                      <a:lnTo>
                        <a:pt x="402" y="1006"/>
                      </a:lnTo>
                      <a:lnTo>
                        <a:pt x="0" y="1006"/>
                      </a:lnTo>
                    </a:path>
                  </a:pathLst>
                </a:custGeom>
                <a:solidFill>
                  <a:srgbClr val="CCFFCC"/>
                </a:solidFill>
                <a:ln w="4763">
                  <a:solidFill>
                    <a:srgbClr val="000000"/>
                  </a:solidFill>
                  <a:prstDash val="solid"/>
                  <a:round/>
                  <a:headEnd/>
                  <a:tailEnd/>
                </a:ln>
              </p:spPr>
              <p:txBody>
                <a:bodyPr/>
                <a:lstStyle/>
                <a:p>
                  <a:endParaRPr lang="en-IN"/>
                </a:p>
              </p:txBody>
            </p:sp>
            <p:sp>
              <p:nvSpPr>
                <p:cNvPr id="169992" name="Freeform 8">
                  <a:extLst>
                    <a:ext uri="{FF2B5EF4-FFF2-40B4-BE49-F238E27FC236}">
                      <a16:creationId xmlns:a16="http://schemas.microsoft.com/office/drawing/2014/main" id="{3C57E559-1DA9-9156-83BB-6731C9CEE8CC}"/>
                    </a:ext>
                  </a:extLst>
                </p:cNvPr>
                <p:cNvSpPr>
                  <a:spLocks/>
                </p:cNvSpPr>
                <p:nvPr/>
              </p:nvSpPr>
              <p:spPr bwMode="auto">
                <a:xfrm>
                  <a:off x="545" y="1687"/>
                  <a:ext cx="1207" cy="1357"/>
                </a:xfrm>
                <a:custGeom>
                  <a:avLst/>
                  <a:gdLst>
                    <a:gd name="T0" fmla="*/ 0 w 2412"/>
                    <a:gd name="T1" fmla="*/ 1810 h 2715"/>
                    <a:gd name="T2" fmla="*/ 402 w 2412"/>
                    <a:gd name="T3" fmla="*/ 1810 h 2715"/>
                    <a:gd name="T4" fmla="*/ 402 w 2412"/>
                    <a:gd name="T5" fmla="*/ 2263 h 2715"/>
                    <a:gd name="T6" fmla="*/ 603 w 2412"/>
                    <a:gd name="T7" fmla="*/ 2263 h 2715"/>
                    <a:gd name="T8" fmla="*/ 603 w 2412"/>
                    <a:gd name="T9" fmla="*/ 2715 h 2715"/>
                    <a:gd name="T10" fmla="*/ 2412 w 2412"/>
                    <a:gd name="T11" fmla="*/ 2715 h 2715"/>
                    <a:gd name="T12" fmla="*/ 2412 w 2412"/>
                    <a:gd name="T13" fmla="*/ 0 h 2715"/>
                  </a:gdLst>
                  <a:ahLst/>
                  <a:cxnLst>
                    <a:cxn ang="0">
                      <a:pos x="T0" y="T1"/>
                    </a:cxn>
                    <a:cxn ang="0">
                      <a:pos x="T2" y="T3"/>
                    </a:cxn>
                    <a:cxn ang="0">
                      <a:pos x="T4" y="T5"/>
                    </a:cxn>
                    <a:cxn ang="0">
                      <a:pos x="T6" y="T7"/>
                    </a:cxn>
                    <a:cxn ang="0">
                      <a:pos x="T8" y="T9"/>
                    </a:cxn>
                    <a:cxn ang="0">
                      <a:pos x="T10" y="T11"/>
                    </a:cxn>
                    <a:cxn ang="0">
                      <a:pos x="T12" y="T13"/>
                    </a:cxn>
                  </a:cxnLst>
                  <a:rect l="0" t="0" r="r" b="b"/>
                  <a:pathLst>
                    <a:path w="2412" h="2715">
                      <a:moveTo>
                        <a:pt x="0" y="1810"/>
                      </a:moveTo>
                      <a:lnTo>
                        <a:pt x="402" y="1810"/>
                      </a:lnTo>
                      <a:lnTo>
                        <a:pt x="402" y="2263"/>
                      </a:lnTo>
                      <a:lnTo>
                        <a:pt x="603" y="2263"/>
                      </a:lnTo>
                      <a:lnTo>
                        <a:pt x="603" y="2715"/>
                      </a:lnTo>
                      <a:lnTo>
                        <a:pt x="2412" y="2715"/>
                      </a:lnTo>
                      <a:lnTo>
                        <a:pt x="2412" y="0"/>
                      </a:lnTo>
                    </a:path>
                  </a:pathLst>
                </a:custGeom>
                <a:solidFill>
                  <a:srgbClr val="CCFFCC"/>
                </a:solidFill>
                <a:ln w="4763">
                  <a:solidFill>
                    <a:srgbClr val="000000"/>
                  </a:solidFill>
                  <a:prstDash val="solid"/>
                  <a:round/>
                  <a:headEnd/>
                  <a:tailEnd/>
                </a:ln>
              </p:spPr>
              <p:txBody>
                <a:bodyPr/>
                <a:lstStyle/>
                <a:p>
                  <a:endParaRPr lang="en-IN"/>
                </a:p>
              </p:txBody>
            </p:sp>
            <p:grpSp>
              <p:nvGrpSpPr>
                <p:cNvPr id="169993" name="Group 9">
                  <a:extLst>
                    <a:ext uri="{FF2B5EF4-FFF2-40B4-BE49-F238E27FC236}">
                      <a16:creationId xmlns:a16="http://schemas.microsoft.com/office/drawing/2014/main" id="{66BEB4FB-5B43-8F9C-A012-AAB774ACEB37}"/>
                    </a:ext>
                  </a:extLst>
                </p:cNvPr>
                <p:cNvGrpSpPr>
                  <a:grpSpLocks/>
                </p:cNvGrpSpPr>
                <p:nvPr/>
              </p:nvGrpSpPr>
              <p:grpSpPr bwMode="auto">
                <a:xfrm>
                  <a:off x="1249" y="1838"/>
                  <a:ext cx="503" cy="1057"/>
                  <a:chOff x="1223" y="2133"/>
                  <a:chExt cx="503" cy="1057"/>
                </a:xfrm>
              </p:grpSpPr>
              <p:sp>
                <p:nvSpPr>
                  <p:cNvPr id="169994" name="Line 10">
                    <a:extLst>
                      <a:ext uri="{FF2B5EF4-FFF2-40B4-BE49-F238E27FC236}">
                        <a16:creationId xmlns:a16="http://schemas.microsoft.com/office/drawing/2014/main" id="{8E78AFFB-CFE2-E101-E757-10B6A3BF7387}"/>
                      </a:ext>
                    </a:extLst>
                  </p:cNvPr>
                  <p:cNvSpPr>
                    <a:spLocks noChangeShapeType="1"/>
                  </p:cNvSpPr>
                  <p:nvPr/>
                </p:nvSpPr>
                <p:spPr bwMode="auto">
                  <a:xfrm flipH="1">
                    <a:off x="1223" y="2133"/>
                    <a:ext cx="503" cy="1"/>
                  </a:xfrm>
                  <a:prstGeom prst="line">
                    <a:avLst/>
                  </a:prstGeom>
                  <a:noFill/>
                  <a:ln w="730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69995" name="Line 11">
                    <a:extLst>
                      <a:ext uri="{FF2B5EF4-FFF2-40B4-BE49-F238E27FC236}">
                        <a16:creationId xmlns:a16="http://schemas.microsoft.com/office/drawing/2014/main" id="{049B65F9-4C8E-6BD2-7EA6-5FA969A79297}"/>
                      </a:ext>
                    </a:extLst>
                  </p:cNvPr>
                  <p:cNvSpPr>
                    <a:spLocks noChangeShapeType="1"/>
                  </p:cNvSpPr>
                  <p:nvPr/>
                </p:nvSpPr>
                <p:spPr bwMode="auto">
                  <a:xfrm flipH="1">
                    <a:off x="1223" y="2284"/>
                    <a:ext cx="503" cy="1"/>
                  </a:xfrm>
                  <a:prstGeom prst="line">
                    <a:avLst/>
                  </a:prstGeom>
                  <a:noFill/>
                  <a:ln w="730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69996" name="Line 12">
                    <a:extLst>
                      <a:ext uri="{FF2B5EF4-FFF2-40B4-BE49-F238E27FC236}">
                        <a16:creationId xmlns:a16="http://schemas.microsoft.com/office/drawing/2014/main" id="{64E7C5B0-FBF2-E5EC-9FD4-3444E58C1803}"/>
                      </a:ext>
                    </a:extLst>
                  </p:cNvPr>
                  <p:cNvSpPr>
                    <a:spLocks noChangeShapeType="1"/>
                  </p:cNvSpPr>
                  <p:nvPr/>
                </p:nvSpPr>
                <p:spPr bwMode="auto">
                  <a:xfrm flipH="1">
                    <a:off x="1223" y="2434"/>
                    <a:ext cx="503" cy="1"/>
                  </a:xfrm>
                  <a:prstGeom prst="line">
                    <a:avLst/>
                  </a:prstGeom>
                  <a:noFill/>
                  <a:ln w="730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69997" name="Line 13">
                    <a:extLst>
                      <a:ext uri="{FF2B5EF4-FFF2-40B4-BE49-F238E27FC236}">
                        <a16:creationId xmlns:a16="http://schemas.microsoft.com/office/drawing/2014/main" id="{3D6FF243-E8AD-90ED-4EBF-B3BA2EAE60A3}"/>
                      </a:ext>
                    </a:extLst>
                  </p:cNvPr>
                  <p:cNvSpPr>
                    <a:spLocks noChangeShapeType="1"/>
                  </p:cNvSpPr>
                  <p:nvPr/>
                </p:nvSpPr>
                <p:spPr bwMode="auto">
                  <a:xfrm flipH="1">
                    <a:off x="1223" y="2585"/>
                    <a:ext cx="503" cy="1"/>
                  </a:xfrm>
                  <a:prstGeom prst="line">
                    <a:avLst/>
                  </a:prstGeom>
                  <a:noFill/>
                  <a:ln w="730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69998" name="Line 14">
                    <a:extLst>
                      <a:ext uri="{FF2B5EF4-FFF2-40B4-BE49-F238E27FC236}">
                        <a16:creationId xmlns:a16="http://schemas.microsoft.com/office/drawing/2014/main" id="{264FF410-F401-706F-D289-ED2748BD3BD2}"/>
                      </a:ext>
                    </a:extLst>
                  </p:cNvPr>
                  <p:cNvSpPr>
                    <a:spLocks noChangeShapeType="1"/>
                  </p:cNvSpPr>
                  <p:nvPr/>
                </p:nvSpPr>
                <p:spPr bwMode="auto">
                  <a:xfrm flipH="1">
                    <a:off x="1223" y="2736"/>
                    <a:ext cx="503" cy="1"/>
                  </a:xfrm>
                  <a:prstGeom prst="line">
                    <a:avLst/>
                  </a:prstGeom>
                  <a:noFill/>
                  <a:ln w="730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69999" name="Line 15">
                    <a:extLst>
                      <a:ext uri="{FF2B5EF4-FFF2-40B4-BE49-F238E27FC236}">
                        <a16:creationId xmlns:a16="http://schemas.microsoft.com/office/drawing/2014/main" id="{E1993E73-208E-0749-DFFD-6DA06EF142B6}"/>
                      </a:ext>
                    </a:extLst>
                  </p:cNvPr>
                  <p:cNvSpPr>
                    <a:spLocks noChangeShapeType="1"/>
                  </p:cNvSpPr>
                  <p:nvPr/>
                </p:nvSpPr>
                <p:spPr bwMode="auto">
                  <a:xfrm flipH="1">
                    <a:off x="1223" y="2887"/>
                    <a:ext cx="503" cy="1"/>
                  </a:xfrm>
                  <a:prstGeom prst="line">
                    <a:avLst/>
                  </a:prstGeom>
                  <a:noFill/>
                  <a:ln w="730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70000" name="Line 16">
                    <a:extLst>
                      <a:ext uri="{FF2B5EF4-FFF2-40B4-BE49-F238E27FC236}">
                        <a16:creationId xmlns:a16="http://schemas.microsoft.com/office/drawing/2014/main" id="{EC1A8876-B777-67DE-0B64-A7947CB0665F}"/>
                      </a:ext>
                    </a:extLst>
                  </p:cNvPr>
                  <p:cNvSpPr>
                    <a:spLocks noChangeShapeType="1"/>
                  </p:cNvSpPr>
                  <p:nvPr/>
                </p:nvSpPr>
                <p:spPr bwMode="auto">
                  <a:xfrm flipH="1">
                    <a:off x="1223" y="3038"/>
                    <a:ext cx="503" cy="1"/>
                  </a:xfrm>
                  <a:prstGeom prst="line">
                    <a:avLst/>
                  </a:prstGeom>
                  <a:noFill/>
                  <a:ln w="730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70001" name="Line 17">
                    <a:extLst>
                      <a:ext uri="{FF2B5EF4-FFF2-40B4-BE49-F238E27FC236}">
                        <a16:creationId xmlns:a16="http://schemas.microsoft.com/office/drawing/2014/main" id="{935BAD9D-55A3-E75D-5C7D-E1F21F0339EA}"/>
                      </a:ext>
                    </a:extLst>
                  </p:cNvPr>
                  <p:cNvSpPr>
                    <a:spLocks noChangeShapeType="1"/>
                  </p:cNvSpPr>
                  <p:nvPr/>
                </p:nvSpPr>
                <p:spPr bwMode="auto">
                  <a:xfrm flipH="1">
                    <a:off x="1223" y="3189"/>
                    <a:ext cx="503" cy="1"/>
                  </a:xfrm>
                  <a:prstGeom prst="line">
                    <a:avLst/>
                  </a:prstGeom>
                  <a:noFill/>
                  <a:ln w="730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grpSp>
          </p:grpSp>
          <p:sp>
            <p:nvSpPr>
              <p:cNvPr id="170002" name="Oval 18">
                <a:extLst>
                  <a:ext uri="{FF2B5EF4-FFF2-40B4-BE49-F238E27FC236}">
                    <a16:creationId xmlns:a16="http://schemas.microsoft.com/office/drawing/2014/main" id="{6A324887-8605-01D7-6DB2-CF953D3DBE4C}"/>
                  </a:ext>
                </a:extLst>
              </p:cNvPr>
              <p:cNvSpPr>
                <a:spLocks noChangeArrowheads="1"/>
              </p:cNvSpPr>
              <p:nvPr/>
            </p:nvSpPr>
            <p:spPr bwMode="auto">
              <a:xfrm>
                <a:off x="1968" y="1968"/>
                <a:ext cx="96" cy="96"/>
              </a:xfrm>
              <a:prstGeom prst="ellipse">
                <a:avLst/>
              </a:prstGeom>
              <a:solidFill>
                <a:srgbClr val="FF99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000" b="1">
                    <a:cs typeface="Tahoma" panose="020B0604030504040204" pitchFamily="34" charset="0"/>
                  </a:rPr>
                  <a:t>1</a:t>
                </a:r>
              </a:p>
            </p:txBody>
          </p:sp>
          <p:sp>
            <p:nvSpPr>
              <p:cNvPr id="170003" name="Oval 19">
                <a:extLst>
                  <a:ext uri="{FF2B5EF4-FFF2-40B4-BE49-F238E27FC236}">
                    <a16:creationId xmlns:a16="http://schemas.microsoft.com/office/drawing/2014/main" id="{B148CB6A-B7AE-FF62-41C2-9CEEE0E484FC}"/>
                  </a:ext>
                </a:extLst>
              </p:cNvPr>
              <p:cNvSpPr>
                <a:spLocks noChangeArrowheads="1"/>
              </p:cNvSpPr>
              <p:nvPr/>
            </p:nvSpPr>
            <p:spPr bwMode="auto">
              <a:xfrm>
                <a:off x="2064" y="1968"/>
                <a:ext cx="96" cy="96"/>
              </a:xfrm>
              <a:prstGeom prst="ellipse">
                <a:avLst/>
              </a:prstGeom>
              <a:solidFill>
                <a:srgbClr val="FF99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000" b="1">
                    <a:cs typeface="Tahoma" panose="020B0604030504040204" pitchFamily="34" charset="0"/>
                  </a:rPr>
                  <a:t>2</a:t>
                </a:r>
              </a:p>
            </p:txBody>
          </p:sp>
          <p:sp>
            <p:nvSpPr>
              <p:cNvPr id="170004" name="Oval 20">
                <a:extLst>
                  <a:ext uri="{FF2B5EF4-FFF2-40B4-BE49-F238E27FC236}">
                    <a16:creationId xmlns:a16="http://schemas.microsoft.com/office/drawing/2014/main" id="{FB65503E-F9A5-0E04-A853-F47A4732FB10}"/>
                  </a:ext>
                </a:extLst>
              </p:cNvPr>
              <p:cNvSpPr>
                <a:spLocks noChangeArrowheads="1"/>
              </p:cNvSpPr>
              <p:nvPr/>
            </p:nvSpPr>
            <p:spPr bwMode="auto">
              <a:xfrm>
                <a:off x="2160" y="1968"/>
                <a:ext cx="96" cy="96"/>
              </a:xfrm>
              <a:prstGeom prst="ellipse">
                <a:avLst/>
              </a:prstGeom>
              <a:solidFill>
                <a:srgbClr val="0099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000" b="1">
                    <a:cs typeface="Tahoma" panose="020B0604030504040204" pitchFamily="34" charset="0"/>
                  </a:rPr>
                  <a:t>3</a:t>
                </a:r>
              </a:p>
            </p:txBody>
          </p:sp>
          <p:sp>
            <p:nvSpPr>
              <p:cNvPr id="170005" name="Oval 21">
                <a:extLst>
                  <a:ext uri="{FF2B5EF4-FFF2-40B4-BE49-F238E27FC236}">
                    <a16:creationId xmlns:a16="http://schemas.microsoft.com/office/drawing/2014/main" id="{2732930C-42D9-13B9-2538-2CA0E7400B9D}"/>
                  </a:ext>
                </a:extLst>
              </p:cNvPr>
              <p:cNvSpPr>
                <a:spLocks noChangeArrowheads="1"/>
              </p:cNvSpPr>
              <p:nvPr/>
            </p:nvSpPr>
            <p:spPr bwMode="auto">
              <a:xfrm>
                <a:off x="2256" y="1968"/>
                <a:ext cx="96" cy="96"/>
              </a:xfrm>
              <a:prstGeom prst="ellipse">
                <a:avLst/>
              </a:prstGeom>
              <a:solidFill>
                <a:srgbClr val="0000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000" b="1">
                    <a:solidFill>
                      <a:schemeClr val="bg1"/>
                    </a:solidFill>
                    <a:cs typeface="Tahoma" panose="020B0604030504040204" pitchFamily="34" charset="0"/>
                  </a:rPr>
                  <a:t>4</a:t>
                </a:r>
              </a:p>
            </p:txBody>
          </p:sp>
          <p:sp>
            <p:nvSpPr>
              <p:cNvPr id="170006" name="Oval 22">
                <a:extLst>
                  <a:ext uri="{FF2B5EF4-FFF2-40B4-BE49-F238E27FC236}">
                    <a16:creationId xmlns:a16="http://schemas.microsoft.com/office/drawing/2014/main" id="{3A56AA30-4160-594F-09B1-2A840D0D9DC3}"/>
                  </a:ext>
                </a:extLst>
              </p:cNvPr>
              <p:cNvSpPr>
                <a:spLocks noChangeArrowheads="1"/>
              </p:cNvSpPr>
              <p:nvPr/>
            </p:nvSpPr>
            <p:spPr bwMode="auto">
              <a:xfrm>
                <a:off x="2352" y="1968"/>
                <a:ext cx="96" cy="96"/>
              </a:xfrm>
              <a:prstGeom prst="ellipse">
                <a:avLst/>
              </a:prstGeom>
              <a:solidFill>
                <a:srgbClr val="0000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000" b="1">
                    <a:solidFill>
                      <a:schemeClr val="bg1"/>
                    </a:solidFill>
                    <a:cs typeface="Tahoma" panose="020B0604030504040204" pitchFamily="34" charset="0"/>
                  </a:rPr>
                  <a:t>5</a:t>
                </a:r>
              </a:p>
            </p:txBody>
          </p:sp>
          <p:sp>
            <p:nvSpPr>
              <p:cNvPr id="170007" name="Oval 23">
                <a:extLst>
                  <a:ext uri="{FF2B5EF4-FFF2-40B4-BE49-F238E27FC236}">
                    <a16:creationId xmlns:a16="http://schemas.microsoft.com/office/drawing/2014/main" id="{E7911D5D-6DA4-5BE2-6C65-D9050889A3EC}"/>
                  </a:ext>
                </a:extLst>
              </p:cNvPr>
              <p:cNvSpPr>
                <a:spLocks noChangeArrowheads="1"/>
              </p:cNvSpPr>
              <p:nvPr/>
            </p:nvSpPr>
            <p:spPr bwMode="auto">
              <a:xfrm>
                <a:off x="2448" y="1968"/>
                <a:ext cx="96" cy="96"/>
              </a:xfrm>
              <a:prstGeom prst="ellipse">
                <a:avLst/>
              </a:prstGeom>
              <a:solidFill>
                <a:srgbClr val="0099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000" b="1">
                    <a:cs typeface="Tahoma" panose="020B0604030504040204" pitchFamily="34" charset="0"/>
                  </a:rPr>
                  <a:t>6</a:t>
                </a:r>
              </a:p>
            </p:txBody>
          </p:sp>
          <p:sp>
            <p:nvSpPr>
              <p:cNvPr id="170008" name="Oval 24">
                <a:extLst>
                  <a:ext uri="{FF2B5EF4-FFF2-40B4-BE49-F238E27FC236}">
                    <a16:creationId xmlns:a16="http://schemas.microsoft.com/office/drawing/2014/main" id="{9595E9F1-099C-CA65-BA7D-CFA305A15140}"/>
                  </a:ext>
                </a:extLst>
              </p:cNvPr>
              <p:cNvSpPr>
                <a:spLocks noChangeArrowheads="1"/>
              </p:cNvSpPr>
              <p:nvPr/>
            </p:nvSpPr>
            <p:spPr bwMode="auto">
              <a:xfrm>
                <a:off x="2544" y="1968"/>
                <a:ext cx="96" cy="96"/>
              </a:xfrm>
              <a:prstGeom prst="ellipse">
                <a:avLst/>
              </a:prstGeom>
              <a:solidFill>
                <a:srgbClr val="80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000" b="1">
                    <a:solidFill>
                      <a:schemeClr val="bg1"/>
                    </a:solidFill>
                    <a:cs typeface="Tahoma" panose="020B0604030504040204" pitchFamily="34" charset="0"/>
                  </a:rPr>
                  <a:t>7</a:t>
                </a:r>
              </a:p>
            </p:txBody>
          </p:sp>
          <p:sp>
            <p:nvSpPr>
              <p:cNvPr id="170009" name="Oval 25">
                <a:extLst>
                  <a:ext uri="{FF2B5EF4-FFF2-40B4-BE49-F238E27FC236}">
                    <a16:creationId xmlns:a16="http://schemas.microsoft.com/office/drawing/2014/main" id="{8ABF4CBA-5A83-483A-DF25-AF9E66D7320F}"/>
                  </a:ext>
                </a:extLst>
              </p:cNvPr>
              <p:cNvSpPr>
                <a:spLocks noChangeArrowheads="1"/>
              </p:cNvSpPr>
              <p:nvPr/>
            </p:nvSpPr>
            <p:spPr bwMode="auto">
              <a:xfrm>
                <a:off x="2640" y="1968"/>
                <a:ext cx="96" cy="96"/>
              </a:xfrm>
              <a:prstGeom prst="ellipse">
                <a:avLst/>
              </a:prstGeom>
              <a:solidFill>
                <a:srgbClr val="80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000" b="1">
                    <a:solidFill>
                      <a:schemeClr val="bg1"/>
                    </a:solidFill>
                    <a:cs typeface="Tahoma" panose="020B0604030504040204" pitchFamily="34" charset="0"/>
                  </a:rPr>
                  <a:t>8</a:t>
                </a:r>
              </a:p>
            </p:txBody>
          </p:sp>
          <p:grpSp>
            <p:nvGrpSpPr>
              <p:cNvPr id="170010" name="Group 26">
                <a:extLst>
                  <a:ext uri="{FF2B5EF4-FFF2-40B4-BE49-F238E27FC236}">
                    <a16:creationId xmlns:a16="http://schemas.microsoft.com/office/drawing/2014/main" id="{BAFFF40C-603A-1611-8AB9-EA45AF3AAB94}"/>
                  </a:ext>
                </a:extLst>
              </p:cNvPr>
              <p:cNvGrpSpPr>
                <a:grpSpLocks/>
              </p:cNvGrpSpPr>
              <p:nvPr/>
            </p:nvGrpSpPr>
            <p:grpSpPr bwMode="auto">
              <a:xfrm rot="-5400000">
                <a:off x="3192" y="1416"/>
                <a:ext cx="720" cy="1056"/>
                <a:chOff x="545" y="1536"/>
                <a:chExt cx="1408" cy="1659"/>
              </a:xfrm>
            </p:grpSpPr>
            <p:sp>
              <p:nvSpPr>
                <p:cNvPr id="170011" name="Rectangle 27">
                  <a:extLst>
                    <a:ext uri="{FF2B5EF4-FFF2-40B4-BE49-F238E27FC236}">
                      <a16:creationId xmlns:a16="http://schemas.microsoft.com/office/drawing/2014/main" id="{71062220-EF2F-B301-8EFA-9ED75005010B}"/>
                    </a:ext>
                  </a:extLst>
                </p:cNvPr>
                <p:cNvSpPr>
                  <a:spLocks noChangeArrowheads="1"/>
                </p:cNvSpPr>
                <p:nvPr/>
              </p:nvSpPr>
              <p:spPr bwMode="auto">
                <a:xfrm>
                  <a:off x="545" y="1536"/>
                  <a:ext cx="1408" cy="1659"/>
                </a:xfrm>
                <a:prstGeom prst="rect">
                  <a:avLst/>
                </a:prstGeom>
                <a:solidFill>
                  <a:srgbClr val="CCFFCC"/>
                </a:solidFill>
                <a:ln w="4763">
                  <a:solidFill>
                    <a:srgbClr val="000000"/>
                  </a:solidFill>
                  <a:miter lim="800000"/>
                  <a:headEnd/>
                  <a:tailEnd/>
                </a:ln>
              </p:spPr>
              <p:txBody>
                <a:bodyPr/>
                <a:lstStyle/>
                <a:p>
                  <a:endParaRPr lang="en-IN"/>
                </a:p>
              </p:txBody>
            </p:sp>
            <p:sp>
              <p:nvSpPr>
                <p:cNvPr id="170012" name="Freeform 28">
                  <a:extLst>
                    <a:ext uri="{FF2B5EF4-FFF2-40B4-BE49-F238E27FC236}">
                      <a16:creationId xmlns:a16="http://schemas.microsoft.com/office/drawing/2014/main" id="{8696A2AB-9D41-0413-3F3C-94F263FB34B8}"/>
                    </a:ext>
                  </a:extLst>
                </p:cNvPr>
                <p:cNvSpPr>
                  <a:spLocks/>
                </p:cNvSpPr>
                <p:nvPr/>
              </p:nvSpPr>
              <p:spPr bwMode="auto">
                <a:xfrm>
                  <a:off x="545" y="1687"/>
                  <a:ext cx="1207" cy="503"/>
                </a:xfrm>
                <a:custGeom>
                  <a:avLst/>
                  <a:gdLst>
                    <a:gd name="T0" fmla="*/ 2412 w 2412"/>
                    <a:gd name="T1" fmla="*/ 0 h 1006"/>
                    <a:gd name="T2" fmla="*/ 603 w 2412"/>
                    <a:gd name="T3" fmla="*/ 0 h 1006"/>
                    <a:gd name="T4" fmla="*/ 603 w 2412"/>
                    <a:gd name="T5" fmla="*/ 603 h 1006"/>
                    <a:gd name="T6" fmla="*/ 402 w 2412"/>
                    <a:gd name="T7" fmla="*/ 603 h 1006"/>
                    <a:gd name="T8" fmla="*/ 402 w 2412"/>
                    <a:gd name="T9" fmla="*/ 1006 h 1006"/>
                    <a:gd name="T10" fmla="*/ 0 w 2412"/>
                    <a:gd name="T11" fmla="*/ 1006 h 1006"/>
                  </a:gdLst>
                  <a:ahLst/>
                  <a:cxnLst>
                    <a:cxn ang="0">
                      <a:pos x="T0" y="T1"/>
                    </a:cxn>
                    <a:cxn ang="0">
                      <a:pos x="T2" y="T3"/>
                    </a:cxn>
                    <a:cxn ang="0">
                      <a:pos x="T4" y="T5"/>
                    </a:cxn>
                    <a:cxn ang="0">
                      <a:pos x="T6" y="T7"/>
                    </a:cxn>
                    <a:cxn ang="0">
                      <a:pos x="T8" y="T9"/>
                    </a:cxn>
                    <a:cxn ang="0">
                      <a:pos x="T10" y="T11"/>
                    </a:cxn>
                  </a:cxnLst>
                  <a:rect l="0" t="0" r="r" b="b"/>
                  <a:pathLst>
                    <a:path w="2412" h="1006">
                      <a:moveTo>
                        <a:pt x="2412" y="0"/>
                      </a:moveTo>
                      <a:lnTo>
                        <a:pt x="603" y="0"/>
                      </a:lnTo>
                      <a:lnTo>
                        <a:pt x="603" y="603"/>
                      </a:lnTo>
                      <a:lnTo>
                        <a:pt x="402" y="603"/>
                      </a:lnTo>
                      <a:lnTo>
                        <a:pt x="402" y="1006"/>
                      </a:lnTo>
                      <a:lnTo>
                        <a:pt x="0" y="1006"/>
                      </a:lnTo>
                    </a:path>
                  </a:pathLst>
                </a:custGeom>
                <a:solidFill>
                  <a:srgbClr val="CCFFCC"/>
                </a:solidFill>
                <a:ln w="4763">
                  <a:solidFill>
                    <a:srgbClr val="000000"/>
                  </a:solidFill>
                  <a:prstDash val="solid"/>
                  <a:round/>
                  <a:headEnd/>
                  <a:tailEnd/>
                </a:ln>
              </p:spPr>
              <p:txBody>
                <a:bodyPr/>
                <a:lstStyle/>
                <a:p>
                  <a:endParaRPr lang="en-IN"/>
                </a:p>
              </p:txBody>
            </p:sp>
            <p:sp>
              <p:nvSpPr>
                <p:cNvPr id="170013" name="Freeform 29">
                  <a:extLst>
                    <a:ext uri="{FF2B5EF4-FFF2-40B4-BE49-F238E27FC236}">
                      <a16:creationId xmlns:a16="http://schemas.microsoft.com/office/drawing/2014/main" id="{3868AB86-227E-A2EF-F1E1-02B9980DE4DB}"/>
                    </a:ext>
                  </a:extLst>
                </p:cNvPr>
                <p:cNvSpPr>
                  <a:spLocks/>
                </p:cNvSpPr>
                <p:nvPr/>
              </p:nvSpPr>
              <p:spPr bwMode="auto">
                <a:xfrm>
                  <a:off x="545" y="1687"/>
                  <a:ext cx="1207" cy="1357"/>
                </a:xfrm>
                <a:custGeom>
                  <a:avLst/>
                  <a:gdLst>
                    <a:gd name="T0" fmla="*/ 0 w 2412"/>
                    <a:gd name="T1" fmla="*/ 1810 h 2715"/>
                    <a:gd name="T2" fmla="*/ 402 w 2412"/>
                    <a:gd name="T3" fmla="*/ 1810 h 2715"/>
                    <a:gd name="T4" fmla="*/ 402 w 2412"/>
                    <a:gd name="T5" fmla="*/ 2263 h 2715"/>
                    <a:gd name="T6" fmla="*/ 603 w 2412"/>
                    <a:gd name="T7" fmla="*/ 2263 h 2715"/>
                    <a:gd name="T8" fmla="*/ 603 w 2412"/>
                    <a:gd name="T9" fmla="*/ 2715 h 2715"/>
                    <a:gd name="T10" fmla="*/ 2412 w 2412"/>
                    <a:gd name="T11" fmla="*/ 2715 h 2715"/>
                    <a:gd name="T12" fmla="*/ 2412 w 2412"/>
                    <a:gd name="T13" fmla="*/ 0 h 2715"/>
                  </a:gdLst>
                  <a:ahLst/>
                  <a:cxnLst>
                    <a:cxn ang="0">
                      <a:pos x="T0" y="T1"/>
                    </a:cxn>
                    <a:cxn ang="0">
                      <a:pos x="T2" y="T3"/>
                    </a:cxn>
                    <a:cxn ang="0">
                      <a:pos x="T4" y="T5"/>
                    </a:cxn>
                    <a:cxn ang="0">
                      <a:pos x="T6" y="T7"/>
                    </a:cxn>
                    <a:cxn ang="0">
                      <a:pos x="T8" y="T9"/>
                    </a:cxn>
                    <a:cxn ang="0">
                      <a:pos x="T10" y="T11"/>
                    </a:cxn>
                    <a:cxn ang="0">
                      <a:pos x="T12" y="T13"/>
                    </a:cxn>
                  </a:cxnLst>
                  <a:rect l="0" t="0" r="r" b="b"/>
                  <a:pathLst>
                    <a:path w="2412" h="2715">
                      <a:moveTo>
                        <a:pt x="0" y="1810"/>
                      </a:moveTo>
                      <a:lnTo>
                        <a:pt x="402" y="1810"/>
                      </a:lnTo>
                      <a:lnTo>
                        <a:pt x="402" y="2263"/>
                      </a:lnTo>
                      <a:lnTo>
                        <a:pt x="603" y="2263"/>
                      </a:lnTo>
                      <a:lnTo>
                        <a:pt x="603" y="2715"/>
                      </a:lnTo>
                      <a:lnTo>
                        <a:pt x="2412" y="2715"/>
                      </a:lnTo>
                      <a:lnTo>
                        <a:pt x="2412" y="0"/>
                      </a:lnTo>
                    </a:path>
                  </a:pathLst>
                </a:custGeom>
                <a:solidFill>
                  <a:srgbClr val="CCFFCC"/>
                </a:solidFill>
                <a:ln w="4763">
                  <a:solidFill>
                    <a:srgbClr val="000000"/>
                  </a:solidFill>
                  <a:prstDash val="solid"/>
                  <a:round/>
                  <a:headEnd/>
                  <a:tailEnd/>
                </a:ln>
              </p:spPr>
              <p:txBody>
                <a:bodyPr/>
                <a:lstStyle/>
                <a:p>
                  <a:endParaRPr lang="en-IN"/>
                </a:p>
              </p:txBody>
            </p:sp>
            <p:grpSp>
              <p:nvGrpSpPr>
                <p:cNvPr id="170014" name="Group 30">
                  <a:extLst>
                    <a:ext uri="{FF2B5EF4-FFF2-40B4-BE49-F238E27FC236}">
                      <a16:creationId xmlns:a16="http://schemas.microsoft.com/office/drawing/2014/main" id="{A8D5A5EB-ED01-893F-3475-A14D8785400A}"/>
                    </a:ext>
                  </a:extLst>
                </p:cNvPr>
                <p:cNvGrpSpPr>
                  <a:grpSpLocks/>
                </p:cNvGrpSpPr>
                <p:nvPr/>
              </p:nvGrpSpPr>
              <p:grpSpPr bwMode="auto">
                <a:xfrm>
                  <a:off x="1249" y="1838"/>
                  <a:ext cx="503" cy="1057"/>
                  <a:chOff x="1223" y="2133"/>
                  <a:chExt cx="503" cy="1057"/>
                </a:xfrm>
              </p:grpSpPr>
              <p:sp>
                <p:nvSpPr>
                  <p:cNvPr id="170015" name="Line 31">
                    <a:extLst>
                      <a:ext uri="{FF2B5EF4-FFF2-40B4-BE49-F238E27FC236}">
                        <a16:creationId xmlns:a16="http://schemas.microsoft.com/office/drawing/2014/main" id="{26D4A527-0939-838A-27EA-25B4DA03DEAC}"/>
                      </a:ext>
                    </a:extLst>
                  </p:cNvPr>
                  <p:cNvSpPr>
                    <a:spLocks noChangeShapeType="1"/>
                  </p:cNvSpPr>
                  <p:nvPr/>
                </p:nvSpPr>
                <p:spPr bwMode="auto">
                  <a:xfrm flipH="1">
                    <a:off x="1223" y="2133"/>
                    <a:ext cx="503" cy="1"/>
                  </a:xfrm>
                  <a:prstGeom prst="line">
                    <a:avLst/>
                  </a:prstGeom>
                  <a:noFill/>
                  <a:ln w="730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70016" name="Line 32">
                    <a:extLst>
                      <a:ext uri="{FF2B5EF4-FFF2-40B4-BE49-F238E27FC236}">
                        <a16:creationId xmlns:a16="http://schemas.microsoft.com/office/drawing/2014/main" id="{45664623-C76E-2A55-C3BD-DF1260774A22}"/>
                      </a:ext>
                    </a:extLst>
                  </p:cNvPr>
                  <p:cNvSpPr>
                    <a:spLocks noChangeShapeType="1"/>
                  </p:cNvSpPr>
                  <p:nvPr/>
                </p:nvSpPr>
                <p:spPr bwMode="auto">
                  <a:xfrm flipH="1">
                    <a:off x="1223" y="2284"/>
                    <a:ext cx="503" cy="1"/>
                  </a:xfrm>
                  <a:prstGeom prst="line">
                    <a:avLst/>
                  </a:prstGeom>
                  <a:noFill/>
                  <a:ln w="730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70017" name="Line 33">
                    <a:extLst>
                      <a:ext uri="{FF2B5EF4-FFF2-40B4-BE49-F238E27FC236}">
                        <a16:creationId xmlns:a16="http://schemas.microsoft.com/office/drawing/2014/main" id="{30A26FC9-DABF-42EA-D9F0-19BCA1778A3C}"/>
                      </a:ext>
                    </a:extLst>
                  </p:cNvPr>
                  <p:cNvSpPr>
                    <a:spLocks noChangeShapeType="1"/>
                  </p:cNvSpPr>
                  <p:nvPr/>
                </p:nvSpPr>
                <p:spPr bwMode="auto">
                  <a:xfrm flipH="1">
                    <a:off x="1223" y="2434"/>
                    <a:ext cx="503" cy="1"/>
                  </a:xfrm>
                  <a:prstGeom prst="line">
                    <a:avLst/>
                  </a:prstGeom>
                  <a:noFill/>
                  <a:ln w="730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70018" name="Line 34">
                    <a:extLst>
                      <a:ext uri="{FF2B5EF4-FFF2-40B4-BE49-F238E27FC236}">
                        <a16:creationId xmlns:a16="http://schemas.microsoft.com/office/drawing/2014/main" id="{2C28073A-151F-33D0-8322-3BCC899E3C72}"/>
                      </a:ext>
                    </a:extLst>
                  </p:cNvPr>
                  <p:cNvSpPr>
                    <a:spLocks noChangeShapeType="1"/>
                  </p:cNvSpPr>
                  <p:nvPr/>
                </p:nvSpPr>
                <p:spPr bwMode="auto">
                  <a:xfrm flipH="1">
                    <a:off x="1223" y="2585"/>
                    <a:ext cx="503" cy="1"/>
                  </a:xfrm>
                  <a:prstGeom prst="line">
                    <a:avLst/>
                  </a:prstGeom>
                  <a:noFill/>
                  <a:ln w="730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70019" name="Line 35">
                    <a:extLst>
                      <a:ext uri="{FF2B5EF4-FFF2-40B4-BE49-F238E27FC236}">
                        <a16:creationId xmlns:a16="http://schemas.microsoft.com/office/drawing/2014/main" id="{D8774558-800D-6332-C07D-A6605B5BF0C8}"/>
                      </a:ext>
                    </a:extLst>
                  </p:cNvPr>
                  <p:cNvSpPr>
                    <a:spLocks noChangeShapeType="1"/>
                  </p:cNvSpPr>
                  <p:nvPr/>
                </p:nvSpPr>
                <p:spPr bwMode="auto">
                  <a:xfrm flipH="1">
                    <a:off x="1223" y="2736"/>
                    <a:ext cx="503" cy="1"/>
                  </a:xfrm>
                  <a:prstGeom prst="line">
                    <a:avLst/>
                  </a:prstGeom>
                  <a:noFill/>
                  <a:ln w="730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70020" name="Line 36">
                    <a:extLst>
                      <a:ext uri="{FF2B5EF4-FFF2-40B4-BE49-F238E27FC236}">
                        <a16:creationId xmlns:a16="http://schemas.microsoft.com/office/drawing/2014/main" id="{D841CA4E-4C17-06F9-E98C-545C283B4291}"/>
                      </a:ext>
                    </a:extLst>
                  </p:cNvPr>
                  <p:cNvSpPr>
                    <a:spLocks noChangeShapeType="1"/>
                  </p:cNvSpPr>
                  <p:nvPr/>
                </p:nvSpPr>
                <p:spPr bwMode="auto">
                  <a:xfrm flipH="1">
                    <a:off x="1223" y="2887"/>
                    <a:ext cx="503" cy="1"/>
                  </a:xfrm>
                  <a:prstGeom prst="line">
                    <a:avLst/>
                  </a:prstGeom>
                  <a:noFill/>
                  <a:ln w="730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70021" name="Line 37">
                    <a:extLst>
                      <a:ext uri="{FF2B5EF4-FFF2-40B4-BE49-F238E27FC236}">
                        <a16:creationId xmlns:a16="http://schemas.microsoft.com/office/drawing/2014/main" id="{71B4F0FA-A8B8-72B2-338B-ADA572AFFCE0}"/>
                      </a:ext>
                    </a:extLst>
                  </p:cNvPr>
                  <p:cNvSpPr>
                    <a:spLocks noChangeShapeType="1"/>
                  </p:cNvSpPr>
                  <p:nvPr/>
                </p:nvSpPr>
                <p:spPr bwMode="auto">
                  <a:xfrm flipH="1">
                    <a:off x="1223" y="3038"/>
                    <a:ext cx="503" cy="1"/>
                  </a:xfrm>
                  <a:prstGeom prst="line">
                    <a:avLst/>
                  </a:prstGeom>
                  <a:noFill/>
                  <a:ln w="730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70022" name="Line 38">
                    <a:extLst>
                      <a:ext uri="{FF2B5EF4-FFF2-40B4-BE49-F238E27FC236}">
                        <a16:creationId xmlns:a16="http://schemas.microsoft.com/office/drawing/2014/main" id="{FC7770A1-F358-0408-F721-7F93657AB421}"/>
                      </a:ext>
                    </a:extLst>
                  </p:cNvPr>
                  <p:cNvSpPr>
                    <a:spLocks noChangeShapeType="1"/>
                  </p:cNvSpPr>
                  <p:nvPr/>
                </p:nvSpPr>
                <p:spPr bwMode="auto">
                  <a:xfrm flipH="1">
                    <a:off x="1223" y="3189"/>
                    <a:ext cx="503" cy="1"/>
                  </a:xfrm>
                  <a:prstGeom prst="line">
                    <a:avLst/>
                  </a:prstGeom>
                  <a:noFill/>
                  <a:ln w="730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grpSp>
          </p:grpSp>
          <p:sp>
            <p:nvSpPr>
              <p:cNvPr id="170023" name="Oval 39">
                <a:extLst>
                  <a:ext uri="{FF2B5EF4-FFF2-40B4-BE49-F238E27FC236}">
                    <a16:creationId xmlns:a16="http://schemas.microsoft.com/office/drawing/2014/main" id="{A9A38D40-2698-629F-7227-BF85122EF495}"/>
                  </a:ext>
                </a:extLst>
              </p:cNvPr>
              <p:cNvSpPr>
                <a:spLocks noChangeArrowheads="1"/>
              </p:cNvSpPr>
              <p:nvPr/>
            </p:nvSpPr>
            <p:spPr bwMode="auto">
              <a:xfrm>
                <a:off x="3168" y="1968"/>
                <a:ext cx="96" cy="96"/>
              </a:xfrm>
              <a:prstGeom prst="ellipse">
                <a:avLst/>
              </a:prstGeom>
              <a:solidFill>
                <a:srgbClr val="0099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000" b="1">
                    <a:cs typeface="Tahoma" panose="020B0604030504040204" pitchFamily="34" charset="0"/>
                  </a:rPr>
                  <a:t>1</a:t>
                </a:r>
              </a:p>
            </p:txBody>
          </p:sp>
          <p:sp>
            <p:nvSpPr>
              <p:cNvPr id="170024" name="Oval 40">
                <a:extLst>
                  <a:ext uri="{FF2B5EF4-FFF2-40B4-BE49-F238E27FC236}">
                    <a16:creationId xmlns:a16="http://schemas.microsoft.com/office/drawing/2014/main" id="{5897BC3C-F6A7-F173-D4EF-94FEFC6F01A6}"/>
                  </a:ext>
                </a:extLst>
              </p:cNvPr>
              <p:cNvSpPr>
                <a:spLocks noChangeArrowheads="1"/>
              </p:cNvSpPr>
              <p:nvPr/>
            </p:nvSpPr>
            <p:spPr bwMode="auto">
              <a:xfrm>
                <a:off x="3264" y="1968"/>
                <a:ext cx="96" cy="96"/>
              </a:xfrm>
              <a:prstGeom prst="ellipse">
                <a:avLst/>
              </a:prstGeom>
              <a:solidFill>
                <a:srgbClr val="0099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000" b="1">
                    <a:cs typeface="Tahoma" panose="020B0604030504040204" pitchFamily="34" charset="0"/>
                  </a:rPr>
                  <a:t>2</a:t>
                </a:r>
              </a:p>
            </p:txBody>
          </p:sp>
          <p:sp>
            <p:nvSpPr>
              <p:cNvPr id="170025" name="Oval 41">
                <a:extLst>
                  <a:ext uri="{FF2B5EF4-FFF2-40B4-BE49-F238E27FC236}">
                    <a16:creationId xmlns:a16="http://schemas.microsoft.com/office/drawing/2014/main" id="{FB324AA0-2FEB-3F93-D319-0EC588384F29}"/>
                  </a:ext>
                </a:extLst>
              </p:cNvPr>
              <p:cNvSpPr>
                <a:spLocks noChangeArrowheads="1"/>
              </p:cNvSpPr>
              <p:nvPr/>
            </p:nvSpPr>
            <p:spPr bwMode="auto">
              <a:xfrm>
                <a:off x="3360" y="1968"/>
                <a:ext cx="96" cy="96"/>
              </a:xfrm>
              <a:prstGeom prst="ellipse">
                <a:avLst/>
              </a:prstGeom>
              <a:solidFill>
                <a:srgbClr val="FF99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000" b="1">
                    <a:cs typeface="Tahoma" panose="020B0604030504040204" pitchFamily="34" charset="0"/>
                  </a:rPr>
                  <a:t>3</a:t>
                </a:r>
              </a:p>
            </p:txBody>
          </p:sp>
          <p:sp>
            <p:nvSpPr>
              <p:cNvPr id="170026" name="Oval 42">
                <a:extLst>
                  <a:ext uri="{FF2B5EF4-FFF2-40B4-BE49-F238E27FC236}">
                    <a16:creationId xmlns:a16="http://schemas.microsoft.com/office/drawing/2014/main" id="{31A17983-8986-6278-1BE4-ACF8DEB1B89A}"/>
                  </a:ext>
                </a:extLst>
              </p:cNvPr>
              <p:cNvSpPr>
                <a:spLocks noChangeArrowheads="1"/>
              </p:cNvSpPr>
              <p:nvPr/>
            </p:nvSpPr>
            <p:spPr bwMode="auto">
              <a:xfrm>
                <a:off x="3456" y="1968"/>
                <a:ext cx="96" cy="96"/>
              </a:xfrm>
              <a:prstGeom prst="ellipse">
                <a:avLst/>
              </a:prstGeom>
              <a:solidFill>
                <a:srgbClr val="0000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000" b="1">
                    <a:solidFill>
                      <a:schemeClr val="bg1"/>
                    </a:solidFill>
                    <a:cs typeface="Tahoma" panose="020B0604030504040204" pitchFamily="34" charset="0"/>
                  </a:rPr>
                  <a:t>4</a:t>
                </a:r>
              </a:p>
            </p:txBody>
          </p:sp>
          <p:sp>
            <p:nvSpPr>
              <p:cNvPr id="170027" name="Oval 43">
                <a:extLst>
                  <a:ext uri="{FF2B5EF4-FFF2-40B4-BE49-F238E27FC236}">
                    <a16:creationId xmlns:a16="http://schemas.microsoft.com/office/drawing/2014/main" id="{0A8CA700-1029-6CB5-2009-8A3908A74801}"/>
                  </a:ext>
                </a:extLst>
              </p:cNvPr>
              <p:cNvSpPr>
                <a:spLocks noChangeArrowheads="1"/>
              </p:cNvSpPr>
              <p:nvPr/>
            </p:nvSpPr>
            <p:spPr bwMode="auto">
              <a:xfrm>
                <a:off x="3552" y="1968"/>
                <a:ext cx="96" cy="96"/>
              </a:xfrm>
              <a:prstGeom prst="ellipse">
                <a:avLst/>
              </a:prstGeom>
              <a:solidFill>
                <a:srgbClr val="0000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000" b="1">
                    <a:solidFill>
                      <a:schemeClr val="bg1"/>
                    </a:solidFill>
                    <a:cs typeface="Tahoma" panose="020B0604030504040204" pitchFamily="34" charset="0"/>
                  </a:rPr>
                  <a:t>5</a:t>
                </a:r>
              </a:p>
            </p:txBody>
          </p:sp>
          <p:sp>
            <p:nvSpPr>
              <p:cNvPr id="170028" name="Oval 44">
                <a:extLst>
                  <a:ext uri="{FF2B5EF4-FFF2-40B4-BE49-F238E27FC236}">
                    <a16:creationId xmlns:a16="http://schemas.microsoft.com/office/drawing/2014/main" id="{732CECD3-E9B7-A31A-706A-23B9E9B043BD}"/>
                  </a:ext>
                </a:extLst>
              </p:cNvPr>
              <p:cNvSpPr>
                <a:spLocks noChangeArrowheads="1"/>
              </p:cNvSpPr>
              <p:nvPr/>
            </p:nvSpPr>
            <p:spPr bwMode="auto">
              <a:xfrm>
                <a:off x="3648" y="1968"/>
                <a:ext cx="96" cy="96"/>
              </a:xfrm>
              <a:prstGeom prst="ellipse">
                <a:avLst/>
              </a:prstGeom>
              <a:solidFill>
                <a:srgbClr val="FF99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000" b="1">
                    <a:cs typeface="Tahoma" panose="020B0604030504040204" pitchFamily="34" charset="0"/>
                  </a:rPr>
                  <a:t>6</a:t>
                </a:r>
              </a:p>
            </p:txBody>
          </p:sp>
          <p:sp>
            <p:nvSpPr>
              <p:cNvPr id="170029" name="Oval 45">
                <a:extLst>
                  <a:ext uri="{FF2B5EF4-FFF2-40B4-BE49-F238E27FC236}">
                    <a16:creationId xmlns:a16="http://schemas.microsoft.com/office/drawing/2014/main" id="{27C4651A-2142-F248-B64E-1D28DEBBCD0A}"/>
                  </a:ext>
                </a:extLst>
              </p:cNvPr>
              <p:cNvSpPr>
                <a:spLocks noChangeArrowheads="1"/>
              </p:cNvSpPr>
              <p:nvPr/>
            </p:nvSpPr>
            <p:spPr bwMode="auto">
              <a:xfrm>
                <a:off x="3744" y="1968"/>
                <a:ext cx="96" cy="96"/>
              </a:xfrm>
              <a:prstGeom prst="ellipse">
                <a:avLst/>
              </a:prstGeom>
              <a:solidFill>
                <a:srgbClr val="80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000" b="1">
                    <a:solidFill>
                      <a:schemeClr val="bg1"/>
                    </a:solidFill>
                    <a:cs typeface="Tahoma" panose="020B0604030504040204" pitchFamily="34" charset="0"/>
                  </a:rPr>
                  <a:t>7</a:t>
                </a:r>
              </a:p>
            </p:txBody>
          </p:sp>
          <p:sp>
            <p:nvSpPr>
              <p:cNvPr id="170030" name="Oval 46">
                <a:extLst>
                  <a:ext uri="{FF2B5EF4-FFF2-40B4-BE49-F238E27FC236}">
                    <a16:creationId xmlns:a16="http://schemas.microsoft.com/office/drawing/2014/main" id="{A00628E8-7B60-7CB6-669C-4BE83BCA4E7F}"/>
                  </a:ext>
                </a:extLst>
              </p:cNvPr>
              <p:cNvSpPr>
                <a:spLocks noChangeArrowheads="1"/>
              </p:cNvSpPr>
              <p:nvPr/>
            </p:nvSpPr>
            <p:spPr bwMode="auto">
              <a:xfrm>
                <a:off x="3840" y="1968"/>
                <a:ext cx="96" cy="96"/>
              </a:xfrm>
              <a:prstGeom prst="ellipse">
                <a:avLst/>
              </a:prstGeom>
              <a:solidFill>
                <a:srgbClr val="80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000" b="1">
                    <a:solidFill>
                      <a:schemeClr val="bg1"/>
                    </a:solidFill>
                    <a:cs typeface="Tahoma" panose="020B0604030504040204" pitchFamily="34" charset="0"/>
                  </a:rPr>
                  <a:t>8</a:t>
                </a:r>
              </a:p>
            </p:txBody>
          </p:sp>
        </p:grpSp>
        <p:grpSp>
          <p:nvGrpSpPr>
            <p:cNvPr id="170031" name="Group 47">
              <a:extLst>
                <a:ext uri="{FF2B5EF4-FFF2-40B4-BE49-F238E27FC236}">
                  <a16:creationId xmlns:a16="http://schemas.microsoft.com/office/drawing/2014/main" id="{16C824DE-7D84-34CC-A85F-0CAC53AEC042}"/>
                </a:ext>
              </a:extLst>
            </p:cNvPr>
            <p:cNvGrpSpPr>
              <a:grpSpLocks/>
            </p:cNvGrpSpPr>
            <p:nvPr/>
          </p:nvGrpSpPr>
          <p:grpSpPr bwMode="auto">
            <a:xfrm>
              <a:off x="2016" y="2304"/>
              <a:ext cx="1848" cy="1"/>
              <a:chOff x="2040" y="2592"/>
              <a:chExt cx="1848" cy="1"/>
            </a:xfrm>
          </p:grpSpPr>
          <p:cxnSp>
            <p:nvCxnSpPr>
              <p:cNvPr id="170032" name="AutoShape 48">
                <a:extLst>
                  <a:ext uri="{FF2B5EF4-FFF2-40B4-BE49-F238E27FC236}">
                    <a16:creationId xmlns:a16="http://schemas.microsoft.com/office/drawing/2014/main" id="{74E0AB54-2FB4-FD27-2DCB-4176F50AC1DB}"/>
                  </a:ext>
                </a:extLst>
              </p:cNvPr>
              <p:cNvCxnSpPr>
                <a:cxnSpLocks noChangeShapeType="1"/>
              </p:cNvCxnSpPr>
              <p:nvPr/>
            </p:nvCxnSpPr>
            <p:spPr bwMode="auto">
              <a:xfrm rot="16200000" flipH="1">
                <a:off x="2903" y="1993"/>
                <a:ext cx="1" cy="1200"/>
              </a:xfrm>
              <a:prstGeom prst="curvedConnector3">
                <a:avLst>
                  <a:gd name="adj1" fmla="val 134299995"/>
                </a:avLst>
              </a:prstGeom>
              <a:noFill/>
              <a:ln w="76200">
                <a:solidFill>
                  <a:srgbClr val="0000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0033" name="AutoShape 49">
                <a:extLst>
                  <a:ext uri="{FF2B5EF4-FFF2-40B4-BE49-F238E27FC236}">
                    <a16:creationId xmlns:a16="http://schemas.microsoft.com/office/drawing/2014/main" id="{C4EA5689-95C1-CB35-0826-B0774B86685C}"/>
                  </a:ext>
                </a:extLst>
              </p:cNvPr>
              <p:cNvCxnSpPr>
                <a:cxnSpLocks noChangeShapeType="1"/>
              </p:cNvCxnSpPr>
              <p:nvPr/>
            </p:nvCxnSpPr>
            <p:spPr bwMode="auto">
              <a:xfrm rot="16200000" flipH="1">
                <a:off x="2999" y="1993"/>
                <a:ext cx="1" cy="1200"/>
              </a:xfrm>
              <a:prstGeom prst="curvedConnector3">
                <a:avLst>
                  <a:gd name="adj1" fmla="val 134299995"/>
                </a:avLst>
              </a:prstGeom>
              <a:noFill/>
              <a:ln w="76200">
                <a:solidFill>
                  <a:srgbClr val="0000FF"/>
                </a:solidFill>
                <a:prstDash val="sysDot"/>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0034" name="AutoShape 50">
                <a:extLst>
                  <a:ext uri="{FF2B5EF4-FFF2-40B4-BE49-F238E27FC236}">
                    <a16:creationId xmlns:a16="http://schemas.microsoft.com/office/drawing/2014/main" id="{969C0249-0A5A-BB81-1ED7-4697AE655D72}"/>
                  </a:ext>
                </a:extLst>
              </p:cNvPr>
              <p:cNvCxnSpPr>
                <a:cxnSpLocks noChangeShapeType="1"/>
              </p:cNvCxnSpPr>
              <p:nvPr/>
            </p:nvCxnSpPr>
            <p:spPr bwMode="auto">
              <a:xfrm rot="16200000" flipH="1">
                <a:off x="3191" y="1993"/>
                <a:ext cx="1" cy="1200"/>
              </a:xfrm>
              <a:prstGeom prst="curvedConnector3">
                <a:avLst>
                  <a:gd name="adj1" fmla="val 134299995"/>
                </a:avLst>
              </a:prstGeom>
              <a:noFill/>
              <a:ln w="76200">
                <a:solidFill>
                  <a:srgbClr val="800000"/>
                </a:solidFill>
                <a:prstDash val="sysDot"/>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0035" name="AutoShape 51">
                <a:extLst>
                  <a:ext uri="{FF2B5EF4-FFF2-40B4-BE49-F238E27FC236}">
                    <a16:creationId xmlns:a16="http://schemas.microsoft.com/office/drawing/2014/main" id="{808CB05C-3284-D406-75C6-60E3238CE727}"/>
                  </a:ext>
                </a:extLst>
              </p:cNvPr>
              <p:cNvCxnSpPr>
                <a:cxnSpLocks noChangeShapeType="1"/>
              </p:cNvCxnSpPr>
              <p:nvPr/>
            </p:nvCxnSpPr>
            <p:spPr bwMode="auto">
              <a:xfrm rot="16200000" flipH="1">
                <a:off x="3287" y="1993"/>
                <a:ext cx="1" cy="1200"/>
              </a:xfrm>
              <a:prstGeom prst="curvedConnector3">
                <a:avLst>
                  <a:gd name="adj1" fmla="val 135099995"/>
                </a:avLst>
              </a:prstGeom>
              <a:noFill/>
              <a:ln w="76200">
                <a:solidFill>
                  <a:srgbClr val="8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0036" name="AutoShape 52">
                <a:extLst>
                  <a:ext uri="{FF2B5EF4-FFF2-40B4-BE49-F238E27FC236}">
                    <a16:creationId xmlns:a16="http://schemas.microsoft.com/office/drawing/2014/main" id="{AF9DAC2A-44A4-66CC-20BB-0AAD907C9462}"/>
                  </a:ext>
                </a:extLst>
              </p:cNvPr>
              <p:cNvCxnSpPr>
                <a:cxnSpLocks noChangeShapeType="1"/>
              </p:cNvCxnSpPr>
              <p:nvPr/>
            </p:nvCxnSpPr>
            <p:spPr bwMode="auto">
              <a:xfrm rot="16200000" flipH="1">
                <a:off x="2735" y="1897"/>
                <a:ext cx="1" cy="1392"/>
              </a:xfrm>
              <a:prstGeom prst="curvedConnector3">
                <a:avLst>
                  <a:gd name="adj1" fmla="val 136699995"/>
                </a:avLst>
              </a:prstGeom>
              <a:noFill/>
              <a:ln w="76200">
                <a:solidFill>
                  <a:srgbClr val="FF9900"/>
                </a:solidFill>
                <a:prstDash val="sysDot"/>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0037" name="AutoShape 53">
                <a:extLst>
                  <a:ext uri="{FF2B5EF4-FFF2-40B4-BE49-F238E27FC236}">
                    <a16:creationId xmlns:a16="http://schemas.microsoft.com/office/drawing/2014/main" id="{369E0CAB-6FE4-2FCE-5E89-56561C8A2069}"/>
                  </a:ext>
                </a:extLst>
              </p:cNvPr>
              <p:cNvCxnSpPr>
                <a:cxnSpLocks noChangeShapeType="1"/>
              </p:cNvCxnSpPr>
              <p:nvPr/>
            </p:nvCxnSpPr>
            <p:spPr bwMode="auto">
              <a:xfrm rot="16200000" flipH="1">
                <a:off x="2927" y="1801"/>
                <a:ext cx="1" cy="1584"/>
              </a:xfrm>
              <a:prstGeom prst="curvedConnector3">
                <a:avLst>
                  <a:gd name="adj1" fmla="val 138299995"/>
                </a:avLst>
              </a:prstGeom>
              <a:noFill/>
              <a:ln w="76200">
                <a:solidFill>
                  <a:srgbClr val="FF99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0038" name="AutoShape 54">
                <a:extLst>
                  <a:ext uri="{FF2B5EF4-FFF2-40B4-BE49-F238E27FC236}">
                    <a16:creationId xmlns:a16="http://schemas.microsoft.com/office/drawing/2014/main" id="{4A73ABDD-8542-7E06-E3C7-A54CFE6B30D3}"/>
                  </a:ext>
                </a:extLst>
              </p:cNvPr>
              <p:cNvCxnSpPr>
                <a:cxnSpLocks noChangeShapeType="1"/>
              </p:cNvCxnSpPr>
              <p:nvPr/>
            </p:nvCxnSpPr>
            <p:spPr bwMode="auto">
              <a:xfrm rot="16200000" flipH="1">
                <a:off x="2735" y="2089"/>
                <a:ext cx="1" cy="1008"/>
              </a:xfrm>
              <a:prstGeom prst="curvedConnector3">
                <a:avLst>
                  <a:gd name="adj1" fmla="val 138299995"/>
                </a:avLst>
              </a:prstGeom>
              <a:noFill/>
              <a:ln w="76200">
                <a:solidFill>
                  <a:srgbClr val="009900"/>
                </a:solidFill>
                <a:prstDash val="sysDot"/>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0039" name="AutoShape 55">
                <a:extLst>
                  <a:ext uri="{FF2B5EF4-FFF2-40B4-BE49-F238E27FC236}">
                    <a16:creationId xmlns:a16="http://schemas.microsoft.com/office/drawing/2014/main" id="{5C6C2DCA-EEDD-7141-5DEE-299290A0505F}"/>
                  </a:ext>
                </a:extLst>
              </p:cNvPr>
              <p:cNvCxnSpPr>
                <a:cxnSpLocks noChangeShapeType="1"/>
              </p:cNvCxnSpPr>
              <p:nvPr/>
            </p:nvCxnSpPr>
            <p:spPr bwMode="auto">
              <a:xfrm rot="16200000" flipH="1">
                <a:off x="2927" y="2185"/>
                <a:ext cx="1" cy="816"/>
              </a:xfrm>
              <a:prstGeom prst="curvedConnector3">
                <a:avLst>
                  <a:gd name="adj1" fmla="val 139099995"/>
                </a:avLst>
              </a:prstGeom>
              <a:noFill/>
              <a:ln w="76200">
                <a:solidFill>
                  <a:srgbClr val="0099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8C852521-D674-4E99-9124-393FEA76A3C4}"/>
              </a:ext>
            </a:extLst>
          </p:cNvPr>
          <p:cNvSpPr>
            <a:spLocks noGrp="1"/>
          </p:cNvSpPr>
          <p:nvPr>
            <p:ph type="sldNum" sz="quarter" idx="12"/>
          </p:nvPr>
        </p:nvSpPr>
        <p:spPr/>
        <p:txBody>
          <a:bodyPr/>
          <a:lstStyle/>
          <a:p>
            <a:fld id="{341629D6-25E9-4565-9971-648029838784}" type="slidenum">
              <a:rPr lang="en-US" altLang="en-US"/>
              <a:pPr/>
              <a:t>92</a:t>
            </a:fld>
            <a:endParaRPr lang="th-TH" altLang="en-US"/>
          </a:p>
        </p:txBody>
      </p:sp>
      <p:sp>
        <p:nvSpPr>
          <p:cNvPr id="175106" name="Rectangle 2">
            <a:extLst>
              <a:ext uri="{FF2B5EF4-FFF2-40B4-BE49-F238E27FC236}">
                <a16:creationId xmlns:a16="http://schemas.microsoft.com/office/drawing/2014/main" id="{9F100C0B-8E38-0A24-E504-D4F7C26229CF}"/>
              </a:ext>
            </a:extLst>
          </p:cNvPr>
          <p:cNvSpPr>
            <a:spLocks noGrp="1" noChangeArrowheads="1"/>
          </p:cNvSpPr>
          <p:nvPr>
            <p:ph type="title"/>
          </p:nvPr>
        </p:nvSpPr>
        <p:spPr>
          <a:xfrm>
            <a:off x="457200" y="109154"/>
            <a:ext cx="8229600" cy="553998"/>
          </a:xfrm>
        </p:spPr>
        <p:txBody>
          <a:bodyPr/>
          <a:lstStyle/>
          <a:p>
            <a:r>
              <a:rPr lang="en-US" altLang="en-US"/>
              <a:t>Straight-Through Cable</a:t>
            </a:r>
          </a:p>
        </p:txBody>
      </p:sp>
      <p:pic>
        <p:nvPicPr>
          <p:cNvPr id="175108" name="Picture 4">
            <a:extLst>
              <a:ext uri="{FF2B5EF4-FFF2-40B4-BE49-F238E27FC236}">
                <a16:creationId xmlns:a16="http://schemas.microsoft.com/office/drawing/2014/main" id="{52790731-1A16-7D6B-A2E4-52B13787E204}"/>
              </a:ext>
            </a:extLst>
          </p:cNvPr>
          <p:cNvPicPr>
            <a:picLocks noChangeAspect="1" noChangeArrowheads="1"/>
          </p:cNvPicPr>
          <p:nvPr/>
        </p:nvPicPr>
        <p:blipFill>
          <a:blip r:embed="rId2" cstate="email">
            <a:extLst>
              <a:ext uri="{28A0092B-C50C-407E-A947-70E740481C1C}">
                <a14:useLocalDpi xmlns:a14="http://schemas.microsoft.com/office/drawing/2010/main" val="0"/>
              </a:ext>
            </a:extLst>
          </a:blip>
          <a:srcRect l="2798" t="13203" b="7573"/>
          <a:stretch>
            <a:fillRect/>
          </a:stretch>
        </p:blipFill>
        <p:spPr bwMode="auto">
          <a:xfrm>
            <a:off x="2057400" y="2060575"/>
            <a:ext cx="4962525" cy="1295400"/>
          </a:xfrm>
          <a:prstGeom prst="rect">
            <a:avLst/>
          </a:prstGeom>
          <a:noFill/>
          <a:extLst>
            <a:ext uri="{909E8E84-426E-40DD-AFC4-6F175D3DCCD1}">
              <a14:hiddenFill xmlns:a14="http://schemas.microsoft.com/office/drawing/2010/main">
                <a:solidFill>
                  <a:srgbClr val="FFFFFF"/>
                </a:solidFill>
              </a14:hiddenFill>
            </a:ext>
          </a:extLst>
        </p:spPr>
      </p:pic>
      <p:grpSp>
        <p:nvGrpSpPr>
          <p:cNvPr id="175112" name="Group 8">
            <a:extLst>
              <a:ext uri="{FF2B5EF4-FFF2-40B4-BE49-F238E27FC236}">
                <a16:creationId xmlns:a16="http://schemas.microsoft.com/office/drawing/2014/main" id="{BB5DF5C1-6DDD-C6DA-3FEE-98490BEDAA76}"/>
              </a:ext>
            </a:extLst>
          </p:cNvPr>
          <p:cNvGrpSpPr>
            <a:grpSpLocks/>
          </p:cNvGrpSpPr>
          <p:nvPr/>
        </p:nvGrpSpPr>
        <p:grpSpPr bwMode="auto">
          <a:xfrm>
            <a:off x="3276600" y="3644900"/>
            <a:ext cx="2438400" cy="2330450"/>
            <a:chOff x="204" y="2069"/>
            <a:chExt cx="1536" cy="1468"/>
          </a:xfrm>
        </p:grpSpPr>
        <p:sp>
          <p:nvSpPr>
            <p:cNvPr id="175113" name="Rectangle 9">
              <a:extLst>
                <a:ext uri="{FF2B5EF4-FFF2-40B4-BE49-F238E27FC236}">
                  <a16:creationId xmlns:a16="http://schemas.microsoft.com/office/drawing/2014/main" id="{32B38985-C2F6-EE4F-3012-97AC37AB2BDA}"/>
                </a:ext>
              </a:extLst>
            </p:cNvPr>
            <p:cNvSpPr>
              <a:spLocks noChangeArrowheads="1"/>
            </p:cNvSpPr>
            <p:nvPr/>
          </p:nvSpPr>
          <p:spPr bwMode="auto">
            <a:xfrm>
              <a:off x="341" y="2205"/>
              <a:ext cx="272" cy="91"/>
            </a:xfrm>
            <a:prstGeom prst="rect">
              <a:avLst/>
            </a:prstGeom>
            <a:solidFill>
              <a:srgbClr val="33CC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75114" name="Rectangle 10">
              <a:extLst>
                <a:ext uri="{FF2B5EF4-FFF2-40B4-BE49-F238E27FC236}">
                  <a16:creationId xmlns:a16="http://schemas.microsoft.com/office/drawing/2014/main" id="{2E2789AE-64ED-38A0-F722-3659556F4D43}"/>
                </a:ext>
              </a:extLst>
            </p:cNvPr>
            <p:cNvSpPr>
              <a:spLocks noChangeArrowheads="1"/>
            </p:cNvSpPr>
            <p:nvPr/>
          </p:nvSpPr>
          <p:spPr bwMode="auto">
            <a:xfrm>
              <a:off x="341" y="2750"/>
              <a:ext cx="272" cy="91"/>
            </a:xfrm>
            <a:prstGeom prst="rect">
              <a:avLst/>
            </a:prstGeom>
            <a:solidFill>
              <a:srgbClr val="FFCC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75115" name="Rectangle 11">
              <a:extLst>
                <a:ext uri="{FF2B5EF4-FFF2-40B4-BE49-F238E27FC236}">
                  <a16:creationId xmlns:a16="http://schemas.microsoft.com/office/drawing/2014/main" id="{29EEFF29-998D-3E99-1BBA-B04E76DF8399}"/>
                </a:ext>
              </a:extLst>
            </p:cNvPr>
            <p:cNvSpPr>
              <a:spLocks noChangeArrowheads="1"/>
            </p:cNvSpPr>
            <p:nvPr/>
          </p:nvSpPr>
          <p:spPr bwMode="auto">
            <a:xfrm>
              <a:off x="341" y="2477"/>
              <a:ext cx="272" cy="91"/>
            </a:xfrm>
            <a:prstGeom prst="rect">
              <a:avLst/>
            </a:prstGeom>
            <a:solidFill>
              <a:srgbClr val="0000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75116" name="Rectangle 12">
              <a:extLst>
                <a:ext uri="{FF2B5EF4-FFF2-40B4-BE49-F238E27FC236}">
                  <a16:creationId xmlns:a16="http://schemas.microsoft.com/office/drawing/2014/main" id="{173A1EC4-132E-0ACF-4772-270DF26EA1A5}"/>
                </a:ext>
              </a:extLst>
            </p:cNvPr>
            <p:cNvSpPr>
              <a:spLocks noChangeArrowheads="1"/>
            </p:cNvSpPr>
            <p:nvPr/>
          </p:nvSpPr>
          <p:spPr bwMode="auto">
            <a:xfrm>
              <a:off x="341" y="3022"/>
              <a:ext cx="272" cy="91"/>
            </a:xfrm>
            <a:prstGeom prst="rect">
              <a:avLst/>
            </a:prstGeom>
            <a:solidFill>
              <a:srgbClr val="808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grpSp>
          <p:nvGrpSpPr>
            <p:cNvPr id="175117" name="Group 13">
              <a:extLst>
                <a:ext uri="{FF2B5EF4-FFF2-40B4-BE49-F238E27FC236}">
                  <a16:creationId xmlns:a16="http://schemas.microsoft.com/office/drawing/2014/main" id="{F579382A-74AD-A207-495B-85FF5F11CEAB}"/>
                </a:ext>
              </a:extLst>
            </p:cNvPr>
            <p:cNvGrpSpPr>
              <a:grpSpLocks/>
            </p:cNvGrpSpPr>
            <p:nvPr/>
          </p:nvGrpSpPr>
          <p:grpSpPr bwMode="auto">
            <a:xfrm>
              <a:off x="341" y="2069"/>
              <a:ext cx="272" cy="91"/>
              <a:chOff x="1610" y="2024"/>
              <a:chExt cx="272" cy="91"/>
            </a:xfrm>
          </p:grpSpPr>
          <p:sp>
            <p:nvSpPr>
              <p:cNvPr id="175118" name="Rectangle 14">
                <a:extLst>
                  <a:ext uri="{FF2B5EF4-FFF2-40B4-BE49-F238E27FC236}">
                    <a16:creationId xmlns:a16="http://schemas.microsoft.com/office/drawing/2014/main" id="{7340DAFB-5D94-26DB-706D-6AABF58570E3}"/>
                  </a:ext>
                </a:extLst>
              </p:cNvPr>
              <p:cNvSpPr>
                <a:spLocks noChangeArrowheads="1"/>
              </p:cNvSpPr>
              <p:nvPr/>
            </p:nvSpPr>
            <p:spPr bwMode="auto">
              <a:xfrm>
                <a:off x="1610" y="2024"/>
                <a:ext cx="272" cy="91"/>
              </a:xfrm>
              <a:prstGeom prst="rect">
                <a:avLst/>
              </a:prstGeom>
              <a:solidFill>
                <a:srgbClr val="33CC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75119" name="AutoShape 15">
                <a:extLst>
                  <a:ext uri="{FF2B5EF4-FFF2-40B4-BE49-F238E27FC236}">
                    <a16:creationId xmlns:a16="http://schemas.microsoft.com/office/drawing/2014/main" id="{1F68F9F3-19D9-4A73-3355-A8C69128911E}"/>
                  </a:ext>
                </a:extLst>
              </p:cNvPr>
              <p:cNvSpPr>
                <a:spLocks noChangeArrowheads="1"/>
              </p:cNvSpPr>
              <p:nvPr/>
            </p:nvSpPr>
            <p:spPr bwMode="auto">
              <a:xfrm>
                <a:off x="1701" y="2024"/>
                <a:ext cx="91" cy="91"/>
              </a:xfrm>
              <a:prstGeom prst="parallelogram">
                <a:avLst>
                  <a:gd name="adj" fmla="val 25000"/>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grpSp>
        <p:grpSp>
          <p:nvGrpSpPr>
            <p:cNvPr id="175120" name="Group 16">
              <a:extLst>
                <a:ext uri="{FF2B5EF4-FFF2-40B4-BE49-F238E27FC236}">
                  <a16:creationId xmlns:a16="http://schemas.microsoft.com/office/drawing/2014/main" id="{E9278160-5C5E-3EF6-2103-7C616C994B47}"/>
                </a:ext>
              </a:extLst>
            </p:cNvPr>
            <p:cNvGrpSpPr>
              <a:grpSpLocks/>
            </p:cNvGrpSpPr>
            <p:nvPr/>
          </p:nvGrpSpPr>
          <p:grpSpPr bwMode="auto">
            <a:xfrm>
              <a:off x="341" y="2341"/>
              <a:ext cx="272" cy="91"/>
              <a:chOff x="1610" y="2341"/>
              <a:chExt cx="272" cy="91"/>
            </a:xfrm>
          </p:grpSpPr>
          <p:sp>
            <p:nvSpPr>
              <p:cNvPr id="175121" name="Rectangle 17">
                <a:extLst>
                  <a:ext uri="{FF2B5EF4-FFF2-40B4-BE49-F238E27FC236}">
                    <a16:creationId xmlns:a16="http://schemas.microsoft.com/office/drawing/2014/main" id="{8C9E5A84-0F04-DD9D-8EB1-163627CE5E14}"/>
                  </a:ext>
                </a:extLst>
              </p:cNvPr>
              <p:cNvSpPr>
                <a:spLocks noChangeArrowheads="1"/>
              </p:cNvSpPr>
              <p:nvPr/>
            </p:nvSpPr>
            <p:spPr bwMode="auto">
              <a:xfrm>
                <a:off x="1610" y="2341"/>
                <a:ext cx="272" cy="91"/>
              </a:xfrm>
              <a:prstGeom prst="rect">
                <a:avLst/>
              </a:prstGeom>
              <a:solidFill>
                <a:srgbClr val="FFCC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75122" name="AutoShape 18">
                <a:extLst>
                  <a:ext uri="{FF2B5EF4-FFF2-40B4-BE49-F238E27FC236}">
                    <a16:creationId xmlns:a16="http://schemas.microsoft.com/office/drawing/2014/main" id="{CF03DB0C-4DF1-FC1B-F28D-BA9DACD951E2}"/>
                  </a:ext>
                </a:extLst>
              </p:cNvPr>
              <p:cNvSpPr>
                <a:spLocks noChangeArrowheads="1"/>
              </p:cNvSpPr>
              <p:nvPr/>
            </p:nvSpPr>
            <p:spPr bwMode="auto">
              <a:xfrm>
                <a:off x="1701" y="2341"/>
                <a:ext cx="91" cy="91"/>
              </a:xfrm>
              <a:prstGeom prst="parallelogram">
                <a:avLst>
                  <a:gd name="adj" fmla="val 25000"/>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grpSp>
        <p:grpSp>
          <p:nvGrpSpPr>
            <p:cNvPr id="175123" name="Group 19">
              <a:extLst>
                <a:ext uri="{FF2B5EF4-FFF2-40B4-BE49-F238E27FC236}">
                  <a16:creationId xmlns:a16="http://schemas.microsoft.com/office/drawing/2014/main" id="{E53195B1-0490-DFC7-30D2-93D805A779C3}"/>
                </a:ext>
              </a:extLst>
            </p:cNvPr>
            <p:cNvGrpSpPr>
              <a:grpSpLocks/>
            </p:cNvGrpSpPr>
            <p:nvPr/>
          </p:nvGrpSpPr>
          <p:grpSpPr bwMode="auto">
            <a:xfrm>
              <a:off x="341" y="2614"/>
              <a:ext cx="272" cy="91"/>
              <a:chOff x="1610" y="2704"/>
              <a:chExt cx="272" cy="91"/>
            </a:xfrm>
          </p:grpSpPr>
          <p:sp>
            <p:nvSpPr>
              <p:cNvPr id="175124" name="Rectangle 20">
                <a:extLst>
                  <a:ext uri="{FF2B5EF4-FFF2-40B4-BE49-F238E27FC236}">
                    <a16:creationId xmlns:a16="http://schemas.microsoft.com/office/drawing/2014/main" id="{CC008135-5D29-618C-AD51-5669223904E0}"/>
                  </a:ext>
                </a:extLst>
              </p:cNvPr>
              <p:cNvSpPr>
                <a:spLocks noChangeArrowheads="1"/>
              </p:cNvSpPr>
              <p:nvPr/>
            </p:nvSpPr>
            <p:spPr bwMode="auto">
              <a:xfrm>
                <a:off x="1610" y="2704"/>
                <a:ext cx="272" cy="91"/>
              </a:xfrm>
              <a:prstGeom prst="rect">
                <a:avLst/>
              </a:prstGeom>
              <a:solidFill>
                <a:srgbClr val="0000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75125" name="AutoShape 21">
                <a:extLst>
                  <a:ext uri="{FF2B5EF4-FFF2-40B4-BE49-F238E27FC236}">
                    <a16:creationId xmlns:a16="http://schemas.microsoft.com/office/drawing/2014/main" id="{23F8FC43-7C0D-E421-1128-99D2C3C449F8}"/>
                  </a:ext>
                </a:extLst>
              </p:cNvPr>
              <p:cNvSpPr>
                <a:spLocks noChangeArrowheads="1"/>
              </p:cNvSpPr>
              <p:nvPr/>
            </p:nvSpPr>
            <p:spPr bwMode="auto">
              <a:xfrm>
                <a:off x="1701" y="2704"/>
                <a:ext cx="91" cy="91"/>
              </a:xfrm>
              <a:prstGeom prst="parallelogram">
                <a:avLst>
                  <a:gd name="adj" fmla="val 25000"/>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grpSp>
        <p:grpSp>
          <p:nvGrpSpPr>
            <p:cNvPr id="175126" name="Group 22">
              <a:extLst>
                <a:ext uri="{FF2B5EF4-FFF2-40B4-BE49-F238E27FC236}">
                  <a16:creationId xmlns:a16="http://schemas.microsoft.com/office/drawing/2014/main" id="{6BC16AE8-B5C8-4706-D6F0-734211220FC5}"/>
                </a:ext>
              </a:extLst>
            </p:cNvPr>
            <p:cNvGrpSpPr>
              <a:grpSpLocks/>
            </p:cNvGrpSpPr>
            <p:nvPr/>
          </p:nvGrpSpPr>
          <p:grpSpPr bwMode="auto">
            <a:xfrm>
              <a:off x="341" y="2886"/>
              <a:ext cx="272" cy="91"/>
              <a:chOff x="1610" y="3067"/>
              <a:chExt cx="272" cy="91"/>
            </a:xfrm>
          </p:grpSpPr>
          <p:sp>
            <p:nvSpPr>
              <p:cNvPr id="175127" name="Rectangle 23">
                <a:extLst>
                  <a:ext uri="{FF2B5EF4-FFF2-40B4-BE49-F238E27FC236}">
                    <a16:creationId xmlns:a16="http://schemas.microsoft.com/office/drawing/2014/main" id="{FEDE6DC5-6AB6-B5AE-FEEE-C2E3B482297A}"/>
                  </a:ext>
                </a:extLst>
              </p:cNvPr>
              <p:cNvSpPr>
                <a:spLocks noChangeArrowheads="1"/>
              </p:cNvSpPr>
              <p:nvPr/>
            </p:nvSpPr>
            <p:spPr bwMode="auto">
              <a:xfrm>
                <a:off x="1610" y="3067"/>
                <a:ext cx="272" cy="91"/>
              </a:xfrm>
              <a:prstGeom prst="rect">
                <a:avLst/>
              </a:prstGeom>
              <a:solidFill>
                <a:srgbClr val="808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75128" name="AutoShape 24">
                <a:extLst>
                  <a:ext uri="{FF2B5EF4-FFF2-40B4-BE49-F238E27FC236}">
                    <a16:creationId xmlns:a16="http://schemas.microsoft.com/office/drawing/2014/main" id="{A46A9A7E-95AD-F921-DCE1-988BBC413D80}"/>
                  </a:ext>
                </a:extLst>
              </p:cNvPr>
              <p:cNvSpPr>
                <a:spLocks noChangeArrowheads="1"/>
              </p:cNvSpPr>
              <p:nvPr/>
            </p:nvSpPr>
            <p:spPr bwMode="auto">
              <a:xfrm>
                <a:off x="1701" y="3067"/>
                <a:ext cx="91" cy="91"/>
              </a:xfrm>
              <a:prstGeom prst="parallelogram">
                <a:avLst>
                  <a:gd name="adj" fmla="val 25000"/>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grpSp>
        <p:sp>
          <p:nvSpPr>
            <p:cNvPr id="175129" name="Rectangle 25">
              <a:extLst>
                <a:ext uri="{FF2B5EF4-FFF2-40B4-BE49-F238E27FC236}">
                  <a16:creationId xmlns:a16="http://schemas.microsoft.com/office/drawing/2014/main" id="{78E54149-0C80-7D1B-D474-AA3939DD501A}"/>
                </a:ext>
              </a:extLst>
            </p:cNvPr>
            <p:cNvSpPr>
              <a:spLocks noChangeArrowheads="1"/>
            </p:cNvSpPr>
            <p:nvPr/>
          </p:nvSpPr>
          <p:spPr bwMode="auto">
            <a:xfrm>
              <a:off x="204" y="2069"/>
              <a:ext cx="91" cy="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600"/>
                <a:t>1</a:t>
              </a:r>
            </a:p>
          </p:txBody>
        </p:sp>
        <p:sp>
          <p:nvSpPr>
            <p:cNvPr id="175130" name="Rectangle 26">
              <a:extLst>
                <a:ext uri="{FF2B5EF4-FFF2-40B4-BE49-F238E27FC236}">
                  <a16:creationId xmlns:a16="http://schemas.microsoft.com/office/drawing/2014/main" id="{605AC0FC-17BC-E9AA-FC18-C5A19D5986AB}"/>
                </a:ext>
              </a:extLst>
            </p:cNvPr>
            <p:cNvSpPr>
              <a:spLocks noChangeArrowheads="1"/>
            </p:cNvSpPr>
            <p:nvPr/>
          </p:nvSpPr>
          <p:spPr bwMode="auto">
            <a:xfrm>
              <a:off x="204" y="2205"/>
              <a:ext cx="91" cy="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600"/>
                <a:t>2</a:t>
              </a:r>
            </a:p>
          </p:txBody>
        </p:sp>
        <p:sp>
          <p:nvSpPr>
            <p:cNvPr id="175131" name="Rectangle 27">
              <a:extLst>
                <a:ext uri="{FF2B5EF4-FFF2-40B4-BE49-F238E27FC236}">
                  <a16:creationId xmlns:a16="http://schemas.microsoft.com/office/drawing/2014/main" id="{5EE99F7E-FD19-F62E-5DE5-A3A8D3DBD6EF}"/>
                </a:ext>
              </a:extLst>
            </p:cNvPr>
            <p:cNvSpPr>
              <a:spLocks noChangeArrowheads="1"/>
            </p:cNvSpPr>
            <p:nvPr/>
          </p:nvSpPr>
          <p:spPr bwMode="auto">
            <a:xfrm>
              <a:off x="204" y="2342"/>
              <a:ext cx="91" cy="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600"/>
                <a:t>3</a:t>
              </a:r>
            </a:p>
          </p:txBody>
        </p:sp>
        <p:sp>
          <p:nvSpPr>
            <p:cNvPr id="175132" name="Rectangle 28">
              <a:extLst>
                <a:ext uri="{FF2B5EF4-FFF2-40B4-BE49-F238E27FC236}">
                  <a16:creationId xmlns:a16="http://schemas.microsoft.com/office/drawing/2014/main" id="{FF5CEFA1-2342-6752-5764-C5AA8AA1AA43}"/>
                </a:ext>
              </a:extLst>
            </p:cNvPr>
            <p:cNvSpPr>
              <a:spLocks noChangeArrowheads="1"/>
            </p:cNvSpPr>
            <p:nvPr/>
          </p:nvSpPr>
          <p:spPr bwMode="auto">
            <a:xfrm>
              <a:off x="204" y="2478"/>
              <a:ext cx="91" cy="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600"/>
                <a:t>4</a:t>
              </a:r>
            </a:p>
          </p:txBody>
        </p:sp>
        <p:sp>
          <p:nvSpPr>
            <p:cNvPr id="175133" name="Rectangle 29">
              <a:extLst>
                <a:ext uri="{FF2B5EF4-FFF2-40B4-BE49-F238E27FC236}">
                  <a16:creationId xmlns:a16="http://schemas.microsoft.com/office/drawing/2014/main" id="{5C5196FC-C22C-22C9-51E5-8EDF69055B06}"/>
                </a:ext>
              </a:extLst>
            </p:cNvPr>
            <p:cNvSpPr>
              <a:spLocks noChangeArrowheads="1"/>
            </p:cNvSpPr>
            <p:nvPr/>
          </p:nvSpPr>
          <p:spPr bwMode="auto">
            <a:xfrm>
              <a:off x="204" y="2613"/>
              <a:ext cx="91" cy="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600"/>
                <a:t>5</a:t>
              </a:r>
            </a:p>
          </p:txBody>
        </p:sp>
        <p:sp>
          <p:nvSpPr>
            <p:cNvPr id="175134" name="Rectangle 30">
              <a:extLst>
                <a:ext uri="{FF2B5EF4-FFF2-40B4-BE49-F238E27FC236}">
                  <a16:creationId xmlns:a16="http://schemas.microsoft.com/office/drawing/2014/main" id="{5477002F-A4B4-9A5B-4305-5D5D274AC282}"/>
                </a:ext>
              </a:extLst>
            </p:cNvPr>
            <p:cNvSpPr>
              <a:spLocks noChangeArrowheads="1"/>
            </p:cNvSpPr>
            <p:nvPr/>
          </p:nvSpPr>
          <p:spPr bwMode="auto">
            <a:xfrm>
              <a:off x="204" y="2749"/>
              <a:ext cx="91" cy="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600"/>
                <a:t>6</a:t>
              </a:r>
            </a:p>
          </p:txBody>
        </p:sp>
        <p:sp>
          <p:nvSpPr>
            <p:cNvPr id="175135" name="Rectangle 31">
              <a:extLst>
                <a:ext uri="{FF2B5EF4-FFF2-40B4-BE49-F238E27FC236}">
                  <a16:creationId xmlns:a16="http://schemas.microsoft.com/office/drawing/2014/main" id="{09B47A7E-F9E9-CFDB-6037-20A1330644DD}"/>
                </a:ext>
              </a:extLst>
            </p:cNvPr>
            <p:cNvSpPr>
              <a:spLocks noChangeArrowheads="1"/>
            </p:cNvSpPr>
            <p:nvPr/>
          </p:nvSpPr>
          <p:spPr bwMode="auto">
            <a:xfrm>
              <a:off x="204" y="2886"/>
              <a:ext cx="91" cy="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600"/>
                <a:t>7</a:t>
              </a:r>
            </a:p>
          </p:txBody>
        </p:sp>
        <p:sp>
          <p:nvSpPr>
            <p:cNvPr id="175136" name="Rectangle 32">
              <a:extLst>
                <a:ext uri="{FF2B5EF4-FFF2-40B4-BE49-F238E27FC236}">
                  <a16:creationId xmlns:a16="http://schemas.microsoft.com/office/drawing/2014/main" id="{74EADEF9-4DD0-1FD3-1068-DD57C38F99CE}"/>
                </a:ext>
              </a:extLst>
            </p:cNvPr>
            <p:cNvSpPr>
              <a:spLocks noChangeArrowheads="1"/>
            </p:cNvSpPr>
            <p:nvPr/>
          </p:nvSpPr>
          <p:spPr bwMode="auto">
            <a:xfrm>
              <a:off x="204" y="3022"/>
              <a:ext cx="91" cy="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600"/>
                <a:t>8</a:t>
              </a:r>
            </a:p>
          </p:txBody>
        </p:sp>
        <p:sp>
          <p:nvSpPr>
            <p:cNvPr id="175137" name="Rectangle 33">
              <a:extLst>
                <a:ext uri="{FF2B5EF4-FFF2-40B4-BE49-F238E27FC236}">
                  <a16:creationId xmlns:a16="http://schemas.microsoft.com/office/drawing/2014/main" id="{D02E50F9-8B62-E55D-9606-6F8B51DA95B5}"/>
                </a:ext>
              </a:extLst>
            </p:cNvPr>
            <p:cNvSpPr>
              <a:spLocks noChangeArrowheads="1"/>
            </p:cNvSpPr>
            <p:nvPr/>
          </p:nvSpPr>
          <p:spPr bwMode="auto">
            <a:xfrm>
              <a:off x="1293" y="2205"/>
              <a:ext cx="272" cy="91"/>
            </a:xfrm>
            <a:prstGeom prst="rect">
              <a:avLst/>
            </a:prstGeom>
            <a:solidFill>
              <a:srgbClr val="33CC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75138" name="Rectangle 34">
              <a:extLst>
                <a:ext uri="{FF2B5EF4-FFF2-40B4-BE49-F238E27FC236}">
                  <a16:creationId xmlns:a16="http://schemas.microsoft.com/office/drawing/2014/main" id="{169EF5D6-9848-220C-27A6-15C90544DFAF}"/>
                </a:ext>
              </a:extLst>
            </p:cNvPr>
            <p:cNvSpPr>
              <a:spLocks noChangeArrowheads="1"/>
            </p:cNvSpPr>
            <p:nvPr/>
          </p:nvSpPr>
          <p:spPr bwMode="auto">
            <a:xfrm>
              <a:off x="1293" y="2750"/>
              <a:ext cx="272" cy="91"/>
            </a:xfrm>
            <a:prstGeom prst="rect">
              <a:avLst/>
            </a:prstGeom>
            <a:solidFill>
              <a:srgbClr val="FFCC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75139" name="Rectangle 35">
              <a:extLst>
                <a:ext uri="{FF2B5EF4-FFF2-40B4-BE49-F238E27FC236}">
                  <a16:creationId xmlns:a16="http://schemas.microsoft.com/office/drawing/2014/main" id="{DD8B8039-21A0-9030-4D3A-03EC2C74239E}"/>
                </a:ext>
              </a:extLst>
            </p:cNvPr>
            <p:cNvSpPr>
              <a:spLocks noChangeArrowheads="1"/>
            </p:cNvSpPr>
            <p:nvPr/>
          </p:nvSpPr>
          <p:spPr bwMode="auto">
            <a:xfrm>
              <a:off x="1293" y="2477"/>
              <a:ext cx="272" cy="91"/>
            </a:xfrm>
            <a:prstGeom prst="rect">
              <a:avLst/>
            </a:prstGeom>
            <a:solidFill>
              <a:srgbClr val="0000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75140" name="Rectangle 36">
              <a:extLst>
                <a:ext uri="{FF2B5EF4-FFF2-40B4-BE49-F238E27FC236}">
                  <a16:creationId xmlns:a16="http://schemas.microsoft.com/office/drawing/2014/main" id="{13F8D491-640E-7D91-20E6-DE2B7F93D003}"/>
                </a:ext>
              </a:extLst>
            </p:cNvPr>
            <p:cNvSpPr>
              <a:spLocks noChangeArrowheads="1"/>
            </p:cNvSpPr>
            <p:nvPr/>
          </p:nvSpPr>
          <p:spPr bwMode="auto">
            <a:xfrm>
              <a:off x="1293" y="3022"/>
              <a:ext cx="272" cy="91"/>
            </a:xfrm>
            <a:prstGeom prst="rect">
              <a:avLst/>
            </a:prstGeom>
            <a:solidFill>
              <a:srgbClr val="808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grpSp>
          <p:nvGrpSpPr>
            <p:cNvPr id="175141" name="Group 37">
              <a:extLst>
                <a:ext uri="{FF2B5EF4-FFF2-40B4-BE49-F238E27FC236}">
                  <a16:creationId xmlns:a16="http://schemas.microsoft.com/office/drawing/2014/main" id="{5F8F767E-55D2-D5BF-681B-51174EF95088}"/>
                </a:ext>
              </a:extLst>
            </p:cNvPr>
            <p:cNvGrpSpPr>
              <a:grpSpLocks/>
            </p:cNvGrpSpPr>
            <p:nvPr/>
          </p:nvGrpSpPr>
          <p:grpSpPr bwMode="auto">
            <a:xfrm>
              <a:off x="1293" y="2069"/>
              <a:ext cx="272" cy="91"/>
              <a:chOff x="1610" y="2024"/>
              <a:chExt cx="272" cy="91"/>
            </a:xfrm>
          </p:grpSpPr>
          <p:sp>
            <p:nvSpPr>
              <p:cNvPr id="175142" name="Rectangle 38">
                <a:extLst>
                  <a:ext uri="{FF2B5EF4-FFF2-40B4-BE49-F238E27FC236}">
                    <a16:creationId xmlns:a16="http://schemas.microsoft.com/office/drawing/2014/main" id="{E6AD5551-3C71-39C4-1990-13A2AD48244E}"/>
                  </a:ext>
                </a:extLst>
              </p:cNvPr>
              <p:cNvSpPr>
                <a:spLocks noChangeArrowheads="1"/>
              </p:cNvSpPr>
              <p:nvPr/>
            </p:nvSpPr>
            <p:spPr bwMode="auto">
              <a:xfrm>
                <a:off x="1610" y="2024"/>
                <a:ext cx="272" cy="91"/>
              </a:xfrm>
              <a:prstGeom prst="rect">
                <a:avLst/>
              </a:prstGeom>
              <a:solidFill>
                <a:srgbClr val="33CC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75143" name="AutoShape 39">
                <a:extLst>
                  <a:ext uri="{FF2B5EF4-FFF2-40B4-BE49-F238E27FC236}">
                    <a16:creationId xmlns:a16="http://schemas.microsoft.com/office/drawing/2014/main" id="{1129BA31-7865-7A3E-1273-7C3B1E0D6851}"/>
                  </a:ext>
                </a:extLst>
              </p:cNvPr>
              <p:cNvSpPr>
                <a:spLocks noChangeArrowheads="1"/>
              </p:cNvSpPr>
              <p:nvPr/>
            </p:nvSpPr>
            <p:spPr bwMode="auto">
              <a:xfrm>
                <a:off x="1701" y="2024"/>
                <a:ext cx="91" cy="91"/>
              </a:xfrm>
              <a:prstGeom prst="parallelogram">
                <a:avLst>
                  <a:gd name="adj" fmla="val 25000"/>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grpSp>
        <p:grpSp>
          <p:nvGrpSpPr>
            <p:cNvPr id="175144" name="Group 40">
              <a:extLst>
                <a:ext uri="{FF2B5EF4-FFF2-40B4-BE49-F238E27FC236}">
                  <a16:creationId xmlns:a16="http://schemas.microsoft.com/office/drawing/2014/main" id="{91FB806C-E9DA-BB47-E455-D037183040A2}"/>
                </a:ext>
              </a:extLst>
            </p:cNvPr>
            <p:cNvGrpSpPr>
              <a:grpSpLocks/>
            </p:cNvGrpSpPr>
            <p:nvPr/>
          </p:nvGrpSpPr>
          <p:grpSpPr bwMode="auto">
            <a:xfrm>
              <a:off x="1293" y="2341"/>
              <a:ext cx="272" cy="91"/>
              <a:chOff x="1610" y="2341"/>
              <a:chExt cx="272" cy="91"/>
            </a:xfrm>
          </p:grpSpPr>
          <p:sp>
            <p:nvSpPr>
              <p:cNvPr id="175145" name="Rectangle 41">
                <a:extLst>
                  <a:ext uri="{FF2B5EF4-FFF2-40B4-BE49-F238E27FC236}">
                    <a16:creationId xmlns:a16="http://schemas.microsoft.com/office/drawing/2014/main" id="{E4A89563-E20B-A9FB-C12E-A836F49E2420}"/>
                  </a:ext>
                </a:extLst>
              </p:cNvPr>
              <p:cNvSpPr>
                <a:spLocks noChangeArrowheads="1"/>
              </p:cNvSpPr>
              <p:nvPr/>
            </p:nvSpPr>
            <p:spPr bwMode="auto">
              <a:xfrm>
                <a:off x="1610" y="2341"/>
                <a:ext cx="272" cy="91"/>
              </a:xfrm>
              <a:prstGeom prst="rect">
                <a:avLst/>
              </a:prstGeom>
              <a:solidFill>
                <a:srgbClr val="FFCC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75146" name="AutoShape 42">
                <a:extLst>
                  <a:ext uri="{FF2B5EF4-FFF2-40B4-BE49-F238E27FC236}">
                    <a16:creationId xmlns:a16="http://schemas.microsoft.com/office/drawing/2014/main" id="{32F5A431-236C-EC06-C050-E5728DD2264A}"/>
                  </a:ext>
                </a:extLst>
              </p:cNvPr>
              <p:cNvSpPr>
                <a:spLocks noChangeArrowheads="1"/>
              </p:cNvSpPr>
              <p:nvPr/>
            </p:nvSpPr>
            <p:spPr bwMode="auto">
              <a:xfrm>
                <a:off x="1701" y="2341"/>
                <a:ext cx="91" cy="91"/>
              </a:xfrm>
              <a:prstGeom prst="parallelogram">
                <a:avLst>
                  <a:gd name="adj" fmla="val 25000"/>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grpSp>
        <p:grpSp>
          <p:nvGrpSpPr>
            <p:cNvPr id="175147" name="Group 43">
              <a:extLst>
                <a:ext uri="{FF2B5EF4-FFF2-40B4-BE49-F238E27FC236}">
                  <a16:creationId xmlns:a16="http://schemas.microsoft.com/office/drawing/2014/main" id="{9E86A92A-25AC-EA0E-A705-E15A7F3E0C45}"/>
                </a:ext>
              </a:extLst>
            </p:cNvPr>
            <p:cNvGrpSpPr>
              <a:grpSpLocks/>
            </p:cNvGrpSpPr>
            <p:nvPr/>
          </p:nvGrpSpPr>
          <p:grpSpPr bwMode="auto">
            <a:xfrm>
              <a:off x="1293" y="2614"/>
              <a:ext cx="272" cy="91"/>
              <a:chOff x="1610" y="2704"/>
              <a:chExt cx="272" cy="91"/>
            </a:xfrm>
          </p:grpSpPr>
          <p:sp>
            <p:nvSpPr>
              <p:cNvPr id="175148" name="Rectangle 44">
                <a:extLst>
                  <a:ext uri="{FF2B5EF4-FFF2-40B4-BE49-F238E27FC236}">
                    <a16:creationId xmlns:a16="http://schemas.microsoft.com/office/drawing/2014/main" id="{332D78C3-41AC-0E49-3C0C-9B28851A4115}"/>
                  </a:ext>
                </a:extLst>
              </p:cNvPr>
              <p:cNvSpPr>
                <a:spLocks noChangeArrowheads="1"/>
              </p:cNvSpPr>
              <p:nvPr/>
            </p:nvSpPr>
            <p:spPr bwMode="auto">
              <a:xfrm>
                <a:off x="1610" y="2704"/>
                <a:ext cx="272" cy="91"/>
              </a:xfrm>
              <a:prstGeom prst="rect">
                <a:avLst/>
              </a:prstGeom>
              <a:solidFill>
                <a:srgbClr val="0000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75149" name="AutoShape 45">
                <a:extLst>
                  <a:ext uri="{FF2B5EF4-FFF2-40B4-BE49-F238E27FC236}">
                    <a16:creationId xmlns:a16="http://schemas.microsoft.com/office/drawing/2014/main" id="{662E7667-1B8C-BAD1-F03C-96CB007B7B37}"/>
                  </a:ext>
                </a:extLst>
              </p:cNvPr>
              <p:cNvSpPr>
                <a:spLocks noChangeArrowheads="1"/>
              </p:cNvSpPr>
              <p:nvPr/>
            </p:nvSpPr>
            <p:spPr bwMode="auto">
              <a:xfrm>
                <a:off x="1701" y="2704"/>
                <a:ext cx="91" cy="91"/>
              </a:xfrm>
              <a:prstGeom prst="parallelogram">
                <a:avLst>
                  <a:gd name="adj" fmla="val 25000"/>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grpSp>
        <p:grpSp>
          <p:nvGrpSpPr>
            <p:cNvPr id="175150" name="Group 46">
              <a:extLst>
                <a:ext uri="{FF2B5EF4-FFF2-40B4-BE49-F238E27FC236}">
                  <a16:creationId xmlns:a16="http://schemas.microsoft.com/office/drawing/2014/main" id="{83C53752-43D5-0D4E-F519-F4E3FD4F4C4B}"/>
                </a:ext>
              </a:extLst>
            </p:cNvPr>
            <p:cNvGrpSpPr>
              <a:grpSpLocks/>
            </p:cNvGrpSpPr>
            <p:nvPr/>
          </p:nvGrpSpPr>
          <p:grpSpPr bwMode="auto">
            <a:xfrm>
              <a:off x="1293" y="2886"/>
              <a:ext cx="272" cy="91"/>
              <a:chOff x="1610" y="3067"/>
              <a:chExt cx="272" cy="91"/>
            </a:xfrm>
          </p:grpSpPr>
          <p:sp>
            <p:nvSpPr>
              <p:cNvPr id="175151" name="Rectangle 47">
                <a:extLst>
                  <a:ext uri="{FF2B5EF4-FFF2-40B4-BE49-F238E27FC236}">
                    <a16:creationId xmlns:a16="http://schemas.microsoft.com/office/drawing/2014/main" id="{8A411CD8-B991-CBC4-CFD4-F8E75D750E04}"/>
                  </a:ext>
                </a:extLst>
              </p:cNvPr>
              <p:cNvSpPr>
                <a:spLocks noChangeArrowheads="1"/>
              </p:cNvSpPr>
              <p:nvPr/>
            </p:nvSpPr>
            <p:spPr bwMode="auto">
              <a:xfrm>
                <a:off x="1610" y="3067"/>
                <a:ext cx="272" cy="91"/>
              </a:xfrm>
              <a:prstGeom prst="rect">
                <a:avLst/>
              </a:prstGeom>
              <a:solidFill>
                <a:srgbClr val="808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75152" name="AutoShape 48">
                <a:extLst>
                  <a:ext uri="{FF2B5EF4-FFF2-40B4-BE49-F238E27FC236}">
                    <a16:creationId xmlns:a16="http://schemas.microsoft.com/office/drawing/2014/main" id="{10AF35DD-C23A-764C-8FED-DE8AC1C7881D}"/>
                  </a:ext>
                </a:extLst>
              </p:cNvPr>
              <p:cNvSpPr>
                <a:spLocks noChangeArrowheads="1"/>
              </p:cNvSpPr>
              <p:nvPr/>
            </p:nvSpPr>
            <p:spPr bwMode="auto">
              <a:xfrm>
                <a:off x="1701" y="3067"/>
                <a:ext cx="91" cy="91"/>
              </a:xfrm>
              <a:prstGeom prst="parallelogram">
                <a:avLst>
                  <a:gd name="adj" fmla="val 25000"/>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grpSp>
        <p:sp>
          <p:nvSpPr>
            <p:cNvPr id="175153" name="Rectangle 49">
              <a:extLst>
                <a:ext uri="{FF2B5EF4-FFF2-40B4-BE49-F238E27FC236}">
                  <a16:creationId xmlns:a16="http://schemas.microsoft.com/office/drawing/2014/main" id="{1132F4EE-E4D5-8570-0326-A1FF061C845B}"/>
                </a:ext>
              </a:extLst>
            </p:cNvPr>
            <p:cNvSpPr>
              <a:spLocks noChangeArrowheads="1"/>
            </p:cNvSpPr>
            <p:nvPr/>
          </p:nvSpPr>
          <p:spPr bwMode="auto">
            <a:xfrm>
              <a:off x="1611" y="2069"/>
              <a:ext cx="91" cy="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600"/>
                <a:t>1</a:t>
              </a:r>
            </a:p>
          </p:txBody>
        </p:sp>
        <p:sp>
          <p:nvSpPr>
            <p:cNvPr id="175154" name="Rectangle 50">
              <a:extLst>
                <a:ext uri="{FF2B5EF4-FFF2-40B4-BE49-F238E27FC236}">
                  <a16:creationId xmlns:a16="http://schemas.microsoft.com/office/drawing/2014/main" id="{8092BC69-3E29-C35F-C90F-6F2BBBE6003F}"/>
                </a:ext>
              </a:extLst>
            </p:cNvPr>
            <p:cNvSpPr>
              <a:spLocks noChangeArrowheads="1"/>
            </p:cNvSpPr>
            <p:nvPr/>
          </p:nvSpPr>
          <p:spPr bwMode="auto">
            <a:xfrm>
              <a:off x="1611" y="2205"/>
              <a:ext cx="91" cy="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600"/>
                <a:t>2</a:t>
              </a:r>
            </a:p>
          </p:txBody>
        </p:sp>
        <p:sp>
          <p:nvSpPr>
            <p:cNvPr id="175155" name="Rectangle 51">
              <a:extLst>
                <a:ext uri="{FF2B5EF4-FFF2-40B4-BE49-F238E27FC236}">
                  <a16:creationId xmlns:a16="http://schemas.microsoft.com/office/drawing/2014/main" id="{AC09D6FF-39BF-A00C-9A0D-CE2081531004}"/>
                </a:ext>
              </a:extLst>
            </p:cNvPr>
            <p:cNvSpPr>
              <a:spLocks noChangeArrowheads="1"/>
            </p:cNvSpPr>
            <p:nvPr/>
          </p:nvSpPr>
          <p:spPr bwMode="auto">
            <a:xfrm>
              <a:off x="1611" y="2342"/>
              <a:ext cx="91" cy="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600"/>
                <a:t>3</a:t>
              </a:r>
            </a:p>
          </p:txBody>
        </p:sp>
        <p:sp>
          <p:nvSpPr>
            <p:cNvPr id="175156" name="Rectangle 52">
              <a:extLst>
                <a:ext uri="{FF2B5EF4-FFF2-40B4-BE49-F238E27FC236}">
                  <a16:creationId xmlns:a16="http://schemas.microsoft.com/office/drawing/2014/main" id="{4F57C456-7911-704B-9A3F-6AB7E499B1EB}"/>
                </a:ext>
              </a:extLst>
            </p:cNvPr>
            <p:cNvSpPr>
              <a:spLocks noChangeArrowheads="1"/>
            </p:cNvSpPr>
            <p:nvPr/>
          </p:nvSpPr>
          <p:spPr bwMode="auto">
            <a:xfrm>
              <a:off x="1611" y="2478"/>
              <a:ext cx="91" cy="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600"/>
                <a:t>4</a:t>
              </a:r>
            </a:p>
          </p:txBody>
        </p:sp>
        <p:sp>
          <p:nvSpPr>
            <p:cNvPr id="175157" name="Rectangle 53">
              <a:extLst>
                <a:ext uri="{FF2B5EF4-FFF2-40B4-BE49-F238E27FC236}">
                  <a16:creationId xmlns:a16="http://schemas.microsoft.com/office/drawing/2014/main" id="{EC7C180F-FE4A-5AA2-E655-8646A9C17699}"/>
                </a:ext>
              </a:extLst>
            </p:cNvPr>
            <p:cNvSpPr>
              <a:spLocks noChangeArrowheads="1"/>
            </p:cNvSpPr>
            <p:nvPr/>
          </p:nvSpPr>
          <p:spPr bwMode="auto">
            <a:xfrm>
              <a:off x="1611" y="2613"/>
              <a:ext cx="91" cy="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600"/>
                <a:t>5</a:t>
              </a:r>
            </a:p>
          </p:txBody>
        </p:sp>
        <p:sp>
          <p:nvSpPr>
            <p:cNvPr id="175158" name="Rectangle 54">
              <a:extLst>
                <a:ext uri="{FF2B5EF4-FFF2-40B4-BE49-F238E27FC236}">
                  <a16:creationId xmlns:a16="http://schemas.microsoft.com/office/drawing/2014/main" id="{8D0E22D6-7AA4-26C0-C43D-AB848EB6A6A9}"/>
                </a:ext>
              </a:extLst>
            </p:cNvPr>
            <p:cNvSpPr>
              <a:spLocks noChangeArrowheads="1"/>
            </p:cNvSpPr>
            <p:nvPr/>
          </p:nvSpPr>
          <p:spPr bwMode="auto">
            <a:xfrm>
              <a:off x="1611" y="2749"/>
              <a:ext cx="91" cy="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600"/>
                <a:t>6</a:t>
              </a:r>
            </a:p>
          </p:txBody>
        </p:sp>
        <p:sp>
          <p:nvSpPr>
            <p:cNvPr id="175159" name="Rectangle 55">
              <a:extLst>
                <a:ext uri="{FF2B5EF4-FFF2-40B4-BE49-F238E27FC236}">
                  <a16:creationId xmlns:a16="http://schemas.microsoft.com/office/drawing/2014/main" id="{02C232EB-D35C-BFCF-7DD1-DA72B4399B89}"/>
                </a:ext>
              </a:extLst>
            </p:cNvPr>
            <p:cNvSpPr>
              <a:spLocks noChangeArrowheads="1"/>
            </p:cNvSpPr>
            <p:nvPr/>
          </p:nvSpPr>
          <p:spPr bwMode="auto">
            <a:xfrm>
              <a:off x="1611" y="2886"/>
              <a:ext cx="91" cy="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600"/>
                <a:t>7</a:t>
              </a:r>
            </a:p>
          </p:txBody>
        </p:sp>
        <p:sp>
          <p:nvSpPr>
            <p:cNvPr id="175160" name="Rectangle 56">
              <a:extLst>
                <a:ext uri="{FF2B5EF4-FFF2-40B4-BE49-F238E27FC236}">
                  <a16:creationId xmlns:a16="http://schemas.microsoft.com/office/drawing/2014/main" id="{29BA22CD-5975-7025-0212-3384D8178907}"/>
                </a:ext>
              </a:extLst>
            </p:cNvPr>
            <p:cNvSpPr>
              <a:spLocks noChangeArrowheads="1"/>
            </p:cNvSpPr>
            <p:nvPr/>
          </p:nvSpPr>
          <p:spPr bwMode="auto">
            <a:xfrm>
              <a:off x="1611" y="3022"/>
              <a:ext cx="91" cy="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600"/>
                <a:t>8</a:t>
              </a:r>
            </a:p>
          </p:txBody>
        </p:sp>
        <p:sp>
          <p:nvSpPr>
            <p:cNvPr id="175161" name="Line 57">
              <a:extLst>
                <a:ext uri="{FF2B5EF4-FFF2-40B4-BE49-F238E27FC236}">
                  <a16:creationId xmlns:a16="http://schemas.microsoft.com/office/drawing/2014/main" id="{51FDCB31-5ACB-816B-9624-9437E43D5700}"/>
                </a:ext>
              </a:extLst>
            </p:cNvPr>
            <p:cNvSpPr>
              <a:spLocks noChangeShapeType="1"/>
            </p:cNvSpPr>
            <p:nvPr/>
          </p:nvSpPr>
          <p:spPr bwMode="auto">
            <a:xfrm>
              <a:off x="613" y="2115"/>
              <a:ext cx="680"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175162" name="Line 58">
              <a:extLst>
                <a:ext uri="{FF2B5EF4-FFF2-40B4-BE49-F238E27FC236}">
                  <a16:creationId xmlns:a16="http://schemas.microsoft.com/office/drawing/2014/main" id="{605F33C9-10BF-5590-D052-0E5111274E1C}"/>
                </a:ext>
              </a:extLst>
            </p:cNvPr>
            <p:cNvSpPr>
              <a:spLocks noChangeShapeType="1"/>
            </p:cNvSpPr>
            <p:nvPr/>
          </p:nvSpPr>
          <p:spPr bwMode="auto">
            <a:xfrm>
              <a:off x="613" y="2251"/>
              <a:ext cx="680"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175163" name="Line 59">
              <a:extLst>
                <a:ext uri="{FF2B5EF4-FFF2-40B4-BE49-F238E27FC236}">
                  <a16:creationId xmlns:a16="http://schemas.microsoft.com/office/drawing/2014/main" id="{F5C1C44E-41DC-A06A-A0FE-EE483A3ADDB1}"/>
                </a:ext>
              </a:extLst>
            </p:cNvPr>
            <p:cNvSpPr>
              <a:spLocks noChangeShapeType="1"/>
            </p:cNvSpPr>
            <p:nvPr/>
          </p:nvSpPr>
          <p:spPr bwMode="auto">
            <a:xfrm>
              <a:off x="613" y="2387"/>
              <a:ext cx="680"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175164" name="Line 60">
              <a:extLst>
                <a:ext uri="{FF2B5EF4-FFF2-40B4-BE49-F238E27FC236}">
                  <a16:creationId xmlns:a16="http://schemas.microsoft.com/office/drawing/2014/main" id="{5D0F0109-5676-E262-1B8E-672C46F5FFA3}"/>
                </a:ext>
              </a:extLst>
            </p:cNvPr>
            <p:cNvSpPr>
              <a:spLocks noChangeShapeType="1"/>
            </p:cNvSpPr>
            <p:nvPr/>
          </p:nvSpPr>
          <p:spPr bwMode="auto">
            <a:xfrm>
              <a:off x="613" y="2523"/>
              <a:ext cx="680"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175165" name="Line 61">
              <a:extLst>
                <a:ext uri="{FF2B5EF4-FFF2-40B4-BE49-F238E27FC236}">
                  <a16:creationId xmlns:a16="http://schemas.microsoft.com/office/drawing/2014/main" id="{FDEE3444-2E1A-5362-5F96-7F76E63B2BFC}"/>
                </a:ext>
              </a:extLst>
            </p:cNvPr>
            <p:cNvSpPr>
              <a:spLocks noChangeShapeType="1"/>
            </p:cNvSpPr>
            <p:nvPr/>
          </p:nvSpPr>
          <p:spPr bwMode="auto">
            <a:xfrm>
              <a:off x="613" y="2659"/>
              <a:ext cx="680"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175166" name="Line 62">
              <a:extLst>
                <a:ext uri="{FF2B5EF4-FFF2-40B4-BE49-F238E27FC236}">
                  <a16:creationId xmlns:a16="http://schemas.microsoft.com/office/drawing/2014/main" id="{F6B64D49-025C-7F54-D9D9-1D92CE1B487B}"/>
                </a:ext>
              </a:extLst>
            </p:cNvPr>
            <p:cNvSpPr>
              <a:spLocks noChangeShapeType="1"/>
            </p:cNvSpPr>
            <p:nvPr/>
          </p:nvSpPr>
          <p:spPr bwMode="auto">
            <a:xfrm>
              <a:off x="613" y="2795"/>
              <a:ext cx="680"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175167" name="Line 63">
              <a:extLst>
                <a:ext uri="{FF2B5EF4-FFF2-40B4-BE49-F238E27FC236}">
                  <a16:creationId xmlns:a16="http://schemas.microsoft.com/office/drawing/2014/main" id="{F7CD9D1B-A8B8-D634-A0F9-A190BD8BF526}"/>
                </a:ext>
              </a:extLst>
            </p:cNvPr>
            <p:cNvSpPr>
              <a:spLocks noChangeShapeType="1"/>
            </p:cNvSpPr>
            <p:nvPr/>
          </p:nvSpPr>
          <p:spPr bwMode="auto">
            <a:xfrm>
              <a:off x="613" y="2931"/>
              <a:ext cx="680"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175168" name="Line 64">
              <a:extLst>
                <a:ext uri="{FF2B5EF4-FFF2-40B4-BE49-F238E27FC236}">
                  <a16:creationId xmlns:a16="http://schemas.microsoft.com/office/drawing/2014/main" id="{044FA969-91A4-2127-861C-5886094E243D}"/>
                </a:ext>
              </a:extLst>
            </p:cNvPr>
            <p:cNvSpPr>
              <a:spLocks noChangeShapeType="1"/>
            </p:cNvSpPr>
            <p:nvPr/>
          </p:nvSpPr>
          <p:spPr bwMode="auto">
            <a:xfrm>
              <a:off x="613" y="3067"/>
              <a:ext cx="680"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175169" name="Text Box 65">
              <a:extLst>
                <a:ext uri="{FF2B5EF4-FFF2-40B4-BE49-F238E27FC236}">
                  <a16:creationId xmlns:a16="http://schemas.microsoft.com/office/drawing/2014/main" id="{DBE7BF4A-7D59-A4D3-C5F6-074AA60B58AC}"/>
                </a:ext>
              </a:extLst>
            </p:cNvPr>
            <p:cNvSpPr txBox="1">
              <a:spLocks noChangeArrowheads="1"/>
            </p:cNvSpPr>
            <p:nvPr/>
          </p:nvSpPr>
          <p:spPr bwMode="auto">
            <a:xfrm>
              <a:off x="249" y="3249"/>
              <a:ext cx="1491"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straight-through</a:t>
              </a:r>
            </a:p>
          </p:txBody>
        </p:sp>
      </p:gr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2F702B9F-9D76-7CA5-656E-F124A9D17D05}"/>
              </a:ext>
            </a:extLst>
          </p:cNvPr>
          <p:cNvSpPr>
            <a:spLocks noGrp="1"/>
          </p:cNvSpPr>
          <p:nvPr>
            <p:ph type="sldNum" sz="quarter" idx="12"/>
          </p:nvPr>
        </p:nvSpPr>
        <p:spPr/>
        <p:txBody>
          <a:bodyPr/>
          <a:lstStyle/>
          <a:p>
            <a:fld id="{E9F64348-E86D-4EBE-816A-D951A01123BB}" type="slidenum">
              <a:rPr lang="en-US" altLang="en-US"/>
              <a:pPr/>
              <a:t>93</a:t>
            </a:fld>
            <a:endParaRPr lang="th-TH" altLang="en-US"/>
          </a:p>
        </p:txBody>
      </p:sp>
      <p:sp>
        <p:nvSpPr>
          <p:cNvPr id="177154" name="Rectangle 2">
            <a:extLst>
              <a:ext uri="{FF2B5EF4-FFF2-40B4-BE49-F238E27FC236}">
                <a16:creationId xmlns:a16="http://schemas.microsoft.com/office/drawing/2014/main" id="{623A7B84-B49C-AF1F-AE4B-F675B16E7B5B}"/>
              </a:ext>
            </a:extLst>
          </p:cNvPr>
          <p:cNvSpPr>
            <a:spLocks noGrp="1" noChangeArrowheads="1"/>
          </p:cNvSpPr>
          <p:nvPr>
            <p:ph type="title"/>
          </p:nvPr>
        </p:nvSpPr>
        <p:spPr>
          <a:xfrm>
            <a:off x="457200" y="109154"/>
            <a:ext cx="8229600" cy="553998"/>
          </a:xfrm>
        </p:spPr>
        <p:txBody>
          <a:bodyPr/>
          <a:lstStyle/>
          <a:p>
            <a:r>
              <a:rPr lang="en-US" altLang="en-US"/>
              <a:t>Cross-Over Cable</a:t>
            </a:r>
          </a:p>
        </p:txBody>
      </p:sp>
      <p:pic>
        <p:nvPicPr>
          <p:cNvPr id="177157" name="Picture 5">
            <a:extLst>
              <a:ext uri="{FF2B5EF4-FFF2-40B4-BE49-F238E27FC236}">
                <a16:creationId xmlns:a16="http://schemas.microsoft.com/office/drawing/2014/main" id="{19A27968-1149-BC74-8A82-87C5849F0803}"/>
              </a:ext>
            </a:extLst>
          </p:cNvPr>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2051050" y="1989138"/>
            <a:ext cx="4876800" cy="950912"/>
          </a:xfrm>
          <a:prstGeom prst="rect">
            <a:avLst/>
          </a:prstGeom>
          <a:noFill/>
          <a:extLst>
            <a:ext uri="{909E8E84-426E-40DD-AFC4-6F175D3DCCD1}">
              <a14:hiddenFill xmlns:a14="http://schemas.microsoft.com/office/drawing/2010/main">
                <a:solidFill>
                  <a:srgbClr val="FFFFFF"/>
                </a:solidFill>
              </a14:hiddenFill>
            </a:ext>
          </a:extLst>
        </p:spPr>
      </p:pic>
      <p:grpSp>
        <p:nvGrpSpPr>
          <p:cNvPr id="177159" name="Group 7">
            <a:extLst>
              <a:ext uri="{FF2B5EF4-FFF2-40B4-BE49-F238E27FC236}">
                <a16:creationId xmlns:a16="http://schemas.microsoft.com/office/drawing/2014/main" id="{23645FC0-1D42-2D5D-0130-DF8D2F9DABA9}"/>
              </a:ext>
            </a:extLst>
          </p:cNvPr>
          <p:cNvGrpSpPr>
            <a:grpSpLocks/>
          </p:cNvGrpSpPr>
          <p:nvPr/>
        </p:nvGrpSpPr>
        <p:grpSpPr bwMode="auto">
          <a:xfrm>
            <a:off x="3276600" y="3619500"/>
            <a:ext cx="2378075" cy="2330450"/>
            <a:chOff x="1927" y="2069"/>
            <a:chExt cx="1498" cy="1468"/>
          </a:xfrm>
        </p:grpSpPr>
        <p:sp>
          <p:nvSpPr>
            <p:cNvPr id="177160" name="Rectangle 8">
              <a:extLst>
                <a:ext uri="{FF2B5EF4-FFF2-40B4-BE49-F238E27FC236}">
                  <a16:creationId xmlns:a16="http://schemas.microsoft.com/office/drawing/2014/main" id="{0315B41A-D717-AAC0-E9DC-4BAE1C55EEAE}"/>
                </a:ext>
              </a:extLst>
            </p:cNvPr>
            <p:cNvSpPr>
              <a:spLocks noChangeArrowheads="1"/>
            </p:cNvSpPr>
            <p:nvPr/>
          </p:nvSpPr>
          <p:spPr bwMode="auto">
            <a:xfrm>
              <a:off x="2064" y="2205"/>
              <a:ext cx="272" cy="91"/>
            </a:xfrm>
            <a:prstGeom prst="rect">
              <a:avLst/>
            </a:prstGeom>
            <a:solidFill>
              <a:srgbClr val="33CC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77161" name="Rectangle 9">
              <a:extLst>
                <a:ext uri="{FF2B5EF4-FFF2-40B4-BE49-F238E27FC236}">
                  <a16:creationId xmlns:a16="http://schemas.microsoft.com/office/drawing/2014/main" id="{637DC9D9-1464-8490-3FB6-3A0C13226053}"/>
                </a:ext>
              </a:extLst>
            </p:cNvPr>
            <p:cNvSpPr>
              <a:spLocks noChangeArrowheads="1"/>
            </p:cNvSpPr>
            <p:nvPr/>
          </p:nvSpPr>
          <p:spPr bwMode="auto">
            <a:xfrm>
              <a:off x="2064" y="2750"/>
              <a:ext cx="272" cy="91"/>
            </a:xfrm>
            <a:prstGeom prst="rect">
              <a:avLst/>
            </a:prstGeom>
            <a:solidFill>
              <a:srgbClr val="FFCC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77162" name="Rectangle 10">
              <a:extLst>
                <a:ext uri="{FF2B5EF4-FFF2-40B4-BE49-F238E27FC236}">
                  <a16:creationId xmlns:a16="http://schemas.microsoft.com/office/drawing/2014/main" id="{F57387F5-32A7-77E5-2BDD-045CC507AAD1}"/>
                </a:ext>
              </a:extLst>
            </p:cNvPr>
            <p:cNvSpPr>
              <a:spLocks noChangeArrowheads="1"/>
            </p:cNvSpPr>
            <p:nvPr/>
          </p:nvSpPr>
          <p:spPr bwMode="auto">
            <a:xfrm>
              <a:off x="2064" y="2477"/>
              <a:ext cx="272" cy="91"/>
            </a:xfrm>
            <a:prstGeom prst="rect">
              <a:avLst/>
            </a:prstGeom>
            <a:solidFill>
              <a:srgbClr val="0000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77163" name="Rectangle 11">
              <a:extLst>
                <a:ext uri="{FF2B5EF4-FFF2-40B4-BE49-F238E27FC236}">
                  <a16:creationId xmlns:a16="http://schemas.microsoft.com/office/drawing/2014/main" id="{F83D9C17-4743-13FD-9A19-57AE15EA4271}"/>
                </a:ext>
              </a:extLst>
            </p:cNvPr>
            <p:cNvSpPr>
              <a:spLocks noChangeArrowheads="1"/>
            </p:cNvSpPr>
            <p:nvPr/>
          </p:nvSpPr>
          <p:spPr bwMode="auto">
            <a:xfrm>
              <a:off x="2064" y="3022"/>
              <a:ext cx="272" cy="91"/>
            </a:xfrm>
            <a:prstGeom prst="rect">
              <a:avLst/>
            </a:prstGeom>
            <a:solidFill>
              <a:srgbClr val="808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grpSp>
          <p:nvGrpSpPr>
            <p:cNvPr id="177164" name="Group 12">
              <a:extLst>
                <a:ext uri="{FF2B5EF4-FFF2-40B4-BE49-F238E27FC236}">
                  <a16:creationId xmlns:a16="http://schemas.microsoft.com/office/drawing/2014/main" id="{B3751ECF-BC57-6526-C22C-E43372FA1A44}"/>
                </a:ext>
              </a:extLst>
            </p:cNvPr>
            <p:cNvGrpSpPr>
              <a:grpSpLocks/>
            </p:cNvGrpSpPr>
            <p:nvPr/>
          </p:nvGrpSpPr>
          <p:grpSpPr bwMode="auto">
            <a:xfrm>
              <a:off x="2064" y="2069"/>
              <a:ext cx="272" cy="91"/>
              <a:chOff x="1610" y="2024"/>
              <a:chExt cx="272" cy="91"/>
            </a:xfrm>
          </p:grpSpPr>
          <p:sp>
            <p:nvSpPr>
              <p:cNvPr id="177165" name="Rectangle 13">
                <a:extLst>
                  <a:ext uri="{FF2B5EF4-FFF2-40B4-BE49-F238E27FC236}">
                    <a16:creationId xmlns:a16="http://schemas.microsoft.com/office/drawing/2014/main" id="{04FDE7D9-DEED-410C-102C-3D210D16C0E4}"/>
                  </a:ext>
                </a:extLst>
              </p:cNvPr>
              <p:cNvSpPr>
                <a:spLocks noChangeArrowheads="1"/>
              </p:cNvSpPr>
              <p:nvPr/>
            </p:nvSpPr>
            <p:spPr bwMode="auto">
              <a:xfrm>
                <a:off x="1610" y="2024"/>
                <a:ext cx="272" cy="91"/>
              </a:xfrm>
              <a:prstGeom prst="rect">
                <a:avLst/>
              </a:prstGeom>
              <a:solidFill>
                <a:srgbClr val="33CC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77166" name="AutoShape 14">
                <a:extLst>
                  <a:ext uri="{FF2B5EF4-FFF2-40B4-BE49-F238E27FC236}">
                    <a16:creationId xmlns:a16="http://schemas.microsoft.com/office/drawing/2014/main" id="{03551A8F-30EC-4B26-BA63-322685AE85CB}"/>
                  </a:ext>
                </a:extLst>
              </p:cNvPr>
              <p:cNvSpPr>
                <a:spLocks noChangeArrowheads="1"/>
              </p:cNvSpPr>
              <p:nvPr/>
            </p:nvSpPr>
            <p:spPr bwMode="auto">
              <a:xfrm>
                <a:off x="1701" y="2024"/>
                <a:ext cx="91" cy="91"/>
              </a:xfrm>
              <a:prstGeom prst="parallelogram">
                <a:avLst>
                  <a:gd name="adj" fmla="val 25000"/>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grpSp>
        <p:grpSp>
          <p:nvGrpSpPr>
            <p:cNvPr id="177167" name="Group 15">
              <a:extLst>
                <a:ext uri="{FF2B5EF4-FFF2-40B4-BE49-F238E27FC236}">
                  <a16:creationId xmlns:a16="http://schemas.microsoft.com/office/drawing/2014/main" id="{41EAC796-83C8-72E8-0E69-F2CA0194DAF6}"/>
                </a:ext>
              </a:extLst>
            </p:cNvPr>
            <p:cNvGrpSpPr>
              <a:grpSpLocks/>
            </p:cNvGrpSpPr>
            <p:nvPr/>
          </p:nvGrpSpPr>
          <p:grpSpPr bwMode="auto">
            <a:xfrm>
              <a:off x="2064" y="2341"/>
              <a:ext cx="272" cy="91"/>
              <a:chOff x="1610" y="2341"/>
              <a:chExt cx="272" cy="91"/>
            </a:xfrm>
          </p:grpSpPr>
          <p:sp>
            <p:nvSpPr>
              <p:cNvPr id="177168" name="Rectangle 16">
                <a:extLst>
                  <a:ext uri="{FF2B5EF4-FFF2-40B4-BE49-F238E27FC236}">
                    <a16:creationId xmlns:a16="http://schemas.microsoft.com/office/drawing/2014/main" id="{563D2DE5-2F65-5A37-77BB-2C7D9A9D8C23}"/>
                  </a:ext>
                </a:extLst>
              </p:cNvPr>
              <p:cNvSpPr>
                <a:spLocks noChangeArrowheads="1"/>
              </p:cNvSpPr>
              <p:nvPr/>
            </p:nvSpPr>
            <p:spPr bwMode="auto">
              <a:xfrm>
                <a:off x="1610" y="2341"/>
                <a:ext cx="272" cy="91"/>
              </a:xfrm>
              <a:prstGeom prst="rect">
                <a:avLst/>
              </a:prstGeom>
              <a:solidFill>
                <a:srgbClr val="FFCC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77169" name="AutoShape 17">
                <a:extLst>
                  <a:ext uri="{FF2B5EF4-FFF2-40B4-BE49-F238E27FC236}">
                    <a16:creationId xmlns:a16="http://schemas.microsoft.com/office/drawing/2014/main" id="{FDBB2E13-6877-498C-35D1-DDD12DA66DE0}"/>
                  </a:ext>
                </a:extLst>
              </p:cNvPr>
              <p:cNvSpPr>
                <a:spLocks noChangeArrowheads="1"/>
              </p:cNvSpPr>
              <p:nvPr/>
            </p:nvSpPr>
            <p:spPr bwMode="auto">
              <a:xfrm>
                <a:off x="1701" y="2341"/>
                <a:ext cx="91" cy="91"/>
              </a:xfrm>
              <a:prstGeom prst="parallelogram">
                <a:avLst>
                  <a:gd name="adj" fmla="val 25000"/>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grpSp>
        <p:grpSp>
          <p:nvGrpSpPr>
            <p:cNvPr id="177170" name="Group 18">
              <a:extLst>
                <a:ext uri="{FF2B5EF4-FFF2-40B4-BE49-F238E27FC236}">
                  <a16:creationId xmlns:a16="http://schemas.microsoft.com/office/drawing/2014/main" id="{7700EA12-977E-235C-F1B9-293E2D80F09A}"/>
                </a:ext>
              </a:extLst>
            </p:cNvPr>
            <p:cNvGrpSpPr>
              <a:grpSpLocks/>
            </p:cNvGrpSpPr>
            <p:nvPr/>
          </p:nvGrpSpPr>
          <p:grpSpPr bwMode="auto">
            <a:xfrm>
              <a:off x="2064" y="2614"/>
              <a:ext cx="272" cy="91"/>
              <a:chOff x="1610" y="2704"/>
              <a:chExt cx="272" cy="91"/>
            </a:xfrm>
          </p:grpSpPr>
          <p:sp>
            <p:nvSpPr>
              <p:cNvPr id="177171" name="Rectangle 19">
                <a:extLst>
                  <a:ext uri="{FF2B5EF4-FFF2-40B4-BE49-F238E27FC236}">
                    <a16:creationId xmlns:a16="http://schemas.microsoft.com/office/drawing/2014/main" id="{9AC2E345-2C29-95F9-1649-67E7BC886BE8}"/>
                  </a:ext>
                </a:extLst>
              </p:cNvPr>
              <p:cNvSpPr>
                <a:spLocks noChangeArrowheads="1"/>
              </p:cNvSpPr>
              <p:nvPr/>
            </p:nvSpPr>
            <p:spPr bwMode="auto">
              <a:xfrm>
                <a:off x="1610" y="2704"/>
                <a:ext cx="272" cy="91"/>
              </a:xfrm>
              <a:prstGeom prst="rect">
                <a:avLst/>
              </a:prstGeom>
              <a:solidFill>
                <a:srgbClr val="0000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77172" name="AutoShape 20">
                <a:extLst>
                  <a:ext uri="{FF2B5EF4-FFF2-40B4-BE49-F238E27FC236}">
                    <a16:creationId xmlns:a16="http://schemas.microsoft.com/office/drawing/2014/main" id="{EB773A7C-52CC-3BA5-A8E1-B935E6048842}"/>
                  </a:ext>
                </a:extLst>
              </p:cNvPr>
              <p:cNvSpPr>
                <a:spLocks noChangeArrowheads="1"/>
              </p:cNvSpPr>
              <p:nvPr/>
            </p:nvSpPr>
            <p:spPr bwMode="auto">
              <a:xfrm>
                <a:off x="1701" y="2704"/>
                <a:ext cx="91" cy="91"/>
              </a:xfrm>
              <a:prstGeom prst="parallelogram">
                <a:avLst>
                  <a:gd name="adj" fmla="val 25000"/>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grpSp>
        <p:grpSp>
          <p:nvGrpSpPr>
            <p:cNvPr id="177173" name="Group 21">
              <a:extLst>
                <a:ext uri="{FF2B5EF4-FFF2-40B4-BE49-F238E27FC236}">
                  <a16:creationId xmlns:a16="http://schemas.microsoft.com/office/drawing/2014/main" id="{83C3F0FD-4A2C-67EB-40AA-11DFA66F55D1}"/>
                </a:ext>
              </a:extLst>
            </p:cNvPr>
            <p:cNvGrpSpPr>
              <a:grpSpLocks/>
            </p:cNvGrpSpPr>
            <p:nvPr/>
          </p:nvGrpSpPr>
          <p:grpSpPr bwMode="auto">
            <a:xfrm>
              <a:off x="2064" y="2886"/>
              <a:ext cx="272" cy="91"/>
              <a:chOff x="1610" y="3067"/>
              <a:chExt cx="272" cy="91"/>
            </a:xfrm>
          </p:grpSpPr>
          <p:sp>
            <p:nvSpPr>
              <p:cNvPr id="177174" name="Rectangle 22">
                <a:extLst>
                  <a:ext uri="{FF2B5EF4-FFF2-40B4-BE49-F238E27FC236}">
                    <a16:creationId xmlns:a16="http://schemas.microsoft.com/office/drawing/2014/main" id="{269B67F0-E95B-6F1F-1DF7-E0A4279AA586}"/>
                  </a:ext>
                </a:extLst>
              </p:cNvPr>
              <p:cNvSpPr>
                <a:spLocks noChangeArrowheads="1"/>
              </p:cNvSpPr>
              <p:nvPr/>
            </p:nvSpPr>
            <p:spPr bwMode="auto">
              <a:xfrm>
                <a:off x="1610" y="3067"/>
                <a:ext cx="272" cy="91"/>
              </a:xfrm>
              <a:prstGeom prst="rect">
                <a:avLst/>
              </a:prstGeom>
              <a:solidFill>
                <a:srgbClr val="808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77175" name="AutoShape 23">
                <a:extLst>
                  <a:ext uri="{FF2B5EF4-FFF2-40B4-BE49-F238E27FC236}">
                    <a16:creationId xmlns:a16="http://schemas.microsoft.com/office/drawing/2014/main" id="{7CEC8FD8-E346-6A59-1BB3-9DE7533A1278}"/>
                  </a:ext>
                </a:extLst>
              </p:cNvPr>
              <p:cNvSpPr>
                <a:spLocks noChangeArrowheads="1"/>
              </p:cNvSpPr>
              <p:nvPr/>
            </p:nvSpPr>
            <p:spPr bwMode="auto">
              <a:xfrm>
                <a:off x="1701" y="3067"/>
                <a:ext cx="91" cy="91"/>
              </a:xfrm>
              <a:prstGeom prst="parallelogram">
                <a:avLst>
                  <a:gd name="adj" fmla="val 25000"/>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grpSp>
        <p:sp>
          <p:nvSpPr>
            <p:cNvPr id="177176" name="Rectangle 24">
              <a:extLst>
                <a:ext uri="{FF2B5EF4-FFF2-40B4-BE49-F238E27FC236}">
                  <a16:creationId xmlns:a16="http://schemas.microsoft.com/office/drawing/2014/main" id="{8F9CD32E-D4FE-DBB9-9FF3-2FDC96989F17}"/>
                </a:ext>
              </a:extLst>
            </p:cNvPr>
            <p:cNvSpPr>
              <a:spLocks noChangeArrowheads="1"/>
            </p:cNvSpPr>
            <p:nvPr/>
          </p:nvSpPr>
          <p:spPr bwMode="auto">
            <a:xfrm>
              <a:off x="1927" y="2069"/>
              <a:ext cx="91" cy="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600"/>
                <a:t>1</a:t>
              </a:r>
            </a:p>
          </p:txBody>
        </p:sp>
        <p:sp>
          <p:nvSpPr>
            <p:cNvPr id="177177" name="Rectangle 25">
              <a:extLst>
                <a:ext uri="{FF2B5EF4-FFF2-40B4-BE49-F238E27FC236}">
                  <a16:creationId xmlns:a16="http://schemas.microsoft.com/office/drawing/2014/main" id="{5DD93BA9-B6B0-EA91-472D-450138096C19}"/>
                </a:ext>
              </a:extLst>
            </p:cNvPr>
            <p:cNvSpPr>
              <a:spLocks noChangeArrowheads="1"/>
            </p:cNvSpPr>
            <p:nvPr/>
          </p:nvSpPr>
          <p:spPr bwMode="auto">
            <a:xfrm>
              <a:off x="1927" y="2205"/>
              <a:ext cx="91" cy="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600"/>
                <a:t>2</a:t>
              </a:r>
            </a:p>
          </p:txBody>
        </p:sp>
        <p:sp>
          <p:nvSpPr>
            <p:cNvPr id="177178" name="Rectangle 26">
              <a:extLst>
                <a:ext uri="{FF2B5EF4-FFF2-40B4-BE49-F238E27FC236}">
                  <a16:creationId xmlns:a16="http://schemas.microsoft.com/office/drawing/2014/main" id="{1BA8D77F-2229-BBF1-6FBC-03FE31177496}"/>
                </a:ext>
              </a:extLst>
            </p:cNvPr>
            <p:cNvSpPr>
              <a:spLocks noChangeArrowheads="1"/>
            </p:cNvSpPr>
            <p:nvPr/>
          </p:nvSpPr>
          <p:spPr bwMode="auto">
            <a:xfrm>
              <a:off x="1927" y="2342"/>
              <a:ext cx="91" cy="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600"/>
                <a:t>3</a:t>
              </a:r>
            </a:p>
          </p:txBody>
        </p:sp>
        <p:sp>
          <p:nvSpPr>
            <p:cNvPr id="177179" name="Rectangle 27">
              <a:extLst>
                <a:ext uri="{FF2B5EF4-FFF2-40B4-BE49-F238E27FC236}">
                  <a16:creationId xmlns:a16="http://schemas.microsoft.com/office/drawing/2014/main" id="{85A26304-F2C8-7C5A-5C37-EF407A2B7DEB}"/>
                </a:ext>
              </a:extLst>
            </p:cNvPr>
            <p:cNvSpPr>
              <a:spLocks noChangeArrowheads="1"/>
            </p:cNvSpPr>
            <p:nvPr/>
          </p:nvSpPr>
          <p:spPr bwMode="auto">
            <a:xfrm>
              <a:off x="1927" y="2478"/>
              <a:ext cx="91" cy="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600"/>
                <a:t>4</a:t>
              </a:r>
            </a:p>
          </p:txBody>
        </p:sp>
        <p:sp>
          <p:nvSpPr>
            <p:cNvPr id="177180" name="Rectangle 28">
              <a:extLst>
                <a:ext uri="{FF2B5EF4-FFF2-40B4-BE49-F238E27FC236}">
                  <a16:creationId xmlns:a16="http://schemas.microsoft.com/office/drawing/2014/main" id="{D96C601D-C1FF-D68E-D430-92596C26197B}"/>
                </a:ext>
              </a:extLst>
            </p:cNvPr>
            <p:cNvSpPr>
              <a:spLocks noChangeArrowheads="1"/>
            </p:cNvSpPr>
            <p:nvPr/>
          </p:nvSpPr>
          <p:spPr bwMode="auto">
            <a:xfrm>
              <a:off x="1927" y="2613"/>
              <a:ext cx="91" cy="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600"/>
                <a:t>5</a:t>
              </a:r>
            </a:p>
          </p:txBody>
        </p:sp>
        <p:sp>
          <p:nvSpPr>
            <p:cNvPr id="177181" name="Rectangle 29">
              <a:extLst>
                <a:ext uri="{FF2B5EF4-FFF2-40B4-BE49-F238E27FC236}">
                  <a16:creationId xmlns:a16="http://schemas.microsoft.com/office/drawing/2014/main" id="{12F7E49D-C2D8-5DF8-9773-0D24AD8A7B77}"/>
                </a:ext>
              </a:extLst>
            </p:cNvPr>
            <p:cNvSpPr>
              <a:spLocks noChangeArrowheads="1"/>
            </p:cNvSpPr>
            <p:nvPr/>
          </p:nvSpPr>
          <p:spPr bwMode="auto">
            <a:xfrm>
              <a:off x="1927" y="2749"/>
              <a:ext cx="91" cy="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600"/>
                <a:t>6</a:t>
              </a:r>
            </a:p>
          </p:txBody>
        </p:sp>
        <p:sp>
          <p:nvSpPr>
            <p:cNvPr id="177182" name="Rectangle 30">
              <a:extLst>
                <a:ext uri="{FF2B5EF4-FFF2-40B4-BE49-F238E27FC236}">
                  <a16:creationId xmlns:a16="http://schemas.microsoft.com/office/drawing/2014/main" id="{6B6CB3F0-3B4E-8B49-0E36-456CD93E7A1E}"/>
                </a:ext>
              </a:extLst>
            </p:cNvPr>
            <p:cNvSpPr>
              <a:spLocks noChangeArrowheads="1"/>
            </p:cNvSpPr>
            <p:nvPr/>
          </p:nvSpPr>
          <p:spPr bwMode="auto">
            <a:xfrm>
              <a:off x="1927" y="2886"/>
              <a:ext cx="91" cy="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600"/>
                <a:t>7</a:t>
              </a:r>
            </a:p>
          </p:txBody>
        </p:sp>
        <p:sp>
          <p:nvSpPr>
            <p:cNvPr id="177183" name="Rectangle 31">
              <a:extLst>
                <a:ext uri="{FF2B5EF4-FFF2-40B4-BE49-F238E27FC236}">
                  <a16:creationId xmlns:a16="http://schemas.microsoft.com/office/drawing/2014/main" id="{DFBF7F11-6A92-EAE4-7C7E-D6B0A895B777}"/>
                </a:ext>
              </a:extLst>
            </p:cNvPr>
            <p:cNvSpPr>
              <a:spLocks noChangeArrowheads="1"/>
            </p:cNvSpPr>
            <p:nvPr/>
          </p:nvSpPr>
          <p:spPr bwMode="auto">
            <a:xfrm>
              <a:off x="1927" y="3022"/>
              <a:ext cx="91" cy="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600"/>
                <a:t>8</a:t>
              </a:r>
            </a:p>
          </p:txBody>
        </p:sp>
        <p:sp>
          <p:nvSpPr>
            <p:cNvPr id="177184" name="Rectangle 32">
              <a:extLst>
                <a:ext uri="{FF2B5EF4-FFF2-40B4-BE49-F238E27FC236}">
                  <a16:creationId xmlns:a16="http://schemas.microsoft.com/office/drawing/2014/main" id="{9DAA2137-2B79-0A8A-29BF-1A03DACD551B}"/>
                </a:ext>
              </a:extLst>
            </p:cNvPr>
            <p:cNvSpPr>
              <a:spLocks noChangeArrowheads="1"/>
            </p:cNvSpPr>
            <p:nvPr/>
          </p:nvSpPr>
          <p:spPr bwMode="auto">
            <a:xfrm>
              <a:off x="3016" y="2750"/>
              <a:ext cx="272" cy="91"/>
            </a:xfrm>
            <a:prstGeom prst="rect">
              <a:avLst/>
            </a:prstGeom>
            <a:solidFill>
              <a:srgbClr val="33CC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77185" name="Rectangle 33">
              <a:extLst>
                <a:ext uri="{FF2B5EF4-FFF2-40B4-BE49-F238E27FC236}">
                  <a16:creationId xmlns:a16="http://schemas.microsoft.com/office/drawing/2014/main" id="{E1DE6E6F-FECE-D5DE-61B5-22C863520695}"/>
                </a:ext>
              </a:extLst>
            </p:cNvPr>
            <p:cNvSpPr>
              <a:spLocks noChangeArrowheads="1"/>
            </p:cNvSpPr>
            <p:nvPr/>
          </p:nvSpPr>
          <p:spPr bwMode="auto">
            <a:xfrm>
              <a:off x="3016" y="2205"/>
              <a:ext cx="272" cy="91"/>
            </a:xfrm>
            <a:prstGeom prst="rect">
              <a:avLst/>
            </a:prstGeom>
            <a:solidFill>
              <a:srgbClr val="FFCC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77186" name="Rectangle 34">
              <a:extLst>
                <a:ext uri="{FF2B5EF4-FFF2-40B4-BE49-F238E27FC236}">
                  <a16:creationId xmlns:a16="http://schemas.microsoft.com/office/drawing/2014/main" id="{63E433D7-303A-B634-3744-943CE3200454}"/>
                </a:ext>
              </a:extLst>
            </p:cNvPr>
            <p:cNvSpPr>
              <a:spLocks noChangeArrowheads="1"/>
            </p:cNvSpPr>
            <p:nvPr/>
          </p:nvSpPr>
          <p:spPr bwMode="auto">
            <a:xfrm>
              <a:off x="3016" y="2477"/>
              <a:ext cx="272" cy="91"/>
            </a:xfrm>
            <a:prstGeom prst="rect">
              <a:avLst/>
            </a:prstGeom>
            <a:solidFill>
              <a:srgbClr val="0000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77187" name="Rectangle 35">
              <a:extLst>
                <a:ext uri="{FF2B5EF4-FFF2-40B4-BE49-F238E27FC236}">
                  <a16:creationId xmlns:a16="http://schemas.microsoft.com/office/drawing/2014/main" id="{4B796505-F49A-5E7F-99D2-3BE45DE42B77}"/>
                </a:ext>
              </a:extLst>
            </p:cNvPr>
            <p:cNvSpPr>
              <a:spLocks noChangeArrowheads="1"/>
            </p:cNvSpPr>
            <p:nvPr/>
          </p:nvSpPr>
          <p:spPr bwMode="auto">
            <a:xfrm>
              <a:off x="3016" y="3022"/>
              <a:ext cx="272" cy="91"/>
            </a:xfrm>
            <a:prstGeom prst="rect">
              <a:avLst/>
            </a:prstGeom>
            <a:solidFill>
              <a:srgbClr val="808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grpSp>
          <p:nvGrpSpPr>
            <p:cNvPr id="177188" name="Group 36">
              <a:extLst>
                <a:ext uri="{FF2B5EF4-FFF2-40B4-BE49-F238E27FC236}">
                  <a16:creationId xmlns:a16="http://schemas.microsoft.com/office/drawing/2014/main" id="{F656C95D-1D54-5D13-7EAD-D4EFA2520938}"/>
                </a:ext>
              </a:extLst>
            </p:cNvPr>
            <p:cNvGrpSpPr>
              <a:grpSpLocks/>
            </p:cNvGrpSpPr>
            <p:nvPr/>
          </p:nvGrpSpPr>
          <p:grpSpPr bwMode="auto">
            <a:xfrm>
              <a:off x="3016" y="2341"/>
              <a:ext cx="272" cy="91"/>
              <a:chOff x="1610" y="2024"/>
              <a:chExt cx="272" cy="91"/>
            </a:xfrm>
          </p:grpSpPr>
          <p:sp>
            <p:nvSpPr>
              <p:cNvPr id="177189" name="Rectangle 37">
                <a:extLst>
                  <a:ext uri="{FF2B5EF4-FFF2-40B4-BE49-F238E27FC236}">
                    <a16:creationId xmlns:a16="http://schemas.microsoft.com/office/drawing/2014/main" id="{933CA967-4576-DAD3-96F5-5EBBA352E5A2}"/>
                  </a:ext>
                </a:extLst>
              </p:cNvPr>
              <p:cNvSpPr>
                <a:spLocks noChangeArrowheads="1"/>
              </p:cNvSpPr>
              <p:nvPr/>
            </p:nvSpPr>
            <p:spPr bwMode="auto">
              <a:xfrm>
                <a:off x="1610" y="2024"/>
                <a:ext cx="272" cy="91"/>
              </a:xfrm>
              <a:prstGeom prst="rect">
                <a:avLst/>
              </a:prstGeom>
              <a:solidFill>
                <a:srgbClr val="33CC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77190" name="AutoShape 38">
                <a:extLst>
                  <a:ext uri="{FF2B5EF4-FFF2-40B4-BE49-F238E27FC236}">
                    <a16:creationId xmlns:a16="http://schemas.microsoft.com/office/drawing/2014/main" id="{449D79E0-5CFA-C052-3071-9D4AAEA557DB}"/>
                  </a:ext>
                </a:extLst>
              </p:cNvPr>
              <p:cNvSpPr>
                <a:spLocks noChangeArrowheads="1"/>
              </p:cNvSpPr>
              <p:nvPr/>
            </p:nvSpPr>
            <p:spPr bwMode="auto">
              <a:xfrm>
                <a:off x="1701" y="2024"/>
                <a:ext cx="91" cy="91"/>
              </a:xfrm>
              <a:prstGeom prst="parallelogram">
                <a:avLst>
                  <a:gd name="adj" fmla="val 25000"/>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grpSp>
        <p:grpSp>
          <p:nvGrpSpPr>
            <p:cNvPr id="177191" name="Group 39">
              <a:extLst>
                <a:ext uri="{FF2B5EF4-FFF2-40B4-BE49-F238E27FC236}">
                  <a16:creationId xmlns:a16="http://schemas.microsoft.com/office/drawing/2014/main" id="{F3AF6510-D6EF-6B4F-2ECB-4F64A4215BEB}"/>
                </a:ext>
              </a:extLst>
            </p:cNvPr>
            <p:cNvGrpSpPr>
              <a:grpSpLocks/>
            </p:cNvGrpSpPr>
            <p:nvPr/>
          </p:nvGrpSpPr>
          <p:grpSpPr bwMode="auto">
            <a:xfrm>
              <a:off x="3016" y="2069"/>
              <a:ext cx="272" cy="91"/>
              <a:chOff x="1610" y="2341"/>
              <a:chExt cx="272" cy="91"/>
            </a:xfrm>
          </p:grpSpPr>
          <p:sp>
            <p:nvSpPr>
              <p:cNvPr id="177192" name="Rectangle 40">
                <a:extLst>
                  <a:ext uri="{FF2B5EF4-FFF2-40B4-BE49-F238E27FC236}">
                    <a16:creationId xmlns:a16="http://schemas.microsoft.com/office/drawing/2014/main" id="{0DAD9F08-652D-4453-0698-32A7F32E4318}"/>
                  </a:ext>
                </a:extLst>
              </p:cNvPr>
              <p:cNvSpPr>
                <a:spLocks noChangeArrowheads="1"/>
              </p:cNvSpPr>
              <p:nvPr/>
            </p:nvSpPr>
            <p:spPr bwMode="auto">
              <a:xfrm>
                <a:off x="1610" y="2341"/>
                <a:ext cx="272" cy="91"/>
              </a:xfrm>
              <a:prstGeom prst="rect">
                <a:avLst/>
              </a:prstGeom>
              <a:solidFill>
                <a:srgbClr val="FFCC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77193" name="AutoShape 41">
                <a:extLst>
                  <a:ext uri="{FF2B5EF4-FFF2-40B4-BE49-F238E27FC236}">
                    <a16:creationId xmlns:a16="http://schemas.microsoft.com/office/drawing/2014/main" id="{7F672AD7-322E-2FEF-A940-5AA62E75E683}"/>
                  </a:ext>
                </a:extLst>
              </p:cNvPr>
              <p:cNvSpPr>
                <a:spLocks noChangeArrowheads="1"/>
              </p:cNvSpPr>
              <p:nvPr/>
            </p:nvSpPr>
            <p:spPr bwMode="auto">
              <a:xfrm>
                <a:off x="1701" y="2341"/>
                <a:ext cx="91" cy="91"/>
              </a:xfrm>
              <a:prstGeom prst="parallelogram">
                <a:avLst>
                  <a:gd name="adj" fmla="val 25000"/>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grpSp>
        <p:grpSp>
          <p:nvGrpSpPr>
            <p:cNvPr id="177194" name="Group 42">
              <a:extLst>
                <a:ext uri="{FF2B5EF4-FFF2-40B4-BE49-F238E27FC236}">
                  <a16:creationId xmlns:a16="http://schemas.microsoft.com/office/drawing/2014/main" id="{004E6080-42C8-C09E-D68F-DA257D881A00}"/>
                </a:ext>
              </a:extLst>
            </p:cNvPr>
            <p:cNvGrpSpPr>
              <a:grpSpLocks/>
            </p:cNvGrpSpPr>
            <p:nvPr/>
          </p:nvGrpSpPr>
          <p:grpSpPr bwMode="auto">
            <a:xfrm>
              <a:off x="3016" y="2614"/>
              <a:ext cx="272" cy="91"/>
              <a:chOff x="1610" y="2704"/>
              <a:chExt cx="272" cy="91"/>
            </a:xfrm>
          </p:grpSpPr>
          <p:sp>
            <p:nvSpPr>
              <p:cNvPr id="177195" name="Rectangle 43">
                <a:extLst>
                  <a:ext uri="{FF2B5EF4-FFF2-40B4-BE49-F238E27FC236}">
                    <a16:creationId xmlns:a16="http://schemas.microsoft.com/office/drawing/2014/main" id="{5ABC4CA6-2276-9511-1A5D-96DC45E92AB8}"/>
                  </a:ext>
                </a:extLst>
              </p:cNvPr>
              <p:cNvSpPr>
                <a:spLocks noChangeArrowheads="1"/>
              </p:cNvSpPr>
              <p:nvPr/>
            </p:nvSpPr>
            <p:spPr bwMode="auto">
              <a:xfrm>
                <a:off x="1610" y="2704"/>
                <a:ext cx="272" cy="91"/>
              </a:xfrm>
              <a:prstGeom prst="rect">
                <a:avLst/>
              </a:prstGeom>
              <a:solidFill>
                <a:srgbClr val="0000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77196" name="AutoShape 44">
                <a:extLst>
                  <a:ext uri="{FF2B5EF4-FFF2-40B4-BE49-F238E27FC236}">
                    <a16:creationId xmlns:a16="http://schemas.microsoft.com/office/drawing/2014/main" id="{1AB7A06B-CF31-CB0F-F0D0-E21F0E4DBA7B}"/>
                  </a:ext>
                </a:extLst>
              </p:cNvPr>
              <p:cNvSpPr>
                <a:spLocks noChangeArrowheads="1"/>
              </p:cNvSpPr>
              <p:nvPr/>
            </p:nvSpPr>
            <p:spPr bwMode="auto">
              <a:xfrm>
                <a:off x="1701" y="2704"/>
                <a:ext cx="91" cy="91"/>
              </a:xfrm>
              <a:prstGeom prst="parallelogram">
                <a:avLst>
                  <a:gd name="adj" fmla="val 25000"/>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grpSp>
        <p:grpSp>
          <p:nvGrpSpPr>
            <p:cNvPr id="177197" name="Group 45">
              <a:extLst>
                <a:ext uri="{FF2B5EF4-FFF2-40B4-BE49-F238E27FC236}">
                  <a16:creationId xmlns:a16="http://schemas.microsoft.com/office/drawing/2014/main" id="{4A89FB96-E654-14BD-2CB9-7B565A941AE3}"/>
                </a:ext>
              </a:extLst>
            </p:cNvPr>
            <p:cNvGrpSpPr>
              <a:grpSpLocks/>
            </p:cNvGrpSpPr>
            <p:nvPr/>
          </p:nvGrpSpPr>
          <p:grpSpPr bwMode="auto">
            <a:xfrm>
              <a:off x="3016" y="2886"/>
              <a:ext cx="272" cy="91"/>
              <a:chOff x="1610" y="3067"/>
              <a:chExt cx="272" cy="91"/>
            </a:xfrm>
          </p:grpSpPr>
          <p:sp>
            <p:nvSpPr>
              <p:cNvPr id="177198" name="Rectangle 46">
                <a:extLst>
                  <a:ext uri="{FF2B5EF4-FFF2-40B4-BE49-F238E27FC236}">
                    <a16:creationId xmlns:a16="http://schemas.microsoft.com/office/drawing/2014/main" id="{B65A7640-26A2-E14F-1A39-E42C4918F28E}"/>
                  </a:ext>
                </a:extLst>
              </p:cNvPr>
              <p:cNvSpPr>
                <a:spLocks noChangeArrowheads="1"/>
              </p:cNvSpPr>
              <p:nvPr/>
            </p:nvSpPr>
            <p:spPr bwMode="auto">
              <a:xfrm>
                <a:off x="1610" y="3067"/>
                <a:ext cx="272" cy="91"/>
              </a:xfrm>
              <a:prstGeom prst="rect">
                <a:avLst/>
              </a:prstGeom>
              <a:solidFill>
                <a:srgbClr val="808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77199" name="AutoShape 47">
                <a:extLst>
                  <a:ext uri="{FF2B5EF4-FFF2-40B4-BE49-F238E27FC236}">
                    <a16:creationId xmlns:a16="http://schemas.microsoft.com/office/drawing/2014/main" id="{CF9BF4A1-0B21-E1AA-9802-D8E32E55C197}"/>
                  </a:ext>
                </a:extLst>
              </p:cNvPr>
              <p:cNvSpPr>
                <a:spLocks noChangeArrowheads="1"/>
              </p:cNvSpPr>
              <p:nvPr/>
            </p:nvSpPr>
            <p:spPr bwMode="auto">
              <a:xfrm>
                <a:off x="1701" y="3067"/>
                <a:ext cx="91" cy="91"/>
              </a:xfrm>
              <a:prstGeom prst="parallelogram">
                <a:avLst>
                  <a:gd name="adj" fmla="val 25000"/>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grpSp>
        <p:sp>
          <p:nvSpPr>
            <p:cNvPr id="177200" name="Rectangle 48">
              <a:extLst>
                <a:ext uri="{FF2B5EF4-FFF2-40B4-BE49-F238E27FC236}">
                  <a16:creationId xmlns:a16="http://schemas.microsoft.com/office/drawing/2014/main" id="{A6BB6575-E8A1-0C5B-7247-0AAB6D76432C}"/>
                </a:ext>
              </a:extLst>
            </p:cNvPr>
            <p:cNvSpPr>
              <a:spLocks noChangeArrowheads="1"/>
            </p:cNvSpPr>
            <p:nvPr/>
          </p:nvSpPr>
          <p:spPr bwMode="auto">
            <a:xfrm>
              <a:off x="3334" y="2069"/>
              <a:ext cx="91" cy="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600"/>
                <a:t>1</a:t>
              </a:r>
            </a:p>
          </p:txBody>
        </p:sp>
        <p:sp>
          <p:nvSpPr>
            <p:cNvPr id="177201" name="Rectangle 49">
              <a:extLst>
                <a:ext uri="{FF2B5EF4-FFF2-40B4-BE49-F238E27FC236}">
                  <a16:creationId xmlns:a16="http://schemas.microsoft.com/office/drawing/2014/main" id="{3257EF91-7E20-8D19-E876-A10D1FF59C63}"/>
                </a:ext>
              </a:extLst>
            </p:cNvPr>
            <p:cNvSpPr>
              <a:spLocks noChangeArrowheads="1"/>
            </p:cNvSpPr>
            <p:nvPr/>
          </p:nvSpPr>
          <p:spPr bwMode="auto">
            <a:xfrm>
              <a:off x="3334" y="2205"/>
              <a:ext cx="91" cy="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600"/>
                <a:t>2</a:t>
              </a:r>
            </a:p>
          </p:txBody>
        </p:sp>
        <p:sp>
          <p:nvSpPr>
            <p:cNvPr id="177202" name="Rectangle 50">
              <a:extLst>
                <a:ext uri="{FF2B5EF4-FFF2-40B4-BE49-F238E27FC236}">
                  <a16:creationId xmlns:a16="http://schemas.microsoft.com/office/drawing/2014/main" id="{8D0F1182-5D3B-77FE-7C2A-A04A1B3D61EA}"/>
                </a:ext>
              </a:extLst>
            </p:cNvPr>
            <p:cNvSpPr>
              <a:spLocks noChangeArrowheads="1"/>
            </p:cNvSpPr>
            <p:nvPr/>
          </p:nvSpPr>
          <p:spPr bwMode="auto">
            <a:xfrm>
              <a:off x="3334" y="2342"/>
              <a:ext cx="91" cy="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600"/>
                <a:t>3</a:t>
              </a:r>
            </a:p>
          </p:txBody>
        </p:sp>
        <p:sp>
          <p:nvSpPr>
            <p:cNvPr id="177203" name="Rectangle 51">
              <a:extLst>
                <a:ext uri="{FF2B5EF4-FFF2-40B4-BE49-F238E27FC236}">
                  <a16:creationId xmlns:a16="http://schemas.microsoft.com/office/drawing/2014/main" id="{72976D81-731E-43B8-E4C3-9B25FD5C9F08}"/>
                </a:ext>
              </a:extLst>
            </p:cNvPr>
            <p:cNvSpPr>
              <a:spLocks noChangeArrowheads="1"/>
            </p:cNvSpPr>
            <p:nvPr/>
          </p:nvSpPr>
          <p:spPr bwMode="auto">
            <a:xfrm>
              <a:off x="3334" y="2478"/>
              <a:ext cx="91" cy="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600"/>
                <a:t>4</a:t>
              </a:r>
            </a:p>
          </p:txBody>
        </p:sp>
        <p:sp>
          <p:nvSpPr>
            <p:cNvPr id="177204" name="Rectangle 52">
              <a:extLst>
                <a:ext uri="{FF2B5EF4-FFF2-40B4-BE49-F238E27FC236}">
                  <a16:creationId xmlns:a16="http://schemas.microsoft.com/office/drawing/2014/main" id="{2306E676-903A-3490-E054-349A4EFCD369}"/>
                </a:ext>
              </a:extLst>
            </p:cNvPr>
            <p:cNvSpPr>
              <a:spLocks noChangeArrowheads="1"/>
            </p:cNvSpPr>
            <p:nvPr/>
          </p:nvSpPr>
          <p:spPr bwMode="auto">
            <a:xfrm>
              <a:off x="3334" y="2613"/>
              <a:ext cx="91" cy="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600"/>
                <a:t>5</a:t>
              </a:r>
            </a:p>
          </p:txBody>
        </p:sp>
        <p:sp>
          <p:nvSpPr>
            <p:cNvPr id="177205" name="Rectangle 53">
              <a:extLst>
                <a:ext uri="{FF2B5EF4-FFF2-40B4-BE49-F238E27FC236}">
                  <a16:creationId xmlns:a16="http://schemas.microsoft.com/office/drawing/2014/main" id="{1AFD549B-297F-2FD8-4A1B-72FAC08084D5}"/>
                </a:ext>
              </a:extLst>
            </p:cNvPr>
            <p:cNvSpPr>
              <a:spLocks noChangeArrowheads="1"/>
            </p:cNvSpPr>
            <p:nvPr/>
          </p:nvSpPr>
          <p:spPr bwMode="auto">
            <a:xfrm>
              <a:off x="3334" y="2749"/>
              <a:ext cx="91" cy="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600"/>
                <a:t>6</a:t>
              </a:r>
            </a:p>
          </p:txBody>
        </p:sp>
        <p:sp>
          <p:nvSpPr>
            <p:cNvPr id="177206" name="Rectangle 54">
              <a:extLst>
                <a:ext uri="{FF2B5EF4-FFF2-40B4-BE49-F238E27FC236}">
                  <a16:creationId xmlns:a16="http://schemas.microsoft.com/office/drawing/2014/main" id="{6641BBD8-85DE-E4A6-62D9-BB6CD941B1CD}"/>
                </a:ext>
              </a:extLst>
            </p:cNvPr>
            <p:cNvSpPr>
              <a:spLocks noChangeArrowheads="1"/>
            </p:cNvSpPr>
            <p:nvPr/>
          </p:nvSpPr>
          <p:spPr bwMode="auto">
            <a:xfrm>
              <a:off x="3334" y="2886"/>
              <a:ext cx="91" cy="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600"/>
                <a:t>7</a:t>
              </a:r>
            </a:p>
          </p:txBody>
        </p:sp>
        <p:sp>
          <p:nvSpPr>
            <p:cNvPr id="177207" name="Rectangle 55">
              <a:extLst>
                <a:ext uri="{FF2B5EF4-FFF2-40B4-BE49-F238E27FC236}">
                  <a16:creationId xmlns:a16="http://schemas.microsoft.com/office/drawing/2014/main" id="{FD8DA1E8-8370-D37B-C1D2-DB54470CF2EE}"/>
                </a:ext>
              </a:extLst>
            </p:cNvPr>
            <p:cNvSpPr>
              <a:spLocks noChangeArrowheads="1"/>
            </p:cNvSpPr>
            <p:nvPr/>
          </p:nvSpPr>
          <p:spPr bwMode="auto">
            <a:xfrm>
              <a:off x="3334" y="3022"/>
              <a:ext cx="91" cy="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600"/>
                <a:t>8</a:t>
              </a:r>
            </a:p>
          </p:txBody>
        </p:sp>
        <p:sp>
          <p:nvSpPr>
            <p:cNvPr id="177208" name="Line 56">
              <a:extLst>
                <a:ext uri="{FF2B5EF4-FFF2-40B4-BE49-F238E27FC236}">
                  <a16:creationId xmlns:a16="http://schemas.microsoft.com/office/drawing/2014/main" id="{68F7F054-BFC3-5DB6-DB1D-A1F568370890}"/>
                </a:ext>
              </a:extLst>
            </p:cNvPr>
            <p:cNvSpPr>
              <a:spLocks noChangeShapeType="1"/>
            </p:cNvSpPr>
            <p:nvPr/>
          </p:nvSpPr>
          <p:spPr bwMode="auto">
            <a:xfrm>
              <a:off x="2472" y="3067"/>
              <a:ext cx="408"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grpSp>
          <p:nvGrpSpPr>
            <p:cNvPr id="177209" name="Group 57">
              <a:extLst>
                <a:ext uri="{FF2B5EF4-FFF2-40B4-BE49-F238E27FC236}">
                  <a16:creationId xmlns:a16="http://schemas.microsoft.com/office/drawing/2014/main" id="{33CB0EB0-DCD8-4B62-8440-31F0D9068ED5}"/>
                </a:ext>
              </a:extLst>
            </p:cNvPr>
            <p:cNvGrpSpPr>
              <a:grpSpLocks/>
            </p:cNvGrpSpPr>
            <p:nvPr/>
          </p:nvGrpSpPr>
          <p:grpSpPr bwMode="auto">
            <a:xfrm>
              <a:off x="2336" y="2115"/>
              <a:ext cx="136" cy="952"/>
              <a:chOff x="4105" y="2115"/>
              <a:chExt cx="680" cy="952"/>
            </a:xfrm>
          </p:grpSpPr>
          <p:sp>
            <p:nvSpPr>
              <p:cNvPr id="177210" name="Line 58">
                <a:extLst>
                  <a:ext uri="{FF2B5EF4-FFF2-40B4-BE49-F238E27FC236}">
                    <a16:creationId xmlns:a16="http://schemas.microsoft.com/office/drawing/2014/main" id="{3185476E-AB70-ECCE-C22D-F25D52B3533F}"/>
                  </a:ext>
                </a:extLst>
              </p:cNvPr>
              <p:cNvSpPr>
                <a:spLocks noChangeShapeType="1"/>
              </p:cNvSpPr>
              <p:nvPr/>
            </p:nvSpPr>
            <p:spPr bwMode="auto">
              <a:xfrm flipV="1">
                <a:off x="4105" y="3067"/>
                <a:ext cx="680"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177211" name="Line 59">
                <a:extLst>
                  <a:ext uri="{FF2B5EF4-FFF2-40B4-BE49-F238E27FC236}">
                    <a16:creationId xmlns:a16="http://schemas.microsoft.com/office/drawing/2014/main" id="{FCEB6554-36BB-4B9C-47BA-4D958B8A9B1B}"/>
                  </a:ext>
                </a:extLst>
              </p:cNvPr>
              <p:cNvSpPr>
                <a:spLocks noChangeShapeType="1"/>
              </p:cNvSpPr>
              <p:nvPr/>
            </p:nvSpPr>
            <p:spPr bwMode="auto">
              <a:xfrm>
                <a:off x="4105" y="2387"/>
                <a:ext cx="680"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177212" name="Line 60">
                <a:extLst>
                  <a:ext uri="{FF2B5EF4-FFF2-40B4-BE49-F238E27FC236}">
                    <a16:creationId xmlns:a16="http://schemas.microsoft.com/office/drawing/2014/main" id="{3FF8FAFF-6568-5F97-EE00-4C49E507C32F}"/>
                  </a:ext>
                </a:extLst>
              </p:cNvPr>
              <p:cNvSpPr>
                <a:spLocks noChangeShapeType="1"/>
              </p:cNvSpPr>
              <p:nvPr/>
            </p:nvSpPr>
            <p:spPr bwMode="auto">
              <a:xfrm>
                <a:off x="4105" y="2523"/>
                <a:ext cx="680"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177213" name="Line 61">
                <a:extLst>
                  <a:ext uri="{FF2B5EF4-FFF2-40B4-BE49-F238E27FC236}">
                    <a16:creationId xmlns:a16="http://schemas.microsoft.com/office/drawing/2014/main" id="{35236E12-F229-613C-0ACA-25DF60EC0D47}"/>
                  </a:ext>
                </a:extLst>
              </p:cNvPr>
              <p:cNvSpPr>
                <a:spLocks noChangeShapeType="1"/>
              </p:cNvSpPr>
              <p:nvPr/>
            </p:nvSpPr>
            <p:spPr bwMode="auto">
              <a:xfrm>
                <a:off x="4105" y="2659"/>
                <a:ext cx="680"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177214" name="Line 62">
                <a:extLst>
                  <a:ext uri="{FF2B5EF4-FFF2-40B4-BE49-F238E27FC236}">
                    <a16:creationId xmlns:a16="http://schemas.microsoft.com/office/drawing/2014/main" id="{5515C71D-722D-BF19-0502-D01AA97ED45A}"/>
                  </a:ext>
                </a:extLst>
              </p:cNvPr>
              <p:cNvSpPr>
                <a:spLocks noChangeShapeType="1"/>
              </p:cNvSpPr>
              <p:nvPr/>
            </p:nvSpPr>
            <p:spPr bwMode="auto">
              <a:xfrm>
                <a:off x="4105" y="2795"/>
                <a:ext cx="680"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177215" name="Line 63">
                <a:extLst>
                  <a:ext uri="{FF2B5EF4-FFF2-40B4-BE49-F238E27FC236}">
                    <a16:creationId xmlns:a16="http://schemas.microsoft.com/office/drawing/2014/main" id="{E60EEEF5-E186-9475-725A-120C7A61EF70}"/>
                  </a:ext>
                </a:extLst>
              </p:cNvPr>
              <p:cNvSpPr>
                <a:spLocks noChangeShapeType="1"/>
              </p:cNvSpPr>
              <p:nvPr/>
            </p:nvSpPr>
            <p:spPr bwMode="auto">
              <a:xfrm>
                <a:off x="4105" y="2931"/>
                <a:ext cx="680"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177216" name="Line 64">
                <a:extLst>
                  <a:ext uri="{FF2B5EF4-FFF2-40B4-BE49-F238E27FC236}">
                    <a16:creationId xmlns:a16="http://schemas.microsoft.com/office/drawing/2014/main" id="{BABE1899-4E0E-7DBC-5AEB-A08CF429B1ED}"/>
                  </a:ext>
                </a:extLst>
              </p:cNvPr>
              <p:cNvSpPr>
                <a:spLocks noChangeShapeType="1"/>
              </p:cNvSpPr>
              <p:nvPr/>
            </p:nvSpPr>
            <p:spPr bwMode="auto">
              <a:xfrm>
                <a:off x="4105" y="2115"/>
                <a:ext cx="680"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177217" name="Line 65">
                <a:extLst>
                  <a:ext uri="{FF2B5EF4-FFF2-40B4-BE49-F238E27FC236}">
                    <a16:creationId xmlns:a16="http://schemas.microsoft.com/office/drawing/2014/main" id="{ACB28C83-8708-604D-83DB-BD945E590FBB}"/>
                  </a:ext>
                </a:extLst>
              </p:cNvPr>
              <p:cNvSpPr>
                <a:spLocks noChangeShapeType="1"/>
              </p:cNvSpPr>
              <p:nvPr/>
            </p:nvSpPr>
            <p:spPr bwMode="auto">
              <a:xfrm>
                <a:off x="4105" y="2251"/>
                <a:ext cx="680"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grpSp>
        <p:grpSp>
          <p:nvGrpSpPr>
            <p:cNvPr id="177218" name="Group 66">
              <a:extLst>
                <a:ext uri="{FF2B5EF4-FFF2-40B4-BE49-F238E27FC236}">
                  <a16:creationId xmlns:a16="http://schemas.microsoft.com/office/drawing/2014/main" id="{52FCAC99-89B3-9D52-48DE-0E0521AE773E}"/>
                </a:ext>
              </a:extLst>
            </p:cNvPr>
            <p:cNvGrpSpPr>
              <a:grpSpLocks/>
            </p:cNvGrpSpPr>
            <p:nvPr/>
          </p:nvGrpSpPr>
          <p:grpSpPr bwMode="auto">
            <a:xfrm>
              <a:off x="2880" y="2115"/>
              <a:ext cx="136" cy="952"/>
              <a:chOff x="4105" y="2115"/>
              <a:chExt cx="680" cy="952"/>
            </a:xfrm>
          </p:grpSpPr>
          <p:sp>
            <p:nvSpPr>
              <p:cNvPr id="177219" name="Line 67">
                <a:extLst>
                  <a:ext uri="{FF2B5EF4-FFF2-40B4-BE49-F238E27FC236}">
                    <a16:creationId xmlns:a16="http://schemas.microsoft.com/office/drawing/2014/main" id="{F1992C36-9B7B-3EB7-7798-A478FDC010DF}"/>
                  </a:ext>
                </a:extLst>
              </p:cNvPr>
              <p:cNvSpPr>
                <a:spLocks noChangeShapeType="1"/>
              </p:cNvSpPr>
              <p:nvPr/>
            </p:nvSpPr>
            <p:spPr bwMode="auto">
              <a:xfrm flipV="1">
                <a:off x="4105" y="3067"/>
                <a:ext cx="680"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177220" name="Line 68">
                <a:extLst>
                  <a:ext uri="{FF2B5EF4-FFF2-40B4-BE49-F238E27FC236}">
                    <a16:creationId xmlns:a16="http://schemas.microsoft.com/office/drawing/2014/main" id="{366B7050-29E8-BB2B-A34D-FC3D57B9D964}"/>
                  </a:ext>
                </a:extLst>
              </p:cNvPr>
              <p:cNvSpPr>
                <a:spLocks noChangeShapeType="1"/>
              </p:cNvSpPr>
              <p:nvPr/>
            </p:nvSpPr>
            <p:spPr bwMode="auto">
              <a:xfrm>
                <a:off x="4105" y="2387"/>
                <a:ext cx="680"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177221" name="Line 69">
                <a:extLst>
                  <a:ext uri="{FF2B5EF4-FFF2-40B4-BE49-F238E27FC236}">
                    <a16:creationId xmlns:a16="http://schemas.microsoft.com/office/drawing/2014/main" id="{66B2F28A-31DB-9134-5496-5706D1CFB037}"/>
                  </a:ext>
                </a:extLst>
              </p:cNvPr>
              <p:cNvSpPr>
                <a:spLocks noChangeShapeType="1"/>
              </p:cNvSpPr>
              <p:nvPr/>
            </p:nvSpPr>
            <p:spPr bwMode="auto">
              <a:xfrm>
                <a:off x="4105" y="2523"/>
                <a:ext cx="680"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177222" name="Line 70">
                <a:extLst>
                  <a:ext uri="{FF2B5EF4-FFF2-40B4-BE49-F238E27FC236}">
                    <a16:creationId xmlns:a16="http://schemas.microsoft.com/office/drawing/2014/main" id="{58AB8690-28DE-ADED-8E4C-01C9CFB8DBB2}"/>
                  </a:ext>
                </a:extLst>
              </p:cNvPr>
              <p:cNvSpPr>
                <a:spLocks noChangeShapeType="1"/>
              </p:cNvSpPr>
              <p:nvPr/>
            </p:nvSpPr>
            <p:spPr bwMode="auto">
              <a:xfrm>
                <a:off x="4105" y="2659"/>
                <a:ext cx="680"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177223" name="Line 71">
                <a:extLst>
                  <a:ext uri="{FF2B5EF4-FFF2-40B4-BE49-F238E27FC236}">
                    <a16:creationId xmlns:a16="http://schemas.microsoft.com/office/drawing/2014/main" id="{112FA5FA-4FAB-E18A-E736-B31ACED60A59}"/>
                  </a:ext>
                </a:extLst>
              </p:cNvPr>
              <p:cNvSpPr>
                <a:spLocks noChangeShapeType="1"/>
              </p:cNvSpPr>
              <p:nvPr/>
            </p:nvSpPr>
            <p:spPr bwMode="auto">
              <a:xfrm>
                <a:off x="4105" y="2795"/>
                <a:ext cx="680"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177224" name="Line 72">
                <a:extLst>
                  <a:ext uri="{FF2B5EF4-FFF2-40B4-BE49-F238E27FC236}">
                    <a16:creationId xmlns:a16="http://schemas.microsoft.com/office/drawing/2014/main" id="{E4FD69CD-C504-59AE-0EBB-5514F8AD27B0}"/>
                  </a:ext>
                </a:extLst>
              </p:cNvPr>
              <p:cNvSpPr>
                <a:spLocks noChangeShapeType="1"/>
              </p:cNvSpPr>
              <p:nvPr/>
            </p:nvSpPr>
            <p:spPr bwMode="auto">
              <a:xfrm>
                <a:off x="4105" y="2931"/>
                <a:ext cx="680"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177225" name="Line 73">
                <a:extLst>
                  <a:ext uri="{FF2B5EF4-FFF2-40B4-BE49-F238E27FC236}">
                    <a16:creationId xmlns:a16="http://schemas.microsoft.com/office/drawing/2014/main" id="{CCA84CC8-E0C1-9D79-8AF9-36EC97C8AD0D}"/>
                  </a:ext>
                </a:extLst>
              </p:cNvPr>
              <p:cNvSpPr>
                <a:spLocks noChangeShapeType="1"/>
              </p:cNvSpPr>
              <p:nvPr/>
            </p:nvSpPr>
            <p:spPr bwMode="auto">
              <a:xfrm>
                <a:off x="4105" y="2115"/>
                <a:ext cx="680"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177226" name="Line 74">
                <a:extLst>
                  <a:ext uri="{FF2B5EF4-FFF2-40B4-BE49-F238E27FC236}">
                    <a16:creationId xmlns:a16="http://schemas.microsoft.com/office/drawing/2014/main" id="{C4494311-570F-EF30-A2FF-F25FCA2C04A8}"/>
                  </a:ext>
                </a:extLst>
              </p:cNvPr>
              <p:cNvSpPr>
                <a:spLocks noChangeShapeType="1"/>
              </p:cNvSpPr>
              <p:nvPr/>
            </p:nvSpPr>
            <p:spPr bwMode="auto">
              <a:xfrm>
                <a:off x="4105" y="2251"/>
                <a:ext cx="680"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grpSp>
        <p:sp>
          <p:nvSpPr>
            <p:cNvPr id="177227" name="Line 75">
              <a:extLst>
                <a:ext uri="{FF2B5EF4-FFF2-40B4-BE49-F238E27FC236}">
                  <a16:creationId xmlns:a16="http://schemas.microsoft.com/office/drawing/2014/main" id="{1203FC48-4F7A-0F51-0C3B-49A787EBB482}"/>
                </a:ext>
              </a:extLst>
            </p:cNvPr>
            <p:cNvSpPr>
              <a:spLocks noChangeShapeType="1"/>
            </p:cNvSpPr>
            <p:nvPr/>
          </p:nvSpPr>
          <p:spPr bwMode="auto">
            <a:xfrm>
              <a:off x="2472" y="2931"/>
              <a:ext cx="408"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177228" name="Line 76">
              <a:extLst>
                <a:ext uri="{FF2B5EF4-FFF2-40B4-BE49-F238E27FC236}">
                  <a16:creationId xmlns:a16="http://schemas.microsoft.com/office/drawing/2014/main" id="{1DAE4A43-5A48-FF20-503E-A1232E2429B0}"/>
                </a:ext>
              </a:extLst>
            </p:cNvPr>
            <p:cNvSpPr>
              <a:spLocks noChangeShapeType="1"/>
            </p:cNvSpPr>
            <p:nvPr/>
          </p:nvSpPr>
          <p:spPr bwMode="auto">
            <a:xfrm>
              <a:off x="2472" y="2659"/>
              <a:ext cx="408"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177229" name="Line 77">
              <a:extLst>
                <a:ext uri="{FF2B5EF4-FFF2-40B4-BE49-F238E27FC236}">
                  <a16:creationId xmlns:a16="http://schemas.microsoft.com/office/drawing/2014/main" id="{DE8F3406-1E1E-D7B6-FE57-7D7F28A101E1}"/>
                </a:ext>
              </a:extLst>
            </p:cNvPr>
            <p:cNvSpPr>
              <a:spLocks noChangeShapeType="1"/>
            </p:cNvSpPr>
            <p:nvPr/>
          </p:nvSpPr>
          <p:spPr bwMode="auto">
            <a:xfrm>
              <a:off x="2472" y="2523"/>
              <a:ext cx="408"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177230" name="Line 78">
              <a:extLst>
                <a:ext uri="{FF2B5EF4-FFF2-40B4-BE49-F238E27FC236}">
                  <a16:creationId xmlns:a16="http://schemas.microsoft.com/office/drawing/2014/main" id="{4D7AA4A8-9D58-A444-7D57-B46B7E6B84B0}"/>
                </a:ext>
              </a:extLst>
            </p:cNvPr>
            <p:cNvSpPr>
              <a:spLocks noChangeShapeType="1"/>
            </p:cNvSpPr>
            <p:nvPr/>
          </p:nvSpPr>
          <p:spPr bwMode="auto">
            <a:xfrm>
              <a:off x="2472" y="2115"/>
              <a:ext cx="408" cy="272"/>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177231" name="Line 79">
              <a:extLst>
                <a:ext uri="{FF2B5EF4-FFF2-40B4-BE49-F238E27FC236}">
                  <a16:creationId xmlns:a16="http://schemas.microsoft.com/office/drawing/2014/main" id="{2CD51C42-7479-F92B-CE06-731B77566BB8}"/>
                </a:ext>
              </a:extLst>
            </p:cNvPr>
            <p:cNvSpPr>
              <a:spLocks noChangeShapeType="1"/>
            </p:cNvSpPr>
            <p:nvPr/>
          </p:nvSpPr>
          <p:spPr bwMode="auto">
            <a:xfrm>
              <a:off x="2472" y="2251"/>
              <a:ext cx="408" cy="544"/>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177232" name="Line 80">
              <a:extLst>
                <a:ext uri="{FF2B5EF4-FFF2-40B4-BE49-F238E27FC236}">
                  <a16:creationId xmlns:a16="http://schemas.microsoft.com/office/drawing/2014/main" id="{166AA254-816F-12CE-EDED-2A336825EB72}"/>
                </a:ext>
              </a:extLst>
            </p:cNvPr>
            <p:cNvSpPr>
              <a:spLocks noChangeShapeType="1"/>
            </p:cNvSpPr>
            <p:nvPr/>
          </p:nvSpPr>
          <p:spPr bwMode="auto">
            <a:xfrm flipV="1">
              <a:off x="2472" y="2115"/>
              <a:ext cx="408" cy="272"/>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177233" name="Line 81">
              <a:extLst>
                <a:ext uri="{FF2B5EF4-FFF2-40B4-BE49-F238E27FC236}">
                  <a16:creationId xmlns:a16="http://schemas.microsoft.com/office/drawing/2014/main" id="{6F363871-7BEE-2F2D-2620-3A8456866440}"/>
                </a:ext>
              </a:extLst>
            </p:cNvPr>
            <p:cNvSpPr>
              <a:spLocks noChangeShapeType="1"/>
            </p:cNvSpPr>
            <p:nvPr/>
          </p:nvSpPr>
          <p:spPr bwMode="auto">
            <a:xfrm flipV="1">
              <a:off x="2472" y="2251"/>
              <a:ext cx="408" cy="544"/>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177234" name="Text Box 82">
              <a:extLst>
                <a:ext uri="{FF2B5EF4-FFF2-40B4-BE49-F238E27FC236}">
                  <a16:creationId xmlns:a16="http://schemas.microsoft.com/office/drawing/2014/main" id="{89E8442A-B233-6C95-7951-14A1D689C6DA}"/>
                </a:ext>
              </a:extLst>
            </p:cNvPr>
            <p:cNvSpPr txBox="1">
              <a:spLocks noChangeArrowheads="1"/>
            </p:cNvSpPr>
            <p:nvPr/>
          </p:nvSpPr>
          <p:spPr bwMode="auto">
            <a:xfrm>
              <a:off x="2200" y="3249"/>
              <a:ext cx="99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cross-over</a:t>
              </a:r>
            </a:p>
          </p:txBody>
        </p:sp>
      </p:gr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a:extLst>
              <a:ext uri="{FF2B5EF4-FFF2-40B4-BE49-F238E27FC236}">
                <a16:creationId xmlns:a16="http://schemas.microsoft.com/office/drawing/2014/main" id="{C1748903-445A-956F-2A1B-11CD8AA70009}"/>
              </a:ext>
            </a:extLst>
          </p:cNvPr>
          <p:cNvSpPr>
            <a:spLocks noGrp="1"/>
          </p:cNvSpPr>
          <p:nvPr>
            <p:ph type="sldNum" sz="quarter" idx="12"/>
          </p:nvPr>
        </p:nvSpPr>
        <p:spPr/>
        <p:txBody>
          <a:bodyPr/>
          <a:lstStyle/>
          <a:p>
            <a:fld id="{ECEACD2D-FF0C-4D78-B3A4-2E0FF1541BB1}" type="slidenum">
              <a:rPr lang="en-US" altLang="en-US"/>
              <a:pPr/>
              <a:t>94</a:t>
            </a:fld>
            <a:endParaRPr lang="th-TH" altLang="en-US"/>
          </a:p>
        </p:txBody>
      </p:sp>
      <p:sp>
        <p:nvSpPr>
          <p:cNvPr id="181252" name="Rectangle 4">
            <a:extLst>
              <a:ext uri="{FF2B5EF4-FFF2-40B4-BE49-F238E27FC236}">
                <a16:creationId xmlns:a16="http://schemas.microsoft.com/office/drawing/2014/main" id="{A7706221-E275-9E96-E268-FDBC6A935D46}"/>
              </a:ext>
            </a:extLst>
          </p:cNvPr>
          <p:cNvSpPr>
            <a:spLocks noGrp="1" noChangeArrowheads="1"/>
          </p:cNvSpPr>
          <p:nvPr>
            <p:ph type="title"/>
          </p:nvPr>
        </p:nvSpPr>
        <p:spPr/>
        <p:txBody>
          <a:bodyPr/>
          <a:lstStyle/>
          <a:p>
            <a:r>
              <a:rPr lang="en-US" altLang="en-US"/>
              <a:t>Good vs. Bad Cabling</a:t>
            </a:r>
          </a:p>
        </p:txBody>
      </p:sp>
      <p:grpSp>
        <p:nvGrpSpPr>
          <p:cNvPr id="181259" name="Group 11">
            <a:extLst>
              <a:ext uri="{FF2B5EF4-FFF2-40B4-BE49-F238E27FC236}">
                <a16:creationId xmlns:a16="http://schemas.microsoft.com/office/drawing/2014/main" id="{6DD7FAE4-B2AA-0374-6295-3BA8C7781784}"/>
              </a:ext>
            </a:extLst>
          </p:cNvPr>
          <p:cNvGrpSpPr>
            <a:grpSpLocks/>
          </p:cNvGrpSpPr>
          <p:nvPr/>
        </p:nvGrpSpPr>
        <p:grpSpPr bwMode="auto">
          <a:xfrm>
            <a:off x="1258888" y="2060575"/>
            <a:ext cx="3101975" cy="2441575"/>
            <a:chOff x="3238" y="1298"/>
            <a:chExt cx="1954" cy="1538"/>
          </a:xfrm>
        </p:grpSpPr>
        <p:pic>
          <p:nvPicPr>
            <p:cNvPr id="181254" name="Picture 6">
              <a:extLst>
                <a:ext uri="{FF2B5EF4-FFF2-40B4-BE49-F238E27FC236}">
                  <a16:creationId xmlns:a16="http://schemas.microsoft.com/office/drawing/2014/main" id="{8684E29E-2720-F593-416A-B2B3493A41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8" y="1298"/>
              <a:ext cx="1954" cy="1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1255" name="AutoShape 7">
              <a:extLst>
                <a:ext uri="{FF2B5EF4-FFF2-40B4-BE49-F238E27FC236}">
                  <a16:creationId xmlns:a16="http://schemas.microsoft.com/office/drawing/2014/main" id="{86DFB126-35E8-0543-2D6B-133F7FFA6802}"/>
                </a:ext>
              </a:extLst>
            </p:cNvPr>
            <p:cNvSpPr>
              <a:spLocks noChangeArrowheads="1"/>
            </p:cNvSpPr>
            <p:nvPr/>
          </p:nvSpPr>
          <p:spPr bwMode="auto">
            <a:xfrm>
              <a:off x="3288" y="1344"/>
              <a:ext cx="862" cy="363"/>
            </a:xfrm>
            <a:prstGeom prst="roundRect">
              <a:avLst>
                <a:gd name="adj" fmla="val 16667"/>
              </a:avLst>
            </a:prstGeom>
            <a:solidFill>
              <a:schemeClr val="accent1">
                <a:alpha val="20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b="1">
                  <a:solidFill>
                    <a:srgbClr val="33CC33"/>
                  </a:solidFill>
                </a:rPr>
                <a:t>Good</a:t>
              </a:r>
            </a:p>
          </p:txBody>
        </p:sp>
      </p:grpSp>
      <p:grpSp>
        <p:nvGrpSpPr>
          <p:cNvPr id="181258" name="Group 10">
            <a:extLst>
              <a:ext uri="{FF2B5EF4-FFF2-40B4-BE49-F238E27FC236}">
                <a16:creationId xmlns:a16="http://schemas.microsoft.com/office/drawing/2014/main" id="{338BB381-B07C-4F74-4482-A73FF3EFB888}"/>
              </a:ext>
            </a:extLst>
          </p:cNvPr>
          <p:cNvGrpSpPr>
            <a:grpSpLocks/>
          </p:cNvGrpSpPr>
          <p:nvPr/>
        </p:nvGrpSpPr>
        <p:grpSpPr bwMode="auto">
          <a:xfrm>
            <a:off x="4787900" y="2060575"/>
            <a:ext cx="4056063" cy="2905125"/>
            <a:chOff x="567" y="1298"/>
            <a:chExt cx="2555" cy="1830"/>
          </a:xfrm>
        </p:grpSpPr>
        <p:pic>
          <p:nvPicPr>
            <p:cNvPr id="181253" name="Picture 5">
              <a:extLst>
                <a:ext uri="{FF2B5EF4-FFF2-40B4-BE49-F238E27FC236}">
                  <a16:creationId xmlns:a16="http://schemas.microsoft.com/office/drawing/2014/main" id="{20778008-726B-AA26-9B50-23AA5F96E8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3" y="1298"/>
              <a:ext cx="1970" cy="1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1256" name="AutoShape 8">
              <a:extLst>
                <a:ext uri="{FF2B5EF4-FFF2-40B4-BE49-F238E27FC236}">
                  <a16:creationId xmlns:a16="http://schemas.microsoft.com/office/drawing/2014/main" id="{E53C9D50-F9D4-73BA-FAD7-7D7354EB4783}"/>
                </a:ext>
              </a:extLst>
            </p:cNvPr>
            <p:cNvSpPr>
              <a:spLocks noChangeArrowheads="1"/>
            </p:cNvSpPr>
            <p:nvPr/>
          </p:nvSpPr>
          <p:spPr bwMode="auto">
            <a:xfrm>
              <a:off x="839" y="1344"/>
              <a:ext cx="862" cy="363"/>
            </a:xfrm>
            <a:prstGeom prst="roundRect">
              <a:avLst>
                <a:gd name="adj" fmla="val 16667"/>
              </a:avLst>
            </a:prstGeom>
            <a:solidFill>
              <a:schemeClr val="hlink">
                <a:alpha val="20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b="1">
                  <a:solidFill>
                    <a:schemeClr val="hlink"/>
                  </a:solidFill>
                </a:rPr>
                <a:t>Bad</a:t>
              </a:r>
            </a:p>
          </p:txBody>
        </p:sp>
        <p:sp>
          <p:nvSpPr>
            <p:cNvPr id="181257" name="Text Box 9">
              <a:extLst>
                <a:ext uri="{FF2B5EF4-FFF2-40B4-BE49-F238E27FC236}">
                  <a16:creationId xmlns:a16="http://schemas.microsoft.com/office/drawing/2014/main" id="{5FA24E1E-BFBD-F488-8810-A52FD9BE0E7B}"/>
                </a:ext>
              </a:extLst>
            </p:cNvPr>
            <p:cNvSpPr txBox="1">
              <a:spLocks noChangeArrowheads="1"/>
            </p:cNvSpPr>
            <p:nvPr/>
          </p:nvSpPr>
          <p:spPr bwMode="auto">
            <a:xfrm>
              <a:off x="567" y="2840"/>
              <a:ext cx="255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Wires are untwisted too long</a:t>
              </a:r>
            </a:p>
          </p:txBody>
        </p:sp>
      </p:gr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CB6C28CE-F5E2-7F7B-ED8F-161DE669BF57}"/>
              </a:ext>
            </a:extLst>
          </p:cNvPr>
          <p:cNvSpPr>
            <a:spLocks noGrp="1"/>
          </p:cNvSpPr>
          <p:nvPr>
            <p:ph type="sldNum" sz="quarter" idx="12"/>
          </p:nvPr>
        </p:nvSpPr>
        <p:spPr/>
        <p:txBody>
          <a:bodyPr/>
          <a:lstStyle/>
          <a:p>
            <a:fld id="{1D6FB93B-497F-4399-8E77-9E427D1A0BFA}" type="slidenum">
              <a:rPr lang="en-US" altLang="en-US"/>
              <a:pPr/>
              <a:t>95</a:t>
            </a:fld>
            <a:endParaRPr lang="th-TH" altLang="en-US"/>
          </a:p>
        </p:txBody>
      </p:sp>
      <p:sp>
        <p:nvSpPr>
          <p:cNvPr id="178178" name="Rectangle 2">
            <a:extLst>
              <a:ext uri="{FF2B5EF4-FFF2-40B4-BE49-F238E27FC236}">
                <a16:creationId xmlns:a16="http://schemas.microsoft.com/office/drawing/2014/main" id="{F5F604B2-E312-09D3-B403-1F137C70F0DB}"/>
              </a:ext>
            </a:extLst>
          </p:cNvPr>
          <p:cNvSpPr>
            <a:spLocks noGrp="1" noChangeArrowheads="1"/>
          </p:cNvSpPr>
          <p:nvPr>
            <p:ph type="title"/>
          </p:nvPr>
        </p:nvSpPr>
        <p:spPr>
          <a:xfrm>
            <a:off x="457200" y="109154"/>
            <a:ext cx="8229600" cy="553998"/>
          </a:xfrm>
        </p:spPr>
        <p:txBody>
          <a:bodyPr/>
          <a:lstStyle/>
          <a:p>
            <a:r>
              <a:rPr lang="en-US" altLang="en-US"/>
              <a:t>Roll-Over Cable</a:t>
            </a:r>
          </a:p>
        </p:txBody>
      </p:sp>
      <p:pic>
        <p:nvPicPr>
          <p:cNvPr id="178182" name="Picture 6">
            <a:extLst>
              <a:ext uri="{FF2B5EF4-FFF2-40B4-BE49-F238E27FC236}">
                <a16:creationId xmlns:a16="http://schemas.microsoft.com/office/drawing/2014/main" id="{F26834AE-361C-C163-AE3F-9E7B51ADE498}"/>
              </a:ext>
            </a:extLst>
          </p:cNvPr>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2051050" y="1916113"/>
            <a:ext cx="5040313" cy="1598612"/>
          </a:xfrm>
          <a:prstGeom prst="rect">
            <a:avLst/>
          </a:prstGeom>
          <a:noFill/>
          <a:extLst>
            <a:ext uri="{909E8E84-426E-40DD-AFC4-6F175D3DCCD1}">
              <a14:hiddenFill xmlns:a14="http://schemas.microsoft.com/office/drawing/2010/main">
                <a:solidFill>
                  <a:srgbClr val="FFFFFF"/>
                </a:solidFill>
              </a14:hiddenFill>
            </a:ext>
          </a:extLst>
        </p:spPr>
      </p:pic>
      <p:grpSp>
        <p:nvGrpSpPr>
          <p:cNvPr id="178183" name="Group 7">
            <a:extLst>
              <a:ext uri="{FF2B5EF4-FFF2-40B4-BE49-F238E27FC236}">
                <a16:creationId xmlns:a16="http://schemas.microsoft.com/office/drawing/2014/main" id="{0E14C66A-0F9C-1E12-0025-C7DF7940E54A}"/>
              </a:ext>
            </a:extLst>
          </p:cNvPr>
          <p:cNvGrpSpPr>
            <a:grpSpLocks/>
          </p:cNvGrpSpPr>
          <p:nvPr/>
        </p:nvGrpSpPr>
        <p:grpSpPr bwMode="auto">
          <a:xfrm>
            <a:off x="3276600" y="4005263"/>
            <a:ext cx="2378075" cy="2330450"/>
            <a:chOff x="3696" y="2069"/>
            <a:chExt cx="1498" cy="1468"/>
          </a:xfrm>
        </p:grpSpPr>
        <p:sp>
          <p:nvSpPr>
            <p:cNvPr id="178184" name="Rectangle 8">
              <a:extLst>
                <a:ext uri="{FF2B5EF4-FFF2-40B4-BE49-F238E27FC236}">
                  <a16:creationId xmlns:a16="http://schemas.microsoft.com/office/drawing/2014/main" id="{7BDE7803-99C0-B411-6861-72E8CCA9C80E}"/>
                </a:ext>
              </a:extLst>
            </p:cNvPr>
            <p:cNvSpPr>
              <a:spLocks noChangeArrowheads="1"/>
            </p:cNvSpPr>
            <p:nvPr/>
          </p:nvSpPr>
          <p:spPr bwMode="auto">
            <a:xfrm>
              <a:off x="3833" y="2205"/>
              <a:ext cx="272" cy="91"/>
            </a:xfrm>
            <a:prstGeom prst="rect">
              <a:avLst/>
            </a:prstGeom>
            <a:solidFill>
              <a:srgbClr val="33CC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78185" name="Rectangle 9">
              <a:extLst>
                <a:ext uri="{FF2B5EF4-FFF2-40B4-BE49-F238E27FC236}">
                  <a16:creationId xmlns:a16="http://schemas.microsoft.com/office/drawing/2014/main" id="{AD199A98-A4D4-91F4-8151-45E509CB6B3A}"/>
                </a:ext>
              </a:extLst>
            </p:cNvPr>
            <p:cNvSpPr>
              <a:spLocks noChangeArrowheads="1"/>
            </p:cNvSpPr>
            <p:nvPr/>
          </p:nvSpPr>
          <p:spPr bwMode="auto">
            <a:xfrm>
              <a:off x="3833" y="2750"/>
              <a:ext cx="272" cy="91"/>
            </a:xfrm>
            <a:prstGeom prst="rect">
              <a:avLst/>
            </a:prstGeom>
            <a:solidFill>
              <a:srgbClr val="FFCC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78186" name="Rectangle 10">
              <a:extLst>
                <a:ext uri="{FF2B5EF4-FFF2-40B4-BE49-F238E27FC236}">
                  <a16:creationId xmlns:a16="http://schemas.microsoft.com/office/drawing/2014/main" id="{411841E7-29DD-0C60-FDC6-CC71E1E56DA1}"/>
                </a:ext>
              </a:extLst>
            </p:cNvPr>
            <p:cNvSpPr>
              <a:spLocks noChangeArrowheads="1"/>
            </p:cNvSpPr>
            <p:nvPr/>
          </p:nvSpPr>
          <p:spPr bwMode="auto">
            <a:xfrm>
              <a:off x="3833" y="2477"/>
              <a:ext cx="272" cy="91"/>
            </a:xfrm>
            <a:prstGeom prst="rect">
              <a:avLst/>
            </a:prstGeom>
            <a:solidFill>
              <a:srgbClr val="0000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78187" name="Rectangle 11">
              <a:extLst>
                <a:ext uri="{FF2B5EF4-FFF2-40B4-BE49-F238E27FC236}">
                  <a16:creationId xmlns:a16="http://schemas.microsoft.com/office/drawing/2014/main" id="{7E834740-B87C-DD69-E8BE-B06AA7C297AE}"/>
                </a:ext>
              </a:extLst>
            </p:cNvPr>
            <p:cNvSpPr>
              <a:spLocks noChangeArrowheads="1"/>
            </p:cNvSpPr>
            <p:nvPr/>
          </p:nvSpPr>
          <p:spPr bwMode="auto">
            <a:xfrm>
              <a:off x="3833" y="3022"/>
              <a:ext cx="272" cy="91"/>
            </a:xfrm>
            <a:prstGeom prst="rect">
              <a:avLst/>
            </a:prstGeom>
            <a:solidFill>
              <a:srgbClr val="808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78188" name="Rectangle 12">
              <a:extLst>
                <a:ext uri="{FF2B5EF4-FFF2-40B4-BE49-F238E27FC236}">
                  <a16:creationId xmlns:a16="http://schemas.microsoft.com/office/drawing/2014/main" id="{330D7AD3-EF87-6084-1B94-129903AA2B27}"/>
                </a:ext>
              </a:extLst>
            </p:cNvPr>
            <p:cNvSpPr>
              <a:spLocks noChangeArrowheads="1"/>
            </p:cNvSpPr>
            <p:nvPr/>
          </p:nvSpPr>
          <p:spPr bwMode="auto">
            <a:xfrm>
              <a:off x="3696" y="2069"/>
              <a:ext cx="91" cy="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600"/>
                <a:t>1</a:t>
              </a:r>
            </a:p>
          </p:txBody>
        </p:sp>
        <p:sp>
          <p:nvSpPr>
            <p:cNvPr id="178189" name="Rectangle 13">
              <a:extLst>
                <a:ext uri="{FF2B5EF4-FFF2-40B4-BE49-F238E27FC236}">
                  <a16:creationId xmlns:a16="http://schemas.microsoft.com/office/drawing/2014/main" id="{AA13C45F-DD52-2332-0CE6-F642E3FDB025}"/>
                </a:ext>
              </a:extLst>
            </p:cNvPr>
            <p:cNvSpPr>
              <a:spLocks noChangeArrowheads="1"/>
            </p:cNvSpPr>
            <p:nvPr/>
          </p:nvSpPr>
          <p:spPr bwMode="auto">
            <a:xfrm>
              <a:off x="3696" y="2205"/>
              <a:ext cx="91" cy="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600"/>
                <a:t>2</a:t>
              </a:r>
            </a:p>
          </p:txBody>
        </p:sp>
        <p:sp>
          <p:nvSpPr>
            <p:cNvPr id="178190" name="Rectangle 14">
              <a:extLst>
                <a:ext uri="{FF2B5EF4-FFF2-40B4-BE49-F238E27FC236}">
                  <a16:creationId xmlns:a16="http://schemas.microsoft.com/office/drawing/2014/main" id="{D1318644-F781-882C-9F01-5E4C3FE72478}"/>
                </a:ext>
              </a:extLst>
            </p:cNvPr>
            <p:cNvSpPr>
              <a:spLocks noChangeArrowheads="1"/>
            </p:cNvSpPr>
            <p:nvPr/>
          </p:nvSpPr>
          <p:spPr bwMode="auto">
            <a:xfrm>
              <a:off x="3696" y="2342"/>
              <a:ext cx="91" cy="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600"/>
                <a:t>3</a:t>
              </a:r>
            </a:p>
          </p:txBody>
        </p:sp>
        <p:sp>
          <p:nvSpPr>
            <p:cNvPr id="178191" name="Rectangle 15">
              <a:extLst>
                <a:ext uri="{FF2B5EF4-FFF2-40B4-BE49-F238E27FC236}">
                  <a16:creationId xmlns:a16="http://schemas.microsoft.com/office/drawing/2014/main" id="{8401B155-FF4E-5D1E-2D2A-080D11EB5058}"/>
                </a:ext>
              </a:extLst>
            </p:cNvPr>
            <p:cNvSpPr>
              <a:spLocks noChangeArrowheads="1"/>
            </p:cNvSpPr>
            <p:nvPr/>
          </p:nvSpPr>
          <p:spPr bwMode="auto">
            <a:xfrm>
              <a:off x="3696" y="2478"/>
              <a:ext cx="91" cy="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600"/>
                <a:t>4</a:t>
              </a:r>
            </a:p>
          </p:txBody>
        </p:sp>
        <p:sp>
          <p:nvSpPr>
            <p:cNvPr id="178192" name="Rectangle 16">
              <a:extLst>
                <a:ext uri="{FF2B5EF4-FFF2-40B4-BE49-F238E27FC236}">
                  <a16:creationId xmlns:a16="http://schemas.microsoft.com/office/drawing/2014/main" id="{15305971-4C7F-DFB1-E535-23429C01054B}"/>
                </a:ext>
              </a:extLst>
            </p:cNvPr>
            <p:cNvSpPr>
              <a:spLocks noChangeArrowheads="1"/>
            </p:cNvSpPr>
            <p:nvPr/>
          </p:nvSpPr>
          <p:spPr bwMode="auto">
            <a:xfrm>
              <a:off x="3696" y="2613"/>
              <a:ext cx="91" cy="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600"/>
                <a:t>5</a:t>
              </a:r>
            </a:p>
          </p:txBody>
        </p:sp>
        <p:sp>
          <p:nvSpPr>
            <p:cNvPr id="178193" name="Rectangle 17">
              <a:extLst>
                <a:ext uri="{FF2B5EF4-FFF2-40B4-BE49-F238E27FC236}">
                  <a16:creationId xmlns:a16="http://schemas.microsoft.com/office/drawing/2014/main" id="{FE4C2BF6-BCB2-6509-64EE-71E96928DEFF}"/>
                </a:ext>
              </a:extLst>
            </p:cNvPr>
            <p:cNvSpPr>
              <a:spLocks noChangeArrowheads="1"/>
            </p:cNvSpPr>
            <p:nvPr/>
          </p:nvSpPr>
          <p:spPr bwMode="auto">
            <a:xfrm>
              <a:off x="3696" y="2749"/>
              <a:ext cx="91" cy="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600"/>
                <a:t>6</a:t>
              </a:r>
            </a:p>
          </p:txBody>
        </p:sp>
        <p:sp>
          <p:nvSpPr>
            <p:cNvPr id="178194" name="Rectangle 18">
              <a:extLst>
                <a:ext uri="{FF2B5EF4-FFF2-40B4-BE49-F238E27FC236}">
                  <a16:creationId xmlns:a16="http://schemas.microsoft.com/office/drawing/2014/main" id="{D35CC0E2-28E1-7966-FBE0-B4C18AE13A59}"/>
                </a:ext>
              </a:extLst>
            </p:cNvPr>
            <p:cNvSpPr>
              <a:spLocks noChangeArrowheads="1"/>
            </p:cNvSpPr>
            <p:nvPr/>
          </p:nvSpPr>
          <p:spPr bwMode="auto">
            <a:xfrm>
              <a:off x="3696" y="2886"/>
              <a:ext cx="91" cy="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600"/>
                <a:t>7</a:t>
              </a:r>
            </a:p>
          </p:txBody>
        </p:sp>
        <p:sp>
          <p:nvSpPr>
            <p:cNvPr id="178195" name="Rectangle 19">
              <a:extLst>
                <a:ext uri="{FF2B5EF4-FFF2-40B4-BE49-F238E27FC236}">
                  <a16:creationId xmlns:a16="http://schemas.microsoft.com/office/drawing/2014/main" id="{ABD114F1-EA66-7D92-427E-9BE3737A65E5}"/>
                </a:ext>
              </a:extLst>
            </p:cNvPr>
            <p:cNvSpPr>
              <a:spLocks noChangeArrowheads="1"/>
            </p:cNvSpPr>
            <p:nvPr/>
          </p:nvSpPr>
          <p:spPr bwMode="auto">
            <a:xfrm>
              <a:off x="3696" y="3022"/>
              <a:ext cx="91" cy="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600"/>
                <a:t>8</a:t>
              </a:r>
            </a:p>
          </p:txBody>
        </p:sp>
        <p:sp>
          <p:nvSpPr>
            <p:cNvPr id="178196" name="Rectangle 20">
              <a:extLst>
                <a:ext uri="{FF2B5EF4-FFF2-40B4-BE49-F238E27FC236}">
                  <a16:creationId xmlns:a16="http://schemas.microsoft.com/office/drawing/2014/main" id="{387DA504-0BFA-C15E-5BAE-37ECD8E67DE0}"/>
                </a:ext>
              </a:extLst>
            </p:cNvPr>
            <p:cNvSpPr>
              <a:spLocks noChangeArrowheads="1"/>
            </p:cNvSpPr>
            <p:nvPr/>
          </p:nvSpPr>
          <p:spPr bwMode="auto">
            <a:xfrm>
              <a:off x="3833" y="2069"/>
              <a:ext cx="272" cy="91"/>
            </a:xfrm>
            <a:prstGeom prst="rect">
              <a:avLst/>
            </a:prstGeom>
            <a:solidFill>
              <a:srgbClr val="FF66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78197" name="Rectangle 21">
              <a:extLst>
                <a:ext uri="{FF2B5EF4-FFF2-40B4-BE49-F238E27FC236}">
                  <a16:creationId xmlns:a16="http://schemas.microsoft.com/office/drawing/2014/main" id="{2BCFC4FA-7230-132C-FAC7-320D7DF1A5A7}"/>
                </a:ext>
              </a:extLst>
            </p:cNvPr>
            <p:cNvSpPr>
              <a:spLocks noChangeArrowheads="1"/>
            </p:cNvSpPr>
            <p:nvPr/>
          </p:nvSpPr>
          <p:spPr bwMode="auto">
            <a:xfrm>
              <a:off x="5103" y="2069"/>
              <a:ext cx="91" cy="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600"/>
                <a:t>1</a:t>
              </a:r>
            </a:p>
          </p:txBody>
        </p:sp>
        <p:sp>
          <p:nvSpPr>
            <p:cNvPr id="178198" name="Rectangle 22">
              <a:extLst>
                <a:ext uri="{FF2B5EF4-FFF2-40B4-BE49-F238E27FC236}">
                  <a16:creationId xmlns:a16="http://schemas.microsoft.com/office/drawing/2014/main" id="{8F919ECD-AEEF-69EF-8D0A-F6E29D9B033C}"/>
                </a:ext>
              </a:extLst>
            </p:cNvPr>
            <p:cNvSpPr>
              <a:spLocks noChangeArrowheads="1"/>
            </p:cNvSpPr>
            <p:nvPr/>
          </p:nvSpPr>
          <p:spPr bwMode="auto">
            <a:xfrm>
              <a:off x="5103" y="2205"/>
              <a:ext cx="91" cy="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600"/>
                <a:t>2</a:t>
              </a:r>
            </a:p>
          </p:txBody>
        </p:sp>
        <p:sp>
          <p:nvSpPr>
            <p:cNvPr id="178199" name="Rectangle 23">
              <a:extLst>
                <a:ext uri="{FF2B5EF4-FFF2-40B4-BE49-F238E27FC236}">
                  <a16:creationId xmlns:a16="http://schemas.microsoft.com/office/drawing/2014/main" id="{3932ABA8-D52E-C452-2299-88166E6AF25A}"/>
                </a:ext>
              </a:extLst>
            </p:cNvPr>
            <p:cNvSpPr>
              <a:spLocks noChangeArrowheads="1"/>
            </p:cNvSpPr>
            <p:nvPr/>
          </p:nvSpPr>
          <p:spPr bwMode="auto">
            <a:xfrm>
              <a:off x="5103" y="2342"/>
              <a:ext cx="91" cy="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600"/>
                <a:t>3</a:t>
              </a:r>
            </a:p>
          </p:txBody>
        </p:sp>
        <p:sp>
          <p:nvSpPr>
            <p:cNvPr id="178200" name="Rectangle 24">
              <a:extLst>
                <a:ext uri="{FF2B5EF4-FFF2-40B4-BE49-F238E27FC236}">
                  <a16:creationId xmlns:a16="http://schemas.microsoft.com/office/drawing/2014/main" id="{D6B36333-028E-BA6C-C22C-9C754BB4016D}"/>
                </a:ext>
              </a:extLst>
            </p:cNvPr>
            <p:cNvSpPr>
              <a:spLocks noChangeArrowheads="1"/>
            </p:cNvSpPr>
            <p:nvPr/>
          </p:nvSpPr>
          <p:spPr bwMode="auto">
            <a:xfrm>
              <a:off x="5103" y="2478"/>
              <a:ext cx="91" cy="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600"/>
                <a:t>4</a:t>
              </a:r>
            </a:p>
          </p:txBody>
        </p:sp>
        <p:sp>
          <p:nvSpPr>
            <p:cNvPr id="178201" name="Rectangle 25">
              <a:extLst>
                <a:ext uri="{FF2B5EF4-FFF2-40B4-BE49-F238E27FC236}">
                  <a16:creationId xmlns:a16="http://schemas.microsoft.com/office/drawing/2014/main" id="{B20C5496-227F-BB6B-966D-A23B47F459D3}"/>
                </a:ext>
              </a:extLst>
            </p:cNvPr>
            <p:cNvSpPr>
              <a:spLocks noChangeArrowheads="1"/>
            </p:cNvSpPr>
            <p:nvPr/>
          </p:nvSpPr>
          <p:spPr bwMode="auto">
            <a:xfrm>
              <a:off x="5103" y="2613"/>
              <a:ext cx="91" cy="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600"/>
                <a:t>5</a:t>
              </a:r>
            </a:p>
          </p:txBody>
        </p:sp>
        <p:sp>
          <p:nvSpPr>
            <p:cNvPr id="178202" name="Rectangle 26">
              <a:extLst>
                <a:ext uri="{FF2B5EF4-FFF2-40B4-BE49-F238E27FC236}">
                  <a16:creationId xmlns:a16="http://schemas.microsoft.com/office/drawing/2014/main" id="{4E557A5B-70B1-B937-D001-A45EA961BC44}"/>
                </a:ext>
              </a:extLst>
            </p:cNvPr>
            <p:cNvSpPr>
              <a:spLocks noChangeArrowheads="1"/>
            </p:cNvSpPr>
            <p:nvPr/>
          </p:nvSpPr>
          <p:spPr bwMode="auto">
            <a:xfrm>
              <a:off x="5103" y="2749"/>
              <a:ext cx="91" cy="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600"/>
                <a:t>6</a:t>
              </a:r>
            </a:p>
          </p:txBody>
        </p:sp>
        <p:sp>
          <p:nvSpPr>
            <p:cNvPr id="178203" name="Rectangle 27">
              <a:extLst>
                <a:ext uri="{FF2B5EF4-FFF2-40B4-BE49-F238E27FC236}">
                  <a16:creationId xmlns:a16="http://schemas.microsoft.com/office/drawing/2014/main" id="{BE0D6946-B9C8-E911-CE70-C514A9474AC3}"/>
                </a:ext>
              </a:extLst>
            </p:cNvPr>
            <p:cNvSpPr>
              <a:spLocks noChangeArrowheads="1"/>
            </p:cNvSpPr>
            <p:nvPr/>
          </p:nvSpPr>
          <p:spPr bwMode="auto">
            <a:xfrm>
              <a:off x="5103" y="2886"/>
              <a:ext cx="91" cy="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600"/>
                <a:t>7</a:t>
              </a:r>
            </a:p>
          </p:txBody>
        </p:sp>
        <p:sp>
          <p:nvSpPr>
            <p:cNvPr id="178204" name="Rectangle 28">
              <a:extLst>
                <a:ext uri="{FF2B5EF4-FFF2-40B4-BE49-F238E27FC236}">
                  <a16:creationId xmlns:a16="http://schemas.microsoft.com/office/drawing/2014/main" id="{409D5B95-F823-7200-D4D8-2E917A9A0D5F}"/>
                </a:ext>
              </a:extLst>
            </p:cNvPr>
            <p:cNvSpPr>
              <a:spLocks noChangeArrowheads="1"/>
            </p:cNvSpPr>
            <p:nvPr/>
          </p:nvSpPr>
          <p:spPr bwMode="auto">
            <a:xfrm>
              <a:off x="5103" y="3022"/>
              <a:ext cx="91" cy="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600"/>
                <a:t>8</a:t>
              </a:r>
            </a:p>
          </p:txBody>
        </p:sp>
        <p:sp>
          <p:nvSpPr>
            <p:cNvPr id="178205" name="Line 29">
              <a:extLst>
                <a:ext uri="{FF2B5EF4-FFF2-40B4-BE49-F238E27FC236}">
                  <a16:creationId xmlns:a16="http://schemas.microsoft.com/office/drawing/2014/main" id="{50B9548B-752E-D6F6-3550-A1A0052ECA51}"/>
                </a:ext>
              </a:extLst>
            </p:cNvPr>
            <p:cNvSpPr>
              <a:spLocks noChangeShapeType="1"/>
            </p:cNvSpPr>
            <p:nvPr/>
          </p:nvSpPr>
          <p:spPr bwMode="auto">
            <a:xfrm flipV="1">
              <a:off x="4241" y="2115"/>
              <a:ext cx="408" cy="952"/>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178206" name="Rectangle 30">
              <a:extLst>
                <a:ext uri="{FF2B5EF4-FFF2-40B4-BE49-F238E27FC236}">
                  <a16:creationId xmlns:a16="http://schemas.microsoft.com/office/drawing/2014/main" id="{F48B3DEA-B364-6268-4726-CA9772E3FBA9}"/>
                </a:ext>
              </a:extLst>
            </p:cNvPr>
            <p:cNvSpPr>
              <a:spLocks noChangeArrowheads="1"/>
            </p:cNvSpPr>
            <p:nvPr/>
          </p:nvSpPr>
          <p:spPr bwMode="auto">
            <a:xfrm>
              <a:off x="3833" y="2341"/>
              <a:ext cx="272" cy="91"/>
            </a:xfrm>
            <a:prstGeom prst="rect">
              <a:avLst/>
            </a:prstGeom>
            <a:solidFill>
              <a:srgbClr val="CC99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78207" name="Rectangle 31">
              <a:extLst>
                <a:ext uri="{FF2B5EF4-FFF2-40B4-BE49-F238E27FC236}">
                  <a16:creationId xmlns:a16="http://schemas.microsoft.com/office/drawing/2014/main" id="{9B0905B8-196E-FA12-886C-C9DD981A5325}"/>
                </a:ext>
              </a:extLst>
            </p:cNvPr>
            <p:cNvSpPr>
              <a:spLocks noChangeArrowheads="1"/>
            </p:cNvSpPr>
            <p:nvPr/>
          </p:nvSpPr>
          <p:spPr bwMode="auto">
            <a:xfrm>
              <a:off x="3833" y="2614"/>
              <a:ext cx="272" cy="91"/>
            </a:xfrm>
            <a:prstGeom prst="rect">
              <a:avLst/>
            </a:prstGeom>
            <a:solidFill>
              <a:srgbClr val="FF99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78208" name="Rectangle 32">
              <a:extLst>
                <a:ext uri="{FF2B5EF4-FFF2-40B4-BE49-F238E27FC236}">
                  <a16:creationId xmlns:a16="http://schemas.microsoft.com/office/drawing/2014/main" id="{9253FD44-E125-5609-15B3-950D1EB48AEF}"/>
                </a:ext>
              </a:extLst>
            </p:cNvPr>
            <p:cNvSpPr>
              <a:spLocks noChangeArrowheads="1"/>
            </p:cNvSpPr>
            <p:nvPr/>
          </p:nvSpPr>
          <p:spPr bwMode="auto">
            <a:xfrm>
              <a:off x="3833" y="2886"/>
              <a:ext cx="272" cy="91"/>
            </a:xfrm>
            <a:prstGeom prst="rect">
              <a:avLst/>
            </a:prstGeom>
            <a:solidFill>
              <a:srgbClr val="CC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78209" name="Rectangle 33">
              <a:extLst>
                <a:ext uri="{FF2B5EF4-FFF2-40B4-BE49-F238E27FC236}">
                  <a16:creationId xmlns:a16="http://schemas.microsoft.com/office/drawing/2014/main" id="{BBF2C5C6-9FAB-65B5-2538-8D0FB00E3959}"/>
                </a:ext>
              </a:extLst>
            </p:cNvPr>
            <p:cNvSpPr>
              <a:spLocks noChangeArrowheads="1"/>
            </p:cNvSpPr>
            <p:nvPr/>
          </p:nvSpPr>
          <p:spPr bwMode="auto">
            <a:xfrm>
              <a:off x="4785" y="3022"/>
              <a:ext cx="272" cy="91"/>
            </a:xfrm>
            <a:prstGeom prst="rect">
              <a:avLst/>
            </a:prstGeom>
            <a:solidFill>
              <a:srgbClr val="FF66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78210" name="Rectangle 34">
              <a:extLst>
                <a:ext uri="{FF2B5EF4-FFF2-40B4-BE49-F238E27FC236}">
                  <a16:creationId xmlns:a16="http://schemas.microsoft.com/office/drawing/2014/main" id="{BDBE7EA6-DA46-D089-66EF-25B4EB72A425}"/>
                </a:ext>
              </a:extLst>
            </p:cNvPr>
            <p:cNvSpPr>
              <a:spLocks noChangeArrowheads="1"/>
            </p:cNvSpPr>
            <p:nvPr/>
          </p:nvSpPr>
          <p:spPr bwMode="auto">
            <a:xfrm>
              <a:off x="4785" y="2886"/>
              <a:ext cx="272" cy="91"/>
            </a:xfrm>
            <a:prstGeom prst="rect">
              <a:avLst/>
            </a:prstGeom>
            <a:solidFill>
              <a:srgbClr val="33CC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78211" name="Rectangle 35">
              <a:extLst>
                <a:ext uri="{FF2B5EF4-FFF2-40B4-BE49-F238E27FC236}">
                  <a16:creationId xmlns:a16="http://schemas.microsoft.com/office/drawing/2014/main" id="{9C86D94D-9DC9-82B1-959E-B3611AB03C17}"/>
                </a:ext>
              </a:extLst>
            </p:cNvPr>
            <p:cNvSpPr>
              <a:spLocks noChangeArrowheads="1"/>
            </p:cNvSpPr>
            <p:nvPr/>
          </p:nvSpPr>
          <p:spPr bwMode="auto">
            <a:xfrm>
              <a:off x="4785" y="2750"/>
              <a:ext cx="272" cy="91"/>
            </a:xfrm>
            <a:prstGeom prst="rect">
              <a:avLst/>
            </a:prstGeom>
            <a:solidFill>
              <a:srgbClr val="CC99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78212" name="Rectangle 36">
              <a:extLst>
                <a:ext uri="{FF2B5EF4-FFF2-40B4-BE49-F238E27FC236}">
                  <a16:creationId xmlns:a16="http://schemas.microsoft.com/office/drawing/2014/main" id="{06CEE988-4AC8-8DAE-37DF-0AC3D1585176}"/>
                </a:ext>
              </a:extLst>
            </p:cNvPr>
            <p:cNvSpPr>
              <a:spLocks noChangeArrowheads="1"/>
            </p:cNvSpPr>
            <p:nvPr/>
          </p:nvSpPr>
          <p:spPr bwMode="auto">
            <a:xfrm>
              <a:off x="4785" y="2614"/>
              <a:ext cx="272" cy="91"/>
            </a:xfrm>
            <a:prstGeom prst="rect">
              <a:avLst/>
            </a:prstGeom>
            <a:solidFill>
              <a:srgbClr val="0000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78213" name="Rectangle 37">
              <a:extLst>
                <a:ext uri="{FF2B5EF4-FFF2-40B4-BE49-F238E27FC236}">
                  <a16:creationId xmlns:a16="http://schemas.microsoft.com/office/drawing/2014/main" id="{A6D698DD-0BD9-DE50-C6A5-997E88A84DE4}"/>
                </a:ext>
              </a:extLst>
            </p:cNvPr>
            <p:cNvSpPr>
              <a:spLocks noChangeArrowheads="1"/>
            </p:cNvSpPr>
            <p:nvPr/>
          </p:nvSpPr>
          <p:spPr bwMode="auto">
            <a:xfrm>
              <a:off x="4785" y="2478"/>
              <a:ext cx="272" cy="91"/>
            </a:xfrm>
            <a:prstGeom prst="rect">
              <a:avLst/>
            </a:prstGeom>
            <a:solidFill>
              <a:srgbClr val="FF99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78214" name="Rectangle 38">
              <a:extLst>
                <a:ext uri="{FF2B5EF4-FFF2-40B4-BE49-F238E27FC236}">
                  <a16:creationId xmlns:a16="http://schemas.microsoft.com/office/drawing/2014/main" id="{FE8E4CBA-4946-7F19-577C-81AF21EB45E1}"/>
                </a:ext>
              </a:extLst>
            </p:cNvPr>
            <p:cNvSpPr>
              <a:spLocks noChangeArrowheads="1"/>
            </p:cNvSpPr>
            <p:nvPr/>
          </p:nvSpPr>
          <p:spPr bwMode="auto">
            <a:xfrm>
              <a:off x="4785" y="2341"/>
              <a:ext cx="272" cy="91"/>
            </a:xfrm>
            <a:prstGeom prst="rect">
              <a:avLst/>
            </a:prstGeom>
            <a:solidFill>
              <a:srgbClr val="FFCC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78215" name="Rectangle 39">
              <a:extLst>
                <a:ext uri="{FF2B5EF4-FFF2-40B4-BE49-F238E27FC236}">
                  <a16:creationId xmlns:a16="http://schemas.microsoft.com/office/drawing/2014/main" id="{DBC66931-1861-1845-AACA-2F7ACD3E38F4}"/>
                </a:ext>
              </a:extLst>
            </p:cNvPr>
            <p:cNvSpPr>
              <a:spLocks noChangeArrowheads="1"/>
            </p:cNvSpPr>
            <p:nvPr/>
          </p:nvSpPr>
          <p:spPr bwMode="auto">
            <a:xfrm>
              <a:off x="4785" y="2205"/>
              <a:ext cx="272" cy="91"/>
            </a:xfrm>
            <a:prstGeom prst="rect">
              <a:avLst/>
            </a:prstGeom>
            <a:solidFill>
              <a:srgbClr val="CC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78216" name="Rectangle 40">
              <a:extLst>
                <a:ext uri="{FF2B5EF4-FFF2-40B4-BE49-F238E27FC236}">
                  <a16:creationId xmlns:a16="http://schemas.microsoft.com/office/drawing/2014/main" id="{EE764042-7A93-FBBF-228B-A1FEC93CDB4F}"/>
                </a:ext>
              </a:extLst>
            </p:cNvPr>
            <p:cNvSpPr>
              <a:spLocks noChangeArrowheads="1"/>
            </p:cNvSpPr>
            <p:nvPr/>
          </p:nvSpPr>
          <p:spPr bwMode="auto">
            <a:xfrm>
              <a:off x="4785" y="2069"/>
              <a:ext cx="272" cy="91"/>
            </a:xfrm>
            <a:prstGeom prst="rect">
              <a:avLst/>
            </a:prstGeom>
            <a:solidFill>
              <a:srgbClr val="808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grpSp>
          <p:nvGrpSpPr>
            <p:cNvPr id="178217" name="Group 41">
              <a:extLst>
                <a:ext uri="{FF2B5EF4-FFF2-40B4-BE49-F238E27FC236}">
                  <a16:creationId xmlns:a16="http://schemas.microsoft.com/office/drawing/2014/main" id="{E84D96B0-8B8D-D953-4371-52137E74E739}"/>
                </a:ext>
              </a:extLst>
            </p:cNvPr>
            <p:cNvGrpSpPr>
              <a:grpSpLocks/>
            </p:cNvGrpSpPr>
            <p:nvPr/>
          </p:nvGrpSpPr>
          <p:grpSpPr bwMode="auto">
            <a:xfrm>
              <a:off x="4105" y="2115"/>
              <a:ext cx="136" cy="952"/>
              <a:chOff x="4105" y="2115"/>
              <a:chExt cx="680" cy="952"/>
            </a:xfrm>
          </p:grpSpPr>
          <p:sp>
            <p:nvSpPr>
              <p:cNvPr id="178218" name="Line 42">
                <a:extLst>
                  <a:ext uri="{FF2B5EF4-FFF2-40B4-BE49-F238E27FC236}">
                    <a16:creationId xmlns:a16="http://schemas.microsoft.com/office/drawing/2014/main" id="{2594E4F4-F717-2E6D-86DB-CE6BA4A69372}"/>
                  </a:ext>
                </a:extLst>
              </p:cNvPr>
              <p:cNvSpPr>
                <a:spLocks noChangeShapeType="1"/>
              </p:cNvSpPr>
              <p:nvPr/>
            </p:nvSpPr>
            <p:spPr bwMode="auto">
              <a:xfrm flipV="1">
                <a:off x="4105" y="3067"/>
                <a:ext cx="680"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178219" name="Line 43">
                <a:extLst>
                  <a:ext uri="{FF2B5EF4-FFF2-40B4-BE49-F238E27FC236}">
                    <a16:creationId xmlns:a16="http://schemas.microsoft.com/office/drawing/2014/main" id="{F3F88B71-2AD6-E6CA-620B-BB707C6F5B4C}"/>
                  </a:ext>
                </a:extLst>
              </p:cNvPr>
              <p:cNvSpPr>
                <a:spLocks noChangeShapeType="1"/>
              </p:cNvSpPr>
              <p:nvPr/>
            </p:nvSpPr>
            <p:spPr bwMode="auto">
              <a:xfrm>
                <a:off x="4105" y="2387"/>
                <a:ext cx="680"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178220" name="Line 44">
                <a:extLst>
                  <a:ext uri="{FF2B5EF4-FFF2-40B4-BE49-F238E27FC236}">
                    <a16:creationId xmlns:a16="http://schemas.microsoft.com/office/drawing/2014/main" id="{BBB2CF94-DD2B-DE43-54DB-E3C054B61A1C}"/>
                  </a:ext>
                </a:extLst>
              </p:cNvPr>
              <p:cNvSpPr>
                <a:spLocks noChangeShapeType="1"/>
              </p:cNvSpPr>
              <p:nvPr/>
            </p:nvSpPr>
            <p:spPr bwMode="auto">
              <a:xfrm>
                <a:off x="4105" y="2523"/>
                <a:ext cx="680"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178221" name="Line 45">
                <a:extLst>
                  <a:ext uri="{FF2B5EF4-FFF2-40B4-BE49-F238E27FC236}">
                    <a16:creationId xmlns:a16="http://schemas.microsoft.com/office/drawing/2014/main" id="{B277B03A-D17A-616F-3EA6-566DC5769110}"/>
                  </a:ext>
                </a:extLst>
              </p:cNvPr>
              <p:cNvSpPr>
                <a:spLocks noChangeShapeType="1"/>
              </p:cNvSpPr>
              <p:nvPr/>
            </p:nvSpPr>
            <p:spPr bwMode="auto">
              <a:xfrm>
                <a:off x="4105" y="2659"/>
                <a:ext cx="680"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178222" name="Line 46">
                <a:extLst>
                  <a:ext uri="{FF2B5EF4-FFF2-40B4-BE49-F238E27FC236}">
                    <a16:creationId xmlns:a16="http://schemas.microsoft.com/office/drawing/2014/main" id="{467DF853-6BB9-8C46-9F64-0065BEE2272F}"/>
                  </a:ext>
                </a:extLst>
              </p:cNvPr>
              <p:cNvSpPr>
                <a:spLocks noChangeShapeType="1"/>
              </p:cNvSpPr>
              <p:nvPr/>
            </p:nvSpPr>
            <p:spPr bwMode="auto">
              <a:xfrm>
                <a:off x="4105" y="2795"/>
                <a:ext cx="680"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178223" name="Line 47">
                <a:extLst>
                  <a:ext uri="{FF2B5EF4-FFF2-40B4-BE49-F238E27FC236}">
                    <a16:creationId xmlns:a16="http://schemas.microsoft.com/office/drawing/2014/main" id="{4FC2A84B-8135-EF2F-6DF8-17604FE79A76}"/>
                  </a:ext>
                </a:extLst>
              </p:cNvPr>
              <p:cNvSpPr>
                <a:spLocks noChangeShapeType="1"/>
              </p:cNvSpPr>
              <p:nvPr/>
            </p:nvSpPr>
            <p:spPr bwMode="auto">
              <a:xfrm>
                <a:off x="4105" y="2931"/>
                <a:ext cx="680"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178224" name="Line 48">
                <a:extLst>
                  <a:ext uri="{FF2B5EF4-FFF2-40B4-BE49-F238E27FC236}">
                    <a16:creationId xmlns:a16="http://schemas.microsoft.com/office/drawing/2014/main" id="{EC4E1EB6-0279-CFFB-66D2-60DD74CBD96A}"/>
                  </a:ext>
                </a:extLst>
              </p:cNvPr>
              <p:cNvSpPr>
                <a:spLocks noChangeShapeType="1"/>
              </p:cNvSpPr>
              <p:nvPr/>
            </p:nvSpPr>
            <p:spPr bwMode="auto">
              <a:xfrm>
                <a:off x="4105" y="2115"/>
                <a:ext cx="680"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178225" name="Line 49">
                <a:extLst>
                  <a:ext uri="{FF2B5EF4-FFF2-40B4-BE49-F238E27FC236}">
                    <a16:creationId xmlns:a16="http://schemas.microsoft.com/office/drawing/2014/main" id="{85111FB4-9C12-76E5-21F7-87C05BA1A309}"/>
                  </a:ext>
                </a:extLst>
              </p:cNvPr>
              <p:cNvSpPr>
                <a:spLocks noChangeShapeType="1"/>
              </p:cNvSpPr>
              <p:nvPr/>
            </p:nvSpPr>
            <p:spPr bwMode="auto">
              <a:xfrm>
                <a:off x="4105" y="2251"/>
                <a:ext cx="680"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grpSp>
        <p:grpSp>
          <p:nvGrpSpPr>
            <p:cNvPr id="178226" name="Group 50">
              <a:extLst>
                <a:ext uri="{FF2B5EF4-FFF2-40B4-BE49-F238E27FC236}">
                  <a16:creationId xmlns:a16="http://schemas.microsoft.com/office/drawing/2014/main" id="{2998B69E-925B-A6F0-FD6B-C77B648FE725}"/>
                </a:ext>
              </a:extLst>
            </p:cNvPr>
            <p:cNvGrpSpPr>
              <a:grpSpLocks/>
            </p:cNvGrpSpPr>
            <p:nvPr/>
          </p:nvGrpSpPr>
          <p:grpSpPr bwMode="auto">
            <a:xfrm>
              <a:off x="4649" y="2115"/>
              <a:ext cx="136" cy="952"/>
              <a:chOff x="4105" y="2115"/>
              <a:chExt cx="680" cy="952"/>
            </a:xfrm>
          </p:grpSpPr>
          <p:sp>
            <p:nvSpPr>
              <p:cNvPr id="178227" name="Line 51">
                <a:extLst>
                  <a:ext uri="{FF2B5EF4-FFF2-40B4-BE49-F238E27FC236}">
                    <a16:creationId xmlns:a16="http://schemas.microsoft.com/office/drawing/2014/main" id="{565B7058-D654-0524-E305-200BD1876EC2}"/>
                  </a:ext>
                </a:extLst>
              </p:cNvPr>
              <p:cNvSpPr>
                <a:spLocks noChangeShapeType="1"/>
              </p:cNvSpPr>
              <p:nvPr/>
            </p:nvSpPr>
            <p:spPr bwMode="auto">
              <a:xfrm flipV="1">
                <a:off x="4105" y="3067"/>
                <a:ext cx="680"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178228" name="Line 52">
                <a:extLst>
                  <a:ext uri="{FF2B5EF4-FFF2-40B4-BE49-F238E27FC236}">
                    <a16:creationId xmlns:a16="http://schemas.microsoft.com/office/drawing/2014/main" id="{FB0ABC14-6E7A-3119-1DCE-F078BE86A6E8}"/>
                  </a:ext>
                </a:extLst>
              </p:cNvPr>
              <p:cNvSpPr>
                <a:spLocks noChangeShapeType="1"/>
              </p:cNvSpPr>
              <p:nvPr/>
            </p:nvSpPr>
            <p:spPr bwMode="auto">
              <a:xfrm>
                <a:off x="4105" y="2387"/>
                <a:ext cx="680"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178229" name="Line 53">
                <a:extLst>
                  <a:ext uri="{FF2B5EF4-FFF2-40B4-BE49-F238E27FC236}">
                    <a16:creationId xmlns:a16="http://schemas.microsoft.com/office/drawing/2014/main" id="{50855A62-1595-CAF4-1BE9-571D20CABDC2}"/>
                  </a:ext>
                </a:extLst>
              </p:cNvPr>
              <p:cNvSpPr>
                <a:spLocks noChangeShapeType="1"/>
              </p:cNvSpPr>
              <p:nvPr/>
            </p:nvSpPr>
            <p:spPr bwMode="auto">
              <a:xfrm>
                <a:off x="4105" y="2523"/>
                <a:ext cx="680"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178230" name="Line 54">
                <a:extLst>
                  <a:ext uri="{FF2B5EF4-FFF2-40B4-BE49-F238E27FC236}">
                    <a16:creationId xmlns:a16="http://schemas.microsoft.com/office/drawing/2014/main" id="{ED4132BE-2DB3-C1CB-1BC4-B53032F12258}"/>
                  </a:ext>
                </a:extLst>
              </p:cNvPr>
              <p:cNvSpPr>
                <a:spLocks noChangeShapeType="1"/>
              </p:cNvSpPr>
              <p:nvPr/>
            </p:nvSpPr>
            <p:spPr bwMode="auto">
              <a:xfrm>
                <a:off x="4105" y="2659"/>
                <a:ext cx="680"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178231" name="Line 55">
                <a:extLst>
                  <a:ext uri="{FF2B5EF4-FFF2-40B4-BE49-F238E27FC236}">
                    <a16:creationId xmlns:a16="http://schemas.microsoft.com/office/drawing/2014/main" id="{E440DB39-F7DA-15DE-AD17-64A95E0A4060}"/>
                  </a:ext>
                </a:extLst>
              </p:cNvPr>
              <p:cNvSpPr>
                <a:spLocks noChangeShapeType="1"/>
              </p:cNvSpPr>
              <p:nvPr/>
            </p:nvSpPr>
            <p:spPr bwMode="auto">
              <a:xfrm>
                <a:off x="4105" y="2795"/>
                <a:ext cx="680"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178232" name="Line 56">
                <a:extLst>
                  <a:ext uri="{FF2B5EF4-FFF2-40B4-BE49-F238E27FC236}">
                    <a16:creationId xmlns:a16="http://schemas.microsoft.com/office/drawing/2014/main" id="{C60E6910-626A-4932-B25D-167828B075A9}"/>
                  </a:ext>
                </a:extLst>
              </p:cNvPr>
              <p:cNvSpPr>
                <a:spLocks noChangeShapeType="1"/>
              </p:cNvSpPr>
              <p:nvPr/>
            </p:nvSpPr>
            <p:spPr bwMode="auto">
              <a:xfrm>
                <a:off x="4105" y="2931"/>
                <a:ext cx="680"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178233" name="Line 57">
                <a:extLst>
                  <a:ext uri="{FF2B5EF4-FFF2-40B4-BE49-F238E27FC236}">
                    <a16:creationId xmlns:a16="http://schemas.microsoft.com/office/drawing/2014/main" id="{4BB4A9CB-44DD-FD05-6B5F-75BC3960A8DA}"/>
                  </a:ext>
                </a:extLst>
              </p:cNvPr>
              <p:cNvSpPr>
                <a:spLocks noChangeShapeType="1"/>
              </p:cNvSpPr>
              <p:nvPr/>
            </p:nvSpPr>
            <p:spPr bwMode="auto">
              <a:xfrm>
                <a:off x="4105" y="2115"/>
                <a:ext cx="680"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178234" name="Line 58">
                <a:extLst>
                  <a:ext uri="{FF2B5EF4-FFF2-40B4-BE49-F238E27FC236}">
                    <a16:creationId xmlns:a16="http://schemas.microsoft.com/office/drawing/2014/main" id="{3E738E35-FBFA-C890-2EA6-177D2F69DF1D}"/>
                  </a:ext>
                </a:extLst>
              </p:cNvPr>
              <p:cNvSpPr>
                <a:spLocks noChangeShapeType="1"/>
              </p:cNvSpPr>
              <p:nvPr/>
            </p:nvSpPr>
            <p:spPr bwMode="auto">
              <a:xfrm>
                <a:off x="4105" y="2251"/>
                <a:ext cx="680"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grpSp>
        <p:sp>
          <p:nvSpPr>
            <p:cNvPr id="178235" name="Line 59">
              <a:extLst>
                <a:ext uri="{FF2B5EF4-FFF2-40B4-BE49-F238E27FC236}">
                  <a16:creationId xmlns:a16="http://schemas.microsoft.com/office/drawing/2014/main" id="{2A8A6EE2-BA25-9C0B-A6A0-AD7896221204}"/>
                </a:ext>
              </a:extLst>
            </p:cNvPr>
            <p:cNvSpPr>
              <a:spLocks noChangeShapeType="1"/>
            </p:cNvSpPr>
            <p:nvPr/>
          </p:nvSpPr>
          <p:spPr bwMode="auto">
            <a:xfrm flipV="1">
              <a:off x="4241" y="2251"/>
              <a:ext cx="408" cy="68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178236" name="Line 60">
              <a:extLst>
                <a:ext uri="{FF2B5EF4-FFF2-40B4-BE49-F238E27FC236}">
                  <a16:creationId xmlns:a16="http://schemas.microsoft.com/office/drawing/2014/main" id="{F13FD9F5-7919-F3AA-C594-DC7BECD70E7D}"/>
                </a:ext>
              </a:extLst>
            </p:cNvPr>
            <p:cNvSpPr>
              <a:spLocks noChangeShapeType="1"/>
            </p:cNvSpPr>
            <p:nvPr/>
          </p:nvSpPr>
          <p:spPr bwMode="auto">
            <a:xfrm flipV="1">
              <a:off x="4241" y="2387"/>
              <a:ext cx="408" cy="408"/>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178237" name="Line 61">
              <a:extLst>
                <a:ext uri="{FF2B5EF4-FFF2-40B4-BE49-F238E27FC236}">
                  <a16:creationId xmlns:a16="http://schemas.microsoft.com/office/drawing/2014/main" id="{D387603F-054A-4051-E057-AA722AE5F55D}"/>
                </a:ext>
              </a:extLst>
            </p:cNvPr>
            <p:cNvSpPr>
              <a:spLocks noChangeShapeType="1"/>
            </p:cNvSpPr>
            <p:nvPr/>
          </p:nvSpPr>
          <p:spPr bwMode="auto">
            <a:xfrm flipV="1">
              <a:off x="4241" y="2523"/>
              <a:ext cx="408" cy="136"/>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178238" name="Line 62">
              <a:extLst>
                <a:ext uri="{FF2B5EF4-FFF2-40B4-BE49-F238E27FC236}">
                  <a16:creationId xmlns:a16="http://schemas.microsoft.com/office/drawing/2014/main" id="{6B8A4A09-0412-1359-7A24-60C61545367C}"/>
                </a:ext>
              </a:extLst>
            </p:cNvPr>
            <p:cNvSpPr>
              <a:spLocks noChangeShapeType="1"/>
            </p:cNvSpPr>
            <p:nvPr/>
          </p:nvSpPr>
          <p:spPr bwMode="auto">
            <a:xfrm>
              <a:off x="4241" y="2523"/>
              <a:ext cx="408" cy="136"/>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178239" name="Line 63">
              <a:extLst>
                <a:ext uri="{FF2B5EF4-FFF2-40B4-BE49-F238E27FC236}">
                  <a16:creationId xmlns:a16="http://schemas.microsoft.com/office/drawing/2014/main" id="{30C6F3F0-0156-0B63-E41D-9290AB42409A}"/>
                </a:ext>
              </a:extLst>
            </p:cNvPr>
            <p:cNvSpPr>
              <a:spLocks noChangeShapeType="1"/>
            </p:cNvSpPr>
            <p:nvPr/>
          </p:nvSpPr>
          <p:spPr bwMode="auto">
            <a:xfrm>
              <a:off x="4241" y="2387"/>
              <a:ext cx="408" cy="408"/>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178240" name="Line 64">
              <a:extLst>
                <a:ext uri="{FF2B5EF4-FFF2-40B4-BE49-F238E27FC236}">
                  <a16:creationId xmlns:a16="http://schemas.microsoft.com/office/drawing/2014/main" id="{D5C0354E-D5DC-63DF-AB34-FAD43635F8CD}"/>
                </a:ext>
              </a:extLst>
            </p:cNvPr>
            <p:cNvSpPr>
              <a:spLocks noChangeShapeType="1"/>
            </p:cNvSpPr>
            <p:nvPr/>
          </p:nvSpPr>
          <p:spPr bwMode="auto">
            <a:xfrm>
              <a:off x="4241" y="2251"/>
              <a:ext cx="408" cy="68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178241" name="Line 65">
              <a:extLst>
                <a:ext uri="{FF2B5EF4-FFF2-40B4-BE49-F238E27FC236}">
                  <a16:creationId xmlns:a16="http://schemas.microsoft.com/office/drawing/2014/main" id="{60002486-5565-294F-6C84-996D9EB35C7C}"/>
                </a:ext>
              </a:extLst>
            </p:cNvPr>
            <p:cNvSpPr>
              <a:spLocks noChangeShapeType="1"/>
            </p:cNvSpPr>
            <p:nvPr/>
          </p:nvSpPr>
          <p:spPr bwMode="auto">
            <a:xfrm>
              <a:off x="4241" y="2115"/>
              <a:ext cx="408" cy="952"/>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178242" name="Text Box 66">
              <a:extLst>
                <a:ext uri="{FF2B5EF4-FFF2-40B4-BE49-F238E27FC236}">
                  <a16:creationId xmlns:a16="http://schemas.microsoft.com/office/drawing/2014/main" id="{B708B57B-DB71-CA16-5E22-17B3739DC0AD}"/>
                </a:ext>
              </a:extLst>
            </p:cNvPr>
            <p:cNvSpPr txBox="1">
              <a:spLocks noChangeArrowheads="1"/>
            </p:cNvSpPr>
            <p:nvPr/>
          </p:nvSpPr>
          <p:spPr bwMode="auto">
            <a:xfrm>
              <a:off x="4105" y="3249"/>
              <a:ext cx="817"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roll-over</a:t>
              </a:r>
            </a:p>
          </p:txBody>
        </p:sp>
      </p:gr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5AC8BF45-0828-F28F-1C55-282508EF091B}"/>
              </a:ext>
            </a:extLst>
          </p:cNvPr>
          <p:cNvSpPr>
            <a:spLocks noGrp="1" noChangeArrowheads="1"/>
          </p:cNvSpPr>
          <p:nvPr>
            <p:ph type="title"/>
          </p:nvPr>
        </p:nvSpPr>
        <p:spPr>
          <a:xfrm>
            <a:off x="228600" y="228600"/>
            <a:ext cx="9144000" cy="685800"/>
          </a:xfrm>
        </p:spPr>
        <p:txBody>
          <a:bodyPr rtlCol="0">
            <a:normAutofit/>
          </a:bodyPr>
          <a:lstStyle/>
          <a:p>
            <a:pPr fontAlgn="auto">
              <a:lnSpc>
                <a:spcPct val="85000"/>
              </a:lnSpc>
              <a:spcAft>
                <a:spcPts val="0"/>
              </a:spcAft>
              <a:defRPr/>
            </a:pPr>
            <a:r>
              <a:rPr lang="en-US" altLang="en-US" dirty="0"/>
              <a:t>Optical Fiber &amp; Communications System</a:t>
            </a:r>
          </a:p>
        </p:txBody>
      </p:sp>
      <p:pic>
        <p:nvPicPr>
          <p:cNvPr id="4099" name="Picture 5" descr="240_00E9.jpg                                                   000AE472Macintosh HD                   ABA78158:">
            <a:extLst>
              <a:ext uri="{FF2B5EF4-FFF2-40B4-BE49-F238E27FC236}">
                <a16:creationId xmlns:a16="http://schemas.microsoft.com/office/drawing/2014/main" id="{7F1C134C-1CFF-5551-42F7-1F8F4E91B300}"/>
              </a:ext>
            </a:extLst>
          </p:cNvPr>
          <p:cNvPicPr>
            <a:picLocks noChangeAspect="1" noChangeArrowheads="1"/>
          </p:cNvPicPr>
          <p:nvPr/>
        </p:nvPicPr>
        <p:blipFill>
          <a:blip r:embed="rId2">
            <a:clrChange>
              <a:clrFrom>
                <a:srgbClr val="F3F3F3"/>
              </a:clrFrom>
              <a:clrTo>
                <a:srgbClr val="F3F3F3">
                  <a:alpha val="0"/>
                </a:srgbClr>
              </a:clrTo>
            </a:clrChange>
            <a:extLst>
              <a:ext uri="{28A0092B-C50C-407E-A947-70E740481C1C}">
                <a14:useLocalDpi xmlns:a14="http://schemas.microsoft.com/office/drawing/2010/main" val="0"/>
              </a:ext>
            </a:extLst>
          </a:blip>
          <a:srcRect/>
          <a:stretch>
            <a:fillRect/>
          </a:stretch>
        </p:blipFill>
        <p:spPr bwMode="auto">
          <a:xfrm>
            <a:off x="685800" y="1524000"/>
            <a:ext cx="8001000" cy="434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814AAD0E-27E9-C661-F354-0EFC4D3870D2}"/>
              </a:ext>
            </a:extLst>
          </p:cNvPr>
          <p:cNvSpPr>
            <a:spLocks noGrp="1" noChangeArrowheads="1"/>
          </p:cNvSpPr>
          <p:nvPr>
            <p:ph type="title"/>
          </p:nvPr>
        </p:nvSpPr>
        <p:spPr>
          <a:xfrm>
            <a:off x="685800" y="304800"/>
            <a:ext cx="7772400" cy="685800"/>
          </a:xfrm>
        </p:spPr>
        <p:txBody>
          <a:bodyPr rtlCol="0">
            <a:normAutofit/>
          </a:bodyPr>
          <a:lstStyle/>
          <a:p>
            <a:pPr fontAlgn="auto">
              <a:spcAft>
                <a:spcPts val="0"/>
              </a:spcAft>
              <a:defRPr/>
            </a:pPr>
            <a:r>
              <a:rPr lang="en-US" altLang="en-US" dirty="0"/>
              <a:t>Optical Fiber</a:t>
            </a:r>
          </a:p>
        </p:txBody>
      </p:sp>
      <p:sp>
        <p:nvSpPr>
          <p:cNvPr id="5123" name="Rectangle 3">
            <a:extLst>
              <a:ext uri="{FF2B5EF4-FFF2-40B4-BE49-F238E27FC236}">
                <a16:creationId xmlns:a16="http://schemas.microsoft.com/office/drawing/2014/main" id="{A0AB17DA-1ADB-0A4D-9E9C-5A86D398EAC8}"/>
              </a:ext>
            </a:extLst>
          </p:cNvPr>
          <p:cNvSpPr>
            <a:spLocks noGrp="1" noChangeArrowheads="1"/>
          </p:cNvSpPr>
          <p:nvPr>
            <p:ph idx="1"/>
          </p:nvPr>
        </p:nvSpPr>
        <p:spPr>
          <a:xfrm>
            <a:off x="685800" y="1371600"/>
            <a:ext cx="7772400" cy="5029200"/>
          </a:xfrm>
        </p:spPr>
        <p:txBody>
          <a:bodyPr/>
          <a:lstStyle/>
          <a:p>
            <a:pPr>
              <a:lnSpc>
                <a:spcPct val="90000"/>
              </a:lnSpc>
            </a:pPr>
            <a:r>
              <a:rPr lang="en-US" altLang="en-US" sz="2800"/>
              <a:t>Optical fiber is made from thin strands of either glass or plastic </a:t>
            </a:r>
          </a:p>
          <a:p>
            <a:pPr>
              <a:lnSpc>
                <a:spcPct val="90000"/>
              </a:lnSpc>
            </a:pPr>
            <a:r>
              <a:rPr lang="en-US" altLang="en-US" sz="2800"/>
              <a:t>It has little mechanical strength, so it must be enclosed in a protective jacket</a:t>
            </a:r>
          </a:p>
          <a:p>
            <a:pPr>
              <a:lnSpc>
                <a:spcPct val="90000"/>
              </a:lnSpc>
            </a:pPr>
            <a:r>
              <a:rPr lang="en-US" altLang="en-US" sz="2800"/>
              <a:t>Often, two or more fibers are enclosed in the same cable for increased bandwidth and redundancy in case one of the fibers breaks</a:t>
            </a:r>
          </a:p>
          <a:p>
            <a:pPr>
              <a:lnSpc>
                <a:spcPct val="90000"/>
              </a:lnSpc>
            </a:pPr>
            <a:r>
              <a:rPr lang="en-US" altLang="en-US" sz="2800"/>
              <a:t>It is also easier to build a full-duplex system using two fibers, one for transmission in each direction</a:t>
            </a: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2">
            <a:extLst>
              <a:ext uri="{FF2B5EF4-FFF2-40B4-BE49-F238E27FC236}">
                <a16:creationId xmlns:a16="http://schemas.microsoft.com/office/drawing/2014/main" id="{03CBCBFF-B366-F6FA-9A7E-C7EE54976B08}"/>
              </a:ext>
            </a:extLst>
          </p:cNvPr>
          <p:cNvSpPr>
            <a:spLocks noGrp="1" noChangeArrowheads="1"/>
          </p:cNvSpPr>
          <p:nvPr>
            <p:ph type="title"/>
          </p:nvPr>
        </p:nvSpPr>
        <p:spPr>
          <a:xfrm>
            <a:off x="609600" y="228600"/>
            <a:ext cx="7772400" cy="685800"/>
          </a:xfrm>
        </p:spPr>
        <p:txBody>
          <a:bodyPr rtlCol="0">
            <a:normAutofit/>
          </a:bodyPr>
          <a:lstStyle/>
          <a:p>
            <a:pPr fontAlgn="auto">
              <a:spcAft>
                <a:spcPts val="0"/>
              </a:spcAft>
              <a:defRPr/>
            </a:pPr>
            <a:r>
              <a:rPr lang="en-US" altLang="en-US" dirty="0"/>
              <a:t>Total Internal Reflection</a:t>
            </a:r>
          </a:p>
        </p:txBody>
      </p:sp>
      <p:sp>
        <p:nvSpPr>
          <p:cNvPr id="6147" name="Rectangle 3">
            <a:extLst>
              <a:ext uri="{FF2B5EF4-FFF2-40B4-BE49-F238E27FC236}">
                <a16:creationId xmlns:a16="http://schemas.microsoft.com/office/drawing/2014/main" id="{AC31E745-5561-DCD5-28AF-479388417F4E}"/>
              </a:ext>
            </a:extLst>
          </p:cNvPr>
          <p:cNvSpPr>
            <a:spLocks noGrp="1" noChangeArrowheads="1"/>
          </p:cNvSpPr>
          <p:nvPr>
            <p:ph idx="1"/>
          </p:nvPr>
        </p:nvSpPr>
        <p:spPr>
          <a:xfrm>
            <a:off x="685800" y="1295400"/>
            <a:ext cx="7772400" cy="3962400"/>
          </a:xfrm>
        </p:spPr>
        <p:txBody>
          <a:bodyPr/>
          <a:lstStyle/>
          <a:p>
            <a:r>
              <a:rPr lang="en-US" altLang="en-US" sz="2800" dirty="0"/>
              <a:t>Optical fibers work on the principle of </a:t>
            </a:r>
            <a:r>
              <a:rPr lang="en-US" altLang="en-US" sz="2800" b="1" dirty="0"/>
              <a:t>total internal reflection</a:t>
            </a:r>
            <a:endParaRPr lang="en-US" altLang="en-US" sz="2800" dirty="0"/>
          </a:p>
          <a:p>
            <a:r>
              <a:rPr lang="en-US" altLang="en-US" sz="2800" dirty="0"/>
              <a:t>With light, the refractive index is listed</a:t>
            </a:r>
          </a:p>
          <a:p>
            <a:r>
              <a:rPr lang="en-US" altLang="en-US" sz="2800" dirty="0"/>
              <a:t>The </a:t>
            </a:r>
            <a:r>
              <a:rPr lang="en-US" altLang="en-US" sz="2800" b="1" dirty="0"/>
              <a:t>angle of refraction</a:t>
            </a:r>
            <a:r>
              <a:rPr lang="en-US" altLang="en-US" sz="2800" dirty="0"/>
              <a:t> at the interface between two media is governed by Snell’s law:</a:t>
            </a:r>
          </a:p>
          <a:p>
            <a:r>
              <a:rPr lang="en-US" altLang="en-US" sz="2800" dirty="0"/>
              <a:t>It is the relationship between angle of incidence and refraction.</a:t>
            </a:r>
          </a:p>
          <a:p>
            <a:endParaRPr lang="en-US" altLang="en-US" sz="2800" dirty="0"/>
          </a:p>
        </p:txBody>
      </p:sp>
      <p:graphicFrame>
        <p:nvGraphicFramePr>
          <p:cNvPr id="6148" name="Object 5">
            <a:extLst>
              <a:ext uri="{FF2B5EF4-FFF2-40B4-BE49-F238E27FC236}">
                <a16:creationId xmlns:a16="http://schemas.microsoft.com/office/drawing/2014/main" id="{DD4A5905-CD20-4F33-0800-FA27290BDC8B}"/>
              </a:ext>
            </a:extLst>
          </p:cNvPr>
          <p:cNvGraphicFramePr>
            <a:graphicFrameLocks noChangeAspect="1"/>
          </p:cNvGraphicFramePr>
          <p:nvPr/>
        </p:nvGraphicFramePr>
        <p:xfrm>
          <a:off x="3429000" y="3886200"/>
          <a:ext cx="2133600" cy="346075"/>
        </p:xfrm>
        <a:graphic>
          <a:graphicData uri="http://schemas.openxmlformats.org/presentationml/2006/ole">
            <mc:AlternateContent xmlns:mc="http://schemas.openxmlformats.org/markup-compatibility/2006">
              <mc:Choice xmlns:v="urn:schemas-microsoft-com:vml" Requires="v">
                <p:oleObj name="Equation" r:id="rId2" imgW="1092200" imgH="177800" progId="Equation.3">
                  <p:embed/>
                </p:oleObj>
              </mc:Choice>
              <mc:Fallback>
                <p:oleObj name="Equation" r:id="rId2" imgW="1092200" imgH="177800" progId="Equation.3">
                  <p:embed/>
                  <p:pic>
                    <p:nvPicPr>
                      <p:cNvPr id="6148" name="Object 5">
                        <a:extLst>
                          <a:ext uri="{FF2B5EF4-FFF2-40B4-BE49-F238E27FC236}">
                            <a16:creationId xmlns:a16="http://schemas.microsoft.com/office/drawing/2014/main" id="{DD4A5905-CD20-4F33-0800-FA27290BDC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29000" y="3886200"/>
                        <a:ext cx="2133600" cy="346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590015EF-0EF7-248C-4147-E933DE3DCF3F}"/>
              </a:ext>
            </a:extLst>
          </p:cNvPr>
          <p:cNvSpPr>
            <a:spLocks noGrp="1" noChangeArrowheads="1"/>
          </p:cNvSpPr>
          <p:nvPr>
            <p:ph type="title"/>
          </p:nvPr>
        </p:nvSpPr>
        <p:spPr>
          <a:xfrm>
            <a:off x="228600" y="228600"/>
            <a:ext cx="9144000" cy="838200"/>
          </a:xfrm>
        </p:spPr>
        <p:txBody>
          <a:bodyPr/>
          <a:lstStyle/>
          <a:p>
            <a:r>
              <a:rPr lang="en-US" altLang="en-US" sz="3200"/>
              <a:t>Refraction &amp; Total Internal Reflection</a:t>
            </a:r>
          </a:p>
        </p:txBody>
      </p:sp>
      <p:pic>
        <p:nvPicPr>
          <p:cNvPr id="7171" name="Picture 5" descr="240_00EA.jpg                                                   000AE472Macintosh HD                   ABA78158:">
            <a:extLst>
              <a:ext uri="{FF2B5EF4-FFF2-40B4-BE49-F238E27FC236}">
                <a16:creationId xmlns:a16="http://schemas.microsoft.com/office/drawing/2014/main" id="{B2F6209C-5F47-B528-4117-59A5D3B4CB20}"/>
              </a:ext>
            </a:extLst>
          </p:cNvPr>
          <p:cNvPicPr>
            <a:picLocks noChangeAspect="1" noChangeArrowheads="1"/>
          </p:cNvPicPr>
          <p:nvPr/>
        </p:nvPicPr>
        <p:blipFill>
          <a:blip r:embed="rId2">
            <a:clrChange>
              <a:clrFrom>
                <a:srgbClr val="F8F8F8"/>
              </a:clrFrom>
              <a:clrTo>
                <a:srgbClr val="F8F8F8">
                  <a:alpha val="0"/>
                </a:srgbClr>
              </a:clrTo>
            </a:clrChange>
            <a:extLst>
              <a:ext uri="{28A0092B-C50C-407E-A947-70E740481C1C}">
                <a14:useLocalDpi xmlns:a14="http://schemas.microsoft.com/office/drawing/2010/main" val="0"/>
              </a:ext>
            </a:extLst>
          </a:blip>
          <a:srcRect/>
          <a:stretch>
            <a:fillRect/>
          </a:stretch>
        </p:blipFill>
        <p:spPr bwMode="auto">
          <a:xfrm>
            <a:off x="609600" y="1295400"/>
            <a:ext cx="7924800" cy="5065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theme/theme1.xml><?xml version="1.0" encoding="utf-8"?>
<a:theme xmlns:a="http://schemas.openxmlformats.org/drawingml/2006/main" name="INTERNAL">
  <a:themeElements>
    <a:clrScheme name="Wipro PPT Colors 2012">
      <a:dk1>
        <a:sysClr val="windowText" lastClr="000000"/>
      </a:dk1>
      <a:lt1>
        <a:sysClr val="window" lastClr="FFFFFF"/>
      </a:lt1>
      <a:dk2>
        <a:srgbClr val="37302A"/>
      </a:dk2>
      <a:lt2>
        <a:srgbClr val="A7E8FF"/>
      </a:lt2>
      <a:accent1>
        <a:srgbClr val="00B0F0"/>
      </a:accent1>
      <a:accent2>
        <a:srgbClr val="39B3E9"/>
      </a:accent2>
      <a:accent3>
        <a:srgbClr val="0287CA"/>
      </a:accent3>
      <a:accent4>
        <a:srgbClr val="595959"/>
      </a:accent4>
      <a:accent5>
        <a:srgbClr val="A6A1A4"/>
      </a:accent5>
      <a:accent6>
        <a:srgbClr val="0070C0"/>
      </a:accent6>
      <a:hlink>
        <a:srgbClr val="6A6468"/>
      </a:hlink>
      <a:folHlink>
        <a:srgbClr val="00B0F0"/>
      </a:folHlink>
    </a:clrScheme>
    <a:fontScheme name="Wipro PPT Fonts 2012">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spAutoFit/>
      </a:bodyPr>
      <a:lstStyle>
        <a:defPPr>
          <a:defRPr dirty="0" smtClean="0">
            <a:solidFill>
              <a:schemeClr val="tx1">
                <a:lumMod val="50000"/>
                <a:lumOff val="50000"/>
              </a:schemeClr>
            </a:solidFill>
          </a:defRPr>
        </a:defPPr>
      </a:lstStyle>
    </a:txDef>
  </a:objectDefaults>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Wipro PPT Colors 2012">
    <a:dk1>
      <a:sysClr val="windowText" lastClr="000000"/>
    </a:dk1>
    <a:lt1>
      <a:sysClr val="window" lastClr="FFFFFF"/>
    </a:lt1>
    <a:dk2>
      <a:srgbClr val="37302A"/>
    </a:dk2>
    <a:lt2>
      <a:srgbClr val="A7E8FF"/>
    </a:lt2>
    <a:accent1>
      <a:srgbClr val="00B0F0"/>
    </a:accent1>
    <a:accent2>
      <a:srgbClr val="39B3E9"/>
    </a:accent2>
    <a:accent3>
      <a:srgbClr val="0287CA"/>
    </a:accent3>
    <a:accent4>
      <a:srgbClr val="595959"/>
    </a:accent4>
    <a:accent5>
      <a:srgbClr val="A6A1A4"/>
    </a:accent5>
    <a:accent6>
      <a:srgbClr val="0070C0"/>
    </a:accent6>
    <a:hlink>
      <a:srgbClr val="6A6468"/>
    </a:hlink>
    <a:folHlink>
      <a:srgbClr val="00B0F0"/>
    </a:folHlink>
  </a:clrScheme>
  <a:fontScheme name="Wipro PPT Fonts 2012">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emplate>02</Template>
  <TotalTime>16790</TotalTime>
  <Words>39411</Words>
  <Application>Microsoft Office PowerPoint</Application>
  <PresentationFormat>On-screen Show (4:3)</PresentationFormat>
  <Paragraphs>4818</Paragraphs>
  <Slides>656</Slides>
  <Notes>122</Notes>
  <HiddenSlides>3</HiddenSlides>
  <MMClips>0</MMClips>
  <ScaleCrop>false</ScaleCrop>
  <HeadingPairs>
    <vt:vector size="8" baseType="variant">
      <vt:variant>
        <vt:lpstr>Fonts Used</vt:lpstr>
      </vt:variant>
      <vt:variant>
        <vt:i4>21</vt:i4>
      </vt:variant>
      <vt:variant>
        <vt:lpstr>Theme</vt:lpstr>
      </vt:variant>
      <vt:variant>
        <vt:i4>2</vt:i4>
      </vt:variant>
      <vt:variant>
        <vt:lpstr>Embedded OLE Servers</vt:lpstr>
      </vt:variant>
      <vt:variant>
        <vt:i4>1</vt:i4>
      </vt:variant>
      <vt:variant>
        <vt:lpstr>Slide Titles</vt:lpstr>
      </vt:variant>
      <vt:variant>
        <vt:i4>656</vt:i4>
      </vt:variant>
    </vt:vector>
  </HeadingPairs>
  <TitlesOfParts>
    <vt:vector size="680" baseType="lpstr">
      <vt:lpstr>ＭＳ Ｐゴシック</vt:lpstr>
      <vt:lpstr>Arial</vt:lpstr>
      <vt:lpstr>Arial Narrow</vt:lpstr>
      <vt:lpstr>Calibri</vt:lpstr>
      <vt:lpstr>Comic Sans MS</vt:lpstr>
      <vt:lpstr>Courier New</vt:lpstr>
      <vt:lpstr>Gill Sans</vt:lpstr>
      <vt:lpstr>Gill Sans MT</vt:lpstr>
      <vt:lpstr>montserrat</vt:lpstr>
      <vt:lpstr>Poppins</vt:lpstr>
      <vt:lpstr>Segoe</vt:lpstr>
      <vt:lpstr>Segoe UI Light</vt:lpstr>
      <vt:lpstr>Symbol</vt:lpstr>
      <vt:lpstr>Tahoma</vt:lpstr>
      <vt:lpstr>Times New Roman</vt:lpstr>
      <vt:lpstr>Tw Cen MT</vt:lpstr>
      <vt:lpstr>Verdana</vt:lpstr>
      <vt:lpstr>Webdings</vt:lpstr>
      <vt:lpstr>Wingdings</vt:lpstr>
      <vt:lpstr>Work Sans</vt:lpstr>
      <vt:lpstr>ZapfDingbats</vt:lpstr>
      <vt:lpstr>INTERNAL</vt:lpstr>
      <vt:lpstr>Custom Design</vt:lpstr>
      <vt:lpstr>Equation</vt:lpstr>
      <vt:lpstr>PowerPoint Presentation</vt:lpstr>
      <vt:lpstr>Agenda</vt:lpstr>
      <vt:lpstr>Course Objectives (1 of 2)</vt:lpstr>
      <vt:lpstr>Course Objectives (2 of 2)</vt:lpstr>
      <vt:lpstr>PowerPoint Presentation</vt:lpstr>
      <vt:lpstr>Networking (1 of 3)</vt:lpstr>
      <vt:lpstr>PowerPoint Presentation</vt:lpstr>
      <vt:lpstr>PowerPoint Presentation</vt:lpstr>
      <vt:lpstr>PowerPoint Presentation</vt:lpstr>
      <vt:lpstr>PowerPoint Presentation</vt:lpstr>
      <vt:lpstr>PowerPoint Presentation</vt:lpstr>
      <vt:lpstr>Benefits of Networking (1 of 4)</vt:lpstr>
      <vt:lpstr>Benefits of Networking (2 of 4)</vt:lpstr>
      <vt:lpstr>Benefits of Networking (3 of 4)</vt:lpstr>
      <vt:lpstr>Benefits of Networking (4 of 4)</vt:lpstr>
      <vt:lpstr>PowerPoint Presentation</vt:lpstr>
      <vt:lpstr>PowerPoint Presentation</vt:lpstr>
      <vt:lpstr>PowerPoint Presentation</vt:lpstr>
      <vt:lpstr>PowerPoint Presentation</vt:lpstr>
      <vt:lpstr>Types of Network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Network Topology</vt:lpstr>
      <vt:lpstr>Types of Network Topology</vt:lpstr>
      <vt:lpstr>Bus Topology</vt:lpstr>
      <vt:lpstr>PowerPoint Presentation</vt:lpstr>
      <vt:lpstr>Star Topology </vt:lpstr>
      <vt:lpstr>PowerPoint Presentation</vt:lpstr>
      <vt:lpstr>PowerPoint Presentation</vt:lpstr>
      <vt:lpstr>Ring Topology </vt:lpstr>
      <vt:lpstr>PowerPoint Presentation</vt:lpstr>
      <vt:lpstr>PowerPoint Presentation</vt:lpstr>
      <vt:lpstr>Mesh Topology</vt:lpstr>
      <vt:lpstr>PowerPoint Presentation</vt:lpstr>
      <vt:lpstr>PowerPoint Presentation</vt:lpstr>
      <vt:lpstr>Knowledge Check</vt:lpstr>
      <vt:lpstr>Knowledge Check</vt:lpstr>
      <vt:lpstr>Knowledge Check</vt:lpstr>
      <vt:lpstr>Knowledge Check</vt:lpstr>
      <vt:lpstr>Knowledge Check</vt:lpstr>
      <vt:lpstr>Knowledge Check</vt:lpstr>
      <vt:lpstr>Knowledge Check</vt:lpstr>
      <vt:lpstr>Knowledge Check</vt:lpstr>
      <vt:lpstr>PowerPoint Presentation</vt:lpstr>
      <vt:lpstr>PowerPoint Presentation</vt:lpstr>
      <vt:lpstr>PowerPoint Presentation</vt:lpstr>
      <vt:lpstr>Hardware Requirement for Network (1 of 12)</vt:lpstr>
      <vt:lpstr>Hardware Requirement for Network (2 of 12)</vt:lpstr>
      <vt:lpstr>Hardware Requirement for Network (3 of 12)</vt:lpstr>
      <vt:lpstr>Hardware Requirement for Network (4 of 12)</vt:lpstr>
      <vt:lpstr>Hardware Requirement for Network (5 of 12)</vt:lpstr>
      <vt:lpstr>Hardware Requirement for Network (6 of 12)</vt:lpstr>
      <vt:lpstr>Hardware Requirement for Network (7 of 12)</vt:lpstr>
      <vt:lpstr>Hardware Requirement for Network (8 of 12)</vt:lpstr>
      <vt:lpstr>Hardware Requirement for Network (9 of 12)</vt:lpstr>
      <vt:lpstr>Hardware Requirement for Network (10 of 12)</vt:lpstr>
      <vt:lpstr>Hardware Requirement for Network (11 of 12)</vt:lpstr>
      <vt:lpstr>Hardware Requirement for Network (12 of 12)</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LAN Device Consideration</vt:lpstr>
      <vt:lpstr>LAN Physical Layer Comparison</vt:lpstr>
      <vt:lpstr>Ethernet in the Campus</vt:lpstr>
      <vt:lpstr>Twisted Pair Cable</vt:lpstr>
      <vt:lpstr>UTP (Unshielded Twisted Pair) Cables</vt:lpstr>
      <vt:lpstr>UTP (Unshielded Twisted Pair) cable standard</vt:lpstr>
      <vt:lpstr>UTP Cables and Ethernet</vt:lpstr>
      <vt:lpstr>Shielded Twisted-Pair Cable</vt:lpstr>
      <vt:lpstr>Coaxial cable</vt:lpstr>
      <vt:lpstr>Coaxial cable standard</vt:lpstr>
      <vt:lpstr>Coaxial cable connector</vt:lpstr>
      <vt:lpstr>Attach the RJ-45</vt:lpstr>
      <vt:lpstr>Ethernet Straight-Thru Cable </vt:lpstr>
      <vt:lpstr>Ethernet Crossover Cable </vt:lpstr>
      <vt:lpstr>Ethernet Media and Connector</vt:lpstr>
      <vt:lpstr>RJ-45 Color Code</vt:lpstr>
      <vt:lpstr>Straight-Thru Cable</vt:lpstr>
      <vt:lpstr>Crossover Cable</vt:lpstr>
      <vt:lpstr>Straight-Through Cable</vt:lpstr>
      <vt:lpstr>Cross-Over Cable</vt:lpstr>
      <vt:lpstr>Good vs. Bad Cabling</vt:lpstr>
      <vt:lpstr>Roll-Over Cable</vt:lpstr>
      <vt:lpstr>Optical Fiber &amp; Communications System</vt:lpstr>
      <vt:lpstr>Optical Fiber</vt:lpstr>
      <vt:lpstr>Total Internal Reflection</vt:lpstr>
      <vt:lpstr>Refraction &amp; Total Internal Reflection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OSI Model (1 of 4)</vt:lpstr>
      <vt:lpstr>PowerPoint Presentation</vt:lpstr>
      <vt:lpstr>PowerPoint Presentation</vt:lpstr>
      <vt:lpstr>PowerPoint Presentation</vt:lpstr>
      <vt:lpstr>Different Layers of OSI Model (1 of 4)</vt:lpstr>
      <vt:lpstr>PowerPoint Presentation</vt:lpstr>
      <vt:lpstr>Different Layers of OSI Model (3 of 4)</vt:lpstr>
      <vt:lpstr>Different Layers of OSI Model (4 of 4)</vt:lpstr>
      <vt:lpstr>PowerPoint Presentation</vt:lpstr>
      <vt:lpstr>Components of OSI Based Product (1 of 2)</vt:lpstr>
      <vt:lpstr>PowerPoint Presentation</vt:lpstr>
      <vt:lpstr>OSI and Protocol Stack</vt:lpstr>
      <vt:lpstr>OSI and Protocol Stack</vt:lpstr>
      <vt:lpstr>Packet Encapsulation </vt:lpstr>
      <vt:lpstr>TCP/IP</vt:lpstr>
      <vt:lpstr>TCP/IP Protocol Stack</vt:lpstr>
      <vt:lpstr>IP</vt:lpstr>
      <vt:lpstr>IP addresses</vt:lpstr>
      <vt:lpstr>Routing</vt:lpstr>
      <vt:lpstr>Routing (cont)</vt:lpstr>
      <vt:lpstr>Allocation of addresses</vt:lpstr>
      <vt:lpstr>IP packets</vt:lpstr>
      <vt:lpstr>IP Datagram</vt:lpstr>
      <vt:lpstr>IP Routing</vt:lpstr>
      <vt:lpstr>UDP</vt:lpstr>
      <vt:lpstr>UDP datagram</vt:lpstr>
      <vt:lpstr>Typical applications of UDP</vt:lpstr>
      <vt:lpstr>TCP</vt:lpstr>
      <vt:lpstr>Applications of TCP</vt:lpstr>
      <vt:lpstr>TCP implementation</vt:lpstr>
      <vt:lpstr>TCP Packets</vt:lpstr>
      <vt:lpstr>TCP Segment</vt:lpstr>
      <vt:lpstr>TCP : Data transfer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Knowledge Check</vt:lpstr>
      <vt:lpstr>Knowledge Check</vt:lpstr>
      <vt:lpstr>Knowledge Check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IP Addressing</vt:lpstr>
      <vt:lpstr>PowerPoint Presentation</vt:lpstr>
      <vt:lpstr>PowerPoint Presentation</vt:lpstr>
      <vt:lpstr>PowerPoint Presentation</vt:lpstr>
      <vt:lpstr>PowerPoint Presentation</vt:lpstr>
      <vt:lpstr>PowerPoint Presentation</vt:lpstr>
      <vt:lpstr>How to do Subnetting? (1 of 6)</vt:lpstr>
      <vt:lpstr>PowerPoint Presentation</vt:lpstr>
      <vt:lpstr>PowerPoint Presentation</vt:lpstr>
      <vt:lpstr>How to do Subnetting? (4 of 6)  </vt:lpstr>
      <vt:lpstr>PowerPoint Presentation</vt:lpstr>
      <vt:lpstr>PowerPoint Presentation</vt:lpstr>
      <vt:lpstr>PowerPoint Presentation</vt:lpstr>
      <vt:lpstr>PowerPoint Presentation</vt:lpstr>
      <vt:lpstr>PowerPoint Presentation</vt:lpstr>
      <vt:lpstr>Variable Length Subnet Masking (VLSM) (4 of 5)</vt:lpstr>
      <vt:lpstr>Variable Length Subnet Masking (VLSM) (5 of 5)</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DHCP Communication</vt:lpstr>
      <vt:lpstr>PowerPoint Presentation</vt:lpstr>
      <vt:lpstr>PowerPoint Presentation</vt:lpstr>
      <vt:lpstr>PowerPoint Presentation</vt:lpstr>
      <vt:lpstr>PowerPoint Presentation</vt:lpstr>
      <vt:lpstr>PowerPoint Presentation</vt:lpstr>
      <vt:lpstr>PowerPoint Presentation</vt:lpstr>
      <vt:lpstr>DHCP Reservation (1 of 2)</vt:lpstr>
      <vt:lpstr>PowerPoint Presentation</vt:lpstr>
      <vt:lpstr>PowerPoint Presentation</vt:lpstr>
      <vt:lpstr>PowerPoint Presentation</vt:lpstr>
      <vt:lpstr>PowerPoint Presentation</vt:lpstr>
      <vt:lpstr>DHCP Scopes (1 of 2)</vt:lpstr>
      <vt:lpstr>PowerPoint Presentation</vt:lpstr>
      <vt:lpstr>PowerPoint Presentation</vt:lpstr>
      <vt:lpstr>PowerPoint Presentation</vt:lpstr>
      <vt:lpstr>Introduction to Domain Name System (DNS)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DNS Data Flow</vt:lpstr>
      <vt:lpstr>DNS Vulnerabilities</vt:lpstr>
      <vt:lpstr>DNS Vulnerabilities</vt:lpstr>
      <vt:lpstr>DNS Packet Format</vt:lpstr>
      <vt:lpstr>DNS Packet Structure</vt:lpstr>
      <vt:lpstr>Header (12 bytes)</vt:lpstr>
      <vt:lpstr>Header (12 bytes)</vt:lpstr>
      <vt:lpstr>Question Section</vt:lpstr>
      <vt:lpstr>Answer Section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is an enterprise application?</vt:lpstr>
      <vt:lpstr>Enterprise application n-tier architecture</vt:lpstr>
      <vt:lpstr>What is a web application?</vt:lpstr>
      <vt:lpstr>Static and Dynamic resource/page</vt:lpstr>
      <vt:lpstr>Web server</vt:lpstr>
      <vt:lpstr>Application server</vt:lpstr>
      <vt:lpstr>JEE Application server </vt:lpstr>
      <vt:lpstr>HTTP Protocol</vt:lpstr>
      <vt:lpstr>PowerPoint Presentation</vt:lpstr>
      <vt:lpstr>HTTP Methods</vt:lpstr>
      <vt:lpstr>The GET request method</vt:lpstr>
      <vt:lpstr>A sample GET Packet</vt:lpstr>
      <vt:lpstr>PowerPoint Presentation</vt:lpstr>
      <vt:lpstr>The POST Request</vt:lpstr>
      <vt:lpstr>A sample POST Packet</vt:lpstr>
      <vt:lpstr>A sample response packet</vt:lpstr>
      <vt:lpstr>Status codes</vt:lpstr>
      <vt:lpstr>Status 2xx</vt:lpstr>
      <vt:lpstr>PowerPoint Presentation</vt:lpstr>
      <vt:lpstr>PowerPoint Presentation</vt:lpstr>
      <vt:lpstr>PowerPoint Presentation</vt:lpstr>
      <vt:lpstr>PowerPoint Presentation</vt:lpstr>
      <vt:lpstr>Secure HTTP </vt:lpstr>
      <vt:lpstr>How HTTPS Works</vt:lpstr>
      <vt:lpstr>Differences Between HTTP and HTTPS</vt:lpstr>
      <vt:lpstr>Why web services?</vt:lpstr>
      <vt:lpstr>SOA (Service oriented architecture)</vt:lpstr>
      <vt:lpstr>Other SOA and their problems</vt:lpstr>
      <vt:lpstr>UDDI</vt:lpstr>
      <vt:lpstr>SOAP(Simple Object Access Protocol)</vt:lpstr>
      <vt:lpstr>SOAP message structure</vt:lpstr>
      <vt:lpstr>A sample SOAP Request Packet</vt:lpstr>
      <vt:lpstr>URN</vt:lpstr>
      <vt:lpstr>A sample SOAP Response Packet</vt:lpstr>
      <vt:lpstr>WSDL</vt:lpstr>
      <vt:lpstr>Roles</vt:lpstr>
      <vt:lpstr>Components</vt:lpstr>
      <vt:lpstr>Axis 2</vt:lpstr>
      <vt:lpstr>Important Features</vt:lpstr>
      <vt:lpstr>PowerPoint Presentation</vt:lpstr>
      <vt:lpstr>SSH</vt:lpstr>
      <vt:lpstr>SSH</vt:lpstr>
      <vt:lpstr>SSH</vt:lpstr>
      <vt:lpstr>Typical SSH Usage</vt:lpstr>
      <vt:lpstr>File Transfer Protocol</vt:lpstr>
      <vt:lpstr>File Transfer Protocol</vt:lpstr>
      <vt:lpstr>File Transfer Protocol</vt:lpstr>
      <vt:lpstr>FTP Commands</vt:lpstr>
      <vt:lpstr>FTP Commands</vt:lpstr>
      <vt:lpstr>Advantages &amp; Disadvantages of FTP</vt:lpstr>
      <vt:lpstr> Secure File Transfer Protocol (SFTP) </vt:lpstr>
      <vt:lpstr> Secure File Transfer Protocol (SFTP)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SNMP</vt:lpstr>
      <vt:lpstr>SNMP Components</vt:lpstr>
      <vt:lpstr>SNMP Messages</vt:lpstr>
      <vt:lpstr>SNMP Messages</vt:lpstr>
      <vt:lpstr>SNMP Messages</vt:lpstr>
      <vt:lpstr>SNMP Security Levels</vt:lpstr>
      <vt:lpstr>SNMP Versions</vt:lpstr>
      <vt:lpstr>NTP (Network Time Protocol) </vt:lpstr>
      <vt:lpstr>Why NTP (Network Time Protocol) </vt:lpstr>
      <vt:lpstr>RPC</vt:lpstr>
      <vt:lpstr>RPC</vt:lpstr>
      <vt:lpstr>RPC</vt:lpstr>
      <vt:lpstr>How RPC Works</vt:lpstr>
      <vt:lpstr>SMB</vt:lpstr>
      <vt:lpstr>SMB</vt:lpstr>
      <vt:lpstr>SMB</vt:lpstr>
      <vt:lpstr>Session Initiation Protocol (SIP)</vt:lpstr>
      <vt:lpstr>Session Initiation Protocol (SIP)</vt:lpstr>
      <vt:lpstr>Session Initiation Protocol (SIP)</vt:lpstr>
      <vt:lpstr>RADIUS (Remote Authentication Dial-In User Service)</vt:lpstr>
      <vt:lpstr>RADIUS (Remote Authentication Dial-In User Service)</vt:lpstr>
      <vt:lpstr>TACACS+ (Terminal Access Controller Access Control System)</vt:lpstr>
      <vt:lpstr>TACACS+ (Terminal Access Controller Access Control System)</vt:lpstr>
      <vt:lpstr>TACACS+ (Terminal Access Controller Access Control System)</vt:lpstr>
      <vt:lpstr>RIP </vt:lpstr>
      <vt:lpstr>RIP </vt:lpstr>
      <vt:lpstr>RIP </vt:lpstr>
      <vt:lpstr>RIP </vt:lpstr>
      <vt:lpstr>RIP  How it Works</vt:lpstr>
      <vt:lpstr>RIP  How it Works</vt:lpstr>
      <vt:lpstr>RIP: Example </vt:lpstr>
      <vt:lpstr>RIP: Link Failure and Recovery </vt:lpstr>
      <vt:lpstr>RIP Table processing</vt:lpstr>
      <vt:lpstr>TCP</vt:lpstr>
      <vt:lpstr>🔑 Key Features of TCP </vt:lpstr>
      <vt:lpstr>How TCP Works</vt:lpstr>
      <vt:lpstr>Common TCP Ports</vt:lpstr>
      <vt:lpstr>TCP Socket Programming in Java</vt:lpstr>
      <vt:lpstr>TCP vs. UDP</vt:lpstr>
      <vt:lpstr>Common Use Cases of TCP</vt:lpstr>
      <vt:lpstr>TCP Troubleshooting Commands</vt:lpstr>
      <vt:lpstr>🔐 Security Considerations </vt:lpstr>
      <vt:lpstr>TCP Header</vt:lpstr>
      <vt:lpstr>Structure of the TCP Header (Basic Format)</vt:lpstr>
      <vt:lpstr>TCP Header Field Details</vt:lpstr>
      <vt:lpstr>TCP Header Field Details</vt:lpstr>
      <vt:lpstr>TCP Header Field Details</vt:lpstr>
      <vt:lpstr>TCP Header Example</vt:lpstr>
      <vt:lpstr>UDP</vt:lpstr>
      <vt:lpstr>🌟 Key Features of UDP</vt:lpstr>
      <vt:lpstr>🌐 Common Applications of UDP</vt:lpstr>
      <vt:lpstr>🌐 UDP Header Format</vt:lpstr>
      <vt:lpstr>🔑 Detailed Explanation of UDP Header Fields </vt:lpstr>
      <vt:lpstr>TCP vs UDP</vt:lpstr>
      <vt:lpstr>🔒 TLS (Transport Layer Security) </vt:lpstr>
      <vt:lpstr>🔑 Key Features of TLS </vt:lpstr>
      <vt:lpstr>📜 TLS Handshake Process (Simplified) </vt:lpstr>
      <vt:lpstr>🔐 TLS Versions</vt:lpstr>
      <vt:lpstr>Key Concepts of TLS</vt:lpstr>
      <vt:lpstr>TLS in Common Protocols</vt:lpstr>
      <vt:lpstr>🔒 TLS Security Considerations </vt:lpstr>
      <vt:lpstr>🔧 TLS Troubleshooting Tools</vt:lpstr>
      <vt:lpstr>🌐 Overview of Internet Protocols </vt:lpstr>
      <vt:lpstr>📄 1. IP (Internet Protocol) </vt:lpstr>
      <vt:lpstr>📄 1. IP (Internet Protocol) </vt:lpstr>
      <vt:lpstr>📜 IP Header (IPv4 Header Format) </vt:lpstr>
      <vt:lpstr>IPv4 Header Format</vt:lpstr>
      <vt:lpstr>IPv4 Header Breakdown</vt:lpstr>
      <vt:lpstr>IPv4 Header Breakdown</vt:lpstr>
      <vt:lpstr>IPv4 Header Breakdown</vt:lpstr>
      <vt:lpstr>IP Header Fields: Word 1</vt:lpstr>
      <vt:lpstr>IP Header Fields: Word 3</vt:lpstr>
      <vt:lpstr>IP Header Fields: Word 4 and 5</vt:lpstr>
      <vt:lpstr>Problem: Fragmentation</vt:lpstr>
      <vt:lpstr>IP Header Fields: Word 2</vt:lpstr>
      <vt:lpstr>Fragmentation Example</vt:lpstr>
      <vt:lpstr>Fragmentation Example</vt:lpstr>
      <vt:lpstr>IP Fragment Reassembly</vt:lpstr>
      <vt:lpstr>Fragmentation Concepts</vt:lpstr>
      <vt:lpstr>Fragmentation in Reality</vt:lpstr>
      <vt:lpstr>The IPv4 Address Space Crisis</vt:lpstr>
      <vt:lpstr>IPv6</vt:lpstr>
      <vt:lpstr>IPv6 Trivia</vt:lpstr>
      <vt:lpstr>IPv6 Header</vt:lpstr>
      <vt:lpstr>Differences from IPv4 Header</vt:lpstr>
      <vt:lpstr>PPP</vt:lpstr>
      <vt:lpstr>PPP</vt:lpstr>
      <vt:lpstr>PPP Services</vt:lpstr>
      <vt:lpstr>PPP Frame</vt:lpstr>
      <vt:lpstr>PPP Frame</vt:lpstr>
      <vt:lpstr>IANA</vt:lpstr>
      <vt:lpstr>IANA</vt:lpstr>
      <vt:lpstr>Unreachable Networks</vt:lpstr>
      <vt:lpstr>Unreachable Networks</vt:lpstr>
      <vt:lpstr>Destination Unreachable Messages</vt:lpstr>
      <vt:lpstr>ICMP - ECHO / ECHO REPLY (PING) MESSAGE</vt:lpstr>
      <vt:lpstr>ICMP - ECHO / ECHO REPLY (PING) MESSAGE</vt:lpstr>
      <vt:lpstr>ICMP - ECHO / ECHO REPLY (PING) MESSAGE</vt:lpstr>
      <vt:lpstr>Time Exceeded Error Messages</vt:lpstr>
      <vt:lpstr>IP Parameter Problem</vt:lpstr>
      <vt:lpstr>IP Parameter Problem</vt:lpstr>
      <vt:lpstr>ICMP</vt:lpstr>
      <vt:lpstr>ICMP</vt:lpstr>
      <vt:lpstr>ICMP Error Reporting</vt:lpstr>
      <vt:lpstr>Network Troubleshooting</vt:lpstr>
      <vt:lpstr>Network Troubleshooting</vt:lpstr>
      <vt:lpstr>Troubleshooting IP Problems</vt:lpstr>
      <vt:lpstr>Troubleshooting IP Problems</vt:lpstr>
      <vt:lpstr>Troubleshooting Local Connectivity Issues</vt:lpstr>
      <vt:lpstr>Correcting Repetitive IP problems</vt:lpstr>
      <vt:lpstr>Troubleshooting Physical Connectivity Issues</vt:lpstr>
      <vt:lpstr>Troubleshooting Physical Connectivity Issues</vt:lpstr>
      <vt:lpstr>Troubleshooting Physical Connectivity Issues</vt:lpstr>
      <vt:lpstr>Troubleshooting Physical Connectivity Issues</vt:lpstr>
      <vt:lpstr>Troubleshooting Routing Problems</vt:lpstr>
      <vt:lpstr>Troubleshooting Routing Problems</vt:lpstr>
      <vt:lpstr>Troubleshooting Routing Problems</vt:lpstr>
      <vt:lpstr>Troubleshooting Upper-layer Faults</vt:lpstr>
      <vt:lpstr>Troubleshooting Upper-layer Faults</vt:lpstr>
      <vt:lpstr>Troubleshooting Wireless Network Connection Issue</vt:lpstr>
      <vt:lpstr>Troubleshooting Wireless Network Connection Issue</vt:lpstr>
      <vt:lpstr>Troubleshooting Wireless Network Connection Issue</vt:lpstr>
      <vt:lpstr>Troubleshooting Wireless Network Connection Issue</vt:lpstr>
      <vt:lpstr>Troubleshooting Wireless Network Connection Issue</vt:lpstr>
      <vt:lpstr>OSPF (Open Shortest Path First)</vt:lpstr>
      <vt:lpstr>OSPF “advanced” features (not in RIP)</vt:lpstr>
      <vt:lpstr>Hierarchical OSPF</vt:lpstr>
      <vt:lpstr>Hierarchical OSPF</vt:lpstr>
      <vt:lpstr>Internet inter-AS routing: BGP</vt:lpstr>
      <vt:lpstr>BGP basics</vt:lpstr>
      <vt:lpstr>Distributing reachability info</vt:lpstr>
      <vt:lpstr>Path attributes &amp; BGP routes</vt:lpstr>
      <vt:lpstr>BGP route selection</vt:lpstr>
      <vt:lpstr>BGP messages</vt:lpstr>
      <vt:lpstr>BGP routing policy</vt:lpstr>
      <vt:lpstr>BGP routing policy (2)</vt:lpstr>
      <vt:lpstr>ARP</vt:lpstr>
      <vt:lpstr>ARP</vt:lpstr>
      <vt:lpstr>ARP</vt:lpstr>
      <vt:lpstr>Types of Mapping in ARP</vt:lpstr>
      <vt:lpstr>Static Mapping </vt:lpstr>
      <vt:lpstr>Dynamic Mapping </vt:lpstr>
      <vt:lpstr>Address Resolution Protocol (ARP) and its types</vt:lpstr>
      <vt:lpstr>Address Resolution Protocol (ARP) and its types</vt:lpstr>
      <vt:lpstr>Address Resolution Protocol (ARP) and its types</vt:lpstr>
      <vt:lpstr>Address Resolution Protocol (ARP) and its types</vt:lpstr>
      <vt:lpstr>Address Resolution Protocol (ARP) and its types</vt:lpstr>
      <vt:lpstr>IGRP</vt:lpstr>
      <vt:lpstr>IGRP</vt:lpstr>
      <vt:lpstr>EIGRP</vt:lpstr>
      <vt:lpstr>EIGRP</vt:lpstr>
      <vt:lpstr>Advantages of EIGRP</vt:lpstr>
      <vt:lpstr>Disadvantages of EIGRP</vt:lpstr>
      <vt:lpstr>OSPF</vt:lpstr>
      <vt:lpstr>OSPF</vt:lpstr>
      <vt:lpstr>OSPF</vt:lpstr>
      <vt:lpstr>OSPF</vt:lpstr>
      <vt:lpstr>EIGRP vs OSPF</vt:lpstr>
      <vt:lpstr>EIGRP vs OSPF</vt:lpstr>
      <vt:lpstr>HSRP</vt:lpstr>
      <vt:lpstr>HSRP</vt:lpstr>
      <vt:lpstr>HSRP</vt:lpstr>
      <vt:lpstr>HSRP</vt:lpstr>
      <vt:lpstr>HSRP</vt:lpstr>
      <vt:lpstr>Virtual Router Redundancy Protocol (VRRP)</vt:lpstr>
      <vt:lpstr>Virtual Router Redundancy Protocol (VRRP)</vt:lpstr>
      <vt:lpstr>Virtual Router Redundancy Protocol (VRRP)</vt:lpstr>
      <vt:lpstr>BGP</vt:lpstr>
      <vt:lpstr>BGP</vt:lpstr>
      <vt:lpstr>BGP</vt:lpstr>
      <vt:lpstr>BGP</vt:lpstr>
      <vt:lpstr>Data Link Layer Protocols</vt:lpstr>
      <vt:lpstr>Data Link Layer Protocols</vt:lpstr>
      <vt:lpstr>Data Link Layer Protocols</vt:lpstr>
      <vt:lpstr>Data Link Layer Protocols</vt:lpstr>
      <vt:lpstr>Data Link Layer Protocols</vt:lpstr>
      <vt:lpstr>Data Link Layer Protocols</vt:lpstr>
      <vt:lpstr>Data Link Layer Protocols</vt:lpstr>
      <vt:lpstr>Data Link Layer Protocols</vt:lpstr>
      <vt:lpstr>Data Link Layer Protocols</vt:lpstr>
      <vt:lpstr>Data Link Layer Protocols</vt:lpstr>
      <vt:lpstr>Fiber Distributed Data Interface (FDDI)</vt:lpstr>
      <vt:lpstr>Fiber Distributed Data Interface (FDDI)</vt:lpstr>
      <vt:lpstr>Fiber Distributed Data Interface (FDDI)</vt:lpstr>
      <vt:lpstr>Fiber Distributed Data Interface (FDDI)</vt:lpstr>
      <vt:lpstr>Fiber Distributed Data Interface (FDDI)</vt:lpstr>
      <vt:lpstr>Token Ring</vt:lpstr>
      <vt:lpstr>Token Ring</vt:lpstr>
      <vt:lpstr>Token Ring</vt:lpstr>
      <vt:lpstr>What is Cisco Discovery Protocol (CDP)?</vt:lpstr>
      <vt:lpstr>What is Cisco Discovery Protocol (CDP)?</vt:lpstr>
      <vt:lpstr>VLAN</vt:lpstr>
      <vt:lpstr>VLAN</vt:lpstr>
      <vt:lpstr>VLAN Trunking Protocol</vt:lpstr>
      <vt:lpstr>VLAN Trunking Protocol</vt:lpstr>
      <vt:lpstr>VLAN Trunking Protocol</vt:lpstr>
      <vt:lpstr>VLAN Trunking Protocol Advantages</vt:lpstr>
      <vt:lpstr>Spanning Tree protocol</vt:lpstr>
      <vt:lpstr>Spanning Tree protocol</vt:lpstr>
      <vt:lpstr>Spanning Tree protocol</vt:lpstr>
      <vt:lpstr>Spanning Tree protocol</vt:lpstr>
      <vt:lpstr>PowerPoint Presentation</vt:lpstr>
      <vt:lpstr>Windows Server 2019: Important new features and improvements</vt:lpstr>
      <vt:lpstr>Windows Server 2019: Important new features and improvements</vt:lpstr>
      <vt:lpstr>Windows Server 2019: Important new features and improvements</vt:lpstr>
      <vt:lpstr>Windows Server 2019: Important new features and improvements</vt:lpstr>
      <vt:lpstr>Software Information</vt:lpstr>
      <vt:lpstr>Overview of AD DS</vt:lpstr>
      <vt:lpstr>Protocol</vt:lpstr>
      <vt:lpstr>What is Authentication?</vt:lpstr>
      <vt:lpstr>What is Authorization?</vt:lpstr>
      <vt:lpstr>Why Deploy AD DS?</vt:lpstr>
      <vt:lpstr>Centralized Network Management</vt:lpstr>
      <vt:lpstr>PowerPoint Presentation</vt:lpstr>
      <vt:lpstr>Overview of AD DS and DNS</vt:lpstr>
      <vt:lpstr>PowerPoint Presentation</vt:lpstr>
      <vt:lpstr>Overview of AD DS Physical Components</vt:lpstr>
      <vt:lpstr>Domain Controllers</vt:lpstr>
      <vt:lpstr>Global Catalog Servers</vt:lpstr>
      <vt:lpstr>What is the AD DS Data Store?</vt:lpstr>
      <vt:lpstr>What is AD DS Replication?</vt:lpstr>
      <vt:lpstr>What are Sites?</vt:lpstr>
      <vt:lpstr>Domains</vt:lpstr>
      <vt:lpstr>Trees</vt:lpstr>
      <vt:lpstr>Overview of AD DS Logical Components </vt:lpstr>
      <vt:lpstr>PowerPoint Presentation</vt:lpstr>
      <vt:lpstr>The Basics: Domains</vt:lpstr>
      <vt:lpstr>The Basics: Trees</vt:lpstr>
      <vt:lpstr>The Basics: Forests</vt:lpstr>
      <vt:lpstr>The Basics: Organizational Units (OUs)</vt:lpstr>
      <vt:lpstr>PowerPoint Presentation</vt:lpstr>
      <vt:lpstr>PowerPoint Presentation</vt:lpstr>
      <vt:lpstr>Active Directory Setup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Knowledge Check</vt:lpstr>
      <vt:lpstr>Knowledge Check</vt:lpstr>
      <vt:lpstr>Knowledge Check</vt:lpstr>
      <vt:lpstr>Knowledge Check</vt:lpstr>
      <vt:lpstr>Knowledge Check</vt:lpstr>
      <vt:lpstr>Knowledge Check</vt:lpstr>
      <vt:lpstr>Knowledge Check</vt:lpstr>
      <vt:lpstr>Knowledge Check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Active Directory (AD) (1 of 4)</vt:lpstr>
      <vt:lpstr>PowerPoint Presentation</vt:lpstr>
      <vt:lpstr>PowerPoint Presentation</vt:lpstr>
      <vt:lpstr>PowerPoint Presentation</vt:lpstr>
      <vt:lpstr>Directory Database v/s Flat File Database (1 of 3)</vt:lpstr>
      <vt:lpstr>Directory Database v/s Flat File Database (2 of 3)</vt:lpstr>
      <vt:lpstr>Directory Database v/s Flat File Database (3 of 3)</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Knowledge Check</vt:lpstr>
      <vt:lpstr>Knowledge Check</vt:lpstr>
      <vt:lpstr>Knowledge Check</vt:lpstr>
      <vt:lpstr>Knowledge Check</vt:lpstr>
      <vt:lpstr>Knowledge Check</vt:lpstr>
      <vt:lpstr>Knowledge Check</vt:lpstr>
      <vt:lpstr>Course Summary (1 of 2) </vt:lpstr>
      <vt:lpstr>Course Summary (2 of 2) </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Sovas</dc:creator>
  <cp:lastModifiedBy>Parameswari Ettiappan</cp:lastModifiedBy>
  <cp:revision>856</cp:revision>
  <cp:lastPrinted>2011-09-27T16:59:14Z</cp:lastPrinted>
  <dcterms:created xsi:type="dcterms:W3CDTF">2012-01-20T13:36:53Z</dcterms:created>
  <dcterms:modified xsi:type="dcterms:W3CDTF">2025-01-30T03:25:16Z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XPowerLiteLastOptimized">
    <vt:lpwstr>891055</vt:lpwstr>
  </property>
  <property fmtid="{D5CDD505-2E9C-101B-9397-08002B2CF9AE}" pid="3" name="NXPowerLiteSettings">
    <vt:lpwstr>F7000400038000</vt:lpwstr>
  </property>
  <property fmtid="{D5CDD505-2E9C-101B-9397-08002B2CF9AE}" pid="4" name="NXPowerLiteVersion">
    <vt:lpwstr>D5.0.6</vt:lpwstr>
  </property>
</Properties>
</file>